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60" r:id="rId5"/>
    <p:sldId id="258" r:id="rId6"/>
    <p:sldId id="259" r:id="rId7"/>
    <p:sldId id="262" r:id="rId8"/>
    <p:sldId id="263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574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96" userDrawn="1">
          <p15:clr>
            <a:srgbClr val="A4A3A4"/>
          </p15:clr>
        </p15:guide>
        <p15:guide id="7" orient="horz" pos="436" userDrawn="1">
          <p15:clr>
            <a:srgbClr val="A4A3A4"/>
          </p15:clr>
        </p15:guide>
        <p15:guide id="8" orient="horz" pos="4042" userDrawn="1">
          <p15:clr>
            <a:srgbClr val="A4A3A4"/>
          </p15:clr>
        </p15:guide>
        <p15:guide id="9" pos="4634" userDrawn="1">
          <p15:clr>
            <a:srgbClr val="A4A3A4"/>
          </p15:clr>
        </p15:guide>
        <p15:guide id="10" pos="2751" userDrawn="1">
          <p15:clr>
            <a:srgbClr val="A4A3A4"/>
          </p15:clr>
        </p15:guide>
        <p15:guide id="11" pos="1481" userDrawn="1">
          <p15:clr>
            <a:srgbClr val="A4A3A4"/>
          </p15:clr>
        </p15:guide>
        <p15:guide id="12" pos="6235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  <p15:guide id="14" orient="horz" pos="3249" userDrawn="1">
          <p15:clr>
            <a:srgbClr val="A4A3A4"/>
          </p15:clr>
        </p15:guide>
        <p15:guide id="15" pos="2661" userDrawn="1">
          <p15:clr>
            <a:srgbClr val="A4A3A4"/>
          </p15:clr>
        </p15:guide>
        <p15:guide id="16" orient="horz" pos="1230" userDrawn="1">
          <p15:clr>
            <a:srgbClr val="A4A3A4"/>
          </p15:clr>
        </p15:guide>
        <p15:guide id="17" pos="3840" userDrawn="1">
          <p15:clr>
            <a:srgbClr val="A4A3A4"/>
          </p15:clr>
        </p15:guide>
        <p15:guide id="18" orient="horz" pos="2228" userDrawn="1">
          <p15:clr>
            <a:srgbClr val="A4A3A4"/>
          </p15:clr>
        </p15:guide>
        <p15:guide id="19" orient="horz" pos="2750" userDrawn="1">
          <p15:clr>
            <a:srgbClr val="A4A3A4"/>
          </p15:clr>
        </p15:guide>
        <p15:guide id="20" orient="horz" pos="1366" userDrawn="1">
          <p15:clr>
            <a:srgbClr val="A4A3A4"/>
          </p15:clr>
        </p15:guide>
        <p15:guide id="21" orient="horz" pos="25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447"/>
    <a:srgbClr val="F3E775"/>
    <a:srgbClr val="EEDD3E"/>
    <a:srgbClr val="B8A810"/>
    <a:srgbClr val="ECD923"/>
    <a:srgbClr val="E8D414"/>
    <a:srgbClr val="DA164E"/>
    <a:srgbClr val="D02052"/>
    <a:srgbClr val="B61241"/>
    <a:srgbClr val="F16F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116" y="-102"/>
      </p:cViewPr>
      <p:guideLst>
        <p:guide orient="horz" pos="2115"/>
        <p:guide orient="horz" pos="640"/>
        <p:guide orient="horz" pos="96"/>
        <p:guide orient="horz" pos="436"/>
        <p:guide orient="horz" pos="4042"/>
        <p:guide orient="horz" pos="3680"/>
        <p:guide orient="horz" pos="3249"/>
        <p:guide orient="horz" pos="1230"/>
        <p:guide orient="horz" pos="2228"/>
        <p:guide orient="horz" pos="2750"/>
        <p:guide orient="horz" pos="1366"/>
        <p:guide orient="horz" pos="2523"/>
        <p:guide pos="3432"/>
        <p:guide pos="7106"/>
        <p:guide pos="574"/>
        <p:guide pos="4634"/>
        <p:guide pos="2751"/>
        <p:guide pos="1481"/>
        <p:guide pos="6235"/>
        <p:guide pos="2661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2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tile tx="0" ty="0" sx="100000" sy="100000" flip="none" algn="tl"/>
            </a:blipFill>
            <a:ln>
              <a:noFill/>
            </a:ln>
            <a:effectLst/>
          </c:spP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4</c:v>
                </c:pt>
                <c:pt idx="3">
                  <c:v>1.6</c:v>
                </c:pt>
                <c:pt idx="4">
                  <c:v>3</c:v>
                </c:pt>
                <c:pt idx="5">
                  <c:v>3.5</c:v>
                </c:pt>
                <c:pt idx="6">
                  <c:v>4.5999999999999996</c:v>
                </c:pt>
                <c:pt idx="7">
                  <c:v>6</c:v>
                </c:pt>
                <c:pt idx="8">
                  <c:v>5.7</c:v>
                </c:pt>
                <c:pt idx="9">
                  <c:v>5</c:v>
                </c:pt>
                <c:pt idx="10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592576"/>
        <c:axId val="1795910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CD923"/>
              </a:solidFill>
              <a:round/>
              <a:headEnd type="oval"/>
              <a:tailEnd type="oval"/>
            </a:ln>
            <a:effectLst/>
          </c:spPr>
          <c:marker>
            <c:symbol val="circle"/>
            <c:size val="5"/>
            <c:spPr>
              <a:solidFill>
                <a:srgbClr val="ECD923"/>
              </a:solidFill>
              <a:ln w="9525">
                <a:solidFill>
                  <a:srgbClr val="ECD923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4</c:v>
                </c:pt>
                <c:pt idx="3">
                  <c:v>1.6</c:v>
                </c:pt>
                <c:pt idx="4">
                  <c:v>3</c:v>
                </c:pt>
                <c:pt idx="5">
                  <c:v>3.5</c:v>
                </c:pt>
                <c:pt idx="6">
                  <c:v>4.5999999999999996</c:v>
                </c:pt>
                <c:pt idx="7">
                  <c:v>6</c:v>
                </c:pt>
                <c:pt idx="8">
                  <c:v>5.7</c:v>
                </c:pt>
                <c:pt idx="9">
                  <c:v>5</c:v>
                </c:pt>
                <c:pt idx="10">
                  <c:v>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  <a:headEnd type="diamond"/>
              <a:tailEnd type="diamond"/>
            </a:ln>
            <a:effectLst/>
          </c:spPr>
          <c:marker>
            <c:symbol val="circle"/>
            <c:size val="5"/>
            <c:spPr>
              <a:solidFill>
                <a:srgbClr val="EE4A79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1.6</c:v>
                </c:pt>
                <c:pt idx="3">
                  <c:v>1</c:v>
                </c:pt>
                <c:pt idx="4">
                  <c:v>2</c:v>
                </c:pt>
                <c:pt idx="5">
                  <c:v>1.5</c:v>
                </c:pt>
                <c:pt idx="6">
                  <c:v>3</c:v>
                </c:pt>
                <c:pt idx="7">
                  <c:v>1.5</c:v>
                </c:pt>
                <c:pt idx="8">
                  <c:v>1.5</c:v>
                </c:pt>
                <c:pt idx="9">
                  <c:v>4</c:v>
                </c:pt>
                <c:pt idx="10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493120"/>
        <c:axId val="179589504"/>
      </c:line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D0205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D02052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1.6</c:v>
                </c:pt>
                <c:pt idx="3">
                  <c:v>1</c:v>
                </c:pt>
                <c:pt idx="4">
                  <c:v>2</c:v>
                </c:pt>
                <c:pt idx="5">
                  <c:v>1.3</c:v>
                </c:pt>
                <c:pt idx="6">
                  <c:v>3</c:v>
                </c:pt>
                <c:pt idx="7">
                  <c:v>1.5</c:v>
                </c:pt>
                <c:pt idx="8">
                  <c:v>3</c:v>
                </c:pt>
                <c:pt idx="9">
                  <c:v>3</c:v>
                </c:pt>
                <c:pt idx="10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592576"/>
        <c:axId val="179591040"/>
      </c:lineChart>
      <c:catAx>
        <c:axId val="179493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9589504"/>
        <c:crosses val="autoZero"/>
        <c:auto val="1"/>
        <c:lblAlgn val="ctr"/>
        <c:lblOffset val="100"/>
        <c:noMultiLvlLbl val="0"/>
      </c:catAx>
      <c:valAx>
        <c:axId val="179589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9493120"/>
        <c:crosses val="autoZero"/>
        <c:crossBetween val="between"/>
      </c:valAx>
      <c:valAx>
        <c:axId val="179591040"/>
        <c:scaling>
          <c:orientation val="minMax"/>
          <c:max val="10"/>
        </c:scaling>
        <c:delete val="1"/>
        <c:axPos val="r"/>
        <c:numFmt formatCode="General" sourceLinked="1"/>
        <c:majorTickMark val="out"/>
        <c:minorTickMark val="none"/>
        <c:tickLblPos val="nextTo"/>
        <c:crossAx val="179592576"/>
        <c:crosses val="max"/>
        <c:crossBetween val="between"/>
        <c:majorUnit val="1"/>
        <c:minorUnit val="1"/>
      </c:valAx>
      <c:catAx>
        <c:axId val="1795925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79591040"/>
        <c:crosses val="max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CD923"/>
              </a:solidFill>
              <a:round/>
              <a:headEnd type="oval"/>
              <a:tailEnd type="oval"/>
            </a:ln>
            <a:effectLst/>
          </c:spPr>
          <c:marker>
            <c:symbol val="circle"/>
            <c:size val="5"/>
            <c:spPr>
              <a:solidFill>
                <a:srgbClr val="ECD923"/>
              </a:solidFill>
              <a:ln w="9525">
                <a:solidFill>
                  <a:srgbClr val="ECD923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4</c:v>
                </c:pt>
                <c:pt idx="3">
                  <c:v>1.6</c:v>
                </c:pt>
                <c:pt idx="4">
                  <c:v>3</c:v>
                </c:pt>
                <c:pt idx="5">
                  <c:v>3.5</c:v>
                </c:pt>
                <c:pt idx="6">
                  <c:v>4.5999999999999996</c:v>
                </c:pt>
                <c:pt idx="7">
                  <c:v>6</c:v>
                </c:pt>
                <c:pt idx="8">
                  <c:v>5.7</c:v>
                </c:pt>
                <c:pt idx="9">
                  <c:v>5</c:v>
                </c:pt>
                <c:pt idx="10">
                  <c:v>7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  <a:headEnd type="diamond"/>
              <a:tailEnd type="diamond"/>
            </a:ln>
            <a:effectLst/>
          </c:spPr>
          <c:marker>
            <c:symbol val="circle"/>
            <c:size val="5"/>
            <c:spPr>
              <a:solidFill>
                <a:srgbClr val="EE4A79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1.6</c:v>
                </c:pt>
                <c:pt idx="3">
                  <c:v>1</c:v>
                </c:pt>
                <c:pt idx="4">
                  <c:v>2</c:v>
                </c:pt>
                <c:pt idx="5">
                  <c:v>1.5</c:v>
                </c:pt>
                <c:pt idx="6">
                  <c:v>3</c:v>
                </c:pt>
                <c:pt idx="7">
                  <c:v>1.5</c:v>
                </c:pt>
                <c:pt idx="8">
                  <c:v>1.5</c:v>
                </c:pt>
                <c:pt idx="9">
                  <c:v>4</c:v>
                </c:pt>
                <c:pt idx="10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701248"/>
        <c:axId val="179703168"/>
      </c:lineChart>
      <c:lineChart>
        <c:grouping val="stacke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D0205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D02052"/>
                </a:solidFill>
              </a:ln>
              <a:effectLst/>
            </c:spPr>
          </c:marker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1.6</c:v>
                </c:pt>
                <c:pt idx="3">
                  <c:v>1</c:v>
                </c:pt>
                <c:pt idx="4">
                  <c:v>2</c:v>
                </c:pt>
                <c:pt idx="5">
                  <c:v>1.3</c:v>
                </c:pt>
                <c:pt idx="6">
                  <c:v>3</c:v>
                </c:pt>
                <c:pt idx="7">
                  <c:v>1.5</c:v>
                </c:pt>
                <c:pt idx="8">
                  <c:v>3</c:v>
                </c:pt>
                <c:pt idx="9">
                  <c:v>3</c:v>
                </c:pt>
                <c:pt idx="10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710592"/>
        <c:axId val="179709056"/>
      </c:lineChart>
      <c:catAx>
        <c:axId val="179701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9703168"/>
        <c:crosses val="autoZero"/>
        <c:auto val="1"/>
        <c:lblAlgn val="ctr"/>
        <c:lblOffset val="100"/>
        <c:noMultiLvlLbl val="0"/>
      </c:catAx>
      <c:valAx>
        <c:axId val="179703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9701248"/>
        <c:crosses val="autoZero"/>
        <c:crossBetween val="between"/>
      </c:valAx>
      <c:valAx>
        <c:axId val="179709056"/>
        <c:scaling>
          <c:orientation val="minMax"/>
          <c:max val="10"/>
        </c:scaling>
        <c:delete val="1"/>
        <c:axPos val="r"/>
        <c:numFmt formatCode="General" sourceLinked="1"/>
        <c:majorTickMark val="out"/>
        <c:minorTickMark val="none"/>
        <c:tickLblPos val="nextTo"/>
        <c:crossAx val="179710592"/>
        <c:crosses val="max"/>
        <c:crossBetween val="between"/>
        <c:majorUnit val="1"/>
        <c:minorUnit val="1"/>
      </c:valAx>
      <c:catAx>
        <c:axId val="17971059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79709056"/>
        <c:crosses val="max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38F51-33B2-4ECE-873B-E971272B34D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1A8F7-C12B-4038-885D-2084F482C5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4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1A8F7-C12B-4038-885D-2084F482C5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9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1A8F7-C12B-4038-885D-2084F482C5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6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1A8F7-C12B-4038-885D-2084F482C5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57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84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6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32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530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12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15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7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91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91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427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2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D7BA3-BCB0-4A46-A67C-17503A98CA0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6432B-92A1-4195-8777-DDE3DF27E93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92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7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椭圆 97"/>
          <p:cNvSpPr/>
          <p:nvPr/>
        </p:nvSpPr>
        <p:spPr>
          <a:xfrm>
            <a:off x="2278221" y="319325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2843371" y="271192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808321" y="381190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446371" y="235775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627221" y="312181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374933" y="272891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874138" y="6183201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0439288" y="5701870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478621" y="100250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5008721" y="162115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646771" y="16700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827621" y="93106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5362359" y="1221218"/>
            <a:ext cx="7200" cy="72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0261864" y="330066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9791964" y="391931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1779" y="377382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8456929" y="32924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7421879" y="4392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7059929" y="29383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6240779" y="370238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6988491" y="330948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4865659" y="377382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5430809" y="32924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395759" y="4392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4033809" y="29383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3214659" y="370238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3962371" y="330948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6585109" y="438197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7150259" y="390064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6115209" y="50006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5753259" y="3546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4934109" y="431053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5681821" y="391763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7521547" y="489110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3492973" y="52912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058123" y="480994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023073" y="590992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2661123" y="445577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1841973" y="5219838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2589685" y="482693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6223473" y="371917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6080411" y="587184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6645561" y="539051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5610511" y="649049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5248561" y="503634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4429411" y="5800408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5177123" y="540750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968011" y="564449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6148861" y="6408558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896573" y="601565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995528" y="223513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8560678" y="175380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525628" y="285378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163678" y="139963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6344528" y="21636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092240" y="1770790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10113066" y="343435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9751116" y="198020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8931966" y="274426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9679678" y="2351360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8378430" y="3497651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Heart 3 copy copy copy copy copy copy copy copy"/>
          <p:cNvSpPr/>
          <p:nvPr/>
        </p:nvSpPr>
        <p:spPr>
          <a:xfrm>
            <a:off x="4318036" y="1645920"/>
            <a:ext cx="3566160" cy="3566160"/>
          </a:xfrm>
          <a:prstGeom prst="hear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DDC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1" name="Heart 3 copy copy copy"/>
          <p:cNvSpPr/>
          <p:nvPr/>
        </p:nvSpPr>
        <p:spPr>
          <a:xfrm>
            <a:off x="-4038600" y="-6705600"/>
            <a:ext cx="20269200" cy="20269200"/>
          </a:xfrm>
          <a:prstGeom prst="heart">
            <a:avLst/>
          </a:prstGeom>
          <a:noFill/>
          <a:ln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2" name="金边"/>
          <p:cNvSpPr/>
          <p:nvPr/>
        </p:nvSpPr>
        <p:spPr>
          <a:xfrm>
            <a:off x="4312920" y="1645920"/>
            <a:ext cx="3566160" cy="3566160"/>
          </a:xfrm>
          <a:prstGeom prst="heart">
            <a:avLst/>
          </a:prstGeom>
          <a:noFill/>
          <a:ln w="19050"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3" name="Heart 3 copy copy copy copy copy copy copy copy copy"/>
          <p:cNvSpPr/>
          <p:nvPr/>
        </p:nvSpPr>
        <p:spPr>
          <a:xfrm>
            <a:off x="3581400" y="914400"/>
            <a:ext cx="5029200" cy="5029200"/>
          </a:xfrm>
          <a:prstGeom prst="heart">
            <a:avLst/>
          </a:prstGeom>
          <a:noFill/>
          <a:ln w="28575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4" name="Heart 3 copy copy copy copy copy copy copy copy copy copy"/>
          <p:cNvSpPr/>
          <p:nvPr/>
        </p:nvSpPr>
        <p:spPr>
          <a:xfrm>
            <a:off x="2484120" y="-182880"/>
            <a:ext cx="7223760" cy="7223760"/>
          </a:xfrm>
          <a:prstGeom prst="heart">
            <a:avLst/>
          </a:prstGeom>
          <a:noFill/>
          <a:ln w="28575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5" name="Heart 3 copy copy copy copy copy copy copy copy copy copy copy"/>
          <p:cNvSpPr/>
          <p:nvPr/>
        </p:nvSpPr>
        <p:spPr>
          <a:xfrm>
            <a:off x="1112520" y="-1554480"/>
            <a:ext cx="9966960" cy="9966960"/>
          </a:xfrm>
          <a:prstGeom prst="heart">
            <a:avLst/>
          </a:prstGeom>
          <a:noFill/>
          <a:ln w="19050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6" name="Heart 3 copy copy copy copy copy copy copy copy copy copy copy copy"/>
          <p:cNvSpPr/>
          <p:nvPr/>
        </p:nvSpPr>
        <p:spPr>
          <a:xfrm>
            <a:off x="106680" y="-2560320"/>
            <a:ext cx="11978640" cy="11978640"/>
          </a:xfrm>
          <a:prstGeom prst="heart">
            <a:avLst/>
          </a:prstGeom>
          <a:noFill/>
          <a:ln w="19050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7" name="Heart 3 copy copy copy copy copy copy copy copy copy copy copy copy copy"/>
          <p:cNvSpPr/>
          <p:nvPr/>
        </p:nvSpPr>
        <p:spPr>
          <a:xfrm>
            <a:off x="-1082040" y="-3749040"/>
            <a:ext cx="14356080" cy="14356080"/>
          </a:xfrm>
          <a:prstGeom prst="heart">
            <a:avLst/>
          </a:prstGeom>
          <a:noFill/>
          <a:ln w="19050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8" name="Heart 3 copy copy copy copy copy copy copy copy copy copy copy copy copy copy"/>
          <p:cNvSpPr/>
          <p:nvPr/>
        </p:nvSpPr>
        <p:spPr>
          <a:xfrm>
            <a:off x="-2362200" y="-5029200"/>
            <a:ext cx="16916400" cy="16916400"/>
          </a:xfrm>
          <a:prstGeom prst="heart">
            <a:avLst/>
          </a:prstGeom>
          <a:noFill/>
          <a:ln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89" name="组合 188"/>
          <p:cNvGrpSpPr/>
          <p:nvPr/>
        </p:nvGrpSpPr>
        <p:grpSpPr>
          <a:xfrm>
            <a:off x="5480050" y="1784350"/>
            <a:ext cx="1231900" cy="1231900"/>
            <a:chOff x="5480050" y="1860550"/>
            <a:chExt cx="1231900" cy="1231900"/>
          </a:xfrm>
        </p:grpSpPr>
        <p:sp>
          <p:nvSpPr>
            <p:cNvPr id="190" name="椭圆 189"/>
            <p:cNvSpPr/>
            <p:nvPr/>
          </p:nvSpPr>
          <p:spPr>
            <a:xfrm>
              <a:off x="5762625" y="2143125"/>
              <a:ext cx="666750" cy="666750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十字星 190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3" name="文本框 192"/>
          <p:cNvSpPr txBox="1"/>
          <p:nvPr/>
        </p:nvSpPr>
        <p:spPr>
          <a:xfrm>
            <a:off x="6702849" y="2527976"/>
            <a:ext cx="401836" cy="508992"/>
          </a:xfrm>
          <a:custGeom>
            <a:avLst/>
            <a:gdLst/>
            <a:ahLst/>
            <a:cxnLst/>
            <a:rect l="l" t="t" r="r" b="b"/>
            <a:pathLst>
              <a:path w="401836" h="508992">
                <a:moveTo>
                  <a:pt x="163414" y="0"/>
                </a:moveTo>
                <a:cubicBezTo>
                  <a:pt x="174129" y="0"/>
                  <a:pt x="189310" y="0"/>
                  <a:pt x="208955" y="0"/>
                </a:cubicBezTo>
                <a:cubicBezTo>
                  <a:pt x="225029" y="0"/>
                  <a:pt x="237530" y="0"/>
                  <a:pt x="246460" y="0"/>
                </a:cubicBezTo>
                <a:cubicBezTo>
                  <a:pt x="258961" y="0"/>
                  <a:pt x="270570" y="893"/>
                  <a:pt x="281286" y="2679"/>
                </a:cubicBezTo>
                <a:cubicBezTo>
                  <a:pt x="306289" y="6251"/>
                  <a:pt x="325934" y="11609"/>
                  <a:pt x="340222" y="18752"/>
                </a:cubicBezTo>
                <a:cubicBezTo>
                  <a:pt x="374154" y="36612"/>
                  <a:pt x="391121" y="74116"/>
                  <a:pt x="391121" y="131266"/>
                </a:cubicBezTo>
                <a:lnTo>
                  <a:pt x="391121" y="141982"/>
                </a:lnTo>
                <a:lnTo>
                  <a:pt x="308075" y="141982"/>
                </a:lnTo>
                <a:lnTo>
                  <a:pt x="308075" y="131266"/>
                </a:lnTo>
                <a:cubicBezTo>
                  <a:pt x="308075" y="102691"/>
                  <a:pt x="300038" y="83939"/>
                  <a:pt x="283965" y="75009"/>
                </a:cubicBezTo>
                <a:cubicBezTo>
                  <a:pt x="273249" y="69652"/>
                  <a:pt x="248246" y="66973"/>
                  <a:pt x="208955" y="66973"/>
                </a:cubicBezTo>
                <a:cubicBezTo>
                  <a:pt x="158949" y="66973"/>
                  <a:pt x="125909" y="71438"/>
                  <a:pt x="109836" y="80367"/>
                </a:cubicBezTo>
                <a:cubicBezTo>
                  <a:pt x="95548" y="89297"/>
                  <a:pt x="88404" y="108942"/>
                  <a:pt x="88404" y="139303"/>
                </a:cubicBezTo>
                <a:cubicBezTo>
                  <a:pt x="88404" y="171450"/>
                  <a:pt x="95548" y="191988"/>
                  <a:pt x="109836" y="200918"/>
                </a:cubicBezTo>
                <a:cubicBezTo>
                  <a:pt x="122337" y="208062"/>
                  <a:pt x="154484" y="213420"/>
                  <a:pt x="206276" y="216991"/>
                </a:cubicBezTo>
                <a:cubicBezTo>
                  <a:pt x="229493" y="218777"/>
                  <a:pt x="248246" y="219670"/>
                  <a:pt x="262533" y="219670"/>
                </a:cubicBezTo>
                <a:cubicBezTo>
                  <a:pt x="278607" y="221456"/>
                  <a:pt x="292894" y="223242"/>
                  <a:pt x="305396" y="225028"/>
                </a:cubicBezTo>
                <a:cubicBezTo>
                  <a:pt x="332185" y="228600"/>
                  <a:pt x="351830" y="234851"/>
                  <a:pt x="364332" y="243781"/>
                </a:cubicBezTo>
                <a:cubicBezTo>
                  <a:pt x="389335" y="259854"/>
                  <a:pt x="401836" y="298252"/>
                  <a:pt x="401836" y="358973"/>
                </a:cubicBezTo>
                <a:cubicBezTo>
                  <a:pt x="401836" y="423267"/>
                  <a:pt x="386656" y="465237"/>
                  <a:pt x="356295" y="484882"/>
                </a:cubicBezTo>
                <a:cubicBezTo>
                  <a:pt x="340222" y="493812"/>
                  <a:pt x="319683" y="500063"/>
                  <a:pt x="294680" y="503634"/>
                </a:cubicBezTo>
                <a:cubicBezTo>
                  <a:pt x="283965" y="505420"/>
                  <a:pt x="270570" y="507206"/>
                  <a:pt x="254497" y="508992"/>
                </a:cubicBezTo>
                <a:cubicBezTo>
                  <a:pt x="241995" y="508992"/>
                  <a:pt x="226815" y="508992"/>
                  <a:pt x="208955" y="508992"/>
                </a:cubicBezTo>
                <a:lnTo>
                  <a:pt x="166093" y="508992"/>
                </a:lnTo>
                <a:cubicBezTo>
                  <a:pt x="151805" y="508992"/>
                  <a:pt x="139304" y="508099"/>
                  <a:pt x="128588" y="506313"/>
                </a:cubicBezTo>
                <a:cubicBezTo>
                  <a:pt x="100013" y="504527"/>
                  <a:pt x="77689" y="500063"/>
                  <a:pt x="61615" y="492919"/>
                </a:cubicBezTo>
                <a:cubicBezTo>
                  <a:pt x="41970" y="483989"/>
                  <a:pt x="26789" y="470595"/>
                  <a:pt x="16074" y="452735"/>
                </a:cubicBezTo>
                <a:cubicBezTo>
                  <a:pt x="5358" y="433090"/>
                  <a:pt x="0" y="406301"/>
                  <a:pt x="0" y="372368"/>
                </a:cubicBezTo>
                <a:lnTo>
                  <a:pt x="0" y="353616"/>
                </a:lnTo>
                <a:lnTo>
                  <a:pt x="85725" y="353616"/>
                </a:lnTo>
                <a:lnTo>
                  <a:pt x="85725" y="372368"/>
                </a:lnTo>
                <a:cubicBezTo>
                  <a:pt x="85725" y="402729"/>
                  <a:pt x="94655" y="422374"/>
                  <a:pt x="112514" y="431304"/>
                </a:cubicBezTo>
                <a:cubicBezTo>
                  <a:pt x="126802" y="438448"/>
                  <a:pt x="158949" y="442020"/>
                  <a:pt x="208955" y="442020"/>
                </a:cubicBezTo>
                <a:cubicBezTo>
                  <a:pt x="253604" y="442020"/>
                  <a:pt x="283072" y="435769"/>
                  <a:pt x="297359" y="423267"/>
                </a:cubicBezTo>
                <a:cubicBezTo>
                  <a:pt x="311647" y="414338"/>
                  <a:pt x="318790" y="392906"/>
                  <a:pt x="318790" y="358973"/>
                </a:cubicBezTo>
                <a:cubicBezTo>
                  <a:pt x="318790" y="323255"/>
                  <a:pt x="307182" y="300931"/>
                  <a:pt x="283965" y="292001"/>
                </a:cubicBezTo>
                <a:cubicBezTo>
                  <a:pt x="275035" y="288429"/>
                  <a:pt x="262533" y="286643"/>
                  <a:pt x="246460" y="286643"/>
                </a:cubicBezTo>
                <a:lnTo>
                  <a:pt x="208955" y="283964"/>
                </a:lnTo>
                <a:cubicBezTo>
                  <a:pt x="203597" y="283964"/>
                  <a:pt x="199133" y="283964"/>
                  <a:pt x="195561" y="283964"/>
                </a:cubicBezTo>
                <a:lnTo>
                  <a:pt x="155377" y="281285"/>
                </a:lnTo>
                <a:lnTo>
                  <a:pt x="117872" y="278606"/>
                </a:lnTo>
                <a:cubicBezTo>
                  <a:pt x="91083" y="275034"/>
                  <a:pt x="70545" y="269677"/>
                  <a:pt x="56257" y="262533"/>
                </a:cubicBezTo>
                <a:cubicBezTo>
                  <a:pt x="38398" y="253603"/>
                  <a:pt x="25897" y="240209"/>
                  <a:pt x="18753" y="222349"/>
                </a:cubicBezTo>
                <a:cubicBezTo>
                  <a:pt x="8037" y="200918"/>
                  <a:pt x="2679" y="173236"/>
                  <a:pt x="2679" y="139303"/>
                </a:cubicBezTo>
                <a:cubicBezTo>
                  <a:pt x="2679" y="76795"/>
                  <a:pt x="21432" y="36612"/>
                  <a:pt x="58936" y="18752"/>
                </a:cubicBezTo>
                <a:cubicBezTo>
                  <a:pt x="75010" y="11609"/>
                  <a:pt x="96441" y="6251"/>
                  <a:pt x="123230" y="2679"/>
                </a:cubicBezTo>
                <a:cubicBezTo>
                  <a:pt x="135732" y="2679"/>
                  <a:pt x="149126" y="1786"/>
                  <a:pt x="163414" y="0"/>
                </a:cubicBezTo>
                <a:close/>
              </a:path>
            </a:pathLst>
          </a:custGeom>
          <a:solidFill>
            <a:srgbClr val="ECD92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5400" spc="300" dirty="0" smtClean="0">
              <a:solidFill>
                <a:schemeClr val="bg1">
                  <a:lumMod val="95000"/>
                </a:schemeClr>
              </a:solidFill>
              <a:latin typeface="NanLiHei_Eurostile" panose="02010600030101010101" pitchFamily="2" charset="-122"/>
              <a:ea typeface="NanLiHei_Eurostile" panose="02010600030101010101" pitchFamily="2" charset="-122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6277336" y="2744094"/>
            <a:ext cx="340221" cy="498276"/>
          </a:xfrm>
          <a:custGeom>
            <a:avLst/>
            <a:gdLst/>
            <a:ahLst/>
            <a:cxnLst/>
            <a:rect l="l" t="t" r="r" b="b"/>
            <a:pathLst>
              <a:path w="340221" h="498276">
                <a:moveTo>
                  <a:pt x="0" y="0"/>
                </a:moveTo>
                <a:lnTo>
                  <a:pt x="337542" y="0"/>
                </a:lnTo>
                <a:lnTo>
                  <a:pt x="337542" y="69651"/>
                </a:lnTo>
                <a:lnTo>
                  <a:pt x="85725" y="69651"/>
                </a:lnTo>
                <a:lnTo>
                  <a:pt x="85725" y="211633"/>
                </a:lnTo>
                <a:lnTo>
                  <a:pt x="324148" y="211633"/>
                </a:lnTo>
                <a:lnTo>
                  <a:pt x="324148" y="278606"/>
                </a:lnTo>
                <a:lnTo>
                  <a:pt x="85725" y="278606"/>
                </a:lnTo>
                <a:lnTo>
                  <a:pt x="85725" y="428625"/>
                </a:lnTo>
                <a:lnTo>
                  <a:pt x="340221" y="428625"/>
                </a:lnTo>
                <a:lnTo>
                  <a:pt x="340221" y="498276"/>
                </a:lnTo>
                <a:lnTo>
                  <a:pt x="0" y="498276"/>
                </a:lnTo>
                <a:lnTo>
                  <a:pt x="0" y="0"/>
                </a:lnTo>
                <a:close/>
              </a:path>
            </a:pathLst>
          </a:custGeom>
          <a:solidFill>
            <a:srgbClr val="ECD92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5400" spc="300" dirty="0" smtClean="0">
              <a:solidFill>
                <a:schemeClr val="bg1">
                  <a:lumMod val="95000"/>
                </a:schemeClr>
              </a:solidFill>
              <a:latin typeface="NanLiHei_Eurostile" panose="02010600030101010101" pitchFamily="2" charset="-122"/>
              <a:ea typeface="NanLiHei_Eurostile" panose="02010600030101010101" pitchFamily="2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189977" y="2767112"/>
            <a:ext cx="385763" cy="498276"/>
          </a:xfrm>
          <a:custGeom>
            <a:avLst/>
            <a:gdLst/>
            <a:ahLst/>
            <a:cxnLst/>
            <a:rect l="l" t="t" r="r" b="b"/>
            <a:pathLst>
              <a:path w="385763" h="498276">
                <a:moveTo>
                  <a:pt x="0" y="0"/>
                </a:moveTo>
                <a:lnTo>
                  <a:pt x="385763" y="0"/>
                </a:lnTo>
                <a:lnTo>
                  <a:pt x="385763" y="69651"/>
                </a:lnTo>
                <a:lnTo>
                  <a:pt x="235744" y="69651"/>
                </a:lnTo>
                <a:lnTo>
                  <a:pt x="235744" y="498276"/>
                </a:lnTo>
                <a:lnTo>
                  <a:pt x="150019" y="498276"/>
                </a:lnTo>
                <a:lnTo>
                  <a:pt x="150019" y="69651"/>
                </a:lnTo>
                <a:lnTo>
                  <a:pt x="0" y="69651"/>
                </a:lnTo>
                <a:lnTo>
                  <a:pt x="0" y="0"/>
                </a:lnTo>
                <a:close/>
              </a:path>
            </a:pathLst>
          </a:custGeom>
          <a:solidFill>
            <a:srgbClr val="ECD92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5400" spc="300" dirty="0" smtClean="0">
              <a:solidFill>
                <a:schemeClr val="bg1">
                  <a:lumMod val="95000"/>
                </a:schemeClr>
              </a:solidFill>
              <a:latin typeface="NanLiHei_Eurostile" panose="02010600030101010101" pitchFamily="2" charset="-122"/>
              <a:ea typeface="NanLiHei_Eurostile" panose="02010600030101010101" pitchFamily="2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5592580" y="2628127"/>
            <a:ext cx="599464" cy="1459757"/>
            <a:chOff x="5623576" y="2612629"/>
            <a:chExt cx="599464" cy="1459757"/>
          </a:xfrm>
          <a:solidFill>
            <a:srgbClr val="ECD923"/>
          </a:solidFill>
        </p:grpSpPr>
        <p:sp>
          <p:nvSpPr>
            <p:cNvPr id="197" name="文本框 196"/>
            <p:cNvSpPr txBox="1"/>
            <p:nvPr/>
          </p:nvSpPr>
          <p:spPr>
            <a:xfrm>
              <a:off x="5623576" y="2612629"/>
              <a:ext cx="587254" cy="723371"/>
            </a:xfrm>
            <a:custGeom>
              <a:avLst/>
              <a:gdLst/>
              <a:ahLst/>
              <a:cxnLst/>
              <a:rect l="l" t="t" r="r" b="b"/>
              <a:pathLst>
                <a:path w="404515" h="498276">
                  <a:moveTo>
                    <a:pt x="0" y="0"/>
                  </a:moveTo>
                  <a:lnTo>
                    <a:pt x="249138" y="0"/>
                  </a:lnTo>
                  <a:cubicBezTo>
                    <a:pt x="300930" y="0"/>
                    <a:pt x="337542" y="7144"/>
                    <a:pt x="358973" y="21431"/>
                  </a:cubicBezTo>
                  <a:cubicBezTo>
                    <a:pt x="382190" y="39290"/>
                    <a:pt x="393799" y="74116"/>
                    <a:pt x="393799" y="125908"/>
                  </a:cubicBezTo>
                  <a:cubicBezTo>
                    <a:pt x="393799" y="158055"/>
                    <a:pt x="389334" y="181273"/>
                    <a:pt x="380404" y="195560"/>
                  </a:cubicBezTo>
                  <a:cubicBezTo>
                    <a:pt x="371475" y="213419"/>
                    <a:pt x="350936" y="225921"/>
                    <a:pt x="318790" y="233065"/>
                  </a:cubicBezTo>
                  <a:lnTo>
                    <a:pt x="318790" y="249138"/>
                  </a:lnTo>
                  <a:cubicBezTo>
                    <a:pt x="354508" y="252710"/>
                    <a:pt x="378618" y="264319"/>
                    <a:pt x="391120" y="283964"/>
                  </a:cubicBezTo>
                  <a:cubicBezTo>
                    <a:pt x="400050" y="301823"/>
                    <a:pt x="404515" y="327719"/>
                    <a:pt x="404515" y="361652"/>
                  </a:cubicBezTo>
                  <a:cubicBezTo>
                    <a:pt x="404515" y="415230"/>
                    <a:pt x="393799" y="451842"/>
                    <a:pt x="372368" y="471487"/>
                  </a:cubicBezTo>
                  <a:cubicBezTo>
                    <a:pt x="350936" y="489347"/>
                    <a:pt x="312539" y="498276"/>
                    <a:pt x="257175" y="498276"/>
                  </a:cubicBezTo>
                  <a:lnTo>
                    <a:pt x="0" y="498276"/>
                  </a:lnTo>
                  <a:lnTo>
                    <a:pt x="0" y="0"/>
                  </a:lnTo>
                  <a:close/>
                  <a:moveTo>
                    <a:pt x="85725" y="69651"/>
                  </a:moveTo>
                  <a:lnTo>
                    <a:pt x="85725" y="214312"/>
                  </a:lnTo>
                  <a:lnTo>
                    <a:pt x="233065" y="214312"/>
                  </a:lnTo>
                  <a:cubicBezTo>
                    <a:pt x="263426" y="214312"/>
                    <a:pt x="283964" y="208062"/>
                    <a:pt x="294679" y="195560"/>
                  </a:cubicBezTo>
                  <a:cubicBezTo>
                    <a:pt x="303609" y="184844"/>
                    <a:pt x="308074" y="165199"/>
                    <a:pt x="308074" y="136624"/>
                  </a:cubicBezTo>
                  <a:cubicBezTo>
                    <a:pt x="308074" y="108049"/>
                    <a:pt x="301823" y="89297"/>
                    <a:pt x="289322" y="80367"/>
                  </a:cubicBezTo>
                  <a:cubicBezTo>
                    <a:pt x="278606" y="73223"/>
                    <a:pt x="258961" y="69651"/>
                    <a:pt x="230386" y="69651"/>
                  </a:cubicBezTo>
                  <a:lnTo>
                    <a:pt x="85725" y="69651"/>
                  </a:lnTo>
                  <a:close/>
                  <a:moveTo>
                    <a:pt x="85725" y="275927"/>
                  </a:moveTo>
                  <a:lnTo>
                    <a:pt x="85725" y="428625"/>
                  </a:lnTo>
                  <a:lnTo>
                    <a:pt x="227707" y="428625"/>
                  </a:lnTo>
                  <a:cubicBezTo>
                    <a:pt x="261640" y="428625"/>
                    <a:pt x="284857" y="425053"/>
                    <a:pt x="297358" y="417909"/>
                  </a:cubicBezTo>
                  <a:cubicBezTo>
                    <a:pt x="313432" y="407194"/>
                    <a:pt x="321469" y="385762"/>
                    <a:pt x="321469" y="353615"/>
                  </a:cubicBezTo>
                  <a:cubicBezTo>
                    <a:pt x="321469" y="323255"/>
                    <a:pt x="316111" y="302716"/>
                    <a:pt x="305395" y="292001"/>
                  </a:cubicBezTo>
                  <a:cubicBezTo>
                    <a:pt x="294679" y="281285"/>
                    <a:pt x="274141" y="275927"/>
                    <a:pt x="243780" y="275927"/>
                  </a:cubicBezTo>
                  <a:lnTo>
                    <a:pt x="85725" y="2759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635786" y="3349015"/>
              <a:ext cx="587254" cy="723371"/>
            </a:xfrm>
            <a:custGeom>
              <a:avLst/>
              <a:gdLst/>
              <a:ahLst/>
              <a:cxnLst/>
              <a:rect l="l" t="t" r="r" b="b"/>
              <a:pathLst>
                <a:path w="404515" h="498276">
                  <a:moveTo>
                    <a:pt x="0" y="0"/>
                  </a:moveTo>
                  <a:lnTo>
                    <a:pt x="249138" y="0"/>
                  </a:lnTo>
                  <a:cubicBezTo>
                    <a:pt x="300930" y="0"/>
                    <a:pt x="337542" y="7144"/>
                    <a:pt x="358973" y="21431"/>
                  </a:cubicBezTo>
                  <a:cubicBezTo>
                    <a:pt x="382190" y="39290"/>
                    <a:pt x="393799" y="74116"/>
                    <a:pt x="393799" y="125908"/>
                  </a:cubicBezTo>
                  <a:cubicBezTo>
                    <a:pt x="393799" y="158055"/>
                    <a:pt x="389334" y="181273"/>
                    <a:pt x="380404" y="195560"/>
                  </a:cubicBezTo>
                  <a:cubicBezTo>
                    <a:pt x="371475" y="213419"/>
                    <a:pt x="350936" y="225921"/>
                    <a:pt x="318790" y="233065"/>
                  </a:cubicBezTo>
                  <a:lnTo>
                    <a:pt x="318790" y="249138"/>
                  </a:lnTo>
                  <a:cubicBezTo>
                    <a:pt x="354508" y="252710"/>
                    <a:pt x="378618" y="264319"/>
                    <a:pt x="391120" y="283964"/>
                  </a:cubicBezTo>
                  <a:cubicBezTo>
                    <a:pt x="400050" y="301823"/>
                    <a:pt x="404515" y="327719"/>
                    <a:pt x="404515" y="361652"/>
                  </a:cubicBezTo>
                  <a:cubicBezTo>
                    <a:pt x="404515" y="415230"/>
                    <a:pt x="393799" y="451842"/>
                    <a:pt x="372368" y="471487"/>
                  </a:cubicBezTo>
                  <a:cubicBezTo>
                    <a:pt x="350936" y="489347"/>
                    <a:pt x="312539" y="498276"/>
                    <a:pt x="257175" y="498276"/>
                  </a:cubicBezTo>
                  <a:lnTo>
                    <a:pt x="0" y="498276"/>
                  </a:lnTo>
                  <a:lnTo>
                    <a:pt x="0" y="0"/>
                  </a:lnTo>
                  <a:close/>
                  <a:moveTo>
                    <a:pt x="85725" y="69651"/>
                  </a:moveTo>
                  <a:lnTo>
                    <a:pt x="85725" y="214312"/>
                  </a:lnTo>
                  <a:lnTo>
                    <a:pt x="233065" y="214312"/>
                  </a:lnTo>
                  <a:cubicBezTo>
                    <a:pt x="263426" y="214312"/>
                    <a:pt x="283964" y="208062"/>
                    <a:pt x="294679" y="195560"/>
                  </a:cubicBezTo>
                  <a:cubicBezTo>
                    <a:pt x="303609" y="184844"/>
                    <a:pt x="308074" y="165199"/>
                    <a:pt x="308074" y="136624"/>
                  </a:cubicBezTo>
                  <a:cubicBezTo>
                    <a:pt x="308074" y="108049"/>
                    <a:pt x="301823" y="89297"/>
                    <a:pt x="289322" y="80367"/>
                  </a:cubicBezTo>
                  <a:cubicBezTo>
                    <a:pt x="278606" y="73223"/>
                    <a:pt x="258961" y="69651"/>
                    <a:pt x="230386" y="69651"/>
                  </a:cubicBezTo>
                  <a:lnTo>
                    <a:pt x="85725" y="69651"/>
                  </a:lnTo>
                  <a:close/>
                  <a:moveTo>
                    <a:pt x="85725" y="275927"/>
                  </a:moveTo>
                  <a:lnTo>
                    <a:pt x="85725" y="428625"/>
                  </a:lnTo>
                  <a:lnTo>
                    <a:pt x="227707" y="428625"/>
                  </a:lnTo>
                  <a:cubicBezTo>
                    <a:pt x="261640" y="428625"/>
                    <a:pt x="284857" y="425053"/>
                    <a:pt x="297358" y="417909"/>
                  </a:cubicBezTo>
                  <a:cubicBezTo>
                    <a:pt x="313432" y="407194"/>
                    <a:pt x="321469" y="385762"/>
                    <a:pt x="321469" y="353615"/>
                  </a:cubicBezTo>
                  <a:cubicBezTo>
                    <a:pt x="321469" y="323255"/>
                    <a:pt x="316111" y="302716"/>
                    <a:pt x="305395" y="292001"/>
                  </a:cubicBezTo>
                  <a:cubicBezTo>
                    <a:pt x="294679" y="281285"/>
                    <a:pt x="274141" y="275927"/>
                    <a:pt x="243780" y="275927"/>
                  </a:cubicBezTo>
                  <a:lnTo>
                    <a:pt x="85725" y="275927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</p:grpSp>
      <p:sp>
        <p:nvSpPr>
          <p:cNvPr id="365" name="金边"/>
          <p:cNvSpPr/>
          <p:nvPr/>
        </p:nvSpPr>
        <p:spPr>
          <a:xfrm>
            <a:off x="4307804" y="1645920"/>
            <a:ext cx="3566160" cy="3566160"/>
          </a:xfrm>
          <a:prstGeom prst="heart">
            <a:avLst/>
          </a:prstGeom>
          <a:noFill/>
          <a:ln w="19050"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711950" y="4692650"/>
            <a:ext cx="442751" cy="40107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06834" y="4692650"/>
            <a:ext cx="70332" cy="66434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182" idx="1"/>
          </p:cNvCxnSpPr>
          <p:nvPr/>
        </p:nvCxnSpPr>
        <p:spPr>
          <a:xfrm>
            <a:off x="6096000" y="5212080"/>
            <a:ext cx="646000" cy="15596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180" idx="1"/>
            <a:endCxn id="183" idx="1"/>
          </p:cNvCxnSpPr>
          <p:nvPr/>
        </p:nvCxnSpPr>
        <p:spPr>
          <a:xfrm flipH="1">
            <a:off x="6096000" y="5212080"/>
            <a:ext cx="5116" cy="73152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endCxn id="183" idx="1"/>
          </p:cNvCxnSpPr>
          <p:nvPr/>
        </p:nvCxnSpPr>
        <p:spPr>
          <a:xfrm>
            <a:off x="5617305" y="4865431"/>
            <a:ext cx="478695" cy="10781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5573459" y="4847127"/>
            <a:ext cx="55828" cy="64513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5048502" y="4847128"/>
            <a:ext cx="580785" cy="234822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V="1">
            <a:off x="5048502" y="4610100"/>
            <a:ext cx="281887" cy="47952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4476179" y="4398976"/>
            <a:ext cx="733990" cy="387337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 flipV="1">
            <a:off x="4471063" y="4263565"/>
            <a:ext cx="577439" cy="13541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>
            <a:off x="4105830" y="3949604"/>
            <a:ext cx="942672" cy="31396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>
          <a:xfrm>
            <a:off x="4233190" y="3667456"/>
            <a:ext cx="341418" cy="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>
          <a:xfrm flipH="1" flipV="1">
            <a:off x="3863767" y="3456332"/>
            <a:ext cx="369423" cy="18996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 flipH="1">
            <a:off x="3850065" y="3016250"/>
            <a:ext cx="457739" cy="45206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>
            <a:off x="4324630" y="3027376"/>
            <a:ext cx="91440" cy="64008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 flipH="1">
            <a:off x="3863767" y="2549026"/>
            <a:ext cx="444038" cy="9192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flipH="1">
            <a:off x="3581400" y="2546028"/>
            <a:ext cx="726406" cy="10694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 flipH="1" flipV="1">
            <a:off x="3649345" y="1872832"/>
            <a:ext cx="641987" cy="676186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 flipH="1" flipV="1">
            <a:off x="3644229" y="1871338"/>
            <a:ext cx="838236" cy="17428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flipV="1">
            <a:off x="4482465" y="1415896"/>
            <a:ext cx="21588" cy="662966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4108450" y="1204772"/>
            <a:ext cx="979169" cy="47980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>
            <a:off x="4888846" y="1017201"/>
            <a:ext cx="198774" cy="66737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4888846" y="994512"/>
            <a:ext cx="674218" cy="80147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 flipH="1" flipV="1">
            <a:off x="5560506" y="1330544"/>
            <a:ext cx="2558" cy="478455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 flipH="1" flipV="1">
            <a:off x="5552729" y="1322830"/>
            <a:ext cx="301336" cy="72279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endCxn id="183" idx="0"/>
          </p:cNvCxnSpPr>
          <p:nvPr/>
        </p:nvCxnSpPr>
        <p:spPr>
          <a:xfrm>
            <a:off x="5886207" y="2078862"/>
            <a:ext cx="209793" cy="9283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stCxn id="183" idx="0"/>
            <a:endCxn id="182" idx="0"/>
          </p:cNvCxnSpPr>
          <p:nvPr/>
        </p:nvCxnSpPr>
        <p:spPr>
          <a:xfrm>
            <a:off x="6096000" y="2171700"/>
            <a:ext cx="0" cy="365760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stCxn id="183" idx="0"/>
          </p:cNvCxnSpPr>
          <p:nvPr/>
        </p:nvCxnSpPr>
        <p:spPr>
          <a:xfrm>
            <a:off x="6096000" y="2171700"/>
            <a:ext cx="181799" cy="1830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 flipV="1">
            <a:off x="6266085" y="1523645"/>
            <a:ext cx="163290" cy="65720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/>
          <p:nvPr/>
        </p:nvCxnSpPr>
        <p:spPr>
          <a:xfrm flipV="1">
            <a:off x="6350288" y="1390059"/>
            <a:ext cx="280018" cy="50273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>
            <a:off x="6630306" y="1379013"/>
            <a:ext cx="467760" cy="29612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 flipH="1">
            <a:off x="7098066" y="1017201"/>
            <a:ext cx="115331" cy="63722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>
            <a:off x="7177059" y="1322830"/>
            <a:ext cx="349596" cy="4861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 flipH="1">
            <a:off x="7513501" y="1027673"/>
            <a:ext cx="247967" cy="78132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7765873" y="1027673"/>
            <a:ext cx="75325" cy="123152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/>
          <p:cNvCxnSpPr/>
          <p:nvPr/>
        </p:nvCxnSpPr>
        <p:spPr>
          <a:xfrm flipH="1">
            <a:off x="7858651" y="1350890"/>
            <a:ext cx="413794" cy="90831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接连接符 254"/>
          <p:cNvCxnSpPr/>
          <p:nvPr/>
        </p:nvCxnSpPr>
        <p:spPr>
          <a:xfrm flipH="1">
            <a:off x="7896533" y="1350890"/>
            <a:ext cx="397650" cy="143762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/>
          <p:cNvCxnSpPr/>
          <p:nvPr/>
        </p:nvCxnSpPr>
        <p:spPr>
          <a:xfrm>
            <a:off x="8053741" y="2190003"/>
            <a:ext cx="578447" cy="6919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接连接符 261"/>
          <p:cNvCxnSpPr/>
          <p:nvPr/>
        </p:nvCxnSpPr>
        <p:spPr>
          <a:xfrm flipV="1">
            <a:off x="7891417" y="2259201"/>
            <a:ext cx="740771" cy="52931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>
            <a:off x="7909470" y="2832745"/>
            <a:ext cx="568482" cy="2655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/>
          <p:cNvCxnSpPr/>
          <p:nvPr/>
        </p:nvCxnSpPr>
        <p:spPr>
          <a:xfrm>
            <a:off x="7909470" y="2857711"/>
            <a:ext cx="267123" cy="93664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/>
          <p:cNvCxnSpPr/>
          <p:nvPr/>
        </p:nvCxnSpPr>
        <p:spPr>
          <a:xfrm flipV="1">
            <a:off x="7637484" y="3406760"/>
            <a:ext cx="428064" cy="21995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7636605" y="3626713"/>
            <a:ext cx="267749" cy="56552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/>
          <p:nvPr/>
        </p:nvCxnSpPr>
        <p:spPr>
          <a:xfrm>
            <a:off x="7393202" y="3981936"/>
            <a:ext cx="496108" cy="19382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/>
          <p:cNvCxnSpPr/>
          <p:nvPr/>
        </p:nvCxnSpPr>
        <p:spPr>
          <a:xfrm>
            <a:off x="7388086" y="3981936"/>
            <a:ext cx="211806" cy="56373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>
            <a:off x="6999132" y="4470792"/>
            <a:ext cx="595500" cy="7382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/>
          <p:cNvCxnSpPr/>
          <p:nvPr/>
        </p:nvCxnSpPr>
        <p:spPr>
          <a:xfrm>
            <a:off x="7000408" y="4469741"/>
            <a:ext cx="159407" cy="607895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 flipH="1">
            <a:off x="3649345" y="1204764"/>
            <a:ext cx="470100" cy="65779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直接连接符 295"/>
          <p:cNvCxnSpPr/>
          <p:nvPr/>
        </p:nvCxnSpPr>
        <p:spPr>
          <a:xfrm flipH="1">
            <a:off x="4131782" y="990129"/>
            <a:ext cx="773699" cy="210622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直接连接符 298"/>
          <p:cNvCxnSpPr/>
          <p:nvPr/>
        </p:nvCxnSpPr>
        <p:spPr>
          <a:xfrm flipH="1">
            <a:off x="3581400" y="1892794"/>
            <a:ext cx="71655" cy="76018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/>
          <p:cNvCxnSpPr/>
          <p:nvPr/>
        </p:nvCxnSpPr>
        <p:spPr>
          <a:xfrm>
            <a:off x="3586516" y="2652977"/>
            <a:ext cx="286648" cy="81533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直接连接符 304"/>
          <p:cNvCxnSpPr/>
          <p:nvPr/>
        </p:nvCxnSpPr>
        <p:spPr>
          <a:xfrm>
            <a:off x="3858366" y="3462643"/>
            <a:ext cx="239022" cy="47049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接连接符 307"/>
          <p:cNvCxnSpPr/>
          <p:nvPr/>
        </p:nvCxnSpPr>
        <p:spPr>
          <a:xfrm>
            <a:off x="4105252" y="3933137"/>
            <a:ext cx="370927" cy="47491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/>
          <p:nvPr/>
        </p:nvCxnSpPr>
        <p:spPr>
          <a:xfrm>
            <a:off x="4484313" y="4440063"/>
            <a:ext cx="581769" cy="63757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/>
          <p:cNvCxnSpPr/>
          <p:nvPr/>
        </p:nvCxnSpPr>
        <p:spPr>
          <a:xfrm>
            <a:off x="5065101" y="5084456"/>
            <a:ext cx="506126" cy="40319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直接连接符 313"/>
          <p:cNvCxnSpPr/>
          <p:nvPr/>
        </p:nvCxnSpPr>
        <p:spPr>
          <a:xfrm>
            <a:off x="5568286" y="5510410"/>
            <a:ext cx="506126" cy="40319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/>
          <p:cNvCxnSpPr/>
          <p:nvPr/>
        </p:nvCxnSpPr>
        <p:spPr>
          <a:xfrm flipH="1">
            <a:off x="7599748" y="4175762"/>
            <a:ext cx="304606" cy="36990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/>
          <p:cNvCxnSpPr/>
          <p:nvPr/>
        </p:nvCxnSpPr>
        <p:spPr>
          <a:xfrm flipH="1">
            <a:off x="7154702" y="4545671"/>
            <a:ext cx="445046" cy="522447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/>
          <p:cNvCxnSpPr/>
          <p:nvPr/>
        </p:nvCxnSpPr>
        <p:spPr>
          <a:xfrm flipH="1">
            <a:off x="6114397" y="5399255"/>
            <a:ext cx="660122" cy="52670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接连接符 327"/>
          <p:cNvCxnSpPr/>
          <p:nvPr/>
        </p:nvCxnSpPr>
        <p:spPr>
          <a:xfrm flipH="1">
            <a:off x="6774519" y="5077636"/>
            <a:ext cx="427942" cy="32361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接连接符 330"/>
          <p:cNvCxnSpPr/>
          <p:nvPr/>
        </p:nvCxnSpPr>
        <p:spPr>
          <a:xfrm flipH="1" flipV="1">
            <a:off x="4952045" y="996658"/>
            <a:ext cx="608461" cy="33915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接连接符 332"/>
          <p:cNvCxnSpPr/>
          <p:nvPr/>
        </p:nvCxnSpPr>
        <p:spPr>
          <a:xfrm flipH="1" flipV="1">
            <a:off x="5587717" y="1327924"/>
            <a:ext cx="486695" cy="80836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接连接符 334"/>
          <p:cNvCxnSpPr/>
          <p:nvPr/>
        </p:nvCxnSpPr>
        <p:spPr>
          <a:xfrm flipV="1">
            <a:off x="6096000" y="1521457"/>
            <a:ext cx="342721" cy="61454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接连接符 337"/>
          <p:cNvCxnSpPr/>
          <p:nvPr/>
        </p:nvCxnSpPr>
        <p:spPr>
          <a:xfrm flipV="1">
            <a:off x="6440483" y="1372418"/>
            <a:ext cx="215858" cy="14004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接连接符 339"/>
          <p:cNvCxnSpPr/>
          <p:nvPr/>
        </p:nvCxnSpPr>
        <p:spPr>
          <a:xfrm flipV="1">
            <a:off x="6668952" y="996658"/>
            <a:ext cx="544445" cy="3626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接连接符 341"/>
          <p:cNvCxnSpPr/>
          <p:nvPr/>
        </p:nvCxnSpPr>
        <p:spPr>
          <a:xfrm flipV="1">
            <a:off x="7214868" y="1012604"/>
            <a:ext cx="551005" cy="373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接连接符 343"/>
          <p:cNvCxnSpPr/>
          <p:nvPr/>
        </p:nvCxnSpPr>
        <p:spPr>
          <a:xfrm>
            <a:off x="7803390" y="1003692"/>
            <a:ext cx="490793" cy="31799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直接连接符 345"/>
          <p:cNvCxnSpPr/>
          <p:nvPr/>
        </p:nvCxnSpPr>
        <p:spPr>
          <a:xfrm>
            <a:off x="8310327" y="1322959"/>
            <a:ext cx="338154" cy="93146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/>
          <p:cNvCxnSpPr/>
          <p:nvPr/>
        </p:nvCxnSpPr>
        <p:spPr>
          <a:xfrm flipH="1">
            <a:off x="8477953" y="2254427"/>
            <a:ext cx="161156" cy="8438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直接连接符 351"/>
          <p:cNvCxnSpPr/>
          <p:nvPr/>
        </p:nvCxnSpPr>
        <p:spPr>
          <a:xfrm flipH="1">
            <a:off x="8176593" y="3092626"/>
            <a:ext cx="294980" cy="70172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/>
          <p:cNvCxnSpPr/>
          <p:nvPr/>
        </p:nvCxnSpPr>
        <p:spPr>
          <a:xfrm flipH="1">
            <a:off x="7906251" y="3790783"/>
            <a:ext cx="270342" cy="3735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直接连接符 376"/>
          <p:cNvCxnSpPr/>
          <p:nvPr/>
        </p:nvCxnSpPr>
        <p:spPr>
          <a:xfrm flipV="1">
            <a:off x="4108827" y="3632035"/>
            <a:ext cx="473894" cy="30330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660537" y="2414283"/>
            <a:ext cx="2863612" cy="1584757"/>
            <a:chOff x="4660537" y="3168277"/>
            <a:chExt cx="2863612" cy="1584757"/>
          </a:xfrm>
        </p:grpSpPr>
        <p:sp>
          <p:nvSpPr>
            <p:cNvPr id="215" name="文本框 214"/>
            <p:cNvSpPr txBox="1"/>
            <p:nvPr/>
          </p:nvSpPr>
          <p:spPr>
            <a:xfrm>
              <a:off x="4660537" y="3168277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5943150" y="4062214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6431684" y="4076349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7017153" y="4108932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06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decel="18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L -0.01042 -0.03149 L -0.02292 -0.06112 L -0.03229 -0.07593 L -0.04375 -0.09075 L -0.05625 -0.1 L -0.075 -0.10741 L -0.09688 -0.10186 L -0.11771 -0.08334 L -0.13021 -0.05556 L -0.13958 -0.02408 L -0.14479 0.0037 L -0.14583 0.0537 L -0.13542 0.12777 L -0.11667 0.19444 L -0.09792 0.23888 L -0.07292 0.28703 L -0.05833 0.31111 L -0.03958 0.34444 L -0.01875 0.37222 L -0.00938 0.38703 L 1.66667E-6 0.4037 L 0.01562 0.38333 L 0.02708 0.36851 L 0.04479 0.34444 L 0.06042 0.31666 L 0.08229 0.27963 L 0.10208 0.23703 L 0.12083 0.19259 L 0.13437 0.14259 L 0.14687 0.07592 L 0.14896 0.03703 L 0.14375 -0.01482 L 0.12812 -0.06667 L 0.11875 -0.08519 L 0.10208 -0.10186 L 0.07917 -0.11112 L 0.06354 -0.10556 L 0.04271 -0.08519 L 0.02708 -0.06297 L 0.02292 -0.0463 L 1.66667E-6 4.44444E-6 Z " pathEditMode="relative" ptsTypes="AAAAAAAAAAAAAAAAAAAAAAAAAAAAAAAAAAAAAAAAAA">
                                      <p:cBhvr>
                                        <p:cTn id="160" dur="5000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repeatCount="5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2" dur="1000" fill="hold"/>
                                        <p:tgtEl>
                                          <p:spTgt spid="18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5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0" presetClass="path" presetSubtype="0" autoRev="1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3.95833E-6 -2.59259E-6 L 3.95833E-6 -0.03588 L 3.95833E-6 -2.59259E-6 Z " pathEditMode="relative" rAng="0" ptsTypes="AAA">
                                      <p:cBhvr>
                                        <p:cTn id="17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autoRev="1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25E-6 -4.81481E-6 L 1.25E-6 -0.03587 L 1.25E-6 -4.81481E-6 Z " pathEditMode="relative" rAng="0" ptsTypes="AAA">
                                      <p:cBhvr>
                                        <p:cTn id="18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autoRev="1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4.16667E-6 4.44444E-6 L 0.00078 0.03819 L 4.16667E-6 4.44444E-6 Z " pathEditMode="relative" rAng="0" ptsTypes="AAA">
                                      <p:cBhvr>
                                        <p:cTn id="18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898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8" presetClass="emph" presetSubtype="0" autoRev="1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Rot by="-900000">
                                      <p:cBhvr>
                                        <p:cTn id="18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Rot by="-2400000">
                                      <p:cBhvr>
                                        <p:cTn id="18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0" dur="5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8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8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8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8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8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1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7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0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3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9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5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8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1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4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9" grpId="0" animBg="1"/>
      <p:bldP spid="130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1" grpId="1" animBg="1"/>
      <p:bldP spid="182" grpId="0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3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5478621" y="100250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043771" y="521176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008721" y="162115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27621" y="93106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5362359" y="1221218"/>
            <a:ext cx="7200" cy="72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891779" y="377382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456929" y="32924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421879" y="4392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59929" y="29383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240779" y="370238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988491" y="330948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65659" y="377382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430809" y="32924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395759" y="4392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033809" y="29383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962371" y="330948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585109" y="4381977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150259" y="390064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115209" y="500062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53259" y="354647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34109" y="431053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681821" y="391763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521547" y="4891109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492973" y="52912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58123" y="480994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223473" y="371917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080411" y="587184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45561" y="5390515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248561" y="503634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429411" y="5800408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177123" y="540750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68011" y="564449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896573" y="601565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995528" y="223513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560678" y="1753803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525628" y="285378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163678" y="139963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344528" y="216369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092240" y="1770790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931966" y="274426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378430" y="3497651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Heart 3 copy copy copy copy copy copy copy copy"/>
          <p:cNvSpPr/>
          <p:nvPr/>
        </p:nvSpPr>
        <p:spPr>
          <a:xfrm>
            <a:off x="4318036" y="1645920"/>
            <a:ext cx="3566160" cy="3566160"/>
          </a:xfrm>
          <a:prstGeom prst="hear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DDC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金边"/>
          <p:cNvSpPr/>
          <p:nvPr/>
        </p:nvSpPr>
        <p:spPr>
          <a:xfrm>
            <a:off x="4312920" y="1645920"/>
            <a:ext cx="3566160" cy="3566160"/>
          </a:xfrm>
          <a:prstGeom prst="heart">
            <a:avLst/>
          </a:prstGeom>
          <a:noFill/>
          <a:ln w="19050"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Heart 3 copy copy copy copy copy copy copy copy copy"/>
          <p:cNvSpPr/>
          <p:nvPr/>
        </p:nvSpPr>
        <p:spPr>
          <a:xfrm>
            <a:off x="3581400" y="914400"/>
            <a:ext cx="5029200" cy="5029200"/>
          </a:xfrm>
          <a:prstGeom prst="heart">
            <a:avLst/>
          </a:prstGeom>
          <a:noFill/>
          <a:ln w="28575">
            <a:solidFill>
              <a:srgbClr val="CCA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6" name="金边"/>
          <p:cNvSpPr/>
          <p:nvPr/>
        </p:nvSpPr>
        <p:spPr>
          <a:xfrm>
            <a:off x="4307804" y="1645920"/>
            <a:ext cx="3566160" cy="3566160"/>
          </a:xfrm>
          <a:prstGeom prst="heart">
            <a:avLst/>
          </a:prstGeom>
          <a:noFill/>
          <a:ln w="19050"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/>
        </p:nvCxnSpPr>
        <p:spPr>
          <a:xfrm>
            <a:off x="6711950" y="4692650"/>
            <a:ext cx="442751" cy="40107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706834" y="4692650"/>
            <a:ext cx="70332" cy="66434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65" idx="1"/>
          </p:cNvCxnSpPr>
          <p:nvPr/>
        </p:nvCxnSpPr>
        <p:spPr>
          <a:xfrm>
            <a:off x="6096000" y="5212080"/>
            <a:ext cx="646000" cy="15596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64" idx="1"/>
            <a:endCxn id="66" idx="1"/>
          </p:cNvCxnSpPr>
          <p:nvPr/>
        </p:nvCxnSpPr>
        <p:spPr>
          <a:xfrm flipH="1">
            <a:off x="6096000" y="5212080"/>
            <a:ext cx="5116" cy="73152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endCxn id="66" idx="1"/>
          </p:cNvCxnSpPr>
          <p:nvPr/>
        </p:nvCxnSpPr>
        <p:spPr>
          <a:xfrm>
            <a:off x="5617305" y="4865431"/>
            <a:ext cx="478695" cy="10781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573459" y="4847127"/>
            <a:ext cx="55828" cy="64513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5048502" y="4847128"/>
            <a:ext cx="580785" cy="234822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048502" y="4610100"/>
            <a:ext cx="281887" cy="47952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476179" y="4398976"/>
            <a:ext cx="733990" cy="387337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4471063" y="4263565"/>
            <a:ext cx="577439" cy="13541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105830" y="3949604"/>
            <a:ext cx="942672" cy="31396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4233190" y="3667456"/>
            <a:ext cx="341418" cy="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3863767" y="3456332"/>
            <a:ext cx="369423" cy="18996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3850065" y="3016250"/>
            <a:ext cx="457739" cy="45206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4324630" y="3027376"/>
            <a:ext cx="91440" cy="64008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3863767" y="2549026"/>
            <a:ext cx="444038" cy="9192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3581400" y="2546028"/>
            <a:ext cx="726406" cy="10694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 flipV="1">
            <a:off x="3649345" y="1872832"/>
            <a:ext cx="641987" cy="676186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 flipV="1">
            <a:off x="3644229" y="1871338"/>
            <a:ext cx="838236" cy="17428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4482465" y="1415896"/>
            <a:ext cx="21588" cy="662966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108450" y="1204772"/>
            <a:ext cx="979169" cy="47980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888846" y="1017201"/>
            <a:ext cx="198774" cy="66737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888846" y="994512"/>
            <a:ext cx="674218" cy="80147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 flipV="1">
            <a:off x="5560506" y="1330544"/>
            <a:ext cx="2558" cy="478455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 flipV="1">
            <a:off x="5552729" y="1322830"/>
            <a:ext cx="301336" cy="722791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endCxn id="66" idx="0"/>
          </p:cNvCxnSpPr>
          <p:nvPr/>
        </p:nvCxnSpPr>
        <p:spPr>
          <a:xfrm>
            <a:off x="5886207" y="2078862"/>
            <a:ext cx="209793" cy="9283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66" idx="0"/>
            <a:endCxn id="65" idx="0"/>
          </p:cNvCxnSpPr>
          <p:nvPr/>
        </p:nvCxnSpPr>
        <p:spPr>
          <a:xfrm>
            <a:off x="6096000" y="2171700"/>
            <a:ext cx="0" cy="365760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66" idx="0"/>
          </p:cNvCxnSpPr>
          <p:nvPr/>
        </p:nvCxnSpPr>
        <p:spPr>
          <a:xfrm>
            <a:off x="6096000" y="2171700"/>
            <a:ext cx="181799" cy="1830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6266085" y="1523645"/>
            <a:ext cx="163290" cy="65720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6350288" y="1390059"/>
            <a:ext cx="280018" cy="50273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6630306" y="1379013"/>
            <a:ext cx="467760" cy="29612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098066" y="1017201"/>
            <a:ext cx="115331" cy="63722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7177059" y="1322830"/>
            <a:ext cx="349596" cy="4861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513501" y="1027673"/>
            <a:ext cx="247967" cy="78132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7765873" y="1027673"/>
            <a:ext cx="75325" cy="123152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7858651" y="1350890"/>
            <a:ext cx="413794" cy="908311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7896533" y="1350890"/>
            <a:ext cx="397650" cy="143762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8053741" y="2190003"/>
            <a:ext cx="578447" cy="6919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7891417" y="2259201"/>
            <a:ext cx="740771" cy="52931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7909470" y="2832745"/>
            <a:ext cx="568482" cy="26556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909470" y="2857711"/>
            <a:ext cx="267123" cy="93664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7637484" y="3406760"/>
            <a:ext cx="428064" cy="21995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7636605" y="3626713"/>
            <a:ext cx="267749" cy="56552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7393202" y="3981936"/>
            <a:ext cx="496108" cy="19382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7388086" y="3981936"/>
            <a:ext cx="211806" cy="56373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6999132" y="4470792"/>
            <a:ext cx="595500" cy="7382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7000408" y="4469741"/>
            <a:ext cx="159407" cy="607895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H="1">
            <a:off x="3649345" y="1204764"/>
            <a:ext cx="470100" cy="65779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H="1">
            <a:off x="4131782" y="990129"/>
            <a:ext cx="773699" cy="210622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H="1">
            <a:off x="3581400" y="1892794"/>
            <a:ext cx="71655" cy="76018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586516" y="2652977"/>
            <a:ext cx="286648" cy="815336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3858366" y="3462643"/>
            <a:ext cx="239022" cy="47049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4105252" y="3933137"/>
            <a:ext cx="370927" cy="474910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4484313" y="4440063"/>
            <a:ext cx="581769" cy="63757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5065101" y="5084456"/>
            <a:ext cx="506126" cy="40319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5568286" y="5510410"/>
            <a:ext cx="506126" cy="40319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H="1">
            <a:off x="7599748" y="4175762"/>
            <a:ext cx="304606" cy="369909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H="1">
            <a:off x="7154702" y="4545671"/>
            <a:ext cx="445046" cy="522447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>
            <a:off x="6114397" y="5399255"/>
            <a:ext cx="660122" cy="526704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H="1">
            <a:off x="6774519" y="5077636"/>
            <a:ext cx="427942" cy="323618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H="1" flipV="1">
            <a:off x="4952045" y="996658"/>
            <a:ext cx="608461" cy="339153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 flipV="1">
            <a:off x="5587717" y="1327924"/>
            <a:ext cx="486695" cy="808364"/>
          </a:xfrm>
          <a:prstGeom prst="line">
            <a:avLst/>
          </a:prstGeom>
          <a:ln>
            <a:solidFill>
              <a:srgbClr val="DDC23F"/>
            </a:solidFill>
            <a:headEnd type="oval" w="med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flipV="1">
            <a:off x="6096000" y="1521457"/>
            <a:ext cx="342721" cy="614542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V="1">
            <a:off x="6440483" y="1372418"/>
            <a:ext cx="215858" cy="140049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V="1">
            <a:off x="6668952" y="996658"/>
            <a:ext cx="544445" cy="3626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V="1">
            <a:off x="7214868" y="1012604"/>
            <a:ext cx="551005" cy="3733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>
            <a:off x="7803390" y="1003692"/>
            <a:ext cx="490793" cy="317995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8310327" y="1322959"/>
            <a:ext cx="338154" cy="93146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H="1">
            <a:off x="8477953" y="2254427"/>
            <a:ext cx="161156" cy="8438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H="1">
            <a:off x="8176593" y="3092626"/>
            <a:ext cx="294980" cy="70172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7906251" y="3790783"/>
            <a:ext cx="270342" cy="373587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4108827" y="3632035"/>
            <a:ext cx="473894" cy="303308"/>
          </a:xfrm>
          <a:prstGeom prst="line">
            <a:avLst/>
          </a:prstGeom>
          <a:ln>
            <a:solidFill>
              <a:srgbClr val="DDC23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椭圆 157"/>
          <p:cNvSpPr/>
          <p:nvPr/>
        </p:nvSpPr>
        <p:spPr>
          <a:xfrm>
            <a:off x="5910166" y="954666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3089437" y="1993382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3654587" y="1512051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520982" y="1945541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3033309" y="3137701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3598459" y="2656370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3464854" y="3089860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8652697" y="3814034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9217847" y="3332703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9084242" y="3766193"/>
            <a:ext cx="45719" cy="503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文本框 170"/>
          <p:cNvSpPr txBox="1"/>
          <p:nvPr/>
        </p:nvSpPr>
        <p:spPr>
          <a:xfrm>
            <a:off x="4475715" y="3026205"/>
            <a:ext cx="802184" cy="789087"/>
          </a:xfrm>
          <a:custGeom>
            <a:avLst/>
            <a:gdLst/>
            <a:ahLst/>
            <a:cxnLst/>
            <a:rect l="l" t="t" r="r" b="b"/>
            <a:pathLst>
              <a:path w="802184" h="789087">
                <a:moveTo>
                  <a:pt x="386358" y="0"/>
                </a:moveTo>
                <a:lnTo>
                  <a:pt x="396181" y="88404"/>
                </a:lnTo>
                <a:lnTo>
                  <a:pt x="497682" y="75307"/>
                </a:lnTo>
                <a:lnTo>
                  <a:pt x="491133" y="232470"/>
                </a:lnTo>
                <a:lnTo>
                  <a:pt x="589360" y="216098"/>
                </a:lnTo>
                <a:lnTo>
                  <a:pt x="625376" y="0"/>
                </a:lnTo>
                <a:lnTo>
                  <a:pt x="710506" y="65484"/>
                </a:lnTo>
                <a:lnTo>
                  <a:pt x="720328" y="203002"/>
                </a:lnTo>
                <a:lnTo>
                  <a:pt x="802184" y="278309"/>
                </a:lnTo>
                <a:lnTo>
                  <a:pt x="736700" y="373261"/>
                </a:lnTo>
                <a:lnTo>
                  <a:pt x="684312" y="789087"/>
                </a:lnTo>
                <a:lnTo>
                  <a:pt x="517327" y="684312"/>
                </a:lnTo>
                <a:lnTo>
                  <a:pt x="635199" y="635198"/>
                </a:lnTo>
                <a:lnTo>
                  <a:pt x="602457" y="353616"/>
                </a:lnTo>
                <a:lnTo>
                  <a:pt x="543521" y="363438"/>
                </a:lnTo>
                <a:lnTo>
                  <a:pt x="599182" y="556617"/>
                </a:lnTo>
                <a:lnTo>
                  <a:pt x="487859" y="609005"/>
                </a:lnTo>
                <a:lnTo>
                  <a:pt x="507504" y="369987"/>
                </a:lnTo>
                <a:lnTo>
                  <a:pt x="464939" y="307777"/>
                </a:lnTo>
                <a:lnTo>
                  <a:pt x="451843" y="527149"/>
                </a:lnTo>
                <a:lnTo>
                  <a:pt x="451843" y="789087"/>
                </a:lnTo>
                <a:lnTo>
                  <a:pt x="294680" y="723602"/>
                </a:lnTo>
                <a:lnTo>
                  <a:pt x="386358" y="684312"/>
                </a:lnTo>
                <a:lnTo>
                  <a:pt x="340519" y="592634"/>
                </a:lnTo>
                <a:lnTo>
                  <a:pt x="180082" y="775990"/>
                </a:lnTo>
                <a:lnTo>
                  <a:pt x="216099" y="592634"/>
                </a:lnTo>
                <a:lnTo>
                  <a:pt x="68759" y="753070"/>
                </a:lnTo>
                <a:lnTo>
                  <a:pt x="58936" y="389632"/>
                </a:lnTo>
                <a:lnTo>
                  <a:pt x="0" y="314325"/>
                </a:lnTo>
                <a:lnTo>
                  <a:pt x="94953" y="248841"/>
                </a:lnTo>
                <a:lnTo>
                  <a:pt x="45839" y="3274"/>
                </a:lnTo>
                <a:lnTo>
                  <a:pt x="203002" y="124420"/>
                </a:lnTo>
                <a:lnTo>
                  <a:pt x="140792" y="261937"/>
                </a:lnTo>
                <a:lnTo>
                  <a:pt x="189905" y="337245"/>
                </a:lnTo>
                <a:lnTo>
                  <a:pt x="137518" y="566440"/>
                </a:lnTo>
                <a:lnTo>
                  <a:pt x="242293" y="566440"/>
                </a:lnTo>
                <a:lnTo>
                  <a:pt x="186631" y="500955"/>
                </a:lnTo>
                <a:lnTo>
                  <a:pt x="239018" y="471487"/>
                </a:lnTo>
                <a:lnTo>
                  <a:pt x="212825" y="75307"/>
                </a:lnTo>
                <a:lnTo>
                  <a:pt x="278309" y="88404"/>
                </a:lnTo>
                <a:lnTo>
                  <a:pt x="386358" y="0"/>
                </a:lnTo>
                <a:close/>
                <a:moveTo>
                  <a:pt x="307777" y="170259"/>
                </a:moveTo>
                <a:lnTo>
                  <a:pt x="324148" y="232470"/>
                </a:lnTo>
                <a:lnTo>
                  <a:pt x="389632" y="242292"/>
                </a:lnTo>
                <a:lnTo>
                  <a:pt x="406003" y="193179"/>
                </a:lnTo>
                <a:lnTo>
                  <a:pt x="307777" y="170259"/>
                </a:lnTo>
                <a:close/>
                <a:moveTo>
                  <a:pt x="389632" y="297954"/>
                </a:moveTo>
                <a:lnTo>
                  <a:pt x="317600" y="314325"/>
                </a:lnTo>
                <a:lnTo>
                  <a:pt x="317600" y="363438"/>
                </a:lnTo>
                <a:lnTo>
                  <a:pt x="386358" y="360164"/>
                </a:lnTo>
                <a:lnTo>
                  <a:pt x="389632" y="297954"/>
                </a:lnTo>
                <a:close/>
                <a:moveTo>
                  <a:pt x="386358" y="435471"/>
                </a:moveTo>
                <a:lnTo>
                  <a:pt x="304503" y="442020"/>
                </a:lnTo>
                <a:lnTo>
                  <a:pt x="314325" y="491133"/>
                </a:lnTo>
                <a:lnTo>
                  <a:pt x="379810" y="497681"/>
                </a:lnTo>
                <a:lnTo>
                  <a:pt x="386358" y="435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313915" y="3026205"/>
            <a:ext cx="802184" cy="789087"/>
          </a:xfrm>
          <a:custGeom>
            <a:avLst/>
            <a:gdLst/>
            <a:ahLst/>
            <a:cxnLst/>
            <a:rect l="l" t="t" r="r" b="b"/>
            <a:pathLst>
              <a:path w="802184" h="789087">
                <a:moveTo>
                  <a:pt x="386358" y="0"/>
                </a:moveTo>
                <a:lnTo>
                  <a:pt x="396181" y="88404"/>
                </a:lnTo>
                <a:lnTo>
                  <a:pt x="497682" y="75307"/>
                </a:lnTo>
                <a:lnTo>
                  <a:pt x="491133" y="232470"/>
                </a:lnTo>
                <a:lnTo>
                  <a:pt x="589360" y="216098"/>
                </a:lnTo>
                <a:lnTo>
                  <a:pt x="625376" y="0"/>
                </a:lnTo>
                <a:lnTo>
                  <a:pt x="710506" y="65484"/>
                </a:lnTo>
                <a:lnTo>
                  <a:pt x="720328" y="203002"/>
                </a:lnTo>
                <a:lnTo>
                  <a:pt x="802184" y="278309"/>
                </a:lnTo>
                <a:lnTo>
                  <a:pt x="736700" y="373261"/>
                </a:lnTo>
                <a:lnTo>
                  <a:pt x="684312" y="789087"/>
                </a:lnTo>
                <a:lnTo>
                  <a:pt x="517327" y="684312"/>
                </a:lnTo>
                <a:lnTo>
                  <a:pt x="635199" y="635198"/>
                </a:lnTo>
                <a:lnTo>
                  <a:pt x="602457" y="353616"/>
                </a:lnTo>
                <a:lnTo>
                  <a:pt x="543521" y="363438"/>
                </a:lnTo>
                <a:lnTo>
                  <a:pt x="599182" y="556617"/>
                </a:lnTo>
                <a:lnTo>
                  <a:pt x="487859" y="609005"/>
                </a:lnTo>
                <a:lnTo>
                  <a:pt x="507504" y="369987"/>
                </a:lnTo>
                <a:lnTo>
                  <a:pt x="464939" y="307777"/>
                </a:lnTo>
                <a:lnTo>
                  <a:pt x="451843" y="527149"/>
                </a:lnTo>
                <a:lnTo>
                  <a:pt x="451843" y="789087"/>
                </a:lnTo>
                <a:lnTo>
                  <a:pt x="294680" y="723602"/>
                </a:lnTo>
                <a:lnTo>
                  <a:pt x="386358" y="684312"/>
                </a:lnTo>
                <a:lnTo>
                  <a:pt x="340519" y="592634"/>
                </a:lnTo>
                <a:lnTo>
                  <a:pt x="180082" y="775990"/>
                </a:lnTo>
                <a:lnTo>
                  <a:pt x="216099" y="592634"/>
                </a:lnTo>
                <a:lnTo>
                  <a:pt x="68759" y="753070"/>
                </a:lnTo>
                <a:lnTo>
                  <a:pt x="58936" y="389632"/>
                </a:lnTo>
                <a:lnTo>
                  <a:pt x="0" y="314325"/>
                </a:lnTo>
                <a:lnTo>
                  <a:pt x="94953" y="248841"/>
                </a:lnTo>
                <a:lnTo>
                  <a:pt x="45839" y="3274"/>
                </a:lnTo>
                <a:lnTo>
                  <a:pt x="203002" y="124420"/>
                </a:lnTo>
                <a:lnTo>
                  <a:pt x="140792" y="261937"/>
                </a:lnTo>
                <a:lnTo>
                  <a:pt x="189905" y="337245"/>
                </a:lnTo>
                <a:lnTo>
                  <a:pt x="137517" y="566440"/>
                </a:lnTo>
                <a:lnTo>
                  <a:pt x="242293" y="566440"/>
                </a:lnTo>
                <a:lnTo>
                  <a:pt x="186631" y="500955"/>
                </a:lnTo>
                <a:lnTo>
                  <a:pt x="239018" y="471487"/>
                </a:lnTo>
                <a:lnTo>
                  <a:pt x="212825" y="75307"/>
                </a:lnTo>
                <a:lnTo>
                  <a:pt x="278309" y="88404"/>
                </a:lnTo>
                <a:lnTo>
                  <a:pt x="386358" y="0"/>
                </a:lnTo>
                <a:close/>
                <a:moveTo>
                  <a:pt x="307777" y="170259"/>
                </a:moveTo>
                <a:lnTo>
                  <a:pt x="324148" y="232470"/>
                </a:lnTo>
                <a:lnTo>
                  <a:pt x="389632" y="242292"/>
                </a:lnTo>
                <a:lnTo>
                  <a:pt x="406003" y="193179"/>
                </a:lnTo>
                <a:lnTo>
                  <a:pt x="307777" y="170259"/>
                </a:lnTo>
                <a:close/>
                <a:moveTo>
                  <a:pt x="389632" y="297954"/>
                </a:moveTo>
                <a:lnTo>
                  <a:pt x="317600" y="314325"/>
                </a:lnTo>
                <a:lnTo>
                  <a:pt x="317600" y="363438"/>
                </a:lnTo>
                <a:lnTo>
                  <a:pt x="386358" y="360164"/>
                </a:lnTo>
                <a:lnTo>
                  <a:pt x="389632" y="297954"/>
                </a:lnTo>
                <a:close/>
                <a:moveTo>
                  <a:pt x="386358" y="435471"/>
                </a:moveTo>
                <a:lnTo>
                  <a:pt x="304503" y="442020"/>
                </a:lnTo>
                <a:lnTo>
                  <a:pt x="314325" y="491133"/>
                </a:lnTo>
                <a:lnTo>
                  <a:pt x="379810" y="497681"/>
                </a:lnTo>
                <a:lnTo>
                  <a:pt x="386358" y="435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6742434" y="3274910"/>
            <a:ext cx="802184" cy="789087"/>
          </a:xfrm>
          <a:custGeom>
            <a:avLst/>
            <a:gdLst/>
            <a:ahLst/>
            <a:cxnLst/>
            <a:rect l="l" t="t" r="r" b="b"/>
            <a:pathLst>
              <a:path w="802184" h="789087">
                <a:moveTo>
                  <a:pt x="533698" y="0"/>
                </a:moveTo>
                <a:lnTo>
                  <a:pt x="746522" y="94952"/>
                </a:lnTo>
                <a:lnTo>
                  <a:pt x="497682" y="111323"/>
                </a:lnTo>
                <a:lnTo>
                  <a:pt x="451842" y="160437"/>
                </a:lnTo>
                <a:lnTo>
                  <a:pt x="684312" y="160437"/>
                </a:lnTo>
                <a:lnTo>
                  <a:pt x="730151" y="212824"/>
                </a:lnTo>
                <a:lnTo>
                  <a:pt x="445294" y="252115"/>
                </a:lnTo>
                <a:lnTo>
                  <a:pt x="389632" y="284857"/>
                </a:lnTo>
                <a:lnTo>
                  <a:pt x="756345" y="261937"/>
                </a:lnTo>
                <a:lnTo>
                  <a:pt x="802184" y="353616"/>
                </a:lnTo>
                <a:lnTo>
                  <a:pt x="353616" y="360164"/>
                </a:lnTo>
                <a:lnTo>
                  <a:pt x="314325" y="399455"/>
                </a:lnTo>
                <a:lnTo>
                  <a:pt x="739974" y="396180"/>
                </a:lnTo>
                <a:lnTo>
                  <a:pt x="690860" y="572988"/>
                </a:lnTo>
                <a:lnTo>
                  <a:pt x="664667" y="789087"/>
                </a:lnTo>
                <a:lnTo>
                  <a:pt x="487859" y="739973"/>
                </a:lnTo>
                <a:lnTo>
                  <a:pt x="157163" y="762893"/>
                </a:lnTo>
                <a:lnTo>
                  <a:pt x="137517" y="628650"/>
                </a:lnTo>
                <a:lnTo>
                  <a:pt x="121146" y="566440"/>
                </a:lnTo>
                <a:lnTo>
                  <a:pt x="68759" y="582811"/>
                </a:lnTo>
                <a:lnTo>
                  <a:pt x="0" y="576262"/>
                </a:lnTo>
                <a:lnTo>
                  <a:pt x="140792" y="396180"/>
                </a:lnTo>
                <a:lnTo>
                  <a:pt x="49114" y="369987"/>
                </a:lnTo>
                <a:lnTo>
                  <a:pt x="0" y="314325"/>
                </a:lnTo>
                <a:lnTo>
                  <a:pt x="248841" y="294680"/>
                </a:lnTo>
                <a:lnTo>
                  <a:pt x="261938" y="248841"/>
                </a:lnTo>
                <a:lnTo>
                  <a:pt x="101501" y="261937"/>
                </a:lnTo>
                <a:lnTo>
                  <a:pt x="45839" y="193179"/>
                </a:lnTo>
                <a:lnTo>
                  <a:pt x="307777" y="176808"/>
                </a:lnTo>
                <a:lnTo>
                  <a:pt x="307777" y="130969"/>
                </a:lnTo>
                <a:lnTo>
                  <a:pt x="85130" y="130969"/>
                </a:lnTo>
                <a:lnTo>
                  <a:pt x="36017" y="88404"/>
                </a:lnTo>
                <a:lnTo>
                  <a:pt x="533698" y="0"/>
                </a:lnTo>
                <a:close/>
                <a:moveTo>
                  <a:pt x="572989" y="451842"/>
                </a:moveTo>
                <a:lnTo>
                  <a:pt x="232470" y="455116"/>
                </a:lnTo>
                <a:lnTo>
                  <a:pt x="252115" y="491133"/>
                </a:lnTo>
                <a:lnTo>
                  <a:pt x="556617" y="487859"/>
                </a:lnTo>
                <a:lnTo>
                  <a:pt x="572989" y="451842"/>
                </a:lnTo>
                <a:close/>
                <a:moveTo>
                  <a:pt x="556617" y="543520"/>
                </a:moveTo>
                <a:lnTo>
                  <a:pt x="252115" y="563166"/>
                </a:lnTo>
                <a:lnTo>
                  <a:pt x="258664" y="599182"/>
                </a:lnTo>
                <a:lnTo>
                  <a:pt x="556617" y="572988"/>
                </a:lnTo>
                <a:lnTo>
                  <a:pt x="556617" y="543520"/>
                </a:lnTo>
                <a:close/>
                <a:moveTo>
                  <a:pt x="553343" y="635198"/>
                </a:moveTo>
                <a:lnTo>
                  <a:pt x="268486" y="658118"/>
                </a:lnTo>
                <a:lnTo>
                  <a:pt x="252115" y="687586"/>
                </a:lnTo>
                <a:lnTo>
                  <a:pt x="556617" y="674489"/>
                </a:lnTo>
                <a:lnTo>
                  <a:pt x="553343" y="635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051081" y="3317167"/>
            <a:ext cx="802184" cy="759619"/>
          </a:xfrm>
          <a:custGeom>
            <a:avLst/>
            <a:gdLst/>
            <a:ahLst/>
            <a:cxnLst/>
            <a:rect l="l" t="t" r="r" b="b"/>
            <a:pathLst>
              <a:path w="802184" h="759619">
                <a:moveTo>
                  <a:pt x="749796" y="0"/>
                </a:moveTo>
                <a:lnTo>
                  <a:pt x="720328" y="481310"/>
                </a:lnTo>
                <a:lnTo>
                  <a:pt x="654844" y="523875"/>
                </a:lnTo>
                <a:lnTo>
                  <a:pt x="589360" y="343793"/>
                </a:lnTo>
                <a:lnTo>
                  <a:pt x="510778" y="442019"/>
                </a:lnTo>
                <a:lnTo>
                  <a:pt x="609005" y="481310"/>
                </a:lnTo>
                <a:lnTo>
                  <a:pt x="572989" y="605730"/>
                </a:lnTo>
                <a:lnTo>
                  <a:pt x="694135" y="635198"/>
                </a:lnTo>
                <a:lnTo>
                  <a:pt x="739974" y="481310"/>
                </a:lnTo>
                <a:lnTo>
                  <a:pt x="802184" y="677763"/>
                </a:lnTo>
                <a:lnTo>
                  <a:pt x="536972" y="759619"/>
                </a:lnTo>
                <a:lnTo>
                  <a:pt x="464939" y="569714"/>
                </a:lnTo>
                <a:lnTo>
                  <a:pt x="258664" y="759619"/>
                </a:lnTo>
                <a:lnTo>
                  <a:pt x="353616" y="517327"/>
                </a:lnTo>
                <a:lnTo>
                  <a:pt x="278309" y="478036"/>
                </a:lnTo>
                <a:lnTo>
                  <a:pt x="297954" y="248841"/>
                </a:lnTo>
                <a:lnTo>
                  <a:pt x="206276" y="425648"/>
                </a:lnTo>
                <a:lnTo>
                  <a:pt x="317599" y="579537"/>
                </a:lnTo>
                <a:lnTo>
                  <a:pt x="206276" y="700683"/>
                </a:lnTo>
                <a:lnTo>
                  <a:pt x="140792" y="563166"/>
                </a:lnTo>
                <a:lnTo>
                  <a:pt x="0" y="730151"/>
                </a:lnTo>
                <a:lnTo>
                  <a:pt x="78582" y="445294"/>
                </a:lnTo>
                <a:lnTo>
                  <a:pt x="0" y="265212"/>
                </a:lnTo>
                <a:lnTo>
                  <a:pt x="68759" y="212824"/>
                </a:lnTo>
                <a:lnTo>
                  <a:pt x="22920" y="85130"/>
                </a:lnTo>
                <a:lnTo>
                  <a:pt x="225921" y="39291"/>
                </a:lnTo>
                <a:lnTo>
                  <a:pt x="297954" y="108049"/>
                </a:lnTo>
                <a:lnTo>
                  <a:pt x="324148" y="16371"/>
                </a:lnTo>
                <a:lnTo>
                  <a:pt x="419100" y="72033"/>
                </a:lnTo>
                <a:lnTo>
                  <a:pt x="749796" y="0"/>
                </a:lnTo>
                <a:close/>
                <a:moveTo>
                  <a:pt x="396181" y="147340"/>
                </a:moveTo>
                <a:lnTo>
                  <a:pt x="409278" y="442019"/>
                </a:lnTo>
                <a:lnTo>
                  <a:pt x="478036" y="166985"/>
                </a:lnTo>
                <a:lnTo>
                  <a:pt x="592634" y="288131"/>
                </a:lnTo>
                <a:lnTo>
                  <a:pt x="625376" y="157162"/>
                </a:lnTo>
                <a:lnTo>
                  <a:pt x="396181" y="147340"/>
                </a:lnTo>
                <a:close/>
                <a:moveTo>
                  <a:pt x="206276" y="193179"/>
                </a:moveTo>
                <a:lnTo>
                  <a:pt x="91678" y="239018"/>
                </a:lnTo>
                <a:lnTo>
                  <a:pt x="147340" y="369987"/>
                </a:lnTo>
                <a:lnTo>
                  <a:pt x="206276" y="193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6015996" y="3006461"/>
            <a:ext cx="189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rgbClr val="F3E775"/>
                </a:solidFill>
                <a:latin typeface="+mj-ea"/>
                <a:ea typeface="+mj-ea"/>
              </a:rPr>
              <a:t>敬净静竞</a:t>
            </a:r>
            <a:r>
              <a:rPr lang="zh-CN" altLang="en-US" spc="300" dirty="0" smtClean="0">
                <a:solidFill>
                  <a:srgbClr val="F3E775"/>
                </a:solidFill>
                <a:latin typeface="+mj-ea"/>
                <a:ea typeface="+mj-ea"/>
              </a:rPr>
              <a:t>进</a:t>
            </a:r>
            <a:endParaRPr lang="zh-CN" altLang="en-US" spc="300" dirty="0">
              <a:solidFill>
                <a:srgbClr val="F3E77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6394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>
            <a:off x="1858636" y="4184602"/>
            <a:ext cx="580571" cy="1503155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2829005" y="3527757"/>
            <a:ext cx="580571" cy="2160000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3799374" y="2807757"/>
            <a:ext cx="580571" cy="2880000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4769742" y="2087757"/>
            <a:ext cx="580571" cy="3600000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660537" y="2369534"/>
            <a:ext cx="2915203" cy="1718350"/>
            <a:chOff x="4660537" y="2369534"/>
            <a:chExt cx="2915203" cy="1718350"/>
          </a:xfrm>
          <a:solidFill>
            <a:schemeClr val="bg1"/>
          </a:solidFill>
        </p:grpSpPr>
        <p:sp>
          <p:nvSpPr>
            <p:cNvPr id="26" name="文本框 25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  <a:grpFill/>
          </p:grpSpPr>
          <p:sp>
            <p:nvSpPr>
              <p:cNvPr id="126" name="文本框 125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>
            <a:off x="1432560" y="1883226"/>
            <a:ext cx="0" cy="3794760"/>
          </a:xfrm>
          <a:prstGeom prst="line">
            <a:avLst/>
          </a:prstGeom>
          <a:ln w="28575">
            <a:solidFill>
              <a:srgbClr val="DDC23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417320" y="5686046"/>
            <a:ext cx="4690617" cy="0"/>
          </a:xfrm>
          <a:prstGeom prst="line">
            <a:avLst/>
          </a:prstGeom>
          <a:ln w="28575">
            <a:solidFill>
              <a:srgbClr val="DDC23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42" name="文本框 41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54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883380" y="5131346"/>
            <a:ext cx="1107800" cy="1107800"/>
            <a:chOff x="5480050" y="1860550"/>
            <a:chExt cx="1231900" cy="1231900"/>
          </a:xfrm>
        </p:grpSpPr>
        <p:sp>
          <p:nvSpPr>
            <p:cNvPr id="71" name="椭圆 70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十字星 71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3380" y="5131346"/>
            <a:ext cx="1107800" cy="1107800"/>
            <a:chOff x="5480050" y="1860550"/>
            <a:chExt cx="1231900" cy="1231900"/>
          </a:xfrm>
        </p:grpSpPr>
        <p:sp>
          <p:nvSpPr>
            <p:cNvPr id="77" name="椭圆 76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十字星 77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95184" y="5778485"/>
            <a:ext cx="760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DDC23F"/>
                </a:solidFill>
              </a:rPr>
              <a:t>2011</a:t>
            </a:r>
            <a:endParaRPr lang="zh-CN" altLang="en-US" sz="2000" dirty="0">
              <a:solidFill>
                <a:srgbClr val="DDC23F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196636" y="2137929"/>
            <a:ext cx="424582" cy="423152"/>
            <a:chOff x="6657905" y="2713081"/>
            <a:chExt cx="595596" cy="593590"/>
          </a:xfrm>
        </p:grpSpPr>
        <p:sp>
          <p:nvSpPr>
            <p:cNvPr id="88" name="Freeform 36"/>
            <p:cNvSpPr>
              <a:spLocks noEditPoints="1"/>
            </p:cNvSpPr>
            <p:nvPr/>
          </p:nvSpPr>
          <p:spPr bwMode="auto">
            <a:xfrm>
              <a:off x="6657905" y="2713081"/>
              <a:ext cx="595596" cy="59359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Freeform 1019"/>
            <p:cNvSpPr>
              <a:spLocks/>
            </p:cNvSpPr>
            <p:nvPr/>
          </p:nvSpPr>
          <p:spPr bwMode="auto">
            <a:xfrm>
              <a:off x="6743642" y="2820947"/>
              <a:ext cx="440165" cy="379868"/>
            </a:xfrm>
            <a:custGeom>
              <a:avLst/>
              <a:gdLst>
                <a:gd name="T0" fmla="*/ 178 w 248"/>
                <a:gd name="T1" fmla="*/ 0 h 214"/>
                <a:gd name="T2" fmla="*/ 143 w 248"/>
                <a:gd name="T3" fmla="*/ 9 h 214"/>
                <a:gd name="T4" fmla="*/ 124 w 248"/>
                <a:gd name="T5" fmla="*/ 25 h 214"/>
                <a:gd name="T6" fmla="*/ 70 w 248"/>
                <a:gd name="T7" fmla="*/ 0 h 214"/>
                <a:gd name="T8" fmla="*/ 35 w 248"/>
                <a:gd name="T9" fmla="*/ 9 h 214"/>
                <a:gd name="T10" fmla="*/ 0 w 248"/>
                <a:gd name="T11" fmla="*/ 70 h 214"/>
                <a:gd name="T12" fmla="*/ 28 w 248"/>
                <a:gd name="T13" fmla="*/ 126 h 214"/>
                <a:gd name="T14" fmla="*/ 125 w 248"/>
                <a:gd name="T15" fmla="*/ 214 h 214"/>
                <a:gd name="T16" fmla="*/ 222 w 248"/>
                <a:gd name="T17" fmla="*/ 125 h 214"/>
                <a:gd name="T18" fmla="*/ 248 w 248"/>
                <a:gd name="T19" fmla="*/ 70 h 214"/>
                <a:gd name="T20" fmla="*/ 178 w 248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214">
                  <a:moveTo>
                    <a:pt x="178" y="0"/>
                  </a:moveTo>
                  <a:cubicBezTo>
                    <a:pt x="165" y="0"/>
                    <a:pt x="153" y="3"/>
                    <a:pt x="143" y="9"/>
                  </a:cubicBezTo>
                  <a:cubicBezTo>
                    <a:pt x="136" y="13"/>
                    <a:pt x="129" y="19"/>
                    <a:pt x="124" y="25"/>
                  </a:cubicBezTo>
                  <a:cubicBezTo>
                    <a:pt x="111" y="10"/>
                    <a:pt x="92" y="0"/>
                    <a:pt x="70" y="0"/>
                  </a:cubicBezTo>
                  <a:cubicBezTo>
                    <a:pt x="57" y="0"/>
                    <a:pt x="45" y="3"/>
                    <a:pt x="35" y="9"/>
                  </a:cubicBezTo>
                  <a:cubicBezTo>
                    <a:pt x="14" y="21"/>
                    <a:pt x="0" y="44"/>
                    <a:pt x="0" y="70"/>
                  </a:cubicBezTo>
                  <a:cubicBezTo>
                    <a:pt x="0" y="93"/>
                    <a:pt x="11" y="113"/>
                    <a:pt x="28" y="126"/>
                  </a:cubicBezTo>
                  <a:cubicBezTo>
                    <a:pt x="125" y="214"/>
                    <a:pt x="125" y="214"/>
                    <a:pt x="125" y="214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38" y="112"/>
                    <a:pt x="248" y="92"/>
                    <a:pt x="248" y="70"/>
                  </a:cubicBezTo>
                  <a:cubicBezTo>
                    <a:pt x="248" y="31"/>
                    <a:pt x="217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rgbClr val="EE4A79"/>
                </a:gs>
                <a:gs pos="100000">
                  <a:srgbClr val="EE4A79">
                    <a:lumMod val="8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196636" y="3178521"/>
            <a:ext cx="424582" cy="423152"/>
            <a:chOff x="6657905" y="2713081"/>
            <a:chExt cx="595596" cy="593590"/>
          </a:xfrm>
        </p:grpSpPr>
        <p:sp>
          <p:nvSpPr>
            <p:cNvPr id="119" name="Freeform 36"/>
            <p:cNvSpPr>
              <a:spLocks noEditPoints="1"/>
            </p:cNvSpPr>
            <p:nvPr/>
          </p:nvSpPr>
          <p:spPr bwMode="auto">
            <a:xfrm>
              <a:off x="6657905" y="2713081"/>
              <a:ext cx="595596" cy="59359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019"/>
            <p:cNvSpPr>
              <a:spLocks/>
            </p:cNvSpPr>
            <p:nvPr/>
          </p:nvSpPr>
          <p:spPr bwMode="auto">
            <a:xfrm>
              <a:off x="6743642" y="2820947"/>
              <a:ext cx="440165" cy="379868"/>
            </a:xfrm>
            <a:custGeom>
              <a:avLst/>
              <a:gdLst>
                <a:gd name="T0" fmla="*/ 178 w 248"/>
                <a:gd name="T1" fmla="*/ 0 h 214"/>
                <a:gd name="T2" fmla="*/ 143 w 248"/>
                <a:gd name="T3" fmla="*/ 9 h 214"/>
                <a:gd name="T4" fmla="*/ 124 w 248"/>
                <a:gd name="T5" fmla="*/ 25 h 214"/>
                <a:gd name="T6" fmla="*/ 70 w 248"/>
                <a:gd name="T7" fmla="*/ 0 h 214"/>
                <a:gd name="T8" fmla="*/ 35 w 248"/>
                <a:gd name="T9" fmla="*/ 9 h 214"/>
                <a:gd name="T10" fmla="*/ 0 w 248"/>
                <a:gd name="T11" fmla="*/ 70 h 214"/>
                <a:gd name="T12" fmla="*/ 28 w 248"/>
                <a:gd name="T13" fmla="*/ 126 h 214"/>
                <a:gd name="T14" fmla="*/ 125 w 248"/>
                <a:gd name="T15" fmla="*/ 214 h 214"/>
                <a:gd name="T16" fmla="*/ 222 w 248"/>
                <a:gd name="T17" fmla="*/ 125 h 214"/>
                <a:gd name="T18" fmla="*/ 248 w 248"/>
                <a:gd name="T19" fmla="*/ 70 h 214"/>
                <a:gd name="T20" fmla="*/ 178 w 248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214">
                  <a:moveTo>
                    <a:pt x="178" y="0"/>
                  </a:moveTo>
                  <a:cubicBezTo>
                    <a:pt x="165" y="0"/>
                    <a:pt x="153" y="3"/>
                    <a:pt x="143" y="9"/>
                  </a:cubicBezTo>
                  <a:cubicBezTo>
                    <a:pt x="136" y="13"/>
                    <a:pt x="129" y="19"/>
                    <a:pt x="124" y="25"/>
                  </a:cubicBezTo>
                  <a:cubicBezTo>
                    <a:pt x="111" y="10"/>
                    <a:pt x="92" y="0"/>
                    <a:pt x="70" y="0"/>
                  </a:cubicBezTo>
                  <a:cubicBezTo>
                    <a:pt x="57" y="0"/>
                    <a:pt x="45" y="3"/>
                    <a:pt x="35" y="9"/>
                  </a:cubicBezTo>
                  <a:cubicBezTo>
                    <a:pt x="14" y="21"/>
                    <a:pt x="0" y="44"/>
                    <a:pt x="0" y="70"/>
                  </a:cubicBezTo>
                  <a:cubicBezTo>
                    <a:pt x="0" y="93"/>
                    <a:pt x="11" y="113"/>
                    <a:pt x="28" y="126"/>
                  </a:cubicBezTo>
                  <a:cubicBezTo>
                    <a:pt x="125" y="214"/>
                    <a:pt x="125" y="214"/>
                    <a:pt x="125" y="214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38" y="112"/>
                    <a:pt x="248" y="92"/>
                    <a:pt x="248" y="70"/>
                  </a:cubicBezTo>
                  <a:cubicBezTo>
                    <a:pt x="248" y="31"/>
                    <a:pt x="217" y="0"/>
                    <a:pt x="178" y="0"/>
                  </a:cubicBezTo>
                </a:path>
              </a:pathLst>
            </a:custGeom>
            <a:solidFill>
              <a:srgbClr val="EE4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196636" y="4219113"/>
            <a:ext cx="424582" cy="423152"/>
            <a:chOff x="6657905" y="2713081"/>
            <a:chExt cx="595596" cy="593590"/>
          </a:xfrm>
        </p:grpSpPr>
        <p:sp>
          <p:nvSpPr>
            <p:cNvPr id="129" name="Freeform 36"/>
            <p:cNvSpPr>
              <a:spLocks noEditPoints="1"/>
            </p:cNvSpPr>
            <p:nvPr/>
          </p:nvSpPr>
          <p:spPr bwMode="auto">
            <a:xfrm>
              <a:off x="6657905" y="2713081"/>
              <a:ext cx="595596" cy="59359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Freeform 1019"/>
            <p:cNvSpPr>
              <a:spLocks/>
            </p:cNvSpPr>
            <p:nvPr/>
          </p:nvSpPr>
          <p:spPr bwMode="auto">
            <a:xfrm>
              <a:off x="6743642" y="2820947"/>
              <a:ext cx="440165" cy="379868"/>
            </a:xfrm>
            <a:custGeom>
              <a:avLst/>
              <a:gdLst>
                <a:gd name="T0" fmla="*/ 178 w 248"/>
                <a:gd name="T1" fmla="*/ 0 h 214"/>
                <a:gd name="T2" fmla="*/ 143 w 248"/>
                <a:gd name="T3" fmla="*/ 9 h 214"/>
                <a:gd name="T4" fmla="*/ 124 w 248"/>
                <a:gd name="T5" fmla="*/ 25 h 214"/>
                <a:gd name="T6" fmla="*/ 70 w 248"/>
                <a:gd name="T7" fmla="*/ 0 h 214"/>
                <a:gd name="T8" fmla="*/ 35 w 248"/>
                <a:gd name="T9" fmla="*/ 9 h 214"/>
                <a:gd name="T10" fmla="*/ 0 w 248"/>
                <a:gd name="T11" fmla="*/ 70 h 214"/>
                <a:gd name="T12" fmla="*/ 28 w 248"/>
                <a:gd name="T13" fmla="*/ 126 h 214"/>
                <a:gd name="T14" fmla="*/ 125 w 248"/>
                <a:gd name="T15" fmla="*/ 214 h 214"/>
                <a:gd name="T16" fmla="*/ 222 w 248"/>
                <a:gd name="T17" fmla="*/ 125 h 214"/>
                <a:gd name="T18" fmla="*/ 248 w 248"/>
                <a:gd name="T19" fmla="*/ 70 h 214"/>
                <a:gd name="T20" fmla="*/ 178 w 248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214">
                  <a:moveTo>
                    <a:pt x="178" y="0"/>
                  </a:moveTo>
                  <a:cubicBezTo>
                    <a:pt x="165" y="0"/>
                    <a:pt x="153" y="3"/>
                    <a:pt x="143" y="9"/>
                  </a:cubicBezTo>
                  <a:cubicBezTo>
                    <a:pt x="136" y="13"/>
                    <a:pt x="129" y="19"/>
                    <a:pt x="124" y="25"/>
                  </a:cubicBezTo>
                  <a:cubicBezTo>
                    <a:pt x="111" y="10"/>
                    <a:pt x="92" y="0"/>
                    <a:pt x="70" y="0"/>
                  </a:cubicBezTo>
                  <a:cubicBezTo>
                    <a:pt x="57" y="0"/>
                    <a:pt x="45" y="3"/>
                    <a:pt x="35" y="9"/>
                  </a:cubicBezTo>
                  <a:cubicBezTo>
                    <a:pt x="14" y="21"/>
                    <a:pt x="0" y="44"/>
                    <a:pt x="0" y="70"/>
                  </a:cubicBezTo>
                  <a:cubicBezTo>
                    <a:pt x="0" y="93"/>
                    <a:pt x="11" y="113"/>
                    <a:pt x="28" y="126"/>
                  </a:cubicBezTo>
                  <a:cubicBezTo>
                    <a:pt x="125" y="214"/>
                    <a:pt x="125" y="214"/>
                    <a:pt x="125" y="214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38" y="112"/>
                    <a:pt x="248" y="92"/>
                    <a:pt x="248" y="70"/>
                  </a:cubicBezTo>
                  <a:cubicBezTo>
                    <a:pt x="248" y="31"/>
                    <a:pt x="217" y="0"/>
                    <a:pt x="178" y="0"/>
                  </a:cubicBezTo>
                </a:path>
              </a:pathLst>
            </a:custGeom>
            <a:solidFill>
              <a:srgbClr val="EE4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196636" y="5259704"/>
            <a:ext cx="424582" cy="423152"/>
            <a:chOff x="6657905" y="2713081"/>
            <a:chExt cx="595596" cy="593590"/>
          </a:xfrm>
        </p:grpSpPr>
        <p:sp>
          <p:nvSpPr>
            <p:cNvPr id="137" name="Freeform 36"/>
            <p:cNvSpPr>
              <a:spLocks noEditPoints="1"/>
            </p:cNvSpPr>
            <p:nvPr/>
          </p:nvSpPr>
          <p:spPr bwMode="auto">
            <a:xfrm>
              <a:off x="6657905" y="2713081"/>
              <a:ext cx="595596" cy="59359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019"/>
            <p:cNvSpPr>
              <a:spLocks/>
            </p:cNvSpPr>
            <p:nvPr/>
          </p:nvSpPr>
          <p:spPr bwMode="auto">
            <a:xfrm>
              <a:off x="6743642" y="2820947"/>
              <a:ext cx="440165" cy="379868"/>
            </a:xfrm>
            <a:custGeom>
              <a:avLst/>
              <a:gdLst>
                <a:gd name="T0" fmla="*/ 178 w 248"/>
                <a:gd name="T1" fmla="*/ 0 h 214"/>
                <a:gd name="T2" fmla="*/ 143 w 248"/>
                <a:gd name="T3" fmla="*/ 9 h 214"/>
                <a:gd name="T4" fmla="*/ 124 w 248"/>
                <a:gd name="T5" fmla="*/ 25 h 214"/>
                <a:gd name="T6" fmla="*/ 70 w 248"/>
                <a:gd name="T7" fmla="*/ 0 h 214"/>
                <a:gd name="T8" fmla="*/ 35 w 248"/>
                <a:gd name="T9" fmla="*/ 9 h 214"/>
                <a:gd name="T10" fmla="*/ 0 w 248"/>
                <a:gd name="T11" fmla="*/ 70 h 214"/>
                <a:gd name="T12" fmla="*/ 28 w 248"/>
                <a:gd name="T13" fmla="*/ 126 h 214"/>
                <a:gd name="T14" fmla="*/ 125 w 248"/>
                <a:gd name="T15" fmla="*/ 214 h 214"/>
                <a:gd name="T16" fmla="*/ 222 w 248"/>
                <a:gd name="T17" fmla="*/ 125 h 214"/>
                <a:gd name="T18" fmla="*/ 248 w 248"/>
                <a:gd name="T19" fmla="*/ 70 h 214"/>
                <a:gd name="T20" fmla="*/ 178 w 248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214">
                  <a:moveTo>
                    <a:pt x="178" y="0"/>
                  </a:moveTo>
                  <a:cubicBezTo>
                    <a:pt x="165" y="0"/>
                    <a:pt x="153" y="3"/>
                    <a:pt x="143" y="9"/>
                  </a:cubicBezTo>
                  <a:cubicBezTo>
                    <a:pt x="136" y="13"/>
                    <a:pt x="129" y="19"/>
                    <a:pt x="124" y="25"/>
                  </a:cubicBezTo>
                  <a:cubicBezTo>
                    <a:pt x="111" y="10"/>
                    <a:pt x="92" y="0"/>
                    <a:pt x="70" y="0"/>
                  </a:cubicBezTo>
                  <a:cubicBezTo>
                    <a:pt x="57" y="0"/>
                    <a:pt x="45" y="3"/>
                    <a:pt x="35" y="9"/>
                  </a:cubicBezTo>
                  <a:cubicBezTo>
                    <a:pt x="14" y="21"/>
                    <a:pt x="0" y="44"/>
                    <a:pt x="0" y="70"/>
                  </a:cubicBezTo>
                  <a:cubicBezTo>
                    <a:pt x="0" y="93"/>
                    <a:pt x="11" y="113"/>
                    <a:pt x="28" y="126"/>
                  </a:cubicBezTo>
                  <a:cubicBezTo>
                    <a:pt x="125" y="214"/>
                    <a:pt x="125" y="214"/>
                    <a:pt x="125" y="214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38" y="112"/>
                    <a:pt x="248" y="92"/>
                    <a:pt x="248" y="70"/>
                  </a:cubicBezTo>
                  <a:cubicBezTo>
                    <a:pt x="248" y="31"/>
                    <a:pt x="217" y="0"/>
                    <a:pt x="178" y="0"/>
                  </a:cubicBezTo>
                </a:path>
              </a:pathLst>
            </a:custGeom>
            <a:solidFill>
              <a:srgbClr val="EE4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2739083" y="5778485"/>
            <a:ext cx="760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DDC23F"/>
                </a:solidFill>
              </a:rPr>
              <a:t>2012</a:t>
            </a:r>
            <a:endParaRPr lang="zh-CN" altLang="en-US" sz="2000" dirty="0">
              <a:solidFill>
                <a:srgbClr val="DDC23F"/>
              </a:solidFill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3682982" y="5778485"/>
            <a:ext cx="760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DDC23F"/>
                </a:solidFill>
              </a:rPr>
              <a:t>2013</a:t>
            </a:r>
            <a:endParaRPr lang="zh-CN" altLang="en-US" sz="2000" dirty="0">
              <a:solidFill>
                <a:srgbClr val="DDC23F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4675036" y="5778485"/>
            <a:ext cx="760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DDC23F"/>
                </a:solidFill>
              </a:rPr>
              <a:t>2014</a:t>
            </a:r>
            <a:endParaRPr lang="zh-CN" altLang="en-US" sz="2000" dirty="0">
              <a:solidFill>
                <a:srgbClr val="DDC2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1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4846 -0.380387 E" pathEditMode="relative" ptsTypes="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to x="54426" y="54426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4846 0.380387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  <p:from x="183736" y="18373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45833E-6 4.81481E-6 L 0.37864 4.81481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3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45833E-6 4.81481E-6 L -0.00104 -0.54283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15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75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 animBg="1"/>
      <p:bldP spid="38" grpId="0" animBg="1"/>
      <p:bldP spid="39" grpId="0" animBg="1"/>
      <p:bldP spid="52" grpId="0" animBg="1"/>
      <p:bldP spid="11" grpId="0" animBg="1"/>
      <p:bldP spid="12" grpId="0"/>
      <p:bldP spid="54" grpId="0" animBg="1"/>
      <p:bldP spid="65" grpId="0" animBg="1"/>
      <p:bldP spid="13" grpId="0"/>
      <p:bldP spid="13" grpId="1"/>
      <p:bldP spid="142" grpId="0"/>
      <p:bldP spid="142" grpId="1"/>
      <p:bldP spid="143" grpId="0"/>
      <p:bldP spid="143" grpId="1"/>
      <p:bldP spid="144" grpId="0"/>
      <p:bldP spid="14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8309582" y="2092325"/>
            <a:ext cx="2452723" cy="2299606"/>
            <a:chOff x="8309582" y="2092325"/>
            <a:chExt cx="2452723" cy="2299606"/>
          </a:xfrm>
        </p:grpSpPr>
        <p:sp>
          <p:nvSpPr>
            <p:cNvPr id="24" name="椭圆 23"/>
            <p:cNvSpPr/>
            <p:nvPr/>
          </p:nvSpPr>
          <p:spPr>
            <a:xfrm>
              <a:off x="8309582" y="2092325"/>
              <a:ext cx="2299606" cy="2299606"/>
            </a:xfrm>
            <a:prstGeom prst="ellipse">
              <a:avLst/>
            </a:prstGeom>
            <a:solidFill>
              <a:srgbClr val="DA164E"/>
            </a:solidFill>
            <a:ln>
              <a:solidFill>
                <a:srgbClr val="ECD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文本框 425"/>
            <p:cNvSpPr txBox="1"/>
            <p:nvPr/>
          </p:nvSpPr>
          <p:spPr>
            <a:xfrm>
              <a:off x="8820712" y="2551164"/>
              <a:ext cx="1710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第五步</a:t>
              </a:r>
              <a:endParaRPr lang="zh-CN" altLang="en-US" sz="24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7" name="文本框 426"/>
            <p:cNvSpPr txBox="1"/>
            <p:nvPr/>
          </p:nvSpPr>
          <p:spPr>
            <a:xfrm>
              <a:off x="8839762" y="2966994"/>
              <a:ext cx="1922543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开心每一天</a:t>
              </a:r>
              <a:endParaRPr lang="en-US" altLang="zh-CN" spc="3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笑容伴身边</a:t>
              </a:r>
              <a:endParaRPr lang="zh-CN" altLang="en-US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7" name="文本框 6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幸福形成流程图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629160" y="3437654"/>
            <a:ext cx="2741300" cy="2333718"/>
            <a:chOff x="6629160" y="3437654"/>
            <a:chExt cx="2741300" cy="2333718"/>
          </a:xfrm>
        </p:grpSpPr>
        <p:sp>
          <p:nvSpPr>
            <p:cNvPr id="416" name="任意多边形 415"/>
            <p:cNvSpPr/>
            <p:nvPr/>
          </p:nvSpPr>
          <p:spPr>
            <a:xfrm rot="19914662" flipV="1">
              <a:off x="6629160" y="3437654"/>
              <a:ext cx="2741300" cy="2333718"/>
            </a:xfrm>
            <a:custGeom>
              <a:avLst/>
              <a:gdLst>
                <a:gd name="connsiteX0" fmla="*/ 1052675 w 2473048"/>
                <a:gd name="connsiteY0" fmla="*/ 0 h 2105350"/>
                <a:gd name="connsiteX1" fmla="*/ 2105350 w 2473048"/>
                <a:gd name="connsiteY1" fmla="*/ 1052675 h 2105350"/>
                <a:gd name="connsiteX2" fmla="*/ 2099915 w 2473048"/>
                <a:gd name="connsiteY2" fmla="*/ 1160305 h 2105350"/>
                <a:gd name="connsiteX3" fmla="*/ 2094166 w 2473048"/>
                <a:gd name="connsiteY3" fmla="*/ 1197973 h 2105350"/>
                <a:gd name="connsiteX4" fmla="*/ 2304364 w 2473048"/>
                <a:gd name="connsiteY4" fmla="*/ 1309420 h 2105350"/>
                <a:gd name="connsiteX5" fmla="*/ 2473048 w 2473048"/>
                <a:gd name="connsiteY5" fmla="*/ 1858846 h 2105350"/>
                <a:gd name="connsiteX6" fmla="*/ 1923621 w 2473048"/>
                <a:gd name="connsiteY6" fmla="*/ 2027530 h 2105350"/>
                <a:gd name="connsiteX7" fmla="*/ 1678608 w 2473048"/>
                <a:gd name="connsiteY7" fmla="*/ 1897623 h 2105350"/>
                <a:gd name="connsiteX8" fmla="*/ 1641236 w 2473048"/>
                <a:gd name="connsiteY8" fmla="*/ 1925570 h 2105350"/>
                <a:gd name="connsiteX9" fmla="*/ 1052675 w 2473048"/>
                <a:gd name="connsiteY9" fmla="*/ 2105350 h 2105350"/>
                <a:gd name="connsiteX10" fmla="*/ 0 w 2473048"/>
                <a:gd name="connsiteY10" fmla="*/ 1052675 h 2105350"/>
                <a:gd name="connsiteX11" fmla="*/ 1052675 w 2473048"/>
                <a:gd name="connsiteY11" fmla="*/ 0 h 210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3048" h="2105350">
                  <a:moveTo>
                    <a:pt x="1052675" y="0"/>
                  </a:moveTo>
                  <a:cubicBezTo>
                    <a:pt x="1634051" y="0"/>
                    <a:pt x="2105350" y="471299"/>
                    <a:pt x="2105350" y="1052675"/>
                  </a:cubicBezTo>
                  <a:cubicBezTo>
                    <a:pt x="2105350" y="1089011"/>
                    <a:pt x="2103509" y="1124917"/>
                    <a:pt x="2099915" y="1160305"/>
                  </a:cubicBezTo>
                  <a:lnTo>
                    <a:pt x="2094166" y="1197973"/>
                  </a:lnTo>
                  <a:lnTo>
                    <a:pt x="2304364" y="1309420"/>
                  </a:lnTo>
                  <a:lnTo>
                    <a:pt x="2473048" y="1858846"/>
                  </a:lnTo>
                  <a:lnTo>
                    <a:pt x="1923621" y="2027530"/>
                  </a:lnTo>
                  <a:lnTo>
                    <a:pt x="1678608" y="1897623"/>
                  </a:lnTo>
                  <a:lnTo>
                    <a:pt x="1641236" y="1925570"/>
                  </a:lnTo>
                  <a:cubicBezTo>
                    <a:pt x="1473228" y="2039074"/>
                    <a:pt x="1270691" y="2105350"/>
                    <a:pt x="1052675" y="2105350"/>
                  </a:cubicBezTo>
                  <a:cubicBezTo>
                    <a:pt x="471299" y="2105350"/>
                    <a:pt x="0" y="1634051"/>
                    <a:pt x="0" y="1052675"/>
                  </a:cubicBezTo>
                  <a:cubicBezTo>
                    <a:pt x="0" y="471299"/>
                    <a:pt x="471299" y="0"/>
                    <a:pt x="1052675" y="0"/>
                  </a:cubicBezTo>
                  <a:close/>
                </a:path>
              </a:pathLst>
            </a:custGeom>
            <a:solidFill>
              <a:srgbClr val="DA164E"/>
            </a:solidFill>
            <a:ln>
              <a:solidFill>
                <a:srgbClr val="ECD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文本框 422"/>
            <p:cNvSpPr txBox="1"/>
            <p:nvPr/>
          </p:nvSpPr>
          <p:spPr>
            <a:xfrm>
              <a:off x="7162918" y="4021501"/>
              <a:ext cx="1710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第四步</a:t>
              </a:r>
              <a:endParaRPr lang="zh-CN" altLang="en-US" sz="24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4" name="文本框 423"/>
            <p:cNvSpPr txBox="1"/>
            <p:nvPr/>
          </p:nvSpPr>
          <p:spPr>
            <a:xfrm>
              <a:off x="7181968" y="4437331"/>
              <a:ext cx="1922543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互帮互助 不断联系 滴水之恩</a:t>
              </a:r>
              <a:endParaRPr lang="en-US" altLang="zh-CN" spc="3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涌泉相报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48737" y="2190704"/>
            <a:ext cx="2741300" cy="2333718"/>
            <a:chOff x="4948737" y="2190704"/>
            <a:chExt cx="2741300" cy="2333718"/>
          </a:xfrm>
        </p:grpSpPr>
        <p:sp>
          <p:nvSpPr>
            <p:cNvPr id="413" name="任意多边形 412"/>
            <p:cNvSpPr/>
            <p:nvPr/>
          </p:nvSpPr>
          <p:spPr>
            <a:xfrm rot="1685338">
              <a:off x="4948737" y="2190704"/>
              <a:ext cx="2741300" cy="2333718"/>
            </a:xfrm>
            <a:custGeom>
              <a:avLst/>
              <a:gdLst>
                <a:gd name="connsiteX0" fmla="*/ 1052675 w 2473048"/>
                <a:gd name="connsiteY0" fmla="*/ 0 h 2105350"/>
                <a:gd name="connsiteX1" fmla="*/ 2105350 w 2473048"/>
                <a:gd name="connsiteY1" fmla="*/ 1052675 h 2105350"/>
                <a:gd name="connsiteX2" fmla="*/ 2099915 w 2473048"/>
                <a:gd name="connsiteY2" fmla="*/ 1160305 h 2105350"/>
                <a:gd name="connsiteX3" fmla="*/ 2094166 w 2473048"/>
                <a:gd name="connsiteY3" fmla="*/ 1197973 h 2105350"/>
                <a:gd name="connsiteX4" fmla="*/ 2304364 w 2473048"/>
                <a:gd name="connsiteY4" fmla="*/ 1309420 h 2105350"/>
                <a:gd name="connsiteX5" fmla="*/ 2473048 w 2473048"/>
                <a:gd name="connsiteY5" fmla="*/ 1858846 h 2105350"/>
                <a:gd name="connsiteX6" fmla="*/ 1923621 w 2473048"/>
                <a:gd name="connsiteY6" fmla="*/ 2027530 h 2105350"/>
                <a:gd name="connsiteX7" fmla="*/ 1678608 w 2473048"/>
                <a:gd name="connsiteY7" fmla="*/ 1897623 h 2105350"/>
                <a:gd name="connsiteX8" fmla="*/ 1641236 w 2473048"/>
                <a:gd name="connsiteY8" fmla="*/ 1925570 h 2105350"/>
                <a:gd name="connsiteX9" fmla="*/ 1052675 w 2473048"/>
                <a:gd name="connsiteY9" fmla="*/ 2105350 h 2105350"/>
                <a:gd name="connsiteX10" fmla="*/ 0 w 2473048"/>
                <a:gd name="connsiteY10" fmla="*/ 1052675 h 2105350"/>
                <a:gd name="connsiteX11" fmla="*/ 1052675 w 2473048"/>
                <a:gd name="connsiteY11" fmla="*/ 0 h 210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3048" h="2105350">
                  <a:moveTo>
                    <a:pt x="1052675" y="0"/>
                  </a:moveTo>
                  <a:cubicBezTo>
                    <a:pt x="1634051" y="0"/>
                    <a:pt x="2105350" y="471299"/>
                    <a:pt x="2105350" y="1052675"/>
                  </a:cubicBezTo>
                  <a:cubicBezTo>
                    <a:pt x="2105350" y="1089011"/>
                    <a:pt x="2103509" y="1124917"/>
                    <a:pt x="2099915" y="1160305"/>
                  </a:cubicBezTo>
                  <a:lnTo>
                    <a:pt x="2094166" y="1197973"/>
                  </a:lnTo>
                  <a:lnTo>
                    <a:pt x="2304364" y="1309420"/>
                  </a:lnTo>
                  <a:lnTo>
                    <a:pt x="2473048" y="1858846"/>
                  </a:lnTo>
                  <a:lnTo>
                    <a:pt x="1923621" y="2027530"/>
                  </a:lnTo>
                  <a:lnTo>
                    <a:pt x="1678608" y="1897623"/>
                  </a:lnTo>
                  <a:lnTo>
                    <a:pt x="1641236" y="1925570"/>
                  </a:lnTo>
                  <a:cubicBezTo>
                    <a:pt x="1473228" y="2039074"/>
                    <a:pt x="1270691" y="2105350"/>
                    <a:pt x="1052675" y="2105350"/>
                  </a:cubicBezTo>
                  <a:cubicBezTo>
                    <a:pt x="471299" y="2105350"/>
                    <a:pt x="0" y="1634051"/>
                    <a:pt x="0" y="1052675"/>
                  </a:cubicBezTo>
                  <a:cubicBezTo>
                    <a:pt x="0" y="471299"/>
                    <a:pt x="471299" y="0"/>
                    <a:pt x="1052675" y="0"/>
                  </a:cubicBezTo>
                  <a:close/>
                </a:path>
              </a:pathLst>
            </a:custGeom>
            <a:solidFill>
              <a:srgbClr val="DA164E"/>
            </a:solidFill>
            <a:ln>
              <a:solidFill>
                <a:srgbClr val="ECD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文本框 420"/>
            <p:cNvSpPr txBox="1"/>
            <p:nvPr/>
          </p:nvSpPr>
          <p:spPr>
            <a:xfrm>
              <a:off x="5413981" y="2596999"/>
              <a:ext cx="1710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第</a:t>
              </a:r>
              <a:r>
                <a: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rPr>
                <a:t>三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步</a:t>
              </a:r>
              <a:endParaRPr lang="zh-CN" altLang="en-US" sz="24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5" name="文本框 424"/>
            <p:cNvSpPr txBox="1"/>
            <p:nvPr/>
          </p:nvSpPr>
          <p:spPr>
            <a:xfrm>
              <a:off x="5471952" y="3012829"/>
              <a:ext cx="1922543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不放弃自己的梦想，不浪费自己的时间</a:t>
              </a:r>
              <a:endParaRPr lang="zh-CN" altLang="en-US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68315" y="3437654"/>
            <a:ext cx="2741300" cy="2333718"/>
            <a:chOff x="3268315" y="3437654"/>
            <a:chExt cx="2741300" cy="2333718"/>
          </a:xfrm>
        </p:grpSpPr>
        <p:sp>
          <p:nvSpPr>
            <p:cNvPr id="415" name="任意多边形 414"/>
            <p:cNvSpPr/>
            <p:nvPr/>
          </p:nvSpPr>
          <p:spPr>
            <a:xfrm rot="19914662" flipV="1">
              <a:off x="3268315" y="3437654"/>
              <a:ext cx="2741300" cy="2333718"/>
            </a:xfrm>
            <a:custGeom>
              <a:avLst/>
              <a:gdLst>
                <a:gd name="connsiteX0" fmla="*/ 1052675 w 2473048"/>
                <a:gd name="connsiteY0" fmla="*/ 0 h 2105350"/>
                <a:gd name="connsiteX1" fmla="*/ 2105350 w 2473048"/>
                <a:gd name="connsiteY1" fmla="*/ 1052675 h 2105350"/>
                <a:gd name="connsiteX2" fmla="*/ 2099915 w 2473048"/>
                <a:gd name="connsiteY2" fmla="*/ 1160305 h 2105350"/>
                <a:gd name="connsiteX3" fmla="*/ 2094166 w 2473048"/>
                <a:gd name="connsiteY3" fmla="*/ 1197973 h 2105350"/>
                <a:gd name="connsiteX4" fmla="*/ 2304364 w 2473048"/>
                <a:gd name="connsiteY4" fmla="*/ 1309420 h 2105350"/>
                <a:gd name="connsiteX5" fmla="*/ 2473048 w 2473048"/>
                <a:gd name="connsiteY5" fmla="*/ 1858846 h 2105350"/>
                <a:gd name="connsiteX6" fmla="*/ 1923621 w 2473048"/>
                <a:gd name="connsiteY6" fmla="*/ 2027530 h 2105350"/>
                <a:gd name="connsiteX7" fmla="*/ 1678608 w 2473048"/>
                <a:gd name="connsiteY7" fmla="*/ 1897623 h 2105350"/>
                <a:gd name="connsiteX8" fmla="*/ 1641236 w 2473048"/>
                <a:gd name="connsiteY8" fmla="*/ 1925570 h 2105350"/>
                <a:gd name="connsiteX9" fmla="*/ 1052675 w 2473048"/>
                <a:gd name="connsiteY9" fmla="*/ 2105350 h 2105350"/>
                <a:gd name="connsiteX10" fmla="*/ 0 w 2473048"/>
                <a:gd name="connsiteY10" fmla="*/ 1052675 h 2105350"/>
                <a:gd name="connsiteX11" fmla="*/ 1052675 w 2473048"/>
                <a:gd name="connsiteY11" fmla="*/ 0 h 210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3048" h="2105350">
                  <a:moveTo>
                    <a:pt x="1052675" y="0"/>
                  </a:moveTo>
                  <a:cubicBezTo>
                    <a:pt x="1634051" y="0"/>
                    <a:pt x="2105350" y="471299"/>
                    <a:pt x="2105350" y="1052675"/>
                  </a:cubicBezTo>
                  <a:cubicBezTo>
                    <a:pt x="2105350" y="1089011"/>
                    <a:pt x="2103509" y="1124917"/>
                    <a:pt x="2099915" y="1160305"/>
                  </a:cubicBezTo>
                  <a:lnTo>
                    <a:pt x="2094166" y="1197973"/>
                  </a:lnTo>
                  <a:lnTo>
                    <a:pt x="2304364" y="1309420"/>
                  </a:lnTo>
                  <a:lnTo>
                    <a:pt x="2473048" y="1858846"/>
                  </a:lnTo>
                  <a:lnTo>
                    <a:pt x="1923621" y="2027530"/>
                  </a:lnTo>
                  <a:lnTo>
                    <a:pt x="1678608" y="1897623"/>
                  </a:lnTo>
                  <a:lnTo>
                    <a:pt x="1641236" y="1925570"/>
                  </a:lnTo>
                  <a:cubicBezTo>
                    <a:pt x="1473228" y="2039074"/>
                    <a:pt x="1270691" y="2105350"/>
                    <a:pt x="1052675" y="2105350"/>
                  </a:cubicBezTo>
                  <a:cubicBezTo>
                    <a:pt x="471299" y="2105350"/>
                    <a:pt x="0" y="1634051"/>
                    <a:pt x="0" y="1052675"/>
                  </a:cubicBezTo>
                  <a:cubicBezTo>
                    <a:pt x="0" y="471299"/>
                    <a:pt x="471299" y="0"/>
                    <a:pt x="1052675" y="0"/>
                  </a:cubicBezTo>
                  <a:close/>
                </a:path>
              </a:pathLst>
            </a:custGeom>
            <a:solidFill>
              <a:srgbClr val="DA164E"/>
            </a:solidFill>
            <a:ln>
              <a:solidFill>
                <a:srgbClr val="ECD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文本框 418"/>
            <p:cNvSpPr txBox="1"/>
            <p:nvPr/>
          </p:nvSpPr>
          <p:spPr>
            <a:xfrm>
              <a:off x="3776384" y="3831001"/>
              <a:ext cx="1710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第二步</a:t>
              </a:r>
              <a:endParaRPr lang="zh-CN" altLang="en-US" sz="24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0" name="文本框 419"/>
            <p:cNvSpPr txBox="1"/>
            <p:nvPr/>
          </p:nvSpPr>
          <p:spPr>
            <a:xfrm>
              <a:off x="3795434" y="4246831"/>
              <a:ext cx="1922543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正确认识快乐与痛苦的关系，就像上坡与下坡</a:t>
              </a:r>
              <a:endParaRPr lang="zh-CN" altLang="en-US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87892" y="2190704"/>
            <a:ext cx="2741300" cy="2333718"/>
            <a:chOff x="1587892" y="2190704"/>
            <a:chExt cx="2741300" cy="2333718"/>
          </a:xfrm>
        </p:grpSpPr>
        <p:sp>
          <p:nvSpPr>
            <p:cNvPr id="405" name="任意多边形 404"/>
            <p:cNvSpPr/>
            <p:nvPr/>
          </p:nvSpPr>
          <p:spPr>
            <a:xfrm rot="1685338">
              <a:off x="1587892" y="2190704"/>
              <a:ext cx="2741300" cy="2333718"/>
            </a:xfrm>
            <a:custGeom>
              <a:avLst/>
              <a:gdLst>
                <a:gd name="connsiteX0" fmla="*/ 1052675 w 2473048"/>
                <a:gd name="connsiteY0" fmla="*/ 0 h 2105350"/>
                <a:gd name="connsiteX1" fmla="*/ 2105350 w 2473048"/>
                <a:gd name="connsiteY1" fmla="*/ 1052675 h 2105350"/>
                <a:gd name="connsiteX2" fmla="*/ 2099915 w 2473048"/>
                <a:gd name="connsiteY2" fmla="*/ 1160305 h 2105350"/>
                <a:gd name="connsiteX3" fmla="*/ 2094166 w 2473048"/>
                <a:gd name="connsiteY3" fmla="*/ 1197973 h 2105350"/>
                <a:gd name="connsiteX4" fmla="*/ 2304364 w 2473048"/>
                <a:gd name="connsiteY4" fmla="*/ 1309420 h 2105350"/>
                <a:gd name="connsiteX5" fmla="*/ 2473048 w 2473048"/>
                <a:gd name="connsiteY5" fmla="*/ 1858846 h 2105350"/>
                <a:gd name="connsiteX6" fmla="*/ 1923621 w 2473048"/>
                <a:gd name="connsiteY6" fmla="*/ 2027530 h 2105350"/>
                <a:gd name="connsiteX7" fmla="*/ 1678608 w 2473048"/>
                <a:gd name="connsiteY7" fmla="*/ 1897623 h 2105350"/>
                <a:gd name="connsiteX8" fmla="*/ 1641236 w 2473048"/>
                <a:gd name="connsiteY8" fmla="*/ 1925570 h 2105350"/>
                <a:gd name="connsiteX9" fmla="*/ 1052675 w 2473048"/>
                <a:gd name="connsiteY9" fmla="*/ 2105350 h 2105350"/>
                <a:gd name="connsiteX10" fmla="*/ 0 w 2473048"/>
                <a:gd name="connsiteY10" fmla="*/ 1052675 h 2105350"/>
                <a:gd name="connsiteX11" fmla="*/ 1052675 w 2473048"/>
                <a:gd name="connsiteY11" fmla="*/ 0 h 210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3048" h="2105350">
                  <a:moveTo>
                    <a:pt x="1052675" y="0"/>
                  </a:moveTo>
                  <a:cubicBezTo>
                    <a:pt x="1634051" y="0"/>
                    <a:pt x="2105350" y="471299"/>
                    <a:pt x="2105350" y="1052675"/>
                  </a:cubicBezTo>
                  <a:cubicBezTo>
                    <a:pt x="2105350" y="1089011"/>
                    <a:pt x="2103509" y="1124917"/>
                    <a:pt x="2099915" y="1160305"/>
                  </a:cubicBezTo>
                  <a:lnTo>
                    <a:pt x="2094166" y="1197973"/>
                  </a:lnTo>
                  <a:lnTo>
                    <a:pt x="2304364" y="1309420"/>
                  </a:lnTo>
                  <a:lnTo>
                    <a:pt x="2473048" y="1858846"/>
                  </a:lnTo>
                  <a:lnTo>
                    <a:pt x="1923621" y="2027530"/>
                  </a:lnTo>
                  <a:lnTo>
                    <a:pt x="1678608" y="1897623"/>
                  </a:lnTo>
                  <a:lnTo>
                    <a:pt x="1641236" y="1925570"/>
                  </a:lnTo>
                  <a:cubicBezTo>
                    <a:pt x="1473228" y="2039074"/>
                    <a:pt x="1270691" y="2105350"/>
                    <a:pt x="1052675" y="2105350"/>
                  </a:cubicBezTo>
                  <a:cubicBezTo>
                    <a:pt x="471299" y="2105350"/>
                    <a:pt x="0" y="1634051"/>
                    <a:pt x="0" y="1052675"/>
                  </a:cubicBezTo>
                  <a:cubicBezTo>
                    <a:pt x="0" y="471299"/>
                    <a:pt x="471299" y="0"/>
                    <a:pt x="1052675" y="0"/>
                  </a:cubicBezTo>
                  <a:close/>
                </a:path>
              </a:pathLst>
            </a:custGeom>
            <a:solidFill>
              <a:srgbClr val="DA164E"/>
            </a:solidFill>
            <a:ln>
              <a:solidFill>
                <a:srgbClr val="ECD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795184" y="2596999"/>
              <a:ext cx="1710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rPr>
                <a:t>第一步</a:t>
              </a:r>
            </a:p>
          </p:txBody>
        </p:sp>
        <p:sp>
          <p:nvSpPr>
            <p:cNvPr id="418" name="文本框 417"/>
            <p:cNvSpPr txBox="1"/>
            <p:nvPr/>
          </p:nvSpPr>
          <p:spPr>
            <a:xfrm>
              <a:off x="1814234" y="3012829"/>
              <a:ext cx="1922543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打开心扉</a:t>
              </a:r>
              <a:r>
                <a:rPr lang="en-US" altLang="zh-CN" spc="3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接受关爱</a:t>
              </a:r>
              <a:r>
                <a:rPr lang="en-US" altLang="zh-CN" spc="3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保持笑容</a:t>
              </a:r>
              <a:endParaRPr lang="en-US" altLang="zh-CN" spc="3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不要拒绝</a:t>
              </a:r>
              <a:endParaRPr lang="zh-CN" altLang="en-US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81988" y="1636148"/>
            <a:ext cx="3209581" cy="3297692"/>
            <a:chOff x="1281988" y="1636148"/>
            <a:chExt cx="3209581" cy="3297692"/>
          </a:xfrm>
        </p:grpSpPr>
        <p:grpSp>
          <p:nvGrpSpPr>
            <p:cNvPr id="440" name="组合 439"/>
            <p:cNvGrpSpPr/>
            <p:nvPr/>
          </p:nvGrpSpPr>
          <p:grpSpPr>
            <a:xfrm>
              <a:off x="3492288" y="2312991"/>
              <a:ext cx="568798" cy="568798"/>
              <a:chOff x="5480050" y="1860550"/>
              <a:chExt cx="1231900" cy="1231900"/>
            </a:xfrm>
          </p:grpSpPr>
          <p:sp>
            <p:nvSpPr>
              <p:cNvPr id="441" name="椭圆 440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十字星 441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281988" y="1636148"/>
              <a:ext cx="3209581" cy="3297692"/>
              <a:chOff x="1281988" y="1636148"/>
              <a:chExt cx="3209581" cy="3297692"/>
            </a:xfrm>
          </p:grpSpPr>
          <p:grpSp>
            <p:nvGrpSpPr>
              <p:cNvPr id="428" name="组合 427"/>
              <p:cNvGrpSpPr/>
              <p:nvPr/>
            </p:nvGrpSpPr>
            <p:grpSpPr>
              <a:xfrm>
                <a:off x="1281988" y="1997264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29" name="椭圆 42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" name="十字星 42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1" name="组合 430"/>
              <p:cNvGrpSpPr/>
              <p:nvPr/>
            </p:nvGrpSpPr>
            <p:grpSpPr>
              <a:xfrm>
                <a:off x="1971202" y="193521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32" name="椭圆 43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3" name="十字星 43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4" name="组合 433"/>
              <p:cNvGrpSpPr/>
              <p:nvPr/>
            </p:nvGrpSpPr>
            <p:grpSpPr>
              <a:xfrm>
                <a:off x="2465408" y="177575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35" name="椭圆 43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6" name="十字星 43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7" name="组合 436"/>
              <p:cNvGrpSpPr/>
              <p:nvPr/>
            </p:nvGrpSpPr>
            <p:grpSpPr>
              <a:xfrm>
                <a:off x="2760681" y="1636148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38" name="椭圆 43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9" name="十字星 43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3" name="组合 442"/>
              <p:cNvGrpSpPr/>
              <p:nvPr/>
            </p:nvGrpSpPr>
            <p:grpSpPr>
              <a:xfrm>
                <a:off x="3626817" y="277676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44" name="椭圆 44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5" name="十字星 44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" name="组合 445"/>
              <p:cNvGrpSpPr/>
              <p:nvPr/>
            </p:nvGrpSpPr>
            <p:grpSpPr>
              <a:xfrm>
                <a:off x="3383769" y="3000807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47" name="椭圆 44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" name="十字星 44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9" name="组合 448"/>
              <p:cNvGrpSpPr/>
              <p:nvPr/>
            </p:nvGrpSpPr>
            <p:grpSpPr>
              <a:xfrm>
                <a:off x="1331558" y="2746697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50" name="椭圆 44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" name="十字星 45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2" name="组合 451"/>
              <p:cNvGrpSpPr/>
              <p:nvPr/>
            </p:nvGrpSpPr>
            <p:grpSpPr>
              <a:xfrm>
                <a:off x="1347258" y="323789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53" name="椭圆 45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" name="十字星 45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5" name="组合 454"/>
              <p:cNvGrpSpPr/>
              <p:nvPr/>
            </p:nvGrpSpPr>
            <p:grpSpPr>
              <a:xfrm>
                <a:off x="1324529" y="3405149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56" name="椭圆 45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" name="十字星 45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8" name="组合 457"/>
              <p:cNvGrpSpPr/>
              <p:nvPr/>
            </p:nvGrpSpPr>
            <p:grpSpPr>
              <a:xfrm>
                <a:off x="2014148" y="3971809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59" name="椭圆 45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0" name="十字星 45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1" name="组合 460"/>
              <p:cNvGrpSpPr/>
              <p:nvPr/>
            </p:nvGrpSpPr>
            <p:grpSpPr>
              <a:xfrm>
                <a:off x="2378205" y="412993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62" name="椭圆 46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3" name="十字星 46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4" name="组合 463"/>
              <p:cNvGrpSpPr/>
              <p:nvPr/>
            </p:nvGrpSpPr>
            <p:grpSpPr>
              <a:xfrm>
                <a:off x="2514337" y="3826040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65" name="椭圆 46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6" name="十字星 46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7" name="组合 466"/>
              <p:cNvGrpSpPr/>
              <p:nvPr/>
            </p:nvGrpSpPr>
            <p:grpSpPr>
              <a:xfrm>
                <a:off x="3324192" y="3923718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68" name="椭圆 46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9" name="十字星 46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70" name="组合 469"/>
            <p:cNvGrpSpPr/>
            <p:nvPr/>
          </p:nvGrpSpPr>
          <p:grpSpPr>
            <a:xfrm>
              <a:off x="3521793" y="3562003"/>
              <a:ext cx="568798" cy="568798"/>
              <a:chOff x="5480050" y="1860550"/>
              <a:chExt cx="1231900" cy="1231900"/>
            </a:xfrm>
          </p:grpSpPr>
          <p:sp>
            <p:nvSpPr>
              <p:cNvPr id="471" name="椭圆 470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2" name="十字星 471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3" name="组合 472"/>
          <p:cNvGrpSpPr/>
          <p:nvPr/>
        </p:nvGrpSpPr>
        <p:grpSpPr>
          <a:xfrm>
            <a:off x="2948560" y="3105550"/>
            <a:ext cx="3209581" cy="3297692"/>
            <a:chOff x="1281988" y="1636148"/>
            <a:chExt cx="3209581" cy="3297692"/>
          </a:xfrm>
        </p:grpSpPr>
        <p:grpSp>
          <p:nvGrpSpPr>
            <p:cNvPr id="474" name="组合 473"/>
            <p:cNvGrpSpPr/>
            <p:nvPr/>
          </p:nvGrpSpPr>
          <p:grpSpPr>
            <a:xfrm>
              <a:off x="3492288" y="2312991"/>
              <a:ext cx="568798" cy="568798"/>
              <a:chOff x="5480050" y="1860550"/>
              <a:chExt cx="1231900" cy="1231900"/>
            </a:xfrm>
          </p:grpSpPr>
          <p:sp>
            <p:nvSpPr>
              <p:cNvPr id="518" name="椭圆 517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十字星 518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5" name="组合 474"/>
            <p:cNvGrpSpPr/>
            <p:nvPr/>
          </p:nvGrpSpPr>
          <p:grpSpPr>
            <a:xfrm>
              <a:off x="1281988" y="1636148"/>
              <a:ext cx="3209581" cy="3297692"/>
              <a:chOff x="1281988" y="1636148"/>
              <a:chExt cx="3209581" cy="3297692"/>
            </a:xfrm>
          </p:grpSpPr>
          <p:grpSp>
            <p:nvGrpSpPr>
              <p:cNvPr id="479" name="组合 478"/>
              <p:cNvGrpSpPr/>
              <p:nvPr/>
            </p:nvGrpSpPr>
            <p:grpSpPr>
              <a:xfrm>
                <a:off x="1281988" y="1997264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16" name="椭圆 51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7" name="十字星 51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0" name="组合 479"/>
              <p:cNvGrpSpPr/>
              <p:nvPr/>
            </p:nvGrpSpPr>
            <p:grpSpPr>
              <a:xfrm>
                <a:off x="1971202" y="193521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14" name="椭圆 51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5" name="十字星 51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1" name="组合 480"/>
              <p:cNvGrpSpPr/>
              <p:nvPr/>
            </p:nvGrpSpPr>
            <p:grpSpPr>
              <a:xfrm>
                <a:off x="2465408" y="177575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12" name="椭圆 51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3" name="十字星 51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2" name="组合 481"/>
              <p:cNvGrpSpPr/>
              <p:nvPr/>
            </p:nvGrpSpPr>
            <p:grpSpPr>
              <a:xfrm>
                <a:off x="2760681" y="1636148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10" name="椭圆 50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" name="十字星 51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3" name="组合 482"/>
              <p:cNvGrpSpPr/>
              <p:nvPr/>
            </p:nvGrpSpPr>
            <p:grpSpPr>
              <a:xfrm>
                <a:off x="3626817" y="277676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08" name="椭圆 50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" name="十字星 50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4" name="组合 483"/>
              <p:cNvGrpSpPr/>
              <p:nvPr/>
            </p:nvGrpSpPr>
            <p:grpSpPr>
              <a:xfrm>
                <a:off x="3383769" y="3000807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06" name="椭圆 50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" name="十字星 50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5" name="组合 484"/>
              <p:cNvGrpSpPr/>
              <p:nvPr/>
            </p:nvGrpSpPr>
            <p:grpSpPr>
              <a:xfrm>
                <a:off x="1331558" y="2746697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04" name="椭圆 50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" name="十字星 50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6" name="组合 485"/>
              <p:cNvGrpSpPr/>
              <p:nvPr/>
            </p:nvGrpSpPr>
            <p:grpSpPr>
              <a:xfrm>
                <a:off x="1347258" y="323789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02" name="椭圆 50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" name="十字星 50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7" name="组合 486"/>
              <p:cNvGrpSpPr/>
              <p:nvPr/>
            </p:nvGrpSpPr>
            <p:grpSpPr>
              <a:xfrm>
                <a:off x="1324529" y="3405149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00" name="椭圆 49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" name="十字星 50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8" name="组合 487"/>
              <p:cNvGrpSpPr/>
              <p:nvPr/>
            </p:nvGrpSpPr>
            <p:grpSpPr>
              <a:xfrm>
                <a:off x="2014148" y="3971809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98" name="椭圆 49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9" name="十字星 49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9" name="组合 488"/>
              <p:cNvGrpSpPr/>
              <p:nvPr/>
            </p:nvGrpSpPr>
            <p:grpSpPr>
              <a:xfrm>
                <a:off x="2378205" y="412993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96" name="椭圆 49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十字星 49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0" name="组合 489"/>
              <p:cNvGrpSpPr/>
              <p:nvPr/>
            </p:nvGrpSpPr>
            <p:grpSpPr>
              <a:xfrm>
                <a:off x="2514337" y="3826040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494" name="椭圆 49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5" name="十字星 49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1" name="组合 490"/>
              <p:cNvGrpSpPr/>
              <p:nvPr/>
            </p:nvGrpSpPr>
            <p:grpSpPr>
              <a:xfrm>
                <a:off x="3324192" y="3923718"/>
                <a:ext cx="568798" cy="568798"/>
                <a:chOff x="5480050" y="1860550"/>
                <a:chExt cx="1231900" cy="1231900"/>
              </a:xfrm>
            </p:grpSpPr>
            <p:sp>
              <p:nvSpPr>
                <p:cNvPr id="492" name="椭圆 49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3" name="十字星 49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76" name="组合 475"/>
            <p:cNvGrpSpPr/>
            <p:nvPr/>
          </p:nvGrpSpPr>
          <p:grpSpPr>
            <a:xfrm>
              <a:off x="3521793" y="3562003"/>
              <a:ext cx="568798" cy="568798"/>
              <a:chOff x="5480050" y="1860550"/>
              <a:chExt cx="1231900" cy="1231900"/>
            </a:xfrm>
          </p:grpSpPr>
          <p:sp>
            <p:nvSpPr>
              <p:cNvPr id="477" name="椭圆 476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十字星 477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0" name="组合 519"/>
          <p:cNvGrpSpPr/>
          <p:nvPr/>
        </p:nvGrpSpPr>
        <p:grpSpPr>
          <a:xfrm>
            <a:off x="4643468" y="1634043"/>
            <a:ext cx="3209581" cy="3297692"/>
            <a:chOff x="1281988" y="1636148"/>
            <a:chExt cx="3209581" cy="3297692"/>
          </a:xfrm>
        </p:grpSpPr>
        <p:grpSp>
          <p:nvGrpSpPr>
            <p:cNvPr id="521" name="组合 520"/>
            <p:cNvGrpSpPr/>
            <p:nvPr/>
          </p:nvGrpSpPr>
          <p:grpSpPr>
            <a:xfrm>
              <a:off x="3492288" y="2312991"/>
              <a:ext cx="568798" cy="568798"/>
              <a:chOff x="5480050" y="1860550"/>
              <a:chExt cx="1231900" cy="1231900"/>
            </a:xfrm>
          </p:grpSpPr>
          <p:sp>
            <p:nvSpPr>
              <p:cNvPr id="565" name="椭圆 564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十字星 565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2" name="组合 521"/>
            <p:cNvGrpSpPr/>
            <p:nvPr/>
          </p:nvGrpSpPr>
          <p:grpSpPr>
            <a:xfrm>
              <a:off x="1281988" y="1636148"/>
              <a:ext cx="3209581" cy="3297692"/>
              <a:chOff x="1281988" y="1636148"/>
              <a:chExt cx="3209581" cy="3297692"/>
            </a:xfrm>
          </p:grpSpPr>
          <p:grpSp>
            <p:nvGrpSpPr>
              <p:cNvPr id="526" name="组合 525"/>
              <p:cNvGrpSpPr/>
              <p:nvPr/>
            </p:nvGrpSpPr>
            <p:grpSpPr>
              <a:xfrm>
                <a:off x="1281988" y="1997264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63" name="椭圆 56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4" name="十字星 56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7" name="组合 526"/>
              <p:cNvGrpSpPr/>
              <p:nvPr/>
            </p:nvGrpSpPr>
            <p:grpSpPr>
              <a:xfrm>
                <a:off x="1971202" y="193521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61" name="椭圆 560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" name="十字星 561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8" name="组合 527"/>
              <p:cNvGrpSpPr/>
              <p:nvPr/>
            </p:nvGrpSpPr>
            <p:grpSpPr>
              <a:xfrm>
                <a:off x="2465408" y="177575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59" name="椭圆 55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" name="十字星 55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9" name="组合 528"/>
              <p:cNvGrpSpPr/>
              <p:nvPr/>
            </p:nvGrpSpPr>
            <p:grpSpPr>
              <a:xfrm>
                <a:off x="2760681" y="1636148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57" name="椭圆 55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" name="十字星 55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0" name="组合 529"/>
              <p:cNvGrpSpPr/>
              <p:nvPr/>
            </p:nvGrpSpPr>
            <p:grpSpPr>
              <a:xfrm>
                <a:off x="3626817" y="277676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55" name="椭圆 55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" name="十字星 55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1" name="组合 530"/>
              <p:cNvGrpSpPr/>
              <p:nvPr/>
            </p:nvGrpSpPr>
            <p:grpSpPr>
              <a:xfrm>
                <a:off x="3383769" y="3000807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53" name="椭圆 55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" name="十字星 55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2" name="组合 531"/>
              <p:cNvGrpSpPr/>
              <p:nvPr/>
            </p:nvGrpSpPr>
            <p:grpSpPr>
              <a:xfrm>
                <a:off x="1331558" y="2746697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51" name="椭圆 550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2" name="十字星 551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3" name="组合 532"/>
              <p:cNvGrpSpPr/>
              <p:nvPr/>
            </p:nvGrpSpPr>
            <p:grpSpPr>
              <a:xfrm>
                <a:off x="1347258" y="323789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49" name="椭圆 54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0" name="十字星 54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4" name="组合 533"/>
              <p:cNvGrpSpPr/>
              <p:nvPr/>
            </p:nvGrpSpPr>
            <p:grpSpPr>
              <a:xfrm>
                <a:off x="1324529" y="3405149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47" name="椭圆 54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8" name="十字星 54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5" name="组合 534"/>
              <p:cNvGrpSpPr/>
              <p:nvPr/>
            </p:nvGrpSpPr>
            <p:grpSpPr>
              <a:xfrm>
                <a:off x="2014148" y="3971809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45" name="椭圆 54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6" name="十字星 54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6" name="组合 535"/>
              <p:cNvGrpSpPr/>
              <p:nvPr/>
            </p:nvGrpSpPr>
            <p:grpSpPr>
              <a:xfrm>
                <a:off x="2378205" y="412993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43" name="椭圆 54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4" name="十字星 54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7" name="组合 536"/>
              <p:cNvGrpSpPr/>
              <p:nvPr/>
            </p:nvGrpSpPr>
            <p:grpSpPr>
              <a:xfrm>
                <a:off x="2514337" y="3826040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41" name="椭圆 540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2" name="十字星 541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8" name="组合 537"/>
              <p:cNvGrpSpPr/>
              <p:nvPr/>
            </p:nvGrpSpPr>
            <p:grpSpPr>
              <a:xfrm>
                <a:off x="3324192" y="3923718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39" name="椭圆 53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0" name="十字星 53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23" name="组合 522"/>
            <p:cNvGrpSpPr/>
            <p:nvPr/>
          </p:nvGrpSpPr>
          <p:grpSpPr>
            <a:xfrm>
              <a:off x="3521793" y="3562003"/>
              <a:ext cx="568798" cy="568798"/>
              <a:chOff x="5480050" y="1860550"/>
              <a:chExt cx="1231900" cy="1231900"/>
            </a:xfrm>
          </p:grpSpPr>
          <p:sp>
            <p:nvSpPr>
              <p:cNvPr id="524" name="椭圆 523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十字星 524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7" name="组合 566"/>
          <p:cNvGrpSpPr/>
          <p:nvPr/>
        </p:nvGrpSpPr>
        <p:grpSpPr>
          <a:xfrm>
            <a:off x="6367572" y="3003193"/>
            <a:ext cx="3209581" cy="3297692"/>
            <a:chOff x="1281988" y="1636148"/>
            <a:chExt cx="3209581" cy="3297692"/>
          </a:xfrm>
        </p:grpSpPr>
        <p:grpSp>
          <p:nvGrpSpPr>
            <p:cNvPr id="568" name="组合 567"/>
            <p:cNvGrpSpPr/>
            <p:nvPr/>
          </p:nvGrpSpPr>
          <p:grpSpPr>
            <a:xfrm>
              <a:off x="3492288" y="2312991"/>
              <a:ext cx="568798" cy="568798"/>
              <a:chOff x="5480050" y="1860550"/>
              <a:chExt cx="1231900" cy="1231900"/>
            </a:xfrm>
          </p:grpSpPr>
          <p:sp>
            <p:nvSpPr>
              <p:cNvPr id="612" name="椭圆 611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十字星 612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9" name="组合 568"/>
            <p:cNvGrpSpPr/>
            <p:nvPr/>
          </p:nvGrpSpPr>
          <p:grpSpPr>
            <a:xfrm>
              <a:off x="1281988" y="1636148"/>
              <a:ext cx="3209581" cy="3297692"/>
              <a:chOff x="1281988" y="1636148"/>
              <a:chExt cx="3209581" cy="3297692"/>
            </a:xfrm>
          </p:grpSpPr>
          <p:grpSp>
            <p:nvGrpSpPr>
              <p:cNvPr id="573" name="组合 572"/>
              <p:cNvGrpSpPr/>
              <p:nvPr/>
            </p:nvGrpSpPr>
            <p:grpSpPr>
              <a:xfrm>
                <a:off x="1281988" y="1997264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10" name="椭圆 60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" name="十字星 61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4" name="组合 573"/>
              <p:cNvGrpSpPr/>
              <p:nvPr/>
            </p:nvGrpSpPr>
            <p:grpSpPr>
              <a:xfrm>
                <a:off x="1971202" y="193521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08" name="椭圆 60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9" name="十字星 60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5" name="组合 574"/>
              <p:cNvGrpSpPr/>
              <p:nvPr/>
            </p:nvGrpSpPr>
            <p:grpSpPr>
              <a:xfrm>
                <a:off x="2465408" y="177575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06" name="椭圆 60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7" name="十字星 60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6" name="组合 575"/>
              <p:cNvGrpSpPr/>
              <p:nvPr/>
            </p:nvGrpSpPr>
            <p:grpSpPr>
              <a:xfrm>
                <a:off x="2760681" y="1636148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04" name="椭圆 60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5" name="十字星 60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7" name="组合 576"/>
              <p:cNvGrpSpPr/>
              <p:nvPr/>
            </p:nvGrpSpPr>
            <p:grpSpPr>
              <a:xfrm>
                <a:off x="3626817" y="277676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02" name="椭圆 60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3" name="十字星 60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" name="组合 577"/>
              <p:cNvGrpSpPr/>
              <p:nvPr/>
            </p:nvGrpSpPr>
            <p:grpSpPr>
              <a:xfrm>
                <a:off x="3383769" y="3000807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00" name="椭圆 59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1" name="十字星 60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" name="组合 578"/>
              <p:cNvGrpSpPr/>
              <p:nvPr/>
            </p:nvGrpSpPr>
            <p:grpSpPr>
              <a:xfrm>
                <a:off x="1331558" y="2746697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98" name="椭圆 59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9" name="十字星 59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0" name="组合 579"/>
              <p:cNvGrpSpPr/>
              <p:nvPr/>
            </p:nvGrpSpPr>
            <p:grpSpPr>
              <a:xfrm>
                <a:off x="1347258" y="323789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96" name="椭圆 59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7" name="十字星 59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1" name="组合 580"/>
              <p:cNvGrpSpPr/>
              <p:nvPr/>
            </p:nvGrpSpPr>
            <p:grpSpPr>
              <a:xfrm>
                <a:off x="1324529" y="3405149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94" name="椭圆 593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5" name="十字星 594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2" name="组合 581"/>
              <p:cNvGrpSpPr/>
              <p:nvPr/>
            </p:nvGrpSpPr>
            <p:grpSpPr>
              <a:xfrm>
                <a:off x="2014148" y="3971809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92" name="椭圆 591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3" name="十字星 592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3" name="组合 582"/>
              <p:cNvGrpSpPr/>
              <p:nvPr/>
            </p:nvGrpSpPr>
            <p:grpSpPr>
              <a:xfrm>
                <a:off x="2378205" y="412993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90" name="椭圆 589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1" name="十字星 590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4" name="组合 583"/>
              <p:cNvGrpSpPr/>
              <p:nvPr/>
            </p:nvGrpSpPr>
            <p:grpSpPr>
              <a:xfrm>
                <a:off x="2514337" y="3826040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588" name="椭圆 587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" name="十字星 588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5" name="组合 584"/>
              <p:cNvGrpSpPr/>
              <p:nvPr/>
            </p:nvGrpSpPr>
            <p:grpSpPr>
              <a:xfrm>
                <a:off x="3324192" y="3923718"/>
                <a:ext cx="568798" cy="568798"/>
                <a:chOff x="5480050" y="1860550"/>
                <a:chExt cx="1231900" cy="1231900"/>
              </a:xfrm>
            </p:grpSpPr>
            <p:sp>
              <p:nvSpPr>
                <p:cNvPr id="586" name="椭圆 585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" name="十字星 586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70" name="组合 569"/>
            <p:cNvGrpSpPr/>
            <p:nvPr/>
          </p:nvGrpSpPr>
          <p:grpSpPr>
            <a:xfrm>
              <a:off x="3521793" y="3562003"/>
              <a:ext cx="568798" cy="568798"/>
              <a:chOff x="5480050" y="1860550"/>
              <a:chExt cx="1231900" cy="1231900"/>
            </a:xfrm>
          </p:grpSpPr>
          <p:sp>
            <p:nvSpPr>
              <p:cNvPr id="571" name="椭圆 570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十字星 571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4" name="组合 613"/>
          <p:cNvGrpSpPr/>
          <p:nvPr/>
        </p:nvGrpSpPr>
        <p:grpSpPr>
          <a:xfrm>
            <a:off x="7991972" y="1580034"/>
            <a:ext cx="3209581" cy="3297692"/>
            <a:chOff x="1281988" y="1636148"/>
            <a:chExt cx="3209581" cy="3297692"/>
          </a:xfrm>
        </p:grpSpPr>
        <p:grpSp>
          <p:nvGrpSpPr>
            <p:cNvPr id="615" name="组合 614"/>
            <p:cNvGrpSpPr/>
            <p:nvPr/>
          </p:nvGrpSpPr>
          <p:grpSpPr>
            <a:xfrm>
              <a:off x="3492288" y="2312991"/>
              <a:ext cx="568798" cy="568798"/>
              <a:chOff x="5480050" y="1860550"/>
              <a:chExt cx="1231900" cy="1231900"/>
            </a:xfrm>
          </p:grpSpPr>
          <p:sp>
            <p:nvSpPr>
              <p:cNvPr id="659" name="椭圆 658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十字星 659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" name="组合 615"/>
            <p:cNvGrpSpPr/>
            <p:nvPr/>
          </p:nvGrpSpPr>
          <p:grpSpPr>
            <a:xfrm>
              <a:off x="1281988" y="1636148"/>
              <a:ext cx="3209581" cy="3297692"/>
              <a:chOff x="1281988" y="1636148"/>
              <a:chExt cx="3209581" cy="3297692"/>
            </a:xfrm>
          </p:grpSpPr>
          <p:grpSp>
            <p:nvGrpSpPr>
              <p:cNvPr id="620" name="组合 619"/>
              <p:cNvGrpSpPr/>
              <p:nvPr/>
            </p:nvGrpSpPr>
            <p:grpSpPr>
              <a:xfrm>
                <a:off x="1281988" y="1997264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57" name="椭圆 65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8" name="十字星 65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1" name="组合 620"/>
              <p:cNvGrpSpPr/>
              <p:nvPr/>
            </p:nvGrpSpPr>
            <p:grpSpPr>
              <a:xfrm>
                <a:off x="1971202" y="193521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55" name="椭圆 65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6" name="十字星 65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2" name="组合 621"/>
              <p:cNvGrpSpPr/>
              <p:nvPr/>
            </p:nvGrpSpPr>
            <p:grpSpPr>
              <a:xfrm>
                <a:off x="2465408" y="177575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53" name="椭圆 65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4" name="十字星 65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3" name="组合 622"/>
              <p:cNvGrpSpPr/>
              <p:nvPr/>
            </p:nvGrpSpPr>
            <p:grpSpPr>
              <a:xfrm>
                <a:off x="2760681" y="1636148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51" name="椭圆 650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2" name="十字星 651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4" name="组合 623"/>
              <p:cNvGrpSpPr/>
              <p:nvPr/>
            </p:nvGrpSpPr>
            <p:grpSpPr>
              <a:xfrm>
                <a:off x="3626817" y="277676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49" name="椭圆 64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0" name="十字星 64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5" name="组合 624"/>
              <p:cNvGrpSpPr/>
              <p:nvPr/>
            </p:nvGrpSpPr>
            <p:grpSpPr>
              <a:xfrm>
                <a:off x="3383769" y="3000807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47" name="椭圆 64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8" name="十字星 64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6" name="组合 625"/>
              <p:cNvGrpSpPr/>
              <p:nvPr/>
            </p:nvGrpSpPr>
            <p:grpSpPr>
              <a:xfrm>
                <a:off x="1331558" y="2746697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45" name="椭圆 64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6" name="十字星 64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7" name="组合 626"/>
              <p:cNvGrpSpPr/>
              <p:nvPr/>
            </p:nvGrpSpPr>
            <p:grpSpPr>
              <a:xfrm>
                <a:off x="1347258" y="3237891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43" name="椭圆 64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4" name="十字星 64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8" name="组合 627"/>
              <p:cNvGrpSpPr/>
              <p:nvPr/>
            </p:nvGrpSpPr>
            <p:grpSpPr>
              <a:xfrm>
                <a:off x="1324529" y="3405149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41" name="椭圆 640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2" name="十字星 641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9" name="组合 628"/>
              <p:cNvGrpSpPr/>
              <p:nvPr/>
            </p:nvGrpSpPr>
            <p:grpSpPr>
              <a:xfrm>
                <a:off x="2014148" y="3971809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39" name="椭圆 638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0" name="十字星 639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0" name="组合 629"/>
              <p:cNvGrpSpPr/>
              <p:nvPr/>
            </p:nvGrpSpPr>
            <p:grpSpPr>
              <a:xfrm>
                <a:off x="2378205" y="4129932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37" name="椭圆 636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8" name="十字星 637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1" name="组合 630"/>
              <p:cNvGrpSpPr/>
              <p:nvPr/>
            </p:nvGrpSpPr>
            <p:grpSpPr>
              <a:xfrm>
                <a:off x="2514337" y="3826040"/>
                <a:ext cx="1107800" cy="1107800"/>
                <a:chOff x="5480050" y="1860550"/>
                <a:chExt cx="1231900" cy="1231900"/>
              </a:xfrm>
            </p:grpSpPr>
            <p:sp>
              <p:nvSpPr>
                <p:cNvPr id="635" name="椭圆 634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6" name="十字星 635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2" name="组合 631"/>
              <p:cNvGrpSpPr/>
              <p:nvPr/>
            </p:nvGrpSpPr>
            <p:grpSpPr>
              <a:xfrm>
                <a:off x="3324192" y="3923718"/>
                <a:ext cx="568798" cy="568798"/>
                <a:chOff x="5480050" y="1860550"/>
                <a:chExt cx="1231900" cy="1231900"/>
              </a:xfrm>
            </p:grpSpPr>
            <p:sp>
              <p:nvSpPr>
                <p:cNvPr id="633" name="椭圆 632"/>
                <p:cNvSpPr/>
                <p:nvPr/>
              </p:nvSpPr>
              <p:spPr>
                <a:xfrm>
                  <a:off x="5868220" y="2248720"/>
                  <a:ext cx="455561" cy="45556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9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4" name="十字星 633"/>
                <p:cNvSpPr/>
                <p:nvPr/>
              </p:nvSpPr>
              <p:spPr>
                <a:xfrm>
                  <a:off x="5480050" y="1860550"/>
                  <a:ext cx="1231900" cy="1231900"/>
                </a:xfrm>
                <a:prstGeom prst="star4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17" name="组合 616"/>
            <p:cNvGrpSpPr/>
            <p:nvPr/>
          </p:nvGrpSpPr>
          <p:grpSpPr>
            <a:xfrm>
              <a:off x="3521793" y="3562003"/>
              <a:ext cx="568798" cy="568798"/>
              <a:chOff x="5480050" y="1860550"/>
              <a:chExt cx="1231900" cy="1231900"/>
            </a:xfrm>
          </p:grpSpPr>
          <p:sp>
            <p:nvSpPr>
              <p:cNvPr id="618" name="椭圆 617"/>
              <p:cNvSpPr/>
              <p:nvPr/>
            </p:nvSpPr>
            <p:spPr>
              <a:xfrm>
                <a:off x="5868220" y="2248720"/>
                <a:ext cx="455561" cy="45556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9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十字星 618"/>
              <p:cNvSpPr/>
              <p:nvPr/>
            </p:nvSpPr>
            <p:spPr>
              <a:xfrm>
                <a:off x="5480050" y="1860550"/>
                <a:ext cx="1231900" cy="1231900"/>
              </a:xfrm>
              <a:prstGeom prst="star4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2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875E-6 -3.33333E-6 L 0.00403 0.00787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39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xit" presetSubtype="1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" dur="1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2000" autoRev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1.25E-6 3.7037E-6 L 0.0056 -0.01343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0" y="-67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xit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1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utoRev="1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1.875E-6 -3.33333E-6 L 0.00403 0.00787 " pathEditMode="relative" rAng="0" ptsTypes="AA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394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1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2000" autoRev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1.25E-6 3.7037E-6 L 0.0056 -0.01343 " pathEditMode="relative" rAng="0" ptsTypes="AA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0" y="-67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xit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9" dur="1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9" t="23492" r="8633" b="103"/>
          <a:stretch>
            <a:fillRect/>
          </a:stretch>
        </p:blipFill>
        <p:spPr>
          <a:xfrm>
            <a:off x="8913372" y="2208476"/>
            <a:ext cx="1959059" cy="2160588"/>
          </a:xfrm>
          <a:custGeom>
            <a:avLst/>
            <a:gdLst>
              <a:gd name="connsiteX0" fmla="*/ 161407 w 1959059"/>
              <a:gd name="connsiteY0" fmla="*/ 0 h 2160588"/>
              <a:gd name="connsiteX1" fmla="*/ 1797652 w 1959059"/>
              <a:gd name="connsiteY1" fmla="*/ 0 h 2160588"/>
              <a:gd name="connsiteX2" fmla="*/ 1959059 w 1959059"/>
              <a:gd name="connsiteY2" fmla="*/ 161407 h 2160588"/>
              <a:gd name="connsiteX3" fmla="*/ 1959059 w 1959059"/>
              <a:gd name="connsiteY3" fmla="*/ 1999181 h 2160588"/>
              <a:gd name="connsiteX4" fmla="*/ 1797652 w 1959059"/>
              <a:gd name="connsiteY4" fmla="*/ 2160588 h 2160588"/>
              <a:gd name="connsiteX5" fmla="*/ 161407 w 1959059"/>
              <a:gd name="connsiteY5" fmla="*/ 2160588 h 2160588"/>
              <a:gd name="connsiteX6" fmla="*/ 0 w 1959059"/>
              <a:gd name="connsiteY6" fmla="*/ 1999181 h 2160588"/>
              <a:gd name="connsiteX7" fmla="*/ 0 w 1959059"/>
              <a:gd name="connsiteY7" fmla="*/ 161407 h 2160588"/>
              <a:gd name="connsiteX8" fmla="*/ 161407 w 1959059"/>
              <a:gd name="connsiteY8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9059" h="2160588">
                <a:moveTo>
                  <a:pt x="161407" y="0"/>
                </a:moveTo>
                <a:lnTo>
                  <a:pt x="1797652" y="0"/>
                </a:lnTo>
                <a:cubicBezTo>
                  <a:pt x="1886795" y="0"/>
                  <a:pt x="1959059" y="72264"/>
                  <a:pt x="1959059" y="161407"/>
                </a:cubicBezTo>
                <a:lnTo>
                  <a:pt x="1959059" y="1999181"/>
                </a:lnTo>
                <a:cubicBezTo>
                  <a:pt x="1959059" y="2088324"/>
                  <a:pt x="1886795" y="2160588"/>
                  <a:pt x="1797652" y="2160588"/>
                </a:cubicBezTo>
                <a:lnTo>
                  <a:pt x="161407" y="2160588"/>
                </a:lnTo>
                <a:cubicBezTo>
                  <a:pt x="72264" y="2160588"/>
                  <a:pt x="0" y="2088324"/>
                  <a:pt x="0" y="1999181"/>
                </a:cubicBezTo>
                <a:lnTo>
                  <a:pt x="0" y="161407"/>
                </a:lnTo>
                <a:cubicBezTo>
                  <a:pt x="0" y="72264"/>
                  <a:pt x="72264" y="0"/>
                  <a:pt x="161407" y="0"/>
                </a:cubicBez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92" t="762" r="17108" b="443"/>
          <a:stretch>
            <a:fillRect/>
          </a:stretch>
        </p:blipFill>
        <p:spPr>
          <a:xfrm rot="5400000">
            <a:off x="6276774" y="2309241"/>
            <a:ext cx="2160588" cy="1959059"/>
          </a:xfrm>
          <a:custGeom>
            <a:avLst/>
            <a:gdLst>
              <a:gd name="connsiteX0" fmla="*/ 0 w 2160588"/>
              <a:gd name="connsiteY0" fmla="*/ 1797652 h 1959059"/>
              <a:gd name="connsiteX1" fmla="*/ 0 w 2160588"/>
              <a:gd name="connsiteY1" fmla="*/ 161407 h 1959059"/>
              <a:gd name="connsiteX2" fmla="*/ 161407 w 2160588"/>
              <a:gd name="connsiteY2" fmla="*/ 0 h 1959059"/>
              <a:gd name="connsiteX3" fmla="*/ 1999181 w 2160588"/>
              <a:gd name="connsiteY3" fmla="*/ 0 h 1959059"/>
              <a:gd name="connsiteX4" fmla="*/ 2160588 w 2160588"/>
              <a:gd name="connsiteY4" fmla="*/ 161407 h 1959059"/>
              <a:gd name="connsiteX5" fmla="*/ 2160588 w 2160588"/>
              <a:gd name="connsiteY5" fmla="*/ 1797652 h 1959059"/>
              <a:gd name="connsiteX6" fmla="*/ 1999181 w 2160588"/>
              <a:gd name="connsiteY6" fmla="*/ 1959059 h 1959059"/>
              <a:gd name="connsiteX7" fmla="*/ 161407 w 2160588"/>
              <a:gd name="connsiteY7" fmla="*/ 1959059 h 1959059"/>
              <a:gd name="connsiteX8" fmla="*/ 0 w 2160588"/>
              <a:gd name="connsiteY8" fmla="*/ 1797652 h 195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588" h="1959059">
                <a:moveTo>
                  <a:pt x="0" y="1797652"/>
                </a:moveTo>
                <a:lnTo>
                  <a:pt x="0" y="161407"/>
                </a:lnTo>
                <a:cubicBezTo>
                  <a:pt x="0" y="72264"/>
                  <a:pt x="72264" y="0"/>
                  <a:pt x="161407" y="0"/>
                </a:cubicBezTo>
                <a:lnTo>
                  <a:pt x="1999181" y="0"/>
                </a:lnTo>
                <a:cubicBezTo>
                  <a:pt x="2088324" y="0"/>
                  <a:pt x="2160588" y="72264"/>
                  <a:pt x="2160588" y="161407"/>
                </a:cubicBezTo>
                <a:lnTo>
                  <a:pt x="2160588" y="1797652"/>
                </a:lnTo>
                <a:cubicBezTo>
                  <a:pt x="2160588" y="1886795"/>
                  <a:pt x="2088324" y="1959059"/>
                  <a:pt x="1999181" y="1959059"/>
                </a:cubicBezTo>
                <a:lnTo>
                  <a:pt x="161407" y="1959059"/>
                </a:lnTo>
                <a:cubicBezTo>
                  <a:pt x="72264" y="1959059"/>
                  <a:pt x="0" y="1886795"/>
                  <a:pt x="0" y="1797652"/>
                </a:cubicBez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6" t="967" r="13691" b="2020"/>
          <a:stretch>
            <a:fillRect/>
          </a:stretch>
        </p:blipFill>
        <p:spPr>
          <a:xfrm>
            <a:off x="3841708" y="2208476"/>
            <a:ext cx="1959059" cy="2160588"/>
          </a:xfrm>
          <a:custGeom>
            <a:avLst/>
            <a:gdLst>
              <a:gd name="connsiteX0" fmla="*/ 161407 w 1959059"/>
              <a:gd name="connsiteY0" fmla="*/ 0 h 2160588"/>
              <a:gd name="connsiteX1" fmla="*/ 1797652 w 1959059"/>
              <a:gd name="connsiteY1" fmla="*/ 0 h 2160588"/>
              <a:gd name="connsiteX2" fmla="*/ 1959059 w 1959059"/>
              <a:gd name="connsiteY2" fmla="*/ 161407 h 2160588"/>
              <a:gd name="connsiteX3" fmla="*/ 1959059 w 1959059"/>
              <a:gd name="connsiteY3" fmla="*/ 1999181 h 2160588"/>
              <a:gd name="connsiteX4" fmla="*/ 1797652 w 1959059"/>
              <a:gd name="connsiteY4" fmla="*/ 2160588 h 2160588"/>
              <a:gd name="connsiteX5" fmla="*/ 161407 w 1959059"/>
              <a:gd name="connsiteY5" fmla="*/ 2160588 h 2160588"/>
              <a:gd name="connsiteX6" fmla="*/ 0 w 1959059"/>
              <a:gd name="connsiteY6" fmla="*/ 1999181 h 2160588"/>
              <a:gd name="connsiteX7" fmla="*/ 0 w 1959059"/>
              <a:gd name="connsiteY7" fmla="*/ 161407 h 2160588"/>
              <a:gd name="connsiteX8" fmla="*/ 161407 w 1959059"/>
              <a:gd name="connsiteY8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9059" h="2160588">
                <a:moveTo>
                  <a:pt x="161407" y="0"/>
                </a:moveTo>
                <a:lnTo>
                  <a:pt x="1797652" y="0"/>
                </a:lnTo>
                <a:cubicBezTo>
                  <a:pt x="1886795" y="0"/>
                  <a:pt x="1959059" y="72264"/>
                  <a:pt x="1959059" y="161407"/>
                </a:cubicBezTo>
                <a:lnTo>
                  <a:pt x="1959059" y="1999181"/>
                </a:lnTo>
                <a:cubicBezTo>
                  <a:pt x="1959059" y="2088324"/>
                  <a:pt x="1886795" y="2160588"/>
                  <a:pt x="1797652" y="2160588"/>
                </a:cubicBezTo>
                <a:lnTo>
                  <a:pt x="161407" y="2160588"/>
                </a:lnTo>
                <a:cubicBezTo>
                  <a:pt x="72264" y="2160588"/>
                  <a:pt x="0" y="2088324"/>
                  <a:pt x="0" y="1999181"/>
                </a:cubicBezTo>
                <a:lnTo>
                  <a:pt x="0" y="161407"/>
                </a:lnTo>
                <a:cubicBezTo>
                  <a:pt x="0" y="72264"/>
                  <a:pt x="72264" y="0"/>
                  <a:pt x="161407" y="0"/>
                </a:cubicBez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85" t="90" r="23703" b="5020"/>
          <a:stretch>
            <a:fillRect/>
          </a:stretch>
        </p:blipFill>
        <p:spPr>
          <a:xfrm flipH="1">
            <a:off x="1305878" y="2208476"/>
            <a:ext cx="1959059" cy="2160588"/>
          </a:xfrm>
          <a:custGeom>
            <a:avLst/>
            <a:gdLst>
              <a:gd name="connsiteX0" fmla="*/ 1797652 w 1959059"/>
              <a:gd name="connsiteY0" fmla="*/ 0 h 2160588"/>
              <a:gd name="connsiteX1" fmla="*/ 161407 w 1959059"/>
              <a:gd name="connsiteY1" fmla="*/ 0 h 2160588"/>
              <a:gd name="connsiteX2" fmla="*/ 0 w 1959059"/>
              <a:gd name="connsiteY2" fmla="*/ 161407 h 2160588"/>
              <a:gd name="connsiteX3" fmla="*/ 0 w 1959059"/>
              <a:gd name="connsiteY3" fmla="*/ 1999181 h 2160588"/>
              <a:gd name="connsiteX4" fmla="*/ 161407 w 1959059"/>
              <a:gd name="connsiteY4" fmla="*/ 2160588 h 2160588"/>
              <a:gd name="connsiteX5" fmla="*/ 1797652 w 1959059"/>
              <a:gd name="connsiteY5" fmla="*/ 2160588 h 2160588"/>
              <a:gd name="connsiteX6" fmla="*/ 1959059 w 1959059"/>
              <a:gd name="connsiteY6" fmla="*/ 1999181 h 2160588"/>
              <a:gd name="connsiteX7" fmla="*/ 1959059 w 1959059"/>
              <a:gd name="connsiteY7" fmla="*/ 161407 h 2160588"/>
              <a:gd name="connsiteX8" fmla="*/ 1797652 w 1959059"/>
              <a:gd name="connsiteY8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9059" h="2160588">
                <a:moveTo>
                  <a:pt x="1797652" y="0"/>
                </a:moveTo>
                <a:lnTo>
                  <a:pt x="161407" y="0"/>
                </a:lnTo>
                <a:cubicBezTo>
                  <a:pt x="72264" y="0"/>
                  <a:pt x="0" y="72264"/>
                  <a:pt x="0" y="161407"/>
                </a:cubicBezTo>
                <a:lnTo>
                  <a:pt x="0" y="1999181"/>
                </a:lnTo>
                <a:cubicBezTo>
                  <a:pt x="0" y="2088324"/>
                  <a:pt x="72264" y="2160588"/>
                  <a:pt x="161407" y="2160588"/>
                </a:cubicBezTo>
                <a:lnTo>
                  <a:pt x="1797652" y="2160588"/>
                </a:lnTo>
                <a:cubicBezTo>
                  <a:pt x="1886795" y="2160588"/>
                  <a:pt x="1959059" y="2088324"/>
                  <a:pt x="1959059" y="1999181"/>
                </a:cubicBezTo>
                <a:lnTo>
                  <a:pt x="1959059" y="161407"/>
                </a:lnTo>
                <a:cubicBezTo>
                  <a:pt x="1959059" y="72264"/>
                  <a:pt x="1886795" y="0"/>
                  <a:pt x="1797652" y="0"/>
                </a:cubicBezTo>
                <a:close/>
              </a:path>
            </a:pathLst>
          </a:custGeom>
        </p:spPr>
      </p:pic>
      <p:grpSp>
        <p:nvGrpSpPr>
          <p:cNvPr id="457" name="组合 456"/>
          <p:cNvGrpSpPr/>
          <p:nvPr/>
        </p:nvGrpSpPr>
        <p:grpSpPr>
          <a:xfrm>
            <a:off x="753021" y="1658736"/>
            <a:ext cx="1107800" cy="1107800"/>
            <a:chOff x="5480050" y="1860550"/>
            <a:chExt cx="1231900" cy="1231900"/>
          </a:xfrm>
        </p:grpSpPr>
        <p:sp>
          <p:nvSpPr>
            <p:cNvPr id="458" name="椭圆 457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十字星 458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rgbClr val="ECD923">
                    <a:alpha val="88000"/>
                  </a:srgbClr>
                </a:gs>
                <a:gs pos="100000">
                  <a:srgbClr val="ECD92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287808" y="1658736"/>
            <a:ext cx="1107800" cy="1107800"/>
            <a:chOff x="5480050" y="1860550"/>
            <a:chExt cx="1231900" cy="1231900"/>
          </a:xfrm>
        </p:grpSpPr>
        <p:sp>
          <p:nvSpPr>
            <p:cNvPr id="518" name="椭圆 517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十字星 518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rgbClr val="ECD923">
                    <a:alpha val="88000"/>
                  </a:srgbClr>
                </a:gs>
                <a:gs pos="100000">
                  <a:srgbClr val="ECD92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5823638" y="1658736"/>
            <a:ext cx="1107800" cy="1107800"/>
            <a:chOff x="5480050" y="1860550"/>
            <a:chExt cx="1231900" cy="1231900"/>
          </a:xfrm>
        </p:grpSpPr>
        <p:sp>
          <p:nvSpPr>
            <p:cNvPr id="521" name="椭圆 520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十字星 521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rgbClr val="ECD923">
                    <a:alpha val="88000"/>
                  </a:srgbClr>
                </a:gs>
                <a:gs pos="100000">
                  <a:srgbClr val="ECD92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8379365" y="1658736"/>
            <a:ext cx="1107800" cy="1107800"/>
            <a:chOff x="5480050" y="1860550"/>
            <a:chExt cx="1231900" cy="1231900"/>
          </a:xfrm>
        </p:grpSpPr>
        <p:sp>
          <p:nvSpPr>
            <p:cNvPr id="524" name="椭圆 523"/>
            <p:cNvSpPr/>
            <p:nvPr/>
          </p:nvSpPr>
          <p:spPr>
            <a:xfrm>
              <a:off x="5868220" y="2248720"/>
              <a:ext cx="455561" cy="455561"/>
            </a:xfrm>
            <a:prstGeom prst="ellipse">
              <a:avLst/>
            </a:prstGeom>
            <a:gradFill>
              <a:gsLst>
                <a:gs pos="0">
                  <a:schemeClr val="bg1">
                    <a:alpha val="9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十字星 524"/>
            <p:cNvSpPr/>
            <p:nvPr/>
          </p:nvSpPr>
          <p:spPr>
            <a:xfrm>
              <a:off x="5480050" y="1860550"/>
              <a:ext cx="1231900" cy="1231900"/>
            </a:xfrm>
            <a:prstGeom prst="star4">
              <a:avLst/>
            </a:prstGeom>
            <a:gradFill>
              <a:gsLst>
                <a:gs pos="0">
                  <a:srgbClr val="ECD923">
                    <a:alpha val="88000"/>
                  </a:srgbClr>
                </a:gs>
                <a:gs pos="100000">
                  <a:srgbClr val="ECD92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>
          <a:xfrm flipV="1">
            <a:off x="2128324" y="4489663"/>
            <a:ext cx="283344" cy="244262"/>
          </a:xfrm>
          <a:prstGeom prst="triangle">
            <a:avLst/>
          </a:prstGeom>
          <a:solidFill>
            <a:srgbClr val="EE4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等腰三角形 525"/>
          <p:cNvSpPr/>
          <p:nvPr/>
        </p:nvSpPr>
        <p:spPr>
          <a:xfrm flipV="1">
            <a:off x="4679565" y="4489663"/>
            <a:ext cx="283344" cy="244262"/>
          </a:xfrm>
          <a:prstGeom prst="triangle">
            <a:avLst/>
          </a:prstGeom>
          <a:solidFill>
            <a:srgbClr val="EE4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等腰三角形 526"/>
          <p:cNvSpPr/>
          <p:nvPr/>
        </p:nvSpPr>
        <p:spPr>
          <a:xfrm flipV="1">
            <a:off x="7206574" y="4489663"/>
            <a:ext cx="283344" cy="244262"/>
          </a:xfrm>
          <a:prstGeom prst="triangle">
            <a:avLst/>
          </a:prstGeom>
          <a:solidFill>
            <a:srgbClr val="EE4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等腰三角形 527"/>
          <p:cNvSpPr/>
          <p:nvPr/>
        </p:nvSpPr>
        <p:spPr>
          <a:xfrm flipV="1">
            <a:off x="9752751" y="4489663"/>
            <a:ext cx="283344" cy="244262"/>
          </a:xfrm>
          <a:prstGeom prst="triangle">
            <a:avLst/>
          </a:prstGeom>
          <a:solidFill>
            <a:srgbClr val="EE4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57388" y="4854524"/>
            <a:ext cx="146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rgbClr val="EE4A79"/>
                </a:solidFill>
                <a:latin typeface="+mj-ea"/>
                <a:ea typeface="+mj-ea"/>
              </a:rPr>
              <a:t>关爱</a:t>
            </a:r>
          </a:p>
        </p:txBody>
      </p:sp>
      <p:sp>
        <p:nvSpPr>
          <p:cNvPr id="533" name="文本框 532"/>
          <p:cNvSpPr txBox="1"/>
          <p:nvPr/>
        </p:nvSpPr>
        <p:spPr>
          <a:xfrm>
            <a:off x="3818835" y="4854524"/>
            <a:ext cx="200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 smtClean="0">
                <a:solidFill>
                  <a:srgbClr val="EE4A79"/>
                </a:solidFill>
                <a:latin typeface="+mj-ea"/>
                <a:ea typeface="+mj-ea"/>
              </a:rPr>
              <a:t>对动物的爱</a:t>
            </a:r>
            <a:endParaRPr lang="zh-CN" altLang="en-US" sz="2000" spc="6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6354654" y="4854524"/>
            <a:ext cx="200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rgbClr val="EE4A79"/>
                </a:solidFill>
                <a:latin typeface="+mj-ea"/>
                <a:ea typeface="+mj-ea"/>
              </a:rPr>
              <a:t>爱情</a:t>
            </a:r>
          </a:p>
        </p:txBody>
      </p:sp>
      <p:sp>
        <p:nvSpPr>
          <p:cNvPr id="535" name="文本框 534"/>
          <p:cNvSpPr txBox="1"/>
          <p:nvPr/>
        </p:nvSpPr>
        <p:spPr>
          <a:xfrm>
            <a:off x="8893906" y="4854524"/>
            <a:ext cx="200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 smtClean="0">
                <a:solidFill>
                  <a:srgbClr val="EE4A79"/>
                </a:solidFill>
                <a:latin typeface="+mj-ea"/>
                <a:ea typeface="+mj-ea"/>
              </a:rPr>
              <a:t>环境爱</a:t>
            </a:r>
            <a:endParaRPr lang="zh-CN" altLang="en-US" sz="2000" spc="6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46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51" name="文本框 50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63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1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5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0186 L 0.14583 -0.00186 L 0.15521 0.0037 L 0.15938 0.01296 L 0.15938 0.29814 L 0.15833 0.30555 L 0.15104 0.31296 L 0.0125 0.31296 L 0.00521 0.30925 L 0.00104 0.30185 L -1.45833E-6 0.29074 L -1.45833E-6 4.81481E-6 " pathEditMode="relative" rAng="0" ptsTypes="AAAAAAAAAAAA">
                                      <p:cBhvr>
                                        <p:cTn id="8" dur="3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1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0186 L 0.14583 -0.00186 L 0.15521 0.0037 L 0.15938 0.01296 L 0.15938 0.29814 L 0.15833 0.30555 L 0.15104 0.31296 L 0.0125 0.31296 L 0.00521 0.30925 L 0.00104 0.30185 L -1.45833E-6 0.29074 L -1.45833E-6 4.81481E-6 " pathEditMode="relative" rAng="0" ptsTypes="AAAAAAAAAAAA">
                                      <p:cBhvr>
                                        <p:cTn id="12" dur="3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1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5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0186 L 0.14583 -0.00186 L 0.15521 0.0037 L 0.15938 0.01296 L 0.15938 0.29814 L 0.15833 0.30555 L 0.15104 0.31296 L 0.0125 0.31296 L 0.00521 0.30925 L 0.00104 0.30185 L -1.45833E-6 0.29074 L -1.45833E-6 4.81481E-6 " pathEditMode="relative" rAng="0" ptsTypes="AAAAAAAAAAAA">
                                      <p:cBhvr>
                                        <p:cTn id="16" dur="3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1574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0186 L 0.14583 -0.00186 L 0.15521 0.0037 L 0.15938 0.01296 L 0.15938 0.29814 L 0.15833 0.30555 L 0.15104 0.31296 L 0.0125 0.31296 L 0.00521 0.30925 L 0.00104 0.30185 L -1.45833E-6 0.29074 L -1.45833E-6 4.81481E-6 " pathEditMode="relative" rAng="0" ptsTypes="AAAAAAAAAAAA">
                                      <p:cBhvr>
                                        <p:cTn id="20" dur="3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1574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2000" autoRev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08333E-6 -3.7037E-6 L 2.08333E-6 0.025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2000" autoRev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08333E-6 -3.7037E-6 L 2.08333E-6 0.02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2000" autoRev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08333E-6 -3.7037E-6 L 2.08333E-6 0.025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2000" autoRev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66667E-6 -3.7037E-6 L 1.66667E-6 0.025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526" grpId="0" animBg="1"/>
      <p:bldP spid="526" grpId="1" animBg="1"/>
      <p:bldP spid="527" grpId="0" animBg="1"/>
      <p:bldP spid="527" grpId="1" animBg="1"/>
      <p:bldP spid="528" grpId="0" animBg="1"/>
      <p:bldP spid="528" grpId="1" animBg="1"/>
      <p:bldP spid="24" grpId="0"/>
      <p:bldP spid="533" grpId="0"/>
      <p:bldP spid="534" grpId="0"/>
      <p:bldP spid="5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心形 20"/>
          <p:cNvSpPr/>
          <p:nvPr/>
        </p:nvSpPr>
        <p:spPr>
          <a:xfrm>
            <a:off x="-562132" y="1933576"/>
            <a:ext cx="209708" cy="209708"/>
          </a:xfrm>
          <a:prstGeom prst="heart">
            <a:avLst/>
          </a:prstGeom>
          <a:solidFill>
            <a:srgbClr val="F44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2388588" y="3206880"/>
            <a:ext cx="670878" cy="670876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894843" y="727756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30803" y="7028386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33211" y="7609601"/>
            <a:ext cx="221524" cy="21982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998361" y="7080245"/>
            <a:ext cx="359792" cy="35703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35660" y="7645585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258652" y="7377594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829853" y="702838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693982" y="7455339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2" name="心形 51"/>
          <p:cNvSpPr/>
          <p:nvPr/>
        </p:nvSpPr>
        <p:spPr>
          <a:xfrm>
            <a:off x="5634166" y="3183196"/>
            <a:ext cx="718246" cy="71824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>
            <a:off x="9178693" y="3043364"/>
            <a:ext cx="997910" cy="997908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1717409" y="4877832"/>
            <a:ext cx="19706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DC23F"/>
                </a:solidFill>
              </a:rPr>
              <a:t>2011</a:t>
            </a:r>
            <a:r>
              <a:rPr lang="zh-CN" altLang="en-US" sz="2400" b="1" dirty="0" smtClean="0">
                <a:solidFill>
                  <a:srgbClr val="DDC23F"/>
                </a:solidFill>
              </a:rPr>
              <a:t>年</a:t>
            </a:r>
            <a:endParaRPr lang="en-US" altLang="zh-CN" sz="2400" b="1" dirty="0" smtClean="0">
              <a:solidFill>
                <a:srgbClr val="DDC23F"/>
              </a:solidFill>
            </a:endParaRPr>
          </a:p>
          <a:p>
            <a:pPr algn="ctr"/>
            <a:r>
              <a:rPr lang="en-US" altLang="zh-CN" sz="2800" b="1" dirty="0" smtClean="0">
                <a:solidFill>
                  <a:srgbClr val="DDC23F"/>
                </a:solidFill>
              </a:rPr>
              <a:t>200,000</a:t>
            </a:r>
            <a:endParaRPr lang="zh-CN" altLang="en-US" sz="2800" b="1" dirty="0">
              <a:solidFill>
                <a:srgbClr val="DDC23F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396868" y="714421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32828" y="6895036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35236" y="7476251"/>
            <a:ext cx="221524" cy="21982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500386" y="6946895"/>
            <a:ext cx="359792" cy="35703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37685" y="7512235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60677" y="7244244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331878" y="689503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96007" y="7321989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075175" y="727756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611135" y="7028386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413543" y="7609601"/>
            <a:ext cx="221524" cy="21982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78693" y="7080245"/>
            <a:ext cx="359792" cy="35703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815992" y="7645585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438984" y="7377594"/>
            <a:ext cx="334800" cy="33378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010185" y="7028386"/>
            <a:ext cx="201600" cy="2000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874314" y="7455339"/>
            <a:ext cx="464310" cy="46075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00" spc="-15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---------------</a:t>
            </a:r>
            <a:endParaRPr lang="zh-CN" altLang="en-US" sz="100" spc="-150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98097" y="4877832"/>
            <a:ext cx="17294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DC23F"/>
                </a:solidFill>
              </a:rPr>
              <a:t>2012</a:t>
            </a:r>
            <a:r>
              <a:rPr lang="zh-CN" altLang="en-US" sz="2400" b="1" dirty="0" smtClean="0">
                <a:solidFill>
                  <a:srgbClr val="DDC23F"/>
                </a:solidFill>
              </a:rPr>
              <a:t>年</a:t>
            </a:r>
            <a:endParaRPr lang="en-US" altLang="zh-CN" sz="2400" b="1" dirty="0" smtClean="0">
              <a:solidFill>
                <a:srgbClr val="DDC23F"/>
              </a:solidFill>
            </a:endParaRPr>
          </a:p>
          <a:p>
            <a:pPr algn="ctr"/>
            <a:r>
              <a:rPr lang="en-US" altLang="zh-CN" sz="2800" b="1" dirty="0" smtClean="0">
                <a:solidFill>
                  <a:srgbClr val="DDC23F"/>
                </a:solidFill>
              </a:rPr>
              <a:t>300,000</a:t>
            </a:r>
            <a:endParaRPr lang="zh-CN" altLang="en-US" sz="2800" b="1" dirty="0">
              <a:solidFill>
                <a:srgbClr val="DDC23F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776737" y="4877832"/>
            <a:ext cx="18018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DC23F"/>
                </a:solidFill>
              </a:rPr>
              <a:t>2013</a:t>
            </a:r>
            <a:r>
              <a:rPr lang="zh-CN" altLang="en-US" sz="2400" b="1" dirty="0" smtClean="0">
                <a:solidFill>
                  <a:srgbClr val="DDC23F"/>
                </a:solidFill>
              </a:rPr>
              <a:t>年</a:t>
            </a:r>
            <a:endParaRPr lang="en-US" altLang="zh-CN" sz="2400" b="1" dirty="0" smtClean="0">
              <a:solidFill>
                <a:srgbClr val="DDC23F"/>
              </a:solidFill>
            </a:endParaRPr>
          </a:p>
          <a:p>
            <a:pPr algn="ctr"/>
            <a:r>
              <a:rPr lang="en-US" altLang="zh-CN" sz="2800" b="1" dirty="0" smtClean="0">
                <a:solidFill>
                  <a:srgbClr val="DDC23F"/>
                </a:solidFill>
              </a:rPr>
              <a:t>400,000</a:t>
            </a:r>
            <a:endParaRPr lang="zh-CN" altLang="en-US" sz="2800" b="1" dirty="0">
              <a:solidFill>
                <a:srgbClr val="DDC23F"/>
              </a:solidFill>
            </a:endParaRPr>
          </a:p>
        </p:txBody>
      </p:sp>
      <p:sp>
        <p:nvSpPr>
          <p:cNvPr id="51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75" name="文本框 74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86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5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3.33333E-6 L 6.25E-7 -0.4868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9" presetClass="emph" presetSubtype="0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 rctx="PPT">
                                        <p:cTn id="10" dur="1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1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4000" fill="hold"/>
                                        <p:tgtEl>
                                          <p:spTgt spid="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-1.85185E-6 L -4.58333E-6 -0.486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rctx="PPT">
                                        <p:cTn id="1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95833E-6 -1.85185E-6 L -3.95833E-6 -0.486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2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16667E-6 -3.33333E-6 L 4.16667E-6 -0.486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9" presetClass="emph" presetSubtype="0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 rctx="PPT">
                                        <p:cTn id="3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6.25E-7 -3.33333E-6 L 6.25E-7 -0.4868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 rctx="PPT">
                                        <p:cTn id="4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0 L 1.66667E-6 -0.48681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9" presetClass="emph" presetSubtype="0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 rctx="PPT">
                                        <p:cTn id="4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5E-6 -2.96296E-6 L 2.5E-6 -0.4868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 rctx="PPT">
                                        <p:cTn id="5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125E-6 -4.44444E-6 L -3.125E-6 -0.4868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9" presetClass="emph" presetSubtype="0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 rctx="PPT">
                                        <p:cTn id="6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2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73" dur="4000" fill="hold"/>
                                        <p:tgtEl>
                                          <p:spTgt spid="5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04167E-6 1.11111E-6 L 1.04167E-6 -0.48681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9" presetClass="emph" presetSubtype="0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 rctx="PPT">
                                        <p:cTn id="7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16667E-6 2.59259E-6 L -4.16667E-6 -0.48681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9" presetClass="emph" presetSubtype="0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 rctx="PPT">
                                        <p:cTn id="8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8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3.54167E-6 2.59259E-6 L -3.54167E-6 -0.48681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9" presetClass="emph" presetSubtype="0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 rctx="PPT">
                                        <p:cTn id="9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9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4" presetClass="path" presetSubtype="0" accel="50000" decel="5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4.58333E-6 1.11111E-6 L 4.58333E-6 -0.48681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9" presetClass="emph" presetSubtype="0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 rctx="PPT">
                                        <p:cTn id="9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9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2.70833E-6 4.07407E-6 L 2.70833E-6 -0.48681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9" presetClass="emph" presetSubtype="0" grpId="1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 rctx="PPT">
                                        <p:cTn id="10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4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08333E-6 4.44444E-6 L 2.08333E-6 -0.48681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9" presetClass="emph" presetSubtype="0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 rctx="PPT">
                                        <p:cTn id="1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2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4" presetClass="path" presetSubtype="0" accel="50000" decel="5000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2.91667E-6 1.48148E-6 L 2.91667E-6 -0.48681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9" presetClass="emph" presetSubtype="0" grpId="1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 rctx="PPT">
                                        <p:cTn id="119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2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64" presetClass="path" presetSubtype="0" accel="50000" decel="50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2.70833E-6 0 L -2.70833E-6 -0.48681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9" presetClass="emph" presetSubtype="0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 rctx="PPT">
                                        <p:cTn id="12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200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38" dur="4000" fill="hold"/>
                                        <p:tgtEl>
                                          <p:spTgt spid="5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4" presetClass="path" presetSubtype="0" accel="50000" decel="5000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3.125E-6 -1.85185E-6 L 3.125E-6 -0.4868 " pathEditMode="relative" rAng="0" ptsTypes="AA">
                                      <p:cBhvr>
                                        <p:cTn id="1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9" presetClass="emph" presetSubtype="0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 rctx="PPT">
                                        <p:cTn id="1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64" presetClass="path" presetSubtype="0" accel="50000" decel="5000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3.75E-6 -1.85185E-6 L 3.75E-6 -0.4868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9" presetClass="emph" presetSubtype="0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 rctx="PPT">
                                        <p:cTn id="149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5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64" presetClass="path" presetSubtype="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1.875E-6 -3.33333E-6 L 1.875E-6 -0.4868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9" presetClass="emph" presetSubtype="0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 rctx="PPT">
                                        <p:cTn id="15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5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2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64" presetClass="path" presetSubtype="0" accel="50000" decel="50000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animMotion origin="layout" path="M 1.11022E-16 -3.7037E-7 L 1.11022E-16 -0.48681 " pathEditMode="relative" rAng="0" ptsTypes="AA">
                                      <p:cBhvr>
                                        <p:cTn id="1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9" presetClass="emph" presetSubtype="0" grpId="1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 rctx="PPT">
                                        <p:cTn id="163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6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64" presetClass="path" presetSubtype="0" accel="50000" decel="5000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-6.25E-7 0 L -6.25E-7 -0.48681 " pathEditMode="relative" rAng="0" ptsTypes="AA">
                                      <p:cBhvr>
                                        <p:cTn id="16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9" presetClass="emph" presetSubtype="0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 rctx="PPT">
                                        <p:cTn id="17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7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2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64" presetClass="path" presetSubtype="0" accel="50000" decel="50000" fill="hold" grpId="0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2.08333E-7 -2.96296E-6 L 2.08333E-7 -0.4868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9" presetClass="emph" presetSubtype="0" grpId="1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 rctx="PPT">
                                        <p:cTn id="17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7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2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4" presetClass="path" presetSubtype="0" accel="50000" decel="50000" fill="hold" grpId="0" nodeType="withEffect">
                                  <p:stCondLst>
                                    <p:cond delay="15250"/>
                                  </p:stCondLst>
                                  <p:childTnLst>
                                    <p:animMotion origin="layout" path="M 4.58333E-6 -4.44444E-6 L 4.58333E-6 -0.4868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9" presetClass="emph" presetSubtype="0" grpId="1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 rctx="PPT">
                                        <p:cTn id="18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8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2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64" presetClass="path" presetSubtype="0" accel="50000" decel="50000" fill="hold" grpId="0" nodeType="withEffect">
                                  <p:stCondLst>
                                    <p:cond delay="15250"/>
                                  </p:stCondLst>
                                  <p:childTnLst>
                                    <p:animMotion origin="layout" path="M -1.66667E-6 -3.33333E-6 L -1.66667E-6 -0.4868 " pathEditMode="relative" rAng="0" ptsTypes="AA">
                                      <p:cBhvr>
                                        <p:cTn id="18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9" presetClass="emph" presetSubtype="0" grpId="1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 rctx="PPT">
                                        <p:cTn id="191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9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2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200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2" grpId="0"/>
      <p:bldP spid="42" grpId="1"/>
      <p:bldP spid="42" grpId="2"/>
      <p:bldP spid="44" grpId="0"/>
      <p:bldP spid="44" grpId="2"/>
      <p:bldP spid="44" grpId="3"/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0" grpId="2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5" grpId="0"/>
      <p:bldP spid="55" grpId="1"/>
      <p:bldP spid="55" grpId="2"/>
      <p:bldP spid="56" grpId="0"/>
      <p:bldP spid="56" grpId="1"/>
      <p:bldP spid="56" grpId="2"/>
      <p:bldP spid="57" grpId="0"/>
      <p:bldP spid="57" grpId="1"/>
      <p:bldP spid="57" grpId="2"/>
      <p:bldP spid="58" grpId="0"/>
      <p:bldP spid="58" grpId="1"/>
      <p:bldP spid="58" grpId="2"/>
      <p:bldP spid="59" grpId="0"/>
      <p:bldP spid="59" grpId="1"/>
      <p:bldP spid="59" grpId="2"/>
      <p:bldP spid="60" grpId="0"/>
      <p:bldP spid="60" grpId="1"/>
      <p:bldP spid="60" grpId="2"/>
      <p:bldP spid="61" grpId="0"/>
      <p:bldP spid="61" grpId="1"/>
      <p:bldP spid="61" grpId="2"/>
      <p:bldP spid="62" grpId="0"/>
      <p:bldP spid="62" grpId="1"/>
      <p:bldP spid="62" grpId="2"/>
      <p:bldP spid="63" grpId="0"/>
      <p:bldP spid="63" grpId="1"/>
      <p:bldP spid="63" grpId="2"/>
      <p:bldP spid="64" grpId="0"/>
      <p:bldP spid="64" grpId="1"/>
      <p:bldP spid="64" grpId="2"/>
      <p:bldP spid="65" grpId="0"/>
      <p:bldP spid="65" grpId="1"/>
      <p:bldP spid="65" grpId="2"/>
      <p:bldP spid="66" grpId="0"/>
      <p:bldP spid="66" grpId="1"/>
      <p:bldP spid="66" grpId="2"/>
      <p:bldP spid="67" grpId="0"/>
      <p:bldP spid="67" grpId="1"/>
      <p:bldP spid="67" grpId="2"/>
      <p:bldP spid="68" grpId="0"/>
      <p:bldP spid="68" grpId="1"/>
      <p:bldP spid="68" grpId="2"/>
      <p:bldP spid="69" grpId="0"/>
      <p:bldP spid="69" grpId="1"/>
      <p:bldP spid="69" grpId="2"/>
      <p:bldP spid="70" grpId="0"/>
      <p:bldP spid="70" grpId="1"/>
      <p:bldP spid="70" grpId="2"/>
      <p:bldP spid="71" grpId="0"/>
      <p:bldP spid="71" grpId="1"/>
      <p:bldP spid="72" grpId="0"/>
      <p:bldP spid="7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6"/>
          <p:cNvGrpSpPr>
            <a:grpSpLocks noChangeAspect="1"/>
          </p:cNvGrpSpPr>
          <p:nvPr/>
        </p:nvGrpSpPr>
        <p:grpSpPr bwMode="auto">
          <a:xfrm>
            <a:off x="2910826" y="1133214"/>
            <a:ext cx="6370334" cy="5262126"/>
            <a:chOff x="340" y="170"/>
            <a:chExt cx="5024" cy="4150"/>
          </a:xfrm>
          <a:solidFill>
            <a:srgbClr val="000000">
              <a:alpha val="50196"/>
            </a:srgbClr>
          </a:solidFill>
        </p:grpSpPr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458" y="4098"/>
              <a:ext cx="266" cy="222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470" y="4108"/>
              <a:ext cx="244" cy="202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40" y="170"/>
              <a:ext cx="5024" cy="3914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3566" y="3472"/>
              <a:ext cx="784" cy="602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314" y="3058"/>
              <a:ext cx="882" cy="932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056" y="3392"/>
              <a:ext cx="748" cy="558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4650" y="3394"/>
              <a:ext cx="178" cy="412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4662" y="3404"/>
              <a:ext cx="156" cy="390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4226" y="3094"/>
              <a:ext cx="414" cy="538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954" y="3042"/>
              <a:ext cx="606" cy="532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3470" y="2932"/>
              <a:ext cx="538" cy="638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960" y="2896"/>
              <a:ext cx="466" cy="666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360" y="2474"/>
              <a:ext cx="972" cy="95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550" y="2060"/>
              <a:ext cx="1950" cy="119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386" y="2826"/>
              <a:ext cx="364" cy="36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134" y="2692"/>
              <a:ext cx="462" cy="48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3426" y="2586"/>
              <a:ext cx="754" cy="46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046" y="2368"/>
              <a:ext cx="466" cy="574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170" y="2290"/>
              <a:ext cx="544" cy="538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3608" y="2198"/>
              <a:ext cx="560" cy="542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3166" y="1848"/>
              <a:ext cx="490" cy="888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1652" y="1834"/>
              <a:ext cx="1236" cy="90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3576" y="1712"/>
              <a:ext cx="340" cy="684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4022" y="1954"/>
              <a:ext cx="640" cy="428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3028" y="1890"/>
              <a:ext cx="276" cy="430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848" y="1446"/>
              <a:ext cx="536" cy="768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350" y="652"/>
              <a:ext cx="1980" cy="1516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2446" y="228"/>
              <a:ext cx="2182" cy="1868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3998" y="1638"/>
              <a:ext cx="232" cy="264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4288" y="1286"/>
              <a:ext cx="588" cy="554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4412" y="978"/>
              <a:ext cx="838" cy="532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4238" y="180"/>
              <a:ext cx="1114" cy="996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2004" y="1450"/>
              <a:ext cx="1410" cy="12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636" y="1222"/>
              <a:ext cx="50" cy="52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2762" y="2182"/>
              <a:ext cx="50" cy="52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2984" y="2862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2832" y="3516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724" y="285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>
              <a:solidFill>
                <a:srgbClr val="ECD923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3434" y="376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3264" y="3340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3872" y="312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3974" y="369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4184" y="305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4544" y="331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4546" y="2818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4278" y="265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4456" y="265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3884" y="2368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3442" y="2444"/>
              <a:ext cx="42" cy="40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3762" y="200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3940" y="1946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8"/>
            <p:cNvSpPr>
              <a:spLocks/>
            </p:cNvSpPr>
            <p:nvPr/>
          </p:nvSpPr>
          <p:spPr bwMode="auto">
            <a:xfrm>
              <a:off x="4200" y="2108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3184" y="194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60"/>
            <p:cNvSpPr>
              <a:spLocks/>
            </p:cNvSpPr>
            <p:nvPr/>
          </p:nvSpPr>
          <p:spPr bwMode="auto">
            <a:xfrm>
              <a:off x="3656" y="167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4186" y="1808"/>
              <a:ext cx="42" cy="42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62"/>
            <p:cNvSpPr>
              <a:spLocks/>
            </p:cNvSpPr>
            <p:nvPr/>
          </p:nvSpPr>
          <p:spPr bwMode="auto">
            <a:xfrm>
              <a:off x="4658" y="142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63"/>
            <p:cNvSpPr>
              <a:spLocks/>
            </p:cNvSpPr>
            <p:nvPr/>
          </p:nvSpPr>
          <p:spPr bwMode="auto">
            <a:xfrm>
              <a:off x="4762" y="1186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64"/>
            <p:cNvSpPr>
              <a:spLocks/>
            </p:cNvSpPr>
            <p:nvPr/>
          </p:nvSpPr>
          <p:spPr bwMode="auto">
            <a:xfrm>
              <a:off x="4816" y="970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65"/>
            <p:cNvSpPr>
              <a:spLocks/>
            </p:cNvSpPr>
            <p:nvPr/>
          </p:nvSpPr>
          <p:spPr bwMode="auto">
            <a:xfrm>
              <a:off x="2966" y="226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>
              <a:off x="3628" y="4118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>
              <a:off x="4050" y="380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68"/>
            <p:cNvSpPr>
              <a:spLocks/>
            </p:cNvSpPr>
            <p:nvPr/>
          </p:nvSpPr>
          <p:spPr bwMode="auto">
            <a:xfrm>
              <a:off x="4788" y="3414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>
              <a:off x="4008" y="284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71"/>
            <p:cNvSpPr>
              <a:spLocks/>
            </p:cNvSpPr>
            <p:nvPr/>
          </p:nvSpPr>
          <p:spPr bwMode="auto">
            <a:xfrm>
              <a:off x="4042" y="1716"/>
              <a:ext cx="78" cy="76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A3E3E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3912" y="3830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3232" y="2958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4049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" name="心形 88"/>
          <p:cNvSpPr/>
          <p:nvPr/>
        </p:nvSpPr>
        <p:spPr>
          <a:xfrm>
            <a:off x="8185196" y="4107871"/>
            <a:ext cx="294600" cy="294596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心形 89"/>
          <p:cNvSpPr/>
          <p:nvPr/>
        </p:nvSpPr>
        <p:spPr>
          <a:xfrm>
            <a:off x="8175589" y="4568931"/>
            <a:ext cx="289030" cy="289026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心形 90"/>
          <p:cNvSpPr/>
          <p:nvPr/>
        </p:nvSpPr>
        <p:spPr>
          <a:xfrm>
            <a:off x="7810260" y="3457056"/>
            <a:ext cx="317740" cy="31773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心形 363"/>
          <p:cNvSpPr/>
          <p:nvPr/>
        </p:nvSpPr>
        <p:spPr>
          <a:xfrm>
            <a:off x="8492314" y="1781647"/>
            <a:ext cx="289030" cy="289026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Freeform 38"/>
          <p:cNvSpPr>
            <a:spLocks/>
          </p:cNvSpPr>
          <p:nvPr/>
        </p:nvSpPr>
        <p:spPr bwMode="auto">
          <a:xfrm>
            <a:off x="976578" y="5235099"/>
            <a:ext cx="692168" cy="618851"/>
          </a:xfrm>
          <a:custGeom>
            <a:avLst/>
            <a:gdLst>
              <a:gd name="T0" fmla="*/ 750 w 1114"/>
              <a:gd name="T1" fmla="*/ 920 h 996"/>
              <a:gd name="T2" fmla="*/ 698 w 1114"/>
              <a:gd name="T3" fmla="*/ 952 h 996"/>
              <a:gd name="T4" fmla="*/ 656 w 1114"/>
              <a:gd name="T5" fmla="*/ 908 h 996"/>
              <a:gd name="T6" fmla="*/ 614 w 1114"/>
              <a:gd name="T7" fmla="*/ 872 h 996"/>
              <a:gd name="T8" fmla="*/ 568 w 1114"/>
              <a:gd name="T9" fmla="*/ 866 h 996"/>
              <a:gd name="T10" fmla="*/ 534 w 1114"/>
              <a:gd name="T11" fmla="*/ 824 h 996"/>
              <a:gd name="T12" fmla="*/ 488 w 1114"/>
              <a:gd name="T13" fmla="*/ 834 h 996"/>
              <a:gd name="T14" fmla="*/ 442 w 1114"/>
              <a:gd name="T15" fmla="*/ 860 h 996"/>
              <a:gd name="T16" fmla="*/ 360 w 1114"/>
              <a:gd name="T17" fmla="*/ 840 h 996"/>
              <a:gd name="T18" fmla="*/ 320 w 1114"/>
              <a:gd name="T19" fmla="*/ 790 h 996"/>
              <a:gd name="T20" fmla="*/ 288 w 1114"/>
              <a:gd name="T21" fmla="*/ 776 h 996"/>
              <a:gd name="T22" fmla="*/ 324 w 1114"/>
              <a:gd name="T23" fmla="*/ 756 h 996"/>
              <a:gd name="T24" fmla="*/ 288 w 1114"/>
              <a:gd name="T25" fmla="*/ 712 h 996"/>
              <a:gd name="T26" fmla="*/ 244 w 1114"/>
              <a:gd name="T27" fmla="*/ 716 h 996"/>
              <a:gd name="T28" fmla="*/ 220 w 1114"/>
              <a:gd name="T29" fmla="*/ 662 h 996"/>
              <a:gd name="T30" fmla="*/ 268 w 1114"/>
              <a:gd name="T31" fmla="*/ 592 h 996"/>
              <a:gd name="T32" fmla="*/ 304 w 1114"/>
              <a:gd name="T33" fmla="*/ 516 h 996"/>
              <a:gd name="T34" fmla="*/ 314 w 1114"/>
              <a:gd name="T35" fmla="*/ 550 h 996"/>
              <a:gd name="T36" fmla="*/ 358 w 1114"/>
              <a:gd name="T37" fmla="*/ 568 h 996"/>
              <a:gd name="T38" fmla="*/ 358 w 1114"/>
              <a:gd name="T39" fmla="*/ 484 h 996"/>
              <a:gd name="T40" fmla="*/ 360 w 1114"/>
              <a:gd name="T41" fmla="*/ 428 h 996"/>
              <a:gd name="T42" fmla="*/ 338 w 1114"/>
              <a:gd name="T43" fmla="*/ 348 h 996"/>
              <a:gd name="T44" fmla="*/ 362 w 1114"/>
              <a:gd name="T45" fmla="*/ 252 h 996"/>
              <a:gd name="T46" fmla="*/ 314 w 1114"/>
              <a:gd name="T47" fmla="*/ 158 h 996"/>
              <a:gd name="T48" fmla="*/ 252 w 1114"/>
              <a:gd name="T49" fmla="*/ 188 h 996"/>
              <a:gd name="T50" fmla="*/ 166 w 1114"/>
              <a:gd name="T51" fmla="*/ 218 h 996"/>
              <a:gd name="T52" fmla="*/ 130 w 1114"/>
              <a:gd name="T53" fmla="*/ 192 h 996"/>
              <a:gd name="T54" fmla="*/ 102 w 1114"/>
              <a:gd name="T55" fmla="*/ 126 h 996"/>
              <a:gd name="T56" fmla="*/ 44 w 1114"/>
              <a:gd name="T57" fmla="*/ 140 h 996"/>
              <a:gd name="T58" fmla="*/ 20 w 1114"/>
              <a:gd name="T59" fmla="*/ 96 h 996"/>
              <a:gd name="T60" fmla="*/ 72 w 1114"/>
              <a:gd name="T61" fmla="*/ 10 h 996"/>
              <a:gd name="T62" fmla="*/ 168 w 1114"/>
              <a:gd name="T63" fmla="*/ 16 h 996"/>
              <a:gd name="T64" fmla="*/ 282 w 1114"/>
              <a:gd name="T65" fmla="*/ 26 h 996"/>
              <a:gd name="T66" fmla="*/ 392 w 1114"/>
              <a:gd name="T67" fmla="*/ 184 h 996"/>
              <a:gd name="T68" fmla="*/ 458 w 1114"/>
              <a:gd name="T69" fmla="*/ 278 h 996"/>
              <a:gd name="T70" fmla="*/ 498 w 1114"/>
              <a:gd name="T71" fmla="*/ 330 h 996"/>
              <a:gd name="T72" fmla="*/ 570 w 1114"/>
              <a:gd name="T73" fmla="*/ 354 h 996"/>
              <a:gd name="T74" fmla="*/ 638 w 1114"/>
              <a:gd name="T75" fmla="*/ 366 h 996"/>
              <a:gd name="T76" fmla="*/ 716 w 1114"/>
              <a:gd name="T77" fmla="*/ 396 h 996"/>
              <a:gd name="T78" fmla="*/ 770 w 1114"/>
              <a:gd name="T79" fmla="*/ 448 h 996"/>
              <a:gd name="T80" fmla="*/ 814 w 1114"/>
              <a:gd name="T81" fmla="*/ 512 h 996"/>
              <a:gd name="T82" fmla="*/ 912 w 1114"/>
              <a:gd name="T83" fmla="*/ 486 h 996"/>
              <a:gd name="T84" fmla="*/ 990 w 1114"/>
              <a:gd name="T85" fmla="*/ 404 h 996"/>
              <a:gd name="T86" fmla="*/ 1084 w 1114"/>
              <a:gd name="T87" fmla="*/ 340 h 996"/>
              <a:gd name="T88" fmla="*/ 1084 w 1114"/>
              <a:gd name="T89" fmla="*/ 412 h 996"/>
              <a:gd name="T90" fmla="*/ 1112 w 1114"/>
              <a:gd name="T91" fmla="*/ 498 h 996"/>
              <a:gd name="T92" fmla="*/ 1096 w 1114"/>
              <a:gd name="T93" fmla="*/ 584 h 996"/>
              <a:gd name="T94" fmla="*/ 1088 w 1114"/>
              <a:gd name="T95" fmla="*/ 732 h 996"/>
              <a:gd name="T96" fmla="*/ 1028 w 1114"/>
              <a:gd name="T97" fmla="*/ 748 h 996"/>
              <a:gd name="T98" fmla="*/ 974 w 1114"/>
              <a:gd name="T99" fmla="*/ 772 h 996"/>
              <a:gd name="T100" fmla="*/ 942 w 1114"/>
              <a:gd name="T101" fmla="*/ 800 h 996"/>
              <a:gd name="T102" fmla="*/ 984 w 1114"/>
              <a:gd name="T103" fmla="*/ 910 h 996"/>
              <a:gd name="T104" fmla="*/ 972 w 1114"/>
              <a:gd name="T105" fmla="*/ 968 h 996"/>
              <a:gd name="T106" fmla="*/ 928 w 1114"/>
              <a:gd name="T107" fmla="*/ 924 h 996"/>
              <a:gd name="T108" fmla="*/ 904 w 1114"/>
              <a:gd name="T109" fmla="*/ 930 h 996"/>
              <a:gd name="T110" fmla="*/ 848 w 1114"/>
              <a:gd name="T111" fmla="*/ 972 h 996"/>
              <a:gd name="T112" fmla="*/ 812 w 1114"/>
              <a:gd name="T113" fmla="*/ 996 h 99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4" h="996">
                <a:moveTo>
                  <a:pt x="812" y="996"/>
                </a:moveTo>
                <a:lnTo>
                  <a:pt x="812" y="996"/>
                </a:lnTo>
                <a:lnTo>
                  <a:pt x="772" y="958"/>
                </a:lnTo>
                <a:lnTo>
                  <a:pt x="760" y="936"/>
                </a:lnTo>
                <a:lnTo>
                  <a:pt x="754" y="926"/>
                </a:lnTo>
                <a:lnTo>
                  <a:pt x="750" y="920"/>
                </a:lnTo>
                <a:lnTo>
                  <a:pt x="742" y="916"/>
                </a:lnTo>
                <a:lnTo>
                  <a:pt x="736" y="912"/>
                </a:lnTo>
                <a:lnTo>
                  <a:pt x="726" y="910"/>
                </a:lnTo>
                <a:lnTo>
                  <a:pt x="716" y="912"/>
                </a:lnTo>
                <a:lnTo>
                  <a:pt x="698" y="952"/>
                </a:lnTo>
                <a:lnTo>
                  <a:pt x="692" y="950"/>
                </a:lnTo>
                <a:lnTo>
                  <a:pt x="684" y="946"/>
                </a:lnTo>
                <a:lnTo>
                  <a:pt x="672" y="932"/>
                </a:lnTo>
                <a:lnTo>
                  <a:pt x="664" y="918"/>
                </a:lnTo>
                <a:lnTo>
                  <a:pt x="660" y="910"/>
                </a:lnTo>
                <a:lnTo>
                  <a:pt x="656" y="908"/>
                </a:lnTo>
                <a:lnTo>
                  <a:pt x="654" y="904"/>
                </a:lnTo>
                <a:lnTo>
                  <a:pt x="650" y="896"/>
                </a:lnTo>
                <a:lnTo>
                  <a:pt x="628" y="892"/>
                </a:lnTo>
                <a:lnTo>
                  <a:pt x="620" y="880"/>
                </a:lnTo>
                <a:lnTo>
                  <a:pt x="614" y="872"/>
                </a:lnTo>
                <a:lnTo>
                  <a:pt x="608" y="868"/>
                </a:lnTo>
                <a:lnTo>
                  <a:pt x="602" y="864"/>
                </a:lnTo>
                <a:lnTo>
                  <a:pt x="588" y="862"/>
                </a:lnTo>
                <a:lnTo>
                  <a:pt x="572" y="860"/>
                </a:lnTo>
                <a:lnTo>
                  <a:pt x="568" y="866"/>
                </a:lnTo>
                <a:lnTo>
                  <a:pt x="554" y="870"/>
                </a:lnTo>
                <a:lnTo>
                  <a:pt x="544" y="870"/>
                </a:lnTo>
                <a:lnTo>
                  <a:pt x="538" y="866"/>
                </a:lnTo>
                <a:lnTo>
                  <a:pt x="536" y="860"/>
                </a:lnTo>
                <a:lnTo>
                  <a:pt x="534" y="852"/>
                </a:lnTo>
                <a:lnTo>
                  <a:pt x="534" y="842"/>
                </a:lnTo>
                <a:lnTo>
                  <a:pt x="534" y="824"/>
                </a:lnTo>
                <a:lnTo>
                  <a:pt x="526" y="816"/>
                </a:lnTo>
                <a:lnTo>
                  <a:pt x="520" y="814"/>
                </a:lnTo>
                <a:lnTo>
                  <a:pt x="514" y="812"/>
                </a:lnTo>
                <a:lnTo>
                  <a:pt x="506" y="812"/>
                </a:lnTo>
                <a:lnTo>
                  <a:pt x="488" y="834"/>
                </a:lnTo>
                <a:lnTo>
                  <a:pt x="474" y="842"/>
                </a:lnTo>
                <a:lnTo>
                  <a:pt x="468" y="848"/>
                </a:lnTo>
                <a:lnTo>
                  <a:pt x="460" y="852"/>
                </a:lnTo>
                <a:lnTo>
                  <a:pt x="452" y="858"/>
                </a:lnTo>
                <a:lnTo>
                  <a:pt x="442" y="860"/>
                </a:lnTo>
                <a:lnTo>
                  <a:pt x="422" y="866"/>
                </a:lnTo>
                <a:lnTo>
                  <a:pt x="404" y="868"/>
                </a:lnTo>
                <a:lnTo>
                  <a:pt x="380" y="858"/>
                </a:lnTo>
                <a:lnTo>
                  <a:pt x="372" y="852"/>
                </a:lnTo>
                <a:lnTo>
                  <a:pt x="364" y="846"/>
                </a:lnTo>
                <a:lnTo>
                  <a:pt x="360" y="840"/>
                </a:lnTo>
                <a:lnTo>
                  <a:pt x="354" y="832"/>
                </a:lnTo>
                <a:lnTo>
                  <a:pt x="348" y="814"/>
                </a:lnTo>
                <a:lnTo>
                  <a:pt x="336" y="796"/>
                </a:lnTo>
                <a:lnTo>
                  <a:pt x="332" y="792"/>
                </a:lnTo>
                <a:lnTo>
                  <a:pt x="330" y="790"/>
                </a:lnTo>
                <a:lnTo>
                  <a:pt x="320" y="790"/>
                </a:lnTo>
                <a:lnTo>
                  <a:pt x="304" y="788"/>
                </a:lnTo>
                <a:lnTo>
                  <a:pt x="302" y="790"/>
                </a:lnTo>
                <a:lnTo>
                  <a:pt x="294" y="786"/>
                </a:lnTo>
                <a:lnTo>
                  <a:pt x="290" y="782"/>
                </a:lnTo>
                <a:lnTo>
                  <a:pt x="288" y="776"/>
                </a:lnTo>
                <a:lnTo>
                  <a:pt x="286" y="770"/>
                </a:lnTo>
                <a:lnTo>
                  <a:pt x="294" y="768"/>
                </a:lnTo>
                <a:lnTo>
                  <a:pt x="304" y="766"/>
                </a:lnTo>
                <a:lnTo>
                  <a:pt x="314" y="762"/>
                </a:lnTo>
                <a:lnTo>
                  <a:pt x="324" y="756"/>
                </a:lnTo>
                <a:lnTo>
                  <a:pt x="322" y="736"/>
                </a:lnTo>
                <a:lnTo>
                  <a:pt x="318" y="722"/>
                </a:lnTo>
                <a:lnTo>
                  <a:pt x="310" y="708"/>
                </a:lnTo>
                <a:lnTo>
                  <a:pt x="296" y="708"/>
                </a:lnTo>
                <a:lnTo>
                  <a:pt x="288" y="712"/>
                </a:lnTo>
                <a:lnTo>
                  <a:pt x="284" y="720"/>
                </a:lnTo>
                <a:lnTo>
                  <a:pt x="278" y="732"/>
                </a:lnTo>
                <a:lnTo>
                  <a:pt x="270" y="732"/>
                </a:lnTo>
                <a:lnTo>
                  <a:pt x="264" y="730"/>
                </a:lnTo>
                <a:lnTo>
                  <a:pt x="252" y="724"/>
                </a:lnTo>
                <a:lnTo>
                  <a:pt x="244" y="716"/>
                </a:lnTo>
                <a:lnTo>
                  <a:pt x="234" y="712"/>
                </a:lnTo>
                <a:lnTo>
                  <a:pt x="232" y="702"/>
                </a:lnTo>
                <a:lnTo>
                  <a:pt x="228" y="696"/>
                </a:lnTo>
                <a:lnTo>
                  <a:pt x="220" y="686"/>
                </a:lnTo>
                <a:lnTo>
                  <a:pt x="220" y="662"/>
                </a:lnTo>
                <a:lnTo>
                  <a:pt x="232" y="650"/>
                </a:lnTo>
                <a:lnTo>
                  <a:pt x="244" y="640"/>
                </a:lnTo>
                <a:lnTo>
                  <a:pt x="260" y="616"/>
                </a:lnTo>
                <a:lnTo>
                  <a:pt x="264" y="602"/>
                </a:lnTo>
                <a:lnTo>
                  <a:pt x="268" y="592"/>
                </a:lnTo>
                <a:lnTo>
                  <a:pt x="274" y="582"/>
                </a:lnTo>
                <a:lnTo>
                  <a:pt x="280" y="572"/>
                </a:lnTo>
                <a:lnTo>
                  <a:pt x="292" y="556"/>
                </a:lnTo>
                <a:lnTo>
                  <a:pt x="298" y="546"/>
                </a:lnTo>
                <a:lnTo>
                  <a:pt x="302" y="536"/>
                </a:lnTo>
                <a:lnTo>
                  <a:pt x="304" y="516"/>
                </a:lnTo>
                <a:lnTo>
                  <a:pt x="308" y="518"/>
                </a:lnTo>
                <a:lnTo>
                  <a:pt x="312" y="520"/>
                </a:lnTo>
                <a:lnTo>
                  <a:pt x="316" y="528"/>
                </a:lnTo>
                <a:lnTo>
                  <a:pt x="316" y="538"/>
                </a:lnTo>
                <a:lnTo>
                  <a:pt x="314" y="550"/>
                </a:lnTo>
                <a:lnTo>
                  <a:pt x="316" y="556"/>
                </a:lnTo>
                <a:lnTo>
                  <a:pt x="318" y="562"/>
                </a:lnTo>
                <a:lnTo>
                  <a:pt x="322" y="568"/>
                </a:lnTo>
                <a:lnTo>
                  <a:pt x="330" y="572"/>
                </a:lnTo>
                <a:lnTo>
                  <a:pt x="348" y="572"/>
                </a:lnTo>
                <a:lnTo>
                  <a:pt x="358" y="568"/>
                </a:lnTo>
                <a:lnTo>
                  <a:pt x="366" y="562"/>
                </a:lnTo>
                <a:lnTo>
                  <a:pt x="368" y="524"/>
                </a:lnTo>
                <a:lnTo>
                  <a:pt x="368" y="508"/>
                </a:lnTo>
                <a:lnTo>
                  <a:pt x="366" y="494"/>
                </a:lnTo>
                <a:lnTo>
                  <a:pt x="358" y="484"/>
                </a:lnTo>
                <a:lnTo>
                  <a:pt x="352" y="474"/>
                </a:lnTo>
                <a:lnTo>
                  <a:pt x="348" y="466"/>
                </a:lnTo>
                <a:lnTo>
                  <a:pt x="348" y="458"/>
                </a:lnTo>
                <a:lnTo>
                  <a:pt x="350" y="452"/>
                </a:lnTo>
                <a:lnTo>
                  <a:pt x="352" y="444"/>
                </a:lnTo>
                <a:lnTo>
                  <a:pt x="360" y="428"/>
                </a:lnTo>
                <a:lnTo>
                  <a:pt x="358" y="410"/>
                </a:lnTo>
                <a:lnTo>
                  <a:pt x="352" y="392"/>
                </a:lnTo>
                <a:lnTo>
                  <a:pt x="346" y="380"/>
                </a:lnTo>
                <a:lnTo>
                  <a:pt x="340" y="372"/>
                </a:lnTo>
                <a:lnTo>
                  <a:pt x="338" y="348"/>
                </a:lnTo>
                <a:lnTo>
                  <a:pt x="350" y="320"/>
                </a:lnTo>
                <a:lnTo>
                  <a:pt x="352" y="306"/>
                </a:lnTo>
                <a:lnTo>
                  <a:pt x="354" y="294"/>
                </a:lnTo>
                <a:lnTo>
                  <a:pt x="364" y="268"/>
                </a:lnTo>
                <a:lnTo>
                  <a:pt x="362" y="252"/>
                </a:lnTo>
                <a:lnTo>
                  <a:pt x="360" y="236"/>
                </a:lnTo>
                <a:lnTo>
                  <a:pt x="356" y="218"/>
                </a:lnTo>
                <a:lnTo>
                  <a:pt x="350" y="202"/>
                </a:lnTo>
                <a:lnTo>
                  <a:pt x="342" y="188"/>
                </a:lnTo>
                <a:lnTo>
                  <a:pt x="334" y="174"/>
                </a:lnTo>
                <a:lnTo>
                  <a:pt x="324" y="164"/>
                </a:lnTo>
                <a:lnTo>
                  <a:pt x="314" y="158"/>
                </a:lnTo>
                <a:lnTo>
                  <a:pt x="296" y="158"/>
                </a:lnTo>
                <a:lnTo>
                  <a:pt x="284" y="160"/>
                </a:lnTo>
                <a:lnTo>
                  <a:pt x="272" y="164"/>
                </a:lnTo>
                <a:lnTo>
                  <a:pt x="262" y="172"/>
                </a:lnTo>
                <a:lnTo>
                  <a:pt x="252" y="188"/>
                </a:lnTo>
                <a:lnTo>
                  <a:pt x="244" y="198"/>
                </a:lnTo>
                <a:lnTo>
                  <a:pt x="234" y="204"/>
                </a:lnTo>
                <a:lnTo>
                  <a:pt x="216" y="208"/>
                </a:lnTo>
                <a:lnTo>
                  <a:pt x="198" y="210"/>
                </a:lnTo>
                <a:lnTo>
                  <a:pt x="182" y="214"/>
                </a:lnTo>
                <a:lnTo>
                  <a:pt x="166" y="218"/>
                </a:lnTo>
                <a:lnTo>
                  <a:pt x="152" y="222"/>
                </a:lnTo>
                <a:lnTo>
                  <a:pt x="144" y="218"/>
                </a:lnTo>
                <a:lnTo>
                  <a:pt x="138" y="212"/>
                </a:lnTo>
                <a:lnTo>
                  <a:pt x="134" y="208"/>
                </a:lnTo>
                <a:lnTo>
                  <a:pt x="132" y="202"/>
                </a:lnTo>
                <a:lnTo>
                  <a:pt x="130" y="192"/>
                </a:lnTo>
                <a:lnTo>
                  <a:pt x="128" y="184"/>
                </a:lnTo>
                <a:lnTo>
                  <a:pt x="124" y="164"/>
                </a:lnTo>
                <a:lnTo>
                  <a:pt x="118" y="148"/>
                </a:lnTo>
                <a:lnTo>
                  <a:pt x="110" y="136"/>
                </a:lnTo>
                <a:lnTo>
                  <a:pt x="102" y="126"/>
                </a:lnTo>
                <a:lnTo>
                  <a:pt x="86" y="120"/>
                </a:lnTo>
                <a:lnTo>
                  <a:pt x="72" y="116"/>
                </a:lnTo>
                <a:lnTo>
                  <a:pt x="62" y="114"/>
                </a:lnTo>
                <a:lnTo>
                  <a:pt x="54" y="116"/>
                </a:lnTo>
                <a:lnTo>
                  <a:pt x="48" y="122"/>
                </a:lnTo>
                <a:lnTo>
                  <a:pt x="46" y="130"/>
                </a:lnTo>
                <a:lnTo>
                  <a:pt x="44" y="140"/>
                </a:lnTo>
                <a:lnTo>
                  <a:pt x="44" y="156"/>
                </a:lnTo>
                <a:lnTo>
                  <a:pt x="0" y="124"/>
                </a:lnTo>
                <a:lnTo>
                  <a:pt x="0" y="118"/>
                </a:lnTo>
                <a:lnTo>
                  <a:pt x="20" y="96"/>
                </a:lnTo>
                <a:lnTo>
                  <a:pt x="24" y="58"/>
                </a:lnTo>
                <a:lnTo>
                  <a:pt x="10" y="46"/>
                </a:lnTo>
                <a:lnTo>
                  <a:pt x="72" y="10"/>
                </a:lnTo>
                <a:lnTo>
                  <a:pt x="88" y="4"/>
                </a:lnTo>
                <a:lnTo>
                  <a:pt x="104" y="0"/>
                </a:lnTo>
                <a:lnTo>
                  <a:pt x="122" y="0"/>
                </a:lnTo>
                <a:lnTo>
                  <a:pt x="142" y="2"/>
                </a:lnTo>
                <a:lnTo>
                  <a:pt x="156" y="10"/>
                </a:lnTo>
                <a:lnTo>
                  <a:pt x="168" y="16"/>
                </a:lnTo>
                <a:lnTo>
                  <a:pt x="184" y="18"/>
                </a:lnTo>
                <a:lnTo>
                  <a:pt x="204" y="20"/>
                </a:lnTo>
                <a:lnTo>
                  <a:pt x="224" y="16"/>
                </a:lnTo>
                <a:lnTo>
                  <a:pt x="240" y="14"/>
                </a:lnTo>
                <a:lnTo>
                  <a:pt x="258" y="18"/>
                </a:lnTo>
                <a:lnTo>
                  <a:pt x="282" y="26"/>
                </a:lnTo>
                <a:lnTo>
                  <a:pt x="324" y="78"/>
                </a:lnTo>
                <a:lnTo>
                  <a:pt x="348" y="106"/>
                </a:lnTo>
                <a:lnTo>
                  <a:pt x="374" y="136"/>
                </a:lnTo>
                <a:lnTo>
                  <a:pt x="392" y="184"/>
                </a:lnTo>
                <a:lnTo>
                  <a:pt x="436" y="222"/>
                </a:lnTo>
                <a:lnTo>
                  <a:pt x="446" y="236"/>
                </a:lnTo>
                <a:lnTo>
                  <a:pt x="452" y="246"/>
                </a:lnTo>
                <a:lnTo>
                  <a:pt x="456" y="258"/>
                </a:lnTo>
                <a:lnTo>
                  <a:pt x="458" y="278"/>
                </a:lnTo>
                <a:lnTo>
                  <a:pt x="464" y="284"/>
                </a:lnTo>
                <a:lnTo>
                  <a:pt x="470" y="290"/>
                </a:lnTo>
                <a:lnTo>
                  <a:pt x="492" y="306"/>
                </a:lnTo>
                <a:lnTo>
                  <a:pt x="496" y="314"/>
                </a:lnTo>
                <a:lnTo>
                  <a:pt x="498" y="330"/>
                </a:lnTo>
                <a:lnTo>
                  <a:pt x="504" y="354"/>
                </a:lnTo>
                <a:lnTo>
                  <a:pt x="514" y="358"/>
                </a:lnTo>
                <a:lnTo>
                  <a:pt x="532" y="358"/>
                </a:lnTo>
                <a:lnTo>
                  <a:pt x="552" y="356"/>
                </a:lnTo>
                <a:lnTo>
                  <a:pt x="570" y="354"/>
                </a:lnTo>
                <a:lnTo>
                  <a:pt x="580" y="354"/>
                </a:lnTo>
                <a:lnTo>
                  <a:pt x="588" y="354"/>
                </a:lnTo>
                <a:lnTo>
                  <a:pt x="600" y="358"/>
                </a:lnTo>
                <a:lnTo>
                  <a:pt x="614" y="366"/>
                </a:lnTo>
                <a:lnTo>
                  <a:pt x="638" y="366"/>
                </a:lnTo>
                <a:lnTo>
                  <a:pt x="642" y="362"/>
                </a:lnTo>
                <a:lnTo>
                  <a:pt x="646" y="360"/>
                </a:lnTo>
                <a:lnTo>
                  <a:pt x="662" y="358"/>
                </a:lnTo>
                <a:lnTo>
                  <a:pt x="704" y="396"/>
                </a:lnTo>
                <a:lnTo>
                  <a:pt x="716" y="396"/>
                </a:lnTo>
                <a:lnTo>
                  <a:pt x="728" y="396"/>
                </a:lnTo>
                <a:lnTo>
                  <a:pt x="740" y="400"/>
                </a:lnTo>
                <a:lnTo>
                  <a:pt x="748" y="404"/>
                </a:lnTo>
                <a:lnTo>
                  <a:pt x="754" y="410"/>
                </a:lnTo>
                <a:lnTo>
                  <a:pt x="770" y="448"/>
                </a:lnTo>
                <a:lnTo>
                  <a:pt x="772" y="458"/>
                </a:lnTo>
                <a:lnTo>
                  <a:pt x="778" y="470"/>
                </a:lnTo>
                <a:lnTo>
                  <a:pt x="784" y="484"/>
                </a:lnTo>
                <a:lnTo>
                  <a:pt x="792" y="496"/>
                </a:lnTo>
                <a:lnTo>
                  <a:pt x="802" y="506"/>
                </a:lnTo>
                <a:lnTo>
                  <a:pt x="808" y="510"/>
                </a:lnTo>
                <a:lnTo>
                  <a:pt x="814" y="512"/>
                </a:lnTo>
                <a:lnTo>
                  <a:pt x="822" y="514"/>
                </a:lnTo>
                <a:lnTo>
                  <a:pt x="830" y="512"/>
                </a:lnTo>
                <a:lnTo>
                  <a:pt x="838" y="510"/>
                </a:lnTo>
                <a:lnTo>
                  <a:pt x="846" y="506"/>
                </a:lnTo>
                <a:lnTo>
                  <a:pt x="878" y="498"/>
                </a:lnTo>
                <a:lnTo>
                  <a:pt x="912" y="486"/>
                </a:lnTo>
                <a:lnTo>
                  <a:pt x="928" y="476"/>
                </a:lnTo>
                <a:lnTo>
                  <a:pt x="942" y="454"/>
                </a:lnTo>
                <a:lnTo>
                  <a:pt x="956" y="436"/>
                </a:lnTo>
                <a:lnTo>
                  <a:pt x="972" y="420"/>
                </a:lnTo>
                <a:lnTo>
                  <a:pt x="990" y="404"/>
                </a:lnTo>
                <a:lnTo>
                  <a:pt x="1016" y="376"/>
                </a:lnTo>
                <a:lnTo>
                  <a:pt x="1064" y="336"/>
                </a:lnTo>
                <a:lnTo>
                  <a:pt x="1078" y="338"/>
                </a:lnTo>
                <a:lnTo>
                  <a:pt x="1084" y="340"/>
                </a:lnTo>
                <a:lnTo>
                  <a:pt x="1086" y="342"/>
                </a:lnTo>
                <a:lnTo>
                  <a:pt x="1088" y="346"/>
                </a:lnTo>
                <a:lnTo>
                  <a:pt x="1086" y="350"/>
                </a:lnTo>
                <a:lnTo>
                  <a:pt x="1084" y="370"/>
                </a:lnTo>
                <a:lnTo>
                  <a:pt x="1084" y="412"/>
                </a:lnTo>
                <a:lnTo>
                  <a:pt x="1100" y="428"/>
                </a:lnTo>
                <a:lnTo>
                  <a:pt x="1108" y="442"/>
                </a:lnTo>
                <a:lnTo>
                  <a:pt x="1112" y="448"/>
                </a:lnTo>
                <a:lnTo>
                  <a:pt x="1114" y="456"/>
                </a:lnTo>
                <a:lnTo>
                  <a:pt x="1112" y="498"/>
                </a:lnTo>
                <a:lnTo>
                  <a:pt x="1102" y="524"/>
                </a:lnTo>
                <a:lnTo>
                  <a:pt x="1098" y="530"/>
                </a:lnTo>
                <a:lnTo>
                  <a:pt x="1094" y="536"/>
                </a:lnTo>
                <a:lnTo>
                  <a:pt x="1092" y="550"/>
                </a:lnTo>
                <a:lnTo>
                  <a:pt x="1094" y="566"/>
                </a:lnTo>
                <a:lnTo>
                  <a:pt x="1096" y="584"/>
                </a:lnTo>
                <a:lnTo>
                  <a:pt x="1096" y="650"/>
                </a:lnTo>
                <a:lnTo>
                  <a:pt x="1086" y="690"/>
                </a:lnTo>
                <a:lnTo>
                  <a:pt x="1088" y="732"/>
                </a:lnTo>
                <a:lnTo>
                  <a:pt x="1080" y="742"/>
                </a:lnTo>
                <a:lnTo>
                  <a:pt x="1074" y="746"/>
                </a:lnTo>
                <a:lnTo>
                  <a:pt x="1068" y="750"/>
                </a:lnTo>
                <a:lnTo>
                  <a:pt x="1046" y="752"/>
                </a:lnTo>
                <a:lnTo>
                  <a:pt x="1028" y="748"/>
                </a:lnTo>
                <a:lnTo>
                  <a:pt x="1014" y="746"/>
                </a:lnTo>
                <a:lnTo>
                  <a:pt x="990" y="744"/>
                </a:lnTo>
                <a:lnTo>
                  <a:pt x="986" y="752"/>
                </a:lnTo>
                <a:lnTo>
                  <a:pt x="982" y="758"/>
                </a:lnTo>
                <a:lnTo>
                  <a:pt x="978" y="764"/>
                </a:lnTo>
                <a:lnTo>
                  <a:pt x="974" y="772"/>
                </a:lnTo>
                <a:lnTo>
                  <a:pt x="964" y="774"/>
                </a:lnTo>
                <a:lnTo>
                  <a:pt x="956" y="778"/>
                </a:lnTo>
                <a:lnTo>
                  <a:pt x="950" y="782"/>
                </a:lnTo>
                <a:lnTo>
                  <a:pt x="946" y="788"/>
                </a:lnTo>
                <a:lnTo>
                  <a:pt x="944" y="794"/>
                </a:lnTo>
                <a:lnTo>
                  <a:pt x="942" y="800"/>
                </a:lnTo>
                <a:lnTo>
                  <a:pt x="944" y="820"/>
                </a:lnTo>
                <a:lnTo>
                  <a:pt x="960" y="846"/>
                </a:lnTo>
                <a:lnTo>
                  <a:pt x="964" y="866"/>
                </a:lnTo>
                <a:lnTo>
                  <a:pt x="972" y="888"/>
                </a:lnTo>
                <a:lnTo>
                  <a:pt x="984" y="910"/>
                </a:lnTo>
                <a:lnTo>
                  <a:pt x="996" y="936"/>
                </a:lnTo>
                <a:lnTo>
                  <a:pt x="1006" y="976"/>
                </a:lnTo>
                <a:lnTo>
                  <a:pt x="992" y="976"/>
                </a:lnTo>
                <a:lnTo>
                  <a:pt x="982" y="972"/>
                </a:lnTo>
                <a:lnTo>
                  <a:pt x="972" y="968"/>
                </a:lnTo>
                <a:lnTo>
                  <a:pt x="962" y="962"/>
                </a:lnTo>
                <a:lnTo>
                  <a:pt x="948" y="950"/>
                </a:lnTo>
                <a:lnTo>
                  <a:pt x="936" y="942"/>
                </a:lnTo>
                <a:lnTo>
                  <a:pt x="934" y="934"/>
                </a:lnTo>
                <a:lnTo>
                  <a:pt x="932" y="928"/>
                </a:lnTo>
                <a:lnTo>
                  <a:pt x="928" y="924"/>
                </a:lnTo>
                <a:lnTo>
                  <a:pt x="924" y="920"/>
                </a:lnTo>
                <a:lnTo>
                  <a:pt x="918" y="920"/>
                </a:lnTo>
                <a:lnTo>
                  <a:pt x="914" y="918"/>
                </a:lnTo>
                <a:lnTo>
                  <a:pt x="910" y="920"/>
                </a:lnTo>
                <a:lnTo>
                  <a:pt x="906" y="922"/>
                </a:lnTo>
                <a:lnTo>
                  <a:pt x="904" y="930"/>
                </a:lnTo>
                <a:lnTo>
                  <a:pt x="888" y="934"/>
                </a:lnTo>
                <a:lnTo>
                  <a:pt x="874" y="940"/>
                </a:lnTo>
                <a:lnTo>
                  <a:pt x="848" y="954"/>
                </a:lnTo>
                <a:lnTo>
                  <a:pt x="848" y="972"/>
                </a:lnTo>
                <a:lnTo>
                  <a:pt x="852" y="976"/>
                </a:lnTo>
                <a:lnTo>
                  <a:pt x="840" y="982"/>
                </a:lnTo>
                <a:lnTo>
                  <a:pt x="832" y="992"/>
                </a:lnTo>
                <a:lnTo>
                  <a:pt x="812" y="996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6" name="Freeform 30"/>
          <p:cNvSpPr>
            <a:spLocks/>
          </p:cNvSpPr>
          <p:nvPr/>
        </p:nvSpPr>
        <p:spPr bwMode="auto">
          <a:xfrm>
            <a:off x="2364553" y="5288393"/>
            <a:ext cx="811508" cy="542696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" name="Freeform 25"/>
          <p:cNvSpPr>
            <a:spLocks/>
          </p:cNvSpPr>
          <p:nvPr/>
        </p:nvSpPr>
        <p:spPr bwMode="auto">
          <a:xfrm>
            <a:off x="3871868" y="5219921"/>
            <a:ext cx="689781" cy="682174"/>
          </a:xfrm>
          <a:custGeom>
            <a:avLst/>
            <a:gdLst>
              <a:gd name="T0" fmla="*/ 322 w 544"/>
              <a:gd name="T1" fmla="*/ 532 h 538"/>
              <a:gd name="T2" fmla="*/ 308 w 544"/>
              <a:gd name="T3" fmla="*/ 518 h 538"/>
              <a:gd name="T4" fmla="*/ 308 w 544"/>
              <a:gd name="T5" fmla="*/ 508 h 538"/>
              <a:gd name="T6" fmla="*/ 354 w 544"/>
              <a:gd name="T7" fmla="*/ 484 h 538"/>
              <a:gd name="T8" fmla="*/ 342 w 544"/>
              <a:gd name="T9" fmla="*/ 450 h 538"/>
              <a:gd name="T10" fmla="*/ 298 w 544"/>
              <a:gd name="T11" fmla="*/ 444 h 538"/>
              <a:gd name="T12" fmla="*/ 272 w 544"/>
              <a:gd name="T13" fmla="*/ 420 h 538"/>
              <a:gd name="T14" fmla="*/ 240 w 544"/>
              <a:gd name="T15" fmla="*/ 400 h 538"/>
              <a:gd name="T16" fmla="*/ 216 w 544"/>
              <a:gd name="T17" fmla="*/ 380 h 538"/>
              <a:gd name="T18" fmla="*/ 216 w 544"/>
              <a:gd name="T19" fmla="*/ 364 h 538"/>
              <a:gd name="T20" fmla="*/ 224 w 544"/>
              <a:gd name="T21" fmla="*/ 334 h 538"/>
              <a:gd name="T22" fmla="*/ 254 w 544"/>
              <a:gd name="T23" fmla="*/ 314 h 538"/>
              <a:gd name="T24" fmla="*/ 280 w 544"/>
              <a:gd name="T25" fmla="*/ 304 h 538"/>
              <a:gd name="T26" fmla="*/ 264 w 544"/>
              <a:gd name="T27" fmla="*/ 250 h 538"/>
              <a:gd name="T28" fmla="*/ 228 w 544"/>
              <a:gd name="T29" fmla="*/ 252 h 538"/>
              <a:gd name="T30" fmla="*/ 202 w 544"/>
              <a:gd name="T31" fmla="*/ 272 h 538"/>
              <a:gd name="T32" fmla="*/ 186 w 544"/>
              <a:gd name="T33" fmla="*/ 256 h 538"/>
              <a:gd name="T34" fmla="*/ 152 w 544"/>
              <a:gd name="T35" fmla="*/ 186 h 538"/>
              <a:gd name="T36" fmla="*/ 116 w 544"/>
              <a:gd name="T37" fmla="*/ 158 h 538"/>
              <a:gd name="T38" fmla="*/ 58 w 544"/>
              <a:gd name="T39" fmla="*/ 146 h 538"/>
              <a:gd name="T40" fmla="*/ 26 w 544"/>
              <a:gd name="T41" fmla="*/ 98 h 538"/>
              <a:gd name="T42" fmla="*/ 0 w 544"/>
              <a:gd name="T43" fmla="*/ 56 h 538"/>
              <a:gd name="T44" fmla="*/ 10 w 544"/>
              <a:gd name="T45" fmla="*/ 36 h 538"/>
              <a:gd name="T46" fmla="*/ 30 w 544"/>
              <a:gd name="T47" fmla="*/ 52 h 538"/>
              <a:gd name="T48" fmla="*/ 36 w 544"/>
              <a:gd name="T49" fmla="*/ 60 h 538"/>
              <a:gd name="T50" fmla="*/ 60 w 544"/>
              <a:gd name="T51" fmla="*/ 90 h 538"/>
              <a:gd name="T52" fmla="*/ 112 w 544"/>
              <a:gd name="T53" fmla="*/ 98 h 538"/>
              <a:gd name="T54" fmla="*/ 140 w 544"/>
              <a:gd name="T55" fmla="*/ 68 h 538"/>
              <a:gd name="T56" fmla="*/ 160 w 544"/>
              <a:gd name="T57" fmla="*/ 76 h 538"/>
              <a:gd name="T58" fmla="*/ 200 w 544"/>
              <a:gd name="T59" fmla="*/ 50 h 538"/>
              <a:gd name="T60" fmla="*/ 212 w 544"/>
              <a:gd name="T61" fmla="*/ 10 h 538"/>
              <a:gd name="T62" fmla="*/ 236 w 544"/>
              <a:gd name="T63" fmla="*/ 0 h 538"/>
              <a:gd name="T64" fmla="*/ 268 w 544"/>
              <a:gd name="T65" fmla="*/ 52 h 538"/>
              <a:gd name="T66" fmla="*/ 338 w 544"/>
              <a:gd name="T67" fmla="*/ 88 h 538"/>
              <a:gd name="T68" fmla="*/ 412 w 544"/>
              <a:gd name="T69" fmla="*/ 218 h 538"/>
              <a:gd name="T70" fmla="*/ 424 w 544"/>
              <a:gd name="T71" fmla="*/ 258 h 538"/>
              <a:gd name="T72" fmla="*/ 500 w 544"/>
              <a:gd name="T73" fmla="*/ 312 h 538"/>
              <a:gd name="T74" fmla="*/ 526 w 544"/>
              <a:gd name="T75" fmla="*/ 336 h 538"/>
              <a:gd name="T76" fmla="*/ 470 w 544"/>
              <a:gd name="T77" fmla="*/ 340 h 538"/>
              <a:gd name="T78" fmla="*/ 504 w 544"/>
              <a:gd name="T79" fmla="*/ 374 h 538"/>
              <a:gd name="T80" fmla="*/ 498 w 544"/>
              <a:gd name="T81" fmla="*/ 392 h 538"/>
              <a:gd name="T82" fmla="*/ 540 w 544"/>
              <a:gd name="T83" fmla="*/ 420 h 538"/>
              <a:gd name="T84" fmla="*/ 540 w 544"/>
              <a:gd name="T85" fmla="*/ 440 h 538"/>
              <a:gd name="T86" fmla="*/ 502 w 544"/>
              <a:gd name="T87" fmla="*/ 468 h 538"/>
              <a:gd name="T88" fmla="*/ 498 w 544"/>
              <a:gd name="T89" fmla="*/ 474 h 538"/>
              <a:gd name="T90" fmla="*/ 452 w 544"/>
              <a:gd name="T91" fmla="*/ 514 h 538"/>
              <a:gd name="T92" fmla="*/ 416 w 544"/>
              <a:gd name="T93" fmla="*/ 530 h 538"/>
              <a:gd name="T94" fmla="*/ 342 w 544"/>
              <a:gd name="T95" fmla="*/ 538 h 5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44" h="538">
                <a:moveTo>
                  <a:pt x="342" y="538"/>
                </a:moveTo>
                <a:lnTo>
                  <a:pt x="342" y="538"/>
                </a:lnTo>
                <a:lnTo>
                  <a:pt x="330" y="534"/>
                </a:lnTo>
                <a:lnTo>
                  <a:pt x="322" y="532"/>
                </a:lnTo>
                <a:lnTo>
                  <a:pt x="308" y="532"/>
                </a:lnTo>
                <a:lnTo>
                  <a:pt x="308" y="518"/>
                </a:lnTo>
                <a:lnTo>
                  <a:pt x="304" y="516"/>
                </a:lnTo>
                <a:lnTo>
                  <a:pt x="304" y="514"/>
                </a:lnTo>
                <a:lnTo>
                  <a:pt x="304" y="512"/>
                </a:lnTo>
                <a:lnTo>
                  <a:pt x="308" y="508"/>
                </a:lnTo>
                <a:lnTo>
                  <a:pt x="316" y="506"/>
                </a:lnTo>
                <a:lnTo>
                  <a:pt x="344" y="496"/>
                </a:lnTo>
                <a:lnTo>
                  <a:pt x="354" y="484"/>
                </a:lnTo>
                <a:lnTo>
                  <a:pt x="352" y="468"/>
                </a:lnTo>
                <a:lnTo>
                  <a:pt x="348" y="458"/>
                </a:lnTo>
                <a:lnTo>
                  <a:pt x="342" y="450"/>
                </a:lnTo>
                <a:lnTo>
                  <a:pt x="336" y="446"/>
                </a:lnTo>
                <a:lnTo>
                  <a:pt x="326" y="444"/>
                </a:lnTo>
                <a:lnTo>
                  <a:pt x="318" y="444"/>
                </a:lnTo>
                <a:lnTo>
                  <a:pt x="298" y="444"/>
                </a:lnTo>
                <a:lnTo>
                  <a:pt x="286" y="438"/>
                </a:lnTo>
                <a:lnTo>
                  <a:pt x="280" y="432"/>
                </a:lnTo>
                <a:lnTo>
                  <a:pt x="272" y="420"/>
                </a:lnTo>
                <a:lnTo>
                  <a:pt x="258" y="414"/>
                </a:lnTo>
                <a:lnTo>
                  <a:pt x="248" y="408"/>
                </a:lnTo>
                <a:lnTo>
                  <a:pt x="240" y="400"/>
                </a:lnTo>
                <a:lnTo>
                  <a:pt x="234" y="394"/>
                </a:lnTo>
                <a:lnTo>
                  <a:pt x="222" y="386"/>
                </a:lnTo>
                <a:lnTo>
                  <a:pt x="216" y="380"/>
                </a:lnTo>
                <a:lnTo>
                  <a:pt x="214" y="374"/>
                </a:lnTo>
                <a:lnTo>
                  <a:pt x="210" y="368"/>
                </a:lnTo>
                <a:lnTo>
                  <a:pt x="216" y="364"/>
                </a:lnTo>
                <a:lnTo>
                  <a:pt x="220" y="360"/>
                </a:lnTo>
                <a:lnTo>
                  <a:pt x="222" y="350"/>
                </a:lnTo>
                <a:lnTo>
                  <a:pt x="224" y="334"/>
                </a:lnTo>
                <a:lnTo>
                  <a:pt x="230" y="314"/>
                </a:lnTo>
                <a:lnTo>
                  <a:pt x="242" y="314"/>
                </a:lnTo>
                <a:lnTo>
                  <a:pt x="254" y="314"/>
                </a:lnTo>
                <a:lnTo>
                  <a:pt x="266" y="312"/>
                </a:lnTo>
                <a:lnTo>
                  <a:pt x="274" y="308"/>
                </a:lnTo>
                <a:lnTo>
                  <a:pt x="280" y="304"/>
                </a:lnTo>
                <a:lnTo>
                  <a:pt x="278" y="286"/>
                </a:lnTo>
                <a:lnTo>
                  <a:pt x="276" y="268"/>
                </a:lnTo>
                <a:lnTo>
                  <a:pt x="268" y="256"/>
                </a:lnTo>
                <a:lnTo>
                  <a:pt x="264" y="250"/>
                </a:lnTo>
                <a:lnTo>
                  <a:pt x="260" y="246"/>
                </a:lnTo>
                <a:lnTo>
                  <a:pt x="240" y="248"/>
                </a:lnTo>
                <a:lnTo>
                  <a:pt x="228" y="252"/>
                </a:lnTo>
                <a:lnTo>
                  <a:pt x="224" y="268"/>
                </a:lnTo>
                <a:lnTo>
                  <a:pt x="202" y="272"/>
                </a:lnTo>
                <a:lnTo>
                  <a:pt x="198" y="264"/>
                </a:lnTo>
                <a:lnTo>
                  <a:pt x="194" y="260"/>
                </a:lnTo>
                <a:lnTo>
                  <a:pt x="186" y="256"/>
                </a:lnTo>
                <a:lnTo>
                  <a:pt x="172" y="230"/>
                </a:lnTo>
                <a:lnTo>
                  <a:pt x="162" y="206"/>
                </a:lnTo>
                <a:lnTo>
                  <a:pt x="152" y="186"/>
                </a:lnTo>
                <a:lnTo>
                  <a:pt x="140" y="168"/>
                </a:lnTo>
                <a:lnTo>
                  <a:pt x="128" y="162"/>
                </a:lnTo>
                <a:lnTo>
                  <a:pt x="116" y="158"/>
                </a:lnTo>
                <a:lnTo>
                  <a:pt x="96" y="158"/>
                </a:lnTo>
                <a:lnTo>
                  <a:pt x="58" y="146"/>
                </a:lnTo>
                <a:lnTo>
                  <a:pt x="50" y="136"/>
                </a:lnTo>
                <a:lnTo>
                  <a:pt x="40" y="116"/>
                </a:lnTo>
                <a:lnTo>
                  <a:pt x="26" y="98"/>
                </a:lnTo>
                <a:lnTo>
                  <a:pt x="12" y="80"/>
                </a:lnTo>
                <a:lnTo>
                  <a:pt x="0" y="70"/>
                </a:lnTo>
                <a:lnTo>
                  <a:pt x="0" y="56"/>
                </a:lnTo>
                <a:lnTo>
                  <a:pt x="0" y="42"/>
                </a:lnTo>
                <a:lnTo>
                  <a:pt x="0" y="38"/>
                </a:lnTo>
                <a:lnTo>
                  <a:pt x="4" y="36"/>
                </a:lnTo>
                <a:lnTo>
                  <a:pt x="10" y="36"/>
                </a:lnTo>
                <a:lnTo>
                  <a:pt x="18" y="40"/>
                </a:lnTo>
                <a:lnTo>
                  <a:pt x="22" y="48"/>
                </a:lnTo>
                <a:lnTo>
                  <a:pt x="30" y="52"/>
                </a:lnTo>
                <a:lnTo>
                  <a:pt x="30" y="56"/>
                </a:lnTo>
                <a:lnTo>
                  <a:pt x="36" y="60"/>
                </a:lnTo>
                <a:lnTo>
                  <a:pt x="44" y="68"/>
                </a:lnTo>
                <a:lnTo>
                  <a:pt x="50" y="76"/>
                </a:lnTo>
                <a:lnTo>
                  <a:pt x="60" y="90"/>
                </a:lnTo>
                <a:lnTo>
                  <a:pt x="68" y="92"/>
                </a:lnTo>
                <a:lnTo>
                  <a:pt x="80" y="96"/>
                </a:lnTo>
                <a:lnTo>
                  <a:pt x="112" y="98"/>
                </a:lnTo>
                <a:lnTo>
                  <a:pt x="118" y="94"/>
                </a:lnTo>
                <a:lnTo>
                  <a:pt x="124" y="88"/>
                </a:lnTo>
                <a:lnTo>
                  <a:pt x="134" y="74"/>
                </a:lnTo>
                <a:lnTo>
                  <a:pt x="140" y="68"/>
                </a:lnTo>
                <a:lnTo>
                  <a:pt x="146" y="66"/>
                </a:lnTo>
                <a:lnTo>
                  <a:pt x="150" y="66"/>
                </a:lnTo>
                <a:lnTo>
                  <a:pt x="154" y="68"/>
                </a:lnTo>
                <a:lnTo>
                  <a:pt x="160" y="76"/>
                </a:lnTo>
                <a:lnTo>
                  <a:pt x="178" y="78"/>
                </a:lnTo>
                <a:lnTo>
                  <a:pt x="200" y="50"/>
                </a:lnTo>
                <a:lnTo>
                  <a:pt x="202" y="32"/>
                </a:lnTo>
                <a:lnTo>
                  <a:pt x="208" y="16"/>
                </a:lnTo>
                <a:lnTo>
                  <a:pt x="212" y="10"/>
                </a:lnTo>
                <a:lnTo>
                  <a:pt x="218" y="4"/>
                </a:lnTo>
                <a:lnTo>
                  <a:pt x="226" y="2"/>
                </a:lnTo>
                <a:lnTo>
                  <a:pt x="236" y="0"/>
                </a:lnTo>
                <a:lnTo>
                  <a:pt x="236" y="26"/>
                </a:lnTo>
                <a:lnTo>
                  <a:pt x="268" y="52"/>
                </a:lnTo>
                <a:lnTo>
                  <a:pt x="284" y="58"/>
                </a:lnTo>
                <a:lnTo>
                  <a:pt x="300" y="68"/>
                </a:lnTo>
                <a:lnTo>
                  <a:pt x="318" y="78"/>
                </a:lnTo>
                <a:lnTo>
                  <a:pt x="338" y="88"/>
                </a:lnTo>
                <a:lnTo>
                  <a:pt x="372" y="150"/>
                </a:lnTo>
                <a:lnTo>
                  <a:pt x="390" y="184"/>
                </a:lnTo>
                <a:lnTo>
                  <a:pt x="412" y="218"/>
                </a:lnTo>
                <a:lnTo>
                  <a:pt x="414" y="230"/>
                </a:lnTo>
                <a:lnTo>
                  <a:pt x="418" y="244"/>
                </a:lnTo>
                <a:lnTo>
                  <a:pt x="424" y="258"/>
                </a:lnTo>
                <a:lnTo>
                  <a:pt x="432" y="274"/>
                </a:lnTo>
                <a:lnTo>
                  <a:pt x="478" y="298"/>
                </a:lnTo>
                <a:lnTo>
                  <a:pt x="500" y="312"/>
                </a:lnTo>
                <a:lnTo>
                  <a:pt x="526" y="330"/>
                </a:lnTo>
                <a:lnTo>
                  <a:pt x="526" y="336"/>
                </a:lnTo>
                <a:lnTo>
                  <a:pt x="522" y="340"/>
                </a:lnTo>
                <a:lnTo>
                  <a:pt x="514" y="340"/>
                </a:lnTo>
                <a:lnTo>
                  <a:pt x="496" y="342"/>
                </a:lnTo>
                <a:lnTo>
                  <a:pt x="470" y="340"/>
                </a:lnTo>
                <a:lnTo>
                  <a:pt x="470" y="362"/>
                </a:lnTo>
                <a:lnTo>
                  <a:pt x="504" y="374"/>
                </a:lnTo>
                <a:lnTo>
                  <a:pt x="500" y="380"/>
                </a:lnTo>
                <a:lnTo>
                  <a:pt x="498" y="386"/>
                </a:lnTo>
                <a:lnTo>
                  <a:pt x="498" y="392"/>
                </a:lnTo>
                <a:lnTo>
                  <a:pt x="500" y="400"/>
                </a:lnTo>
                <a:lnTo>
                  <a:pt x="540" y="420"/>
                </a:lnTo>
                <a:lnTo>
                  <a:pt x="544" y="426"/>
                </a:lnTo>
                <a:lnTo>
                  <a:pt x="542" y="434"/>
                </a:lnTo>
                <a:lnTo>
                  <a:pt x="540" y="440"/>
                </a:lnTo>
                <a:lnTo>
                  <a:pt x="536" y="446"/>
                </a:lnTo>
                <a:lnTo>
                  <a:pt x="530" y="450"/>
                </a:lnTo>
                <a:lnTo>
                  <a:pt x="516" y="460"/>
                </a:lnTo>
                <a:lnTo>
                  <a:pt x="502" y="468"/>
                </a:lnTo>
                <a:lnTo>
                  <a:pt x="502" y="472"/>
                </a:lnTo>
                <a:lnTo>
                  <a:pt x="498" y="474"/>
                </a:lnTo>
                <a:lnTo>
                  <a:pt x="492" y="478"/>
                </a:lnTo>
                <a:lnTo>
                  <a:pt x="478" y="490"/>
                </a:lnTo>
                <a:lnTo>
                  <a:pt x="452" y="514"/>
                </a:lnTo>
                <a:lnTo>
                  <a:pt x="418" y="526"/>
                </a:lnTo>
                <a:lnTo>
                  <a:pt x="416" y="530"/>
                </a:lnTo>
                <a:lnTo>
                  <a:pt x="366" y="528"/>
                </a:lnTo>
                <a:lnTo>
                  <a:pt x="354" y="532"/>
                </a:lnTo>
                <a:lnTo>
                  <a:pt x="342" y="538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" name="Freeform 21"/>
          <p:cNvSpPr>
            <a:spLocks/>
          </p:cNvSpPr>
          <p:nvPr/>
        </p:nvSpPr>
        <p:spPr bwMode="auto">
          <a:xfrm>
            <a:off x="5257455" y="5378619"/>
            <a:ext cx="461545" cy="456474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86" y="274"/>
                </a:lnTo>
                <a:lnTo>
                  <a:pt x="66" y="258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24" y="18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50" y="84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4" y="13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0" y="240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0" y="344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0" name="心形 369"/>
          <p:cNvSpPr/>
          <p:nvPr/>
        </p:nvSpPr>
        <p:spPr>
          <a:xfrm>
            <a:off x="1110721" y="4737462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Freeform 21"/>
          <p:cNvSpPr>
            <a:spLocks/>
          </p:cNvSpPr>
          <p:nvPr/>
        </p:nvSpPr>
        <p:spPr bwMode="auto">
          <a:xfrm>
            <a:off x="8048335" y="4493721"/>
            <a:ext cx="461545" cy="456474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86" y="274"/>
                </a:lnTo>
                <a:lnTo>
                  <a:pt x="66" y="258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24" y="18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50" y="84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4" y="13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0" y="240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0" y="344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2" name="Freeform 25"/>
          <p:cNvSpPr>
            <a:spLocks/>
          </p:cNvSpPr>
          <p:nvPr/>
        </p:nvSpPr>
        <p:spPr bwMode="auto">
          <a:xfrm>
            <a:off x="7774451" y="3814082"/>
            <a:ext cx="689781" cy="682174"/>
          </a:xfrm>
          <a:custGeom>
            <a:avLst/>
            <a:gdLst>
              <a:gd name="T0" fmla="*/ 322 w 544"/>
              <a:gd name="T1" fmla="*/ 532 h 538"/>
              <a:gd name="T2" fmla="*/ 308 w 544"/>
              <a:gd name="T3" fmla="*/ 518 h 538"/>
              <a:gd name="T4" fmla="*/ 308 w 544"/>
              <a:gd name="T5" fmla="*/ 508 h 538"/>
              <a:gd name="T6" fmla="*/ 354 w 544"/>
              <a:gd name="T7" fmla="*/ 484 h 538"/>
              <a:gd name="T8" fmla="*/ 342 w 544"/>
              <a:gd name="T9" fmla="*/ 450 h 538"/>
              <a:gd name="T10" fmla="*/ 298 w 544"/>
              <a:gd name="T11" fmla="*/ 444 h 538"/>
              <a:gd name="T12" fmla="*/ 272 w 544"/>
              <a:gd name="T13" fmla="*/ 420 h 538"/>
              <a:gd name="T14" fmla="*/ 240 w 544"/>
              <a:gd name="T15" fmla="*/ 400 h 538"/>
              <a:gd name="T16" fmla="*/ 216 w 544"/>
              <a:gd name="T17" fmla="*/ 380 h 538"/>
              <a:gd name="T18" fmla="*/ 216 w 544"/>
              <a:gd name="T19" fmla="*/ 364 h 538"/>
              <a:gd name="T20" fmla="*/ 224 w 544"/>
              <a:gd name="T21" fmla="*/ 334 h 538"/>
              <a:gd name="T22" fmla="*/ 254 w 544"/>
              <a:gd name="T23" fmla="*/ 314 h 538"/>
              <a:gd name="T24" fmla="*/ 280 w 544"/>
              <a:gd name="T25" fmla="*/ 304 h 538"/>
              <a:gd name="T26" fmla="*/ 264 w 544"/>
              <a:gd name="T27" fmla="*/ 250 h 538"/>
              <a:gd name="T28" fmla="*/ 228 w 544"/>
              <a:gd name="T29" fmla="*/ 252 h 538"/>
              <a:gd name="T30" fmla="*/ 202 w 544"/>
              <a:gd name="T31" fmla="*/ 272 h 538"/>
              <a:gd name="T32" fmla="*/ 186 w 544"/>
              <a:gd name="T33" fmla="*/ 256 h 538"/>
              <a:gd name="T34" fmla="*/ 152 w 544"/>
              <a:gd name="T35" fmla="*/ 186 h 538"/>
              <a:gd name="T36" fmla="*/ 116 w 544"/>
              <a:gd name="T37" fmla="*/ 158 h 538"/>
              <a:gd name="T38" fmla="*/ 58 w 544"/>
              <a:gd name="T39" fmla="*/ 146 h 538"/>
              <a:gd name="T40" fmla="*/ 26 w 544"/>
              <a:gd name="T41" fmla="*/ 98 h 538"/>
              <a:gd name="T42" fmla="*/ 0 w 544"/>
              <a:gd name="T43" fmla="*/ 56 h 538"/>
              <a:gd name="T44" fmla="*/ 10 w 544"/>
              <a:gd name="T45" fmla="*/ 36 h 538"/>
              <a:gd name="T46" fmla="*/ 30 w 544"/>
              <a:gd name="T47" fmla="*/ 52 h 538"/>
              <a:gd name="T48" fmla="*/ 36 w 544"/>
              <a:gd name="T49" fmla="*/ 60 h 538"/>
              <a:gd name="T50" fmla="*/ 60 w 544"/>
              <a:gd name="T51" fmla="*/ 90 h 538"/>
              <a:gd name="T52" fmla="*/ 112 w 544"/>
              <a:gd name="T53" fmla="*/ 98 h 538"/>
              <a:gd name="T54" fmla="*/ 140 w 544"/>
              <a:gd name="T55" fmla="*/ 68 h 538"/>
              <a:gd name="T56" fmla="*/ 160 w 544"/>
              <a:gd name="T57" fmla="*/ 76 h 538"/>
              <a:gd name="T58" fmla="*/ 200 w 544"/>
              <a:gd name="T59" fmla="*/ 50 h 538"/>
              <a:gd name="T60" fmla="*/ 212 w 544"/>
              <a:gd name="T61" fmla="*/ 10 h 538"/>
              <a:gd name="T62" fmla="*/ 236 w 544"/>
              <a:gd name="T63" fmla="*/ 0 h 538"/>
              <a:gd name="T64" fmla="*/ 268 w 544"/>
              <a:gd name="T65" fmla="*/ 52 h 538"/>
              <a:gd name="T66" fmla="*/ 338 w 544"/>
              <a:gd name="T67" fmla="*/ 88 h 538"/>
              <a:gd name="T68" fmla="*/ 412 w 544"/>
              <a:gd name="T69" fmla="*/ 218 h 538"/>
              <a:gd name="T70" fmla="*/ 424 w 544"/>
              <a:gd name="T71" fmla="*/ 258 h 538"/>
              <a:gd name="T72" fmla="*/ 500 w 544"/>
              <a:gd name="T73" fmla="*/ 312 h 538"/>
              <a:gd name="T74" fmla="*/ 526 w 544"/>
              <a:gd name="T75" fmla="*/ 336 h 538"/>
              <a:gd name="T76" fmla="*/ 470 w 544"/>
              <a:gd name="T77" fmla="*/ 340 h 538"/>
              <a:gd name="T78" fmla="*/ 504 w 544"/>
              <a:gd name="T79" fmla="*/ 374 h 538"/>
              <a:gd name="T80" fmla="*/ 498 w 544"/>
              <a:gd name="T81" fmla="*/ 392 h 538"/>
              <a:gd name="T82" fmla="*/ 540 w 544"/>
              <a:gd name="T83" fmla="*/ 420 h 538"/>
              <a:gd name="T84" fmla="*/ 540 w 544"/>
              <a:gd name="T85" fmla="*/ 440 h 538"/>
              <a:gd name="T86" fmla="*/ 502 w 544"/>
              <a:gd name="T87" fmla="*/ 468 h 538"/>
              <a:gd name="T88" fmla="*/ 498 w 544"/>
              <a:gd name="T89" fmla="*/ 474 h 538"/>
              <a:gd name="T90" fmla="*/ 452 w 544"/>
              <a:gd name="T91" fmla="*/ 514 h 538"/>
              <a:gd name="T92" fmla="*/ 416 w 544"/>
              <a:gd name="T93" fmla="*/ 530 h 538"/>
              <a:gd name="T94" fmla="*/ 342 w 544"/>
              <a:gd name="T95" fmla="*/ 538 h 5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44" h="538">
                <a:moveTo>
                  <a:pt x="342" y="538"/>
                </a:moveTo>
                <a:lnTo>
                  <a:pt x="342" y="538"/>
                </a:lnTo>
                <a:lnTo>
                  <a:pt x="330" y="534"/>
                </a:lnTo>
                <a:lnTo>
                  <a:pt x="322" y="532"/>
                </a:lnTo>
                <a:lnTo>
                  <a:pt x="308" y="532"/>
                </a:lnTo>
                <a:lnTo>
                  <a:pt x="308" y="518"/>
                </a:lnTo>
                <a:lnTo>
                  <a:pt x="304" y="516"/>
                </a:lnTo>
                <a:lnTo>
                  <a:pt x="304" y="514"/>
                </a:lnTo>
                <a:lnTo>
                  <a:pt x="304" y="512"/>
                </a:lnTo>
                <a:lnTo>
                  <a:pt x="308" y="508"/>
                </a:lnTo>
                <a:lnTo>
                  <a:pt x="316" y="506"/>
                </a:lnTo>
                <a:lnTo>
                  <a:pt x="344" y="496"/>
                </a:lnTo>
                <a:lnTo>
                  <a:pt x="354" y="484"/>
                </a:lnTo>
                <a:lnTo>
                  <a:pt x="352" y="468"/>
                </a:lnTo>
                <a:lnTo>
                  <a:pt x="348" y="458"/>
                </a:lnTo>
                <a:lnTo>
                  <a:pt x="342" y="450"/>
                </a:lnTo>
                <a:lnTo>
                  <a:pt x="336" y="446"/>
                </a:lnTo>
                <a:lnTo>
                  <a:pt x="326" y="444"/>
                </a:lnTo>
                <a:lnTo>
                  <a:pt x="318" y="444"/>
                </a:lnTo>
                <a:lnTo>
                  <a:pt x="298" y="444"/>
                </a:lnTo>
                <a:lnTo>
                  <a:pt x="286" y="438"/>
                </a:lnTo>
                <a:lnTo>
                  <a:pt x="280" y="432"/>
                </a:lnTo>
                <a:lnTo>
                  <a:pt x="272" y="420"/>
                </a:lnTo>
                <a:lnTo>
                  <a:pt x="258" y="414"/>
                </a:lnTo>
                <a:lnTo>
                  <a:pt x="248" y="408"/>
                </a:lnTo>
                <a:lnTo>
                  <a:pt x="240" y="400"/>
                </a:lnTo>
                <a:lnTo>
                  <a:pt x="234" y="394"/>
                </a:lnTo>
                <a:lnTo>
                  <a:pt x="222" y="386"/>
                </a:lnTo>
                <a:lnTo>
                  <a:pt x="216" y="380"/>
                </a:lnTo>
                <a:lnTo>
                  <a:pt x="214" y="374"/>
                </a:lnTo>
                <a:lnTo>
                  <a:pt x="210" y="368"/>
                </a:lnTo>
                <a:lnTo>
                  <a:pt x="216" y="364"/>
                </a:lnTo>
                <a:lnTo>
                  <a:pt x="220" y="360"/>
                </a:lnTo>
                <a:lnTo>
                  <a:pt x="222" y="350"/>
                </a:lnTo>
                <a:lnTo>
                  <a:pt x="224" y="334"/>
                </a:lnTo>
                <a:lnTo>
                  <a:pt x="230" y="314"/>
                </a:lnTo>
                <a:lnTo>
                  <a:pt x="242" y="314"/>
                </a:lnTo>
                <a:lnTo>
                  <a:pt x="254" y="314"/>
                </a:lnTo>
                <a:lnTo>
                  <a:pt x="266" y="312"/>
                </a:lnTo>
                <a:lnTo>
                  <a:pt x="274" y="308"/>
                </a:lnTo>
                <a:lnTo>
                  <a:pt x="280" y="304"/>
                </a:lnTo>
                <a:lnTo>
                  <a:pt x="278" y="286"/>
                </a:lnTo>
                <a:lnTo>
                  <a:pt x="276" y="268"/>
                </a:lnTo>
                <a:lnTo>
                  <a:pt x="268" y="256"/>
                </a:lnTo>
                <a:lnTo>
                  <a:pt x="264" y="250"/>
                </a:lnTo>
                <a:lnTo>
                  <a:pt x="260" y="246"/>
                </a:lnTo>
                <a:lnTo>
                  <a:pt x="240" y="248"/>
                </a:lnTo>
                <a:lnTo>
                  <a:pt x="228" y="252"/>
                </a:lnTo>
                <a:lnTo>
                  <a:pt x="224" y="268"/>
                </a:lnTo>
                <a:lnTo>
                  <a:pt x="202" y="272"/>
                </a:lnTo>
                <a:lnTo>
                  <a:pt x="198" y="264"/>
                </a:lnTo>
                <a:lnTo>
                  <a:pt x="194" y="260"/>
                </a:lnTo>
                <a:lnTo>
                  <a:pt x="186" y="256"/>
                </a:lnTo>
                <a:lnTo>
                  <a:pt x="172" y="230"/>
                </a:lnTo>
                <a:lnTo>
                  <a:pt x="162" y="206"/>
                </a:lnTo>
                <a:lnTo>
                  <a:pt x="152" y="186"/>
                </a:lnTo>
                <a:lnTo>
                  <a:pt x="140" y="168"/>
                </a:lnTo>
                <a:lnTo>
                  <a:pt x="128" y="162"/>
                </a:lnTo>
                <a:lnTo>
                  <a:pt x="116" y="158"/>
                </a:lnTo>
                <a:lnTo>
                  <a:pt x="96" y="158"/>
                </a:lnTo>
                <a:lnTo>
                  <a:pt x="58" y="146"/>
                </a:lnTo>
                <a:lnTo>
                  <a:pt x="50" y="136"/>
                </a:lnTo>
                <a:lnTo>
                  <a:pt x="40" y="116"/>
                </a:lnTo>
                <a:lnTo>
                  <a:pt x="26" y="98"/>
                </a:lnTo>
                <a:lnTo>
                  <a:pt x="12" y="80"/>
                </a:lnTo>
                <a:lnTo>
                  <a:pt x="0" y="70"/>
                </a:lnTo>
                <a:lnTo>
                  <a:pt x="0" y="56"/>
                </a:lnTo>
                <a:lnTo>
                  <a:pt x="0" y="42"/>
                </a:lnTo>
                <a:lnTo>
                  <a:pt x="0" y="38"/>
                </a:lnTo>
                <a:lnTo>
                  <a:pt x="4" y="36"/>
                </a:lnTo>
                <a:lnTo>
                  <a:pt x="10" y="36"/>
                </a:lnTo>
                <a:lnTo>
                  <a:pt x="18" y="40"/>
                </a:lnTo>
                <a:lnTo>
                  <a:pt x="22" y="48"/>
                </a:lnTo>
                <a:lnTo>
                  <a:pt x="30" y="52"/>
                </a:lnTo>
                <a:lnTo>
                  <a:pt x="30" y="56"/>
                </a:lnTo>
                <a:lnTo>
                  <a:pt x="36" y="60"/>
                </a:lnTo>
                <a:lnTo>
                  <a:pt x="44" y="68"/>
                </a:lnTo>
                <a:lnTo>
                  <a:pt x="50" y="76"/>
                </a:lnTo>
                <a:lnTo>
                  <a:pt x="60" y="90"/>
                </a:lnTo>
                <a:lnTo>
                  <a:pt x="68" y="92"/>
                </a:lnTo>
                <a:lnTo>
                  <a:pt x="80" y="96"/>
                </a:lnTo>
                <a:lnTo>
                  <a:pt x="112" y="98"/>
                </a:lnTo>
                <a:lnTo>
                  <a:pt x="118" y="94"/>
                </a:lnTo>
                <a:lnTo>
                  <a:pt x="124" y="88"/>
                </a:lnTo>
                <a:lnTo>
                  <a:pt x="134" y="74"/>
                </a:lnTo>
                <a:lnTo>
                  <a:pt x="140" y="68"/>
                </a:lnTo>
                <a:lnTo>
                  <a:pt x="146" y="66"/>
                </a:lnTo>
                <a:lnTo>
                  <a:pt x="150" y="66"/>
                </a:lnTo>
                <a:lnTo>
                  <a:pt x="154" y="68"/>
                </a:lnTo>
                <a:lnTo>
                  <a:pt x="160" y="76"/>
                </a:lnTo>
                <a:lnTo>
                  <a:pt x="178" y="78"/>
                </a:lnTo>
                <a:lnTo>
                  <a:pt x="200" y="50"/>
                </a:lnTo>
                <a:lnTo>
                  <a:pt x="202" y="32"/>
                </a:lnTo>
                <a:lnTo>
                  <a:pt x="208" y="16"/>
                </a:lnTo>
                <a:lnTo>
                  <a:pt x="212" y="10"/>
                </a:lnTo>
                <a:lnTo>
                  <a:pt x="218" y="4"/>
                </a:lnTo>
                <a:lnTo>
                  <a:pt x="226" y="2"/>
                </a:lnTo>
                <a:lnTo>
                  <a:pt x="236" y="0"/>
                </a:lnTo>
                <a:lnTo>
                  <a:pt x="236" y="26"/>
                </a:lnTo>
                <a:lnTo>
                  <a:pt x="268" y="52"/>
                </a:lnTo>
                <a:lnTo>
                  <a:pt x="284" y="58"/>
                </a:lnTo>
                <a:lnTo>
                  <a:pt x="300" y="68"/>
                </a:lnTo>
                <a:lnTo>
                  <a:pt x="318" y="78"/>
                </a:lnTo>
                <a:lnTo>
                  <a:pt x="338" y="88"/>
                </a:lnTo>
                <a:lnTo>
                  <a:pt x="372" y="150"/>
                </a:lnTo>
                <a:lnTo>
                  <a:pt x="390" y="184"/>
                </a:lnTo>
                <a:lnTo>
                  <a:pt x="412" y="218"/>
                </a:lnTo>
                <a:lnTo>
                  <a:pt x="414" y="230"/>
                </a:lnTo>
                <a:lnTo>
                  <a:pt x="418" y="244"/>
                </a:lnTo>
                <a:lnTo>
                  <a:pt x="424" y="258"/>
                </a:lnTo>
                <a:lnTo>
                  <a:pt x="432" y="274"/>
                </a:lnTo>
                <a:lnTo>
                  <a:pt x="478" y="298"/>
                </a:lnTo>
                <a:lnTo>
                  <a:pt x="500" y="312"/>
                </a:lnTo>
                <a:lnTo>
                  <a:pt x="526" y="330"/>
                </a:lnTo>
                <a:lnTo>
                  <a:pt x="526" y="336"/>
                </a:lnTo>
                <a:lnTo>
                  <a:pt x="522" y="340"/>
                </a:lnTo>
                <a:lnTo>
                  <a:pt x="514" y="340"/>
                </a:lnTo>
                <a:lnTo>
                  <a:pt x="496" y="342"/>
                </a:lnTo>
                <a:lnTo>
                  <a:pt x="470" y="340"/>
                </a:lnTo>
                <a:lnTo>
                  <a:pt x="470" y="362"/>
                </a:lnTo>
                <a:lnTo>
                  <a:pt x="504" y="374"/>
                </a:lnTo>
                <a:lnTo>
                  <a:pt x="500" y="380"/>
                </a:lnTo>
                <a:lnTo>
                  <a:pt x="498" y="386"/>
                </a:lnTo>
                <a:lnTo>
                  <a:pt x="498" y="392"/>
                </a:lnTo>
                <a:lnTo>
                  <a:pt x="500" y="400"/>
                </a:lnTo>
                <a:lnTo>
                  <a:pt x="540" y="420"/>
                </a:lnTo>
                <a:lnTo>
                  <a:pt x="544" y="426"/>
                </a:lnTo>
                <a:lnTo>
                  <a:pt x="542" y="434"/>
                </a:lnTo>
                <a:lnTo>
                  <a:pt x="540" y="440"/>
                </a:lnTo>
                <a:lnTo>
                  <a:pt x="536" y="446"/>
                </a:lnTo>
                <a:lnTo>
                  <a:pt x="530" y="450"/>
                </a:lnTo>
                <a:lnTo>
                  <a:pt x="516" y="460"/>
                </a:lnTo>
                <a:lnTo>
                  <a:pt x="502" y="468"/>
                </a:lnTo>
                <a:lnTo>
                  <a:pt x="502" y="472"/>
                </a:lnTo>
                <a:lnTo>
                  <a:pt x="498" y="474"/>
                </a:lnTo>
                <a:lnTo>
                  <a:pt x="492" y="478"/>
                </a:lnTo>
                <a:lnTo>
                  <a:pt x="478" y="490"/>
                </a:lnTo>
                <a:lnTo>
                  <a:pt x="452" y="514"/>
                </a:lnTo>
                <a:lnTo>
                  <a:pt x="418" y="526"/>
                </a:lnTo>
                <a:lnTo>
                  <a:pt x="416" y="530"/>
                </a:lnTo>
                <a:lnTo>
                  <a:pt x="366" y="528"/>
                </a:lnTo>
                <a:lnTo>
                  <a:pt x="354" y="532"/>
                </a:lnTo>
                <a:lnTo>
                  <a:pt x="342" y="538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3" name="Freeform 30"/>
          <p:cNvSpPr>
            <a:spLocks/>
          </p:cNvSpPr>
          <p:nvPr/>
        </p:nvSpPr>
        <p:spPr bwMode="auto">
          <a:xfrm>
            <a:off x="7586790" y="3388040"/>
            <a:ext cx="811508" cy="542696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4" name="Freeform 38"/>
          <p:cNvSpPr>
            <a:spLocks/>
          </p:cNvSpPr>
          <p:nvPr/>
        </p:nvSpPr>
        <p:spPr bwMode="auto">
          <a:xfrm>
            <a:off x="7860674" y="1138640"/>
            <a:ext cx="1412530" cy="1262910"/>
          </a:xfrm>
          <a:custGeom>
            <a:avLst/>
            <a:gdLst>
              <a:gd name="T0" fmla="*/ 750 w 1114"/>
              <a:gd name="T1" fmla="*/ 920 h 996"/>
              <a:gd name="T2" fmla="*/ 698 w 1114"/>
              <a:gd name="T3" fmla="*/ 952 h 996"/>
              <a:gd name="T4" fmla="*/ 656 w 1114"/>
              <a:gd name="T5" fmla="*/ 908 h 996"/>
              <a:gd name="T6" fmla="*/ 614 w 1114"/>
              <a:gd name="T7" fmla="*/ 872 h 996"/>
              <a:gd name="T8" fmla="*/ 568 w 1114"/>
              <a:gd name="T9" fmla="*/ 866 h 996"/>
              <a:gd name="T10" fmla="*/ 534 w 1114"/>
              <a:gd name="T11" fmla="*/ 824 h 996"/>
              <a:gd name="T12" fmla="*/ 488 w 1114"/>
              <a:gd name="T13" fmla="*/ 834 h 996"/>
              <a:gd name="T14" fmla="*/ 442 w 1114"/>
              <a:gd name="T15" fmla="*/ 860 h 996"/>
              <a:gd name="T16" fmla="*/ 360 w 1114"/>
              <a:gd name="T17" fmla="*/ 840 h 996"/>
              <a:gd name="T18" fmla="*/ 320 w 1114"/>
              <a:gd name="T19" fmla="*/ 790 h 996"/>
              <a:gd name="T20" fmla="*/ 288 w 1114"/>
              <a:gd name="T21" fmla="*/ 776 h 996"/>
              <a:gd name="T22" fmla="*/ 324 w 1114"/>
              <a:gd name="T23" fmla="*/ 756 h 996"/>
              <a:gd name="T24" fmla="*/ 288 w 1114"/>
              <a:gd name="T25" fmla="*/ 712 h 996"/>
              <a:gd name="T26" fmla="*/ 244 w 1114"/>
              <a:gd name="T27" fmla="*/ 716 h 996"/>
              <a:gd name="T28" fmla="*/ 220 w 1114"/>
              <a:gd name="T29" fmla="*/ 662 h 996"/>
              <a:gd name="T30" fmla="*/ 268 w 1114"/>
              <a:gd name="T31" fmla="*/ 592 h 996"/>
              <a:gd name="T32" fmla="*/ 304 w 1114"/>
              <a:gd name="T33" fmla="*/ 516 h 996"/>
              <a:gd name="T34" fmla="*/ 314 w 1114"/>
              <a:gd name="T35" fmla="*/ 550 h 996"/>
              <a:gd name="T36" fmla="*/ 358 w 1114"/>
              <a:gd name="T37" fmla="*/ 568 h 996"/>
              <a:gd name="T38" fmla="*/ 358 w 1114"/>
              <a:gd name="T39" fmla="*/ 484 h 996"/>
              <a:gd name="T40" fmla="*/ 360 w 1114"/>
              <a:gd name="T41" fmla="*/ 428 h 996"/>
              <a:gd name="T42" fmla="*/ 338 w 1114"/>
              <a:gd name="T43" fmla="*/ 348 h 996"/>
              <a:gd name="T44" fmla="*/ 362 w 1114"/>
              <a:gd name="T45" fmla="*/ 252 h 996"/>
              <a:gd name="T46" fmla="*/ 314 w 1114"/>
              <a:gd name="T47" fmla="*/ 158 h 996"/>
              <a:gd name="T48" fmla="*/ 252 w 1114"/>
              <a:gd name="T49" fmla="*/ 188 h 996"/>
              <a:gd name="T50" fmla="*/ 166 w 1114"/>
              <a:gd name="T51" fmla="*/ 218 h 996"/>
              <a:gd name="T52" fmla="*/ 130 w 1114"/>
              <a:gd name="T53" fmla="*/ 192 h 996"/>
              <a:gd name="T54" fmla="*/ 102 w 1114"/>
              <a:gd name="T55" fmla="*/ 126 h 996"/>
              <a:gd name="T56" fmla="*/ 44 w 1114"/>
              <a:gd name="T57" fmla="*/ 140 h 996"/>
              <a:gd name="T58" fmla="*/ 20 w 1114"/>
              <a:gd name="T59" fmla="*/ 96 h 996"/>
              <a:gd name="T60" fmla="*/ 72 w 1114"/>
              <a:gd name="T61" fmla="*/ 10 h 996"/>
              <a:gd name="T62" fmla="*/ 168 w 1114"/>
              <a:gd name="T63" fmla="*/ 16 h 996"/>
              <a:gd name="T64" fmla="*/ 282 w 1114"/>
              <a:gd name="T65" fmla="*/ 26 h 996"/>
              <a:gd name="T66" fmla="*/ 392 w 1114"/>
              <a:gd name="T67" fmla="*/ 184 h 996"/>
              <a:gd name="T68" fmla="*/ 458 w 1114"/>
              <a:gd name="T69" fmla="*/ 278 h 996"/>
              <a:gd name="T70" fmla="*/ 498 w 1114"/>
              <a:gd name="T71" fmla="*/ 330 h 996"/>
              <a:gd name="T72" fmla="*/ 570 w 1114"/>
              <a:gd name="T73" fmla="*/ 354 h 996"/>
              <a:gd name="T74" fmla="*/ 638 w 1114"/>
              <a:gd name="T75" fmla="*/ 366 h 996"/>
              <a:gd name="T76" fmla="*/ 716 w 1114"/>
              <a:gd name="T77" fmla="*/ 396 h 996"/>
              <a:gd name="T78" fmla="*/ 770 w 1114"/>
              <a:gd name="T79" fmla="*/ 448 h 996"/>
              <a:gd name="T80" fmla="*/ 814 w 1114"/>
              <a:gd name="T81" fmla="*/ 512 h 996"/>
              <a:gd name="T82" fmla="*/ 912 w 1114"/>
              <a:gd name="T83" fmla="*/ 486 h 996"/>
              <a:gd name="T84" fmla="*/ 990 w 1114"/>
              <a:gd name="T85" fmla="*/ 404 h 996"/>
              <a:gd name="T86" fmla="*/ 1084 w 1114"/>
              <a:gd name="T87" fmla="*/ 340 h 996"/>
              <a:gd name="T88" fmla="*/ 1084 w 1114"/>
              <a:gd name="T89" fmla="*/ 412 h 996"/>
              <a:gd name="T90" fmla="*/ 1112 w 1114"/>
              <a:gd name="T91" fmla="*/ 498 h 996"/>
              <a:gd name="T92" fmla="*/ 1096 w 1114"/>
              <a:gd name="T93" fmla="*/ 584 h 996"/>
              <a:gd name="T94" fmla="*/ 1088 w 1114"/>
              <a:gd name="T95" fmla="*/ 732 h 996"/>
              <a:gd name="T96" fmla="*/ 1028 w 1114"/>
              <a:gd name="T97" fmla="*/ 748 h 996"/>
              <a:gd name="T98" fmla="*/ 974 w 1114"/>
              <a:gd name="T99" fmla="*/ 772 h 996"/>
              <a:gd name="T100" fmla="*/ 942 w 1114"/>
              <a:gd name="T101" fmla="*/ 800 h 996"/>
              <a:gd name="T102" fmla="*/ 984 w 1114"/>
              <a:gd name="T103" fmla="*/ 910 h 996"/>
              <a:gd name="T104" fmla="*/ 972 w 1114"/>
              <a:gd name="T105" fmla="*/ 968 h 996"/>
              <a:gd name="T106" fmla="*/ 928 w 1114"/>
              <a:gd name="T107" fmla="*/ 924 h 996"/>
              <a:gd name="T108" fmla="*/ 904 w 1114"/>
              <a:gd name="T109" fmla="*/ 930 h 996"/>
              <a:gd name="T110" fmla="*/ 848 w 1114"/>
              <a:gd name="T111" fmla="*/ 972 h 996"/>
              <a:gd name="T112" fmla="*/ 812 w 1114"/>
              <a:gd name="T113" fmla="*/ 996 h 99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4" h="996">
                <a:moveTo>
                  <a:pt x="812" y="996"/>
                </a:moveTo>
                <a:lnTo>
                  <a:pt x="812" y="996"/>
                </a:lnTo>
                <a:lnTo>
                  <a:pt x="772" y="958"/>
                </a:lnTo>
                <a:lnTo>
                  <a:pt x="760" y="936"/>
                </a:lnTo>
                <a:lnTo>
                  <a:pt x="754" y="926"/>
                </a:lnTo>
                <a:lnTo>
                  <a:pt x="750" y="920"/>
                </a:lnTo>
                <a:lnTo>
                  <a:pt x="742" y="916"/>
                </a:lnTo>
                <a:lnTo>
                  <a:pt x="736" y="912"/>
                </a:lnTo>
                <a:lnTo>
                  <a:pt x="726" y="910"/>
                </a:lnTo>
                <a:lnTo>
                  <a:pt x="716" y="912"/>
                </a:lnTo>
                <a:lnTo>
                  <a:pt x="698" y="952"/>
                </a:lnTo>
                <a:lnTo>
                  <a:pt x="692" y="950"/>
                </a:lnTo>
                <a:lnTo>
                  <a:pt x="684" y="946"/>
                </a:lnTo>
                <a:lnTo>
                  <a:pt x="672" y="932"/>
                </a:lnTo>
                <a:lnTo>
                  <a:pt x="664" y="918"/>
                </a:lnTo>
                <a:lnTo>
                  <a:pt x="660" y="910"/>
                </a:lnTo>
                <a:lnTo>
                  <a:pt x="656" y="908"/>
                </a:lnTo>
                <a:lnTo>
                  <a:pt x="654" y="904"/>
                </a:lnTo>
                <a:lnTo>
                  <a:pt x="650" y="896"/>
                </a:lnTo>
                <a:lnTo>
                  <a:pt x="628" y="892"/>
                </a:lnTo>
                <a:lnTo>
                  <a:pt x="620" y="880"/>
                </a:lnTo>
                <a:lnTo>
                  <a:pt x="614" y="872"/>
                </a:lnTo>
                <a:lnTo>
                  <a:pt x="608" y="868"/>
                </a:lnTo>
                <a:lnTo>
                  <a:pt x="602" y="864"/>
                </a:lnTo>
                <a:lnTo>
                  <a:pt x="588" y="862"/>
                </a:lnTo>
                <a:lnTo>
                  <a:pt x="572" y="860"/>
                </a:lnTo>
                <a:lnTo>
                  <a:pt x="568" y="866"/>
                </a:lnTo>
                <a:lnTo>
                  <a:pt x="554" y="870"/>
                </a:lnTo>
                <a:lnTo>
                  <a:pt x="544" y="870"/>
                </a:lnTo>
                <a:lnTo>
                  <a:pt x="538" y="866"/>
                </a:lnTo>
                <a:lnTo>
                  <a:pt x="536" y="860"/>
                </a:lnTo>
                <a:lnTo>
                  <a:pt x="534" y="852"/>
                </a:lnTo>
                <a:lnTo>
                  <a:pt x="534" y="842"/>
                </a:lnTo>
                <a:lnTo>
                  <a:pt x="534" y="824"/>
                </a:lnTo>
                <a:lnTo>
                  <a:pt x="526" y="816"/>
                </a:lnTo>
                <a:lnTo>
                  <a:pt x="520" y="814"/>
                </a:lnTo>
                <a:lnTo>
                  <a:pt x="514" y="812"/>
                </a:lnTo>
                <a:lnTo>
                  <a:pt x="506" y="812"/>
                </a:lnTo>
                <a:lnTo>
                  <a:pt x="488" y="834"/>
                </a:lnTo>
                <a:lnTo>
                  <a:pt x="474" y="842"/>
                </a:lnTo>
                <a:lnTo>
                  <a:pt x="468" y="848"/>
                </a:lnTo>
                <a:lnTo>
                  <a:pt x="460" y="852"/>
                </a:lnTo>
                <a:lnTo>
                  <a:pt x="452" y="858"/>
                </a:lnTo>
                <a:lnTo>
                  <a:pt x="442" y="860"/>
                </a:lnTo>
                <a:lnTo>
                  <a:pt x="422" y="866"/>
                </a:lnTo>
                <a:lnTo>
                  <a:pt x="404" y="868"/>
                </a:lnTo>
                <a:lnTo>
                  <a:pt x="380" y="858"/>
                </a:lnTo>
                <a:lnTo>
                  <a:pt x="372" y="852"/>
                </a:lnTo>
                <a:lnTo>
                  <a:pt x="364" y="846"/>
                </a:lnTo>
                <a:lnTo>
                  <a:pt x="360" y="840"/>
                </a:lnTo>
                <a:lnTo>
                  <a:pt x="354" y="832"/>
                </a:lnTo>
                <a:lnTo>
                  <a:pt x="348" y="814"/>
                </a:lnTo>
                <a:lnTo>
                  <a:pt x="336" y="796"/>
                </a:lnTo>
                <a:lnTo>
                  <a:pt x="332" y="792"/>
                </a:lnTo>
                <a:lnTo>
                  <a:pt x="330" y="790"/>
                </a:lnTo>
                <a:lnTo>
                  <a:pt x="320" y="790"/>
                </a:lnTo>
                <a:lnTo>
                  <a:pt x="304" y="788"/>
                </a:lnTo>
                <a:lnTo>
                  <a:pt x="302" y="790"/>
                </a:lnTo>
                <a:lnTo>
                  <a:pt x="294" y="786"/>
                </a:lnTo>
                <a:lnTo>
                  <a:pt x="290" y="782"/>
                </a:lnTo>
                <a:lnTo>
                  <a:pt x="288" y="776"/>
                </a:lnTo>
                <a:lnTo>
                  <a:pt x="286" y="770"/>
                </a:lnTo>
                <a:lnTo>
                  <a:pt x="294" y="768"/>
                </a:lnTo>
                <a:lnTo>
                  <a:pt x="304" y="766"/>
                </a:lnTo>
                <a:lnTo>
                  <a:pt x="314" y="762"/>
                </a:lnTo>
                <a:lnTo>
                  <a:pt x="324" y="756"/>
                </a:lnTo>
                <a:lnTo>
                  <a:pt x="322" y="736"/>
                </a:lnTo>
                <a:lnTo>
                  <a:pt x="318" y="722"/>
                </a:lnTo>
                <a:lnTo>
                  <a:pt x="310" y="708"/>
                </a:lnTo>
                <a:lnTo>
                  <a:pt x="296" y="708"/>
                </a:lnTo>
                <a:lnTo>
                  <a:pt x="288" y="712"/>
                </a:lnTo>
                <a:lnTo>
                  <a:pt x="284" y="720"/>
                </a:lnTo>
                <a:lnTo>
                  <a:pt x="278" y="732"/>
                </a:lnTo>
                <a:lnTo>
                  <a:pt x="270" y="732"/>
                </a:lnTo>
                <a:lnTo>
                  <a:pt x="264" y="730"/>
                </a:lnTo>
                <a:lnTo>
                  <a:pt x="252" y="724"/>
                </a:lnTo>
                <a:lnTo>
                  <a:pt x="244" y="716"/>
                </a:lnTo>
                <a:lnTo>
                  <a:pt x="234" y="712"/>
                </a:lnTo>
                <a:lnTo>
                  <a:pt x="232" y="702"/>
                </a:lnTo>
                <a:lnTo>
                  <a:pt x="228" y="696"/>
                </a:lnTo>
                <a:lnTo>
                  <a:pt x="220" y="686"/>
                </a:lnTo>
                <a:lnTo>
                  <a:pt x="220" y="662"/>
                </a:lnTo>
                <a:lnTo>
                  <a:pt x="232" y="650"/>
                </a:lnTo>
                <a:lnTo>
                  <a:pt x="244" y="640"/>
                </a:lnTo>
                <a:lnTo>
                  <a:pt x="260" y="616"/>
                </a:lnTo>
                <a:lnTo>
                  <a:pt x="264" y="602"/>
                </a:lnTo>
                <a:lnTo>
                  <a:pt x="268" y="592"/>
                </a:lnTo>
                <a:lnTo>
                  <a:pt x="274" y="582"/>
                </a:lnTo>
                <a:lnTo>
                  <a:pt x="280" y="572"/>
                </a:lnTo>
                <a:lnTo>
                  <a:pt x="292" y="556"/>
                </a:lnTo>
                <a:lnTo>
                  <a:pt x="298" y="546"/>
                </a:lnTo>
                <a:lnTo>
                  <a:pt x="302" y="536"/>
                </a:lnTo>
                <a:lnTo>
                  <a:pt x="304" y="516"/>
                </a:lnTo>
                <a:lnTo>
                  <a:pt x="308" y="518"/>
                </a:lnTo>
                <a:lnTo>
                  <a:pt x="312" y="520"/>
                </a:lnTo>
                <a:lnTo>
                  <a:pt x="316" y="528"/>
                </a:lnTo>
                <a:lnTo>
                  <a:pt x="316" y="538"/>
                </a:lnTo>
                <a:lnTo>
                  <a:pt x="314" y="550"/>
                </a:lnTo>
                <a:lnTo>
                  <a:pt x="316" y="556"/>
                </a:lnTo>
                <a:lnTo>
                  <a:pt x="318" y="562"/>
                </a:lnTo>
                <a:lnTo>
                  <a:pt x="322" y="568"/>
                </a:lnTo>
                <a:lnTo>
                  <a:pt x="330" y="572"/>
                </a:lnTo>
                <a:lnTo>
                  <a:pt x="348" y="572"/>
                </a:lnTo>
                <a:lnTo>
                  <a:pt x="358" y="568"/>
                </a:lnTo>
                <a:lnTo>
                  <a:pt x="366" y="562"/>
                </a:lnTo>
                <a:lnTo>
                  <a:pt x="368" y="524"/>
                </a:lnTo>
                <a:lnTo>
                  <a:pt x="368" y="508"/>
                </a:lnTo>
                <a:lnTo>
                  <a:pt x="366" y="494"/>
                </a:lnTo>
                <a:lnTo>
                  <a:pt x="358" y="484"/>
                </a:lnTo>
                <a:lnTo>
                  <a:pt x="352" y="474"/>
                </a:lnTo>
                <a:lnTo>
                  <a:pt x="348" y="466"/>
                </a:lnTo>
                <a:lnTo>
                  <a:pt x="348" y="458"/>
                </a:lnTo>
                <a:lnTo>
                  <a:pt x="350" y="452"/>
                </a:lnTo>
                <a:lnTo>
                  <a:pt x="352" y="444"/>
                </a:lnTo>
                <a:lnTo>
                  <a:pt x="360" y="428"/>
                </a:lnTo>
                <a:lnTo>
                  <a:pt x="358" y="410"/>
                </a:lnTo>
                <a:lnTo>
                  <a:pt x="352" y="392"/>
                </a:lnTo>
                <a:lnTo>
                  <a:pt x="346" y="380"/>
                </a:lnTo>
                <a:lnTo>
                  <a:pt x="340" y="372"/>
                </a:lnTo>
                <a:lnTo>
                  <a:pt x="338" y="348"/>
                </a:lnTo>
                <a:lnTo>
                  <a:pt x="350" y="320"/>
                </a:lnTo>
                <a:lnTo>
                  <a:pt x="352" y="306"/>
                </a:lnTo>
                <a:lnTo>
                  <a:pt x="354" y="294"/>
                </a:lnTo>
                <a:lnTo>
                  <a:pt x="364" y="268"/>
                </a:lnTo>
                <a:lnTo>
                  <a:pt x="362" y="252"/>
                </a:lnTo>
                <a:lnTo>
                  <a:pt x="360" y="236"/>
                </a:lnTo>
                <a:lnTo>
                  <a:pt x="356" y="218"/>
                </a:lnTo>
                <a:lnTo>
                  <a:pt x="350" y="202"/>
                </a:lnTo>
                <a:lnTo>
                  <a:pt x="342" y="188"/>
                </a:lnTo>
                <a:lnTo>
                  <a:pt x="334" y="174"/>
                </a:lnTo>
                <a:lnTo>
                  <a:pt x="324" y="164"/>
                </a:lnTo>
                <a:lnTo>
                  <a:pt x="314" y="158"/>
                </a:lnTo>
                <a:lnTo>
                  <a:pt x="296" y="158"/>
                </a:lnTo>
                <a:lnTo>
                  <a:pt x="284" y="160"/>
                </a:lnTo>
                <a:lnTo>
                  <a:pt x="272" y="164"/>
                </a:lnTo>
                <a:lnTo>
                  <a:pt x="262" y="172"/>
                </a:lnTo>
                <a:lnTo>
                  <a:pt x="252" y="188"/>
                </a:lnTo>
                <a:lnTo>
                  <a:pt x="244" y="198"/>
                </a:lnTo>
                <a:lnTo>
                  <a:pt x="234" y="204"/>
                </a:lnTo>
                <a:lnTo>
                  <a:pt x="216" y="208"/>
                </a:lnTo>
                <a:lnTo>
                  <a:pt x="198" y="210"/>
                </a:lnTo>
                <a:lnTo>
                  <a:pt x="182" y="214"/>
                </a:lnTo>
                <a:lnTo>
                  <a:pt x="166" y="218"/>
                </a:lnTo>
                <a:lnTo>
                  <a:pt x="152" y="222"/>
                </a:lnTo>
                <a:lnTo>
                  <a:pt x="144" y="218"/>
                </a:lnTo>
                <a:lnTo>
                  <a:pt x="138" y="212"/>
                </a:lnTo>
                <a:lnTo>
                  <a:pt x="134" y="208"/>
                </a:lnTo>
                <a:lnTo>
                  <a:pt x="132" y="202"/>
                </a:lnTo>
                <a:lnTo>
                  <a:pt x="130" y="192"/>
                </a:lnTo>
                <a:lnTo>
                  <a:pt x="128" y="184"/>
                </a:lnTo>
                <a:lnTo>
                  <a:pt x="124" y="164"/>
                </a:lnTo>
                <a:lnTo>
                  <a:pt x="118" y="148"/>
                </a:lnTo>
                <a:lnTo>
                  <a:pt x="110" y="136"/>
                </a:lnTo>
                <a:lnTo>
                  <a:pt x="102" y="126"/>
                </a:lnTo>
                <a:lnTo>
                  <a:pt x="86" y="120"/>
                </a:lnTo>
                <a:lnTo>
                  <a:pt x="72" y="116"/>
                </a:lnTo>
                <a:lnTo>
                  <a:pt x="62" y="114"/>
                </a:lnTo>
                <a:lnTo>
                  <a:pt x="54" y="116"/>
                </a:lnTo>
                <a:lnTo>
                  <a:pt x="48" y="122"/>
                </a:lnTo>
                <a:lnTo>
                  <a:pt x="46" y="130"/>
                </a:lnTo>
                <a:lnTo>
                  <a:pt x="44" y="140"/>
                </a:lnTo>
                <a:lnTo>
                  <a:pt x="44" y="156"/>
                </a:lnTo>
                <a:lnTo>
                  <a:pt x="0" y="124"/>
                </a:lnTo>
                <a:lnTo>
                  <a:pt x="0" y="118"/>
                </a:lnTo>
                <a:lnTo>
                  <a:pt x="20" y="96"/>
                </a:lnTo>
                <a:lnTo>
                  <a:pt x="24" y="58"/>
                </a:lnTo>
                <a:lnTo>
                  <a:pt x="10" y="46"/>
                </a:lnTo>
                <a:lnTo>
                  <a:pt x="72" y="10"/>
                </a:lnTo>
                <a:lnTo>
                  <a:pt x="88" y="4"/>
                </a:lnTo>
                <a:lnTo>
                  <a:pt x="104" y="0"/>
                </a:lnTo>
                <a:lnTo>
                  <a:pt x="122" y="0"/>
                </a:lnTo>
                <a:lnTo>
                  <a:pt x="142" y="2"/>
                </a:lnTo>
                <a:lnTo>
                  <a:pt x="156" y="10"/>
                </a:lnTo>
                <a:lnTo>
                  <a:pt x="168" y="16"/>
                </a:lnTo>
                <a:lnTo>
                  <a:pt x="184" y="18"/>
                </a:lnTo>
                <a:lnTo>
                  <a:pt x="204" y="20"/>
                </a:lnTo>
                <a:lnTo>
                  <a:pt x="224" y="16"/>
                </a:lnTo>
                <a:lnTo>
                  <a:pt x="240" y="14"/>
                </a:lnTo>
                <a:lnTo>
                  <a:pt x="258" y="18"/>
                </a:lnTo>
                <a:lnTo>
                  <a:pt x="282" y="26"/>
                </a:lnTo>
                <a:lnTo>
                  <a:pt x="324" y="78"/>
                </a:lnTo>
                <a:lnTo>
                  <a:pt x="348" y="106"/>
                </a:lnTo>
                <a:lnTo>
                  <a:pt x="374" y="136"/>
                </a:lnTo>
                <a:lnTo>
                  <a:pt x="392" y="184"/>
                </a:lnTo>
                <a:lnTo>
                  <a:pt x="436" y="222"/>
                </a:lnTo>
                <a:lnTo>
                  <a:pt x="446" y="236"/>
                </a:lnTo>
                <a:lnTo>
                  <a:pt x="452" y="246"/>
                </a:lnTo>
                <a:lnTo>
                  <a:pt x="456" y="258"/>
                </a:lnTo>
                <a:lnTo>
                  <a:pt x="458" y="278"/>
                </a:lnTo>
                <a:lnTo>
                  <a:pt x="464" y="284"/>
                </a:lnTo>
                <a:lnTo>
                  <a:pt x="470" y="290"/>
                </a:lnTo>
                <a:lnTo>
                  <a:pt x="492" y="306"/>
                </a:lnTo>
                <a:lnTo>
                  <a:pt x="496" y="314"/>
                </a:lnTo>
                <a:lnTo>
                  <a:pt x="498" y="330"/>
                </a:lnTo>
                <a:lnTo>
                  <a:pt x="504" y="354"/>
                </a:lnTo>
                <a:lnTo>
                  <a:pt x="514" y="358"/>
                </a:lnTo>
                <a:lnTo>
                  <a:pt x="532" y="358"/>
                </a:lnTo>
                <a:lnTo>
                  <a:pt x="552" y="356"/>
                </a:lnTo>
                <a:lnTo>
                  <a:pt x="570" y="354"/>
                </a:lnTo>
                <a:lnTo>
                  <a:pt x="580" y="354"/>
                </a:lnTo>
                <a:lnTo>
                  <a:pt x="588" y="354"/>
                </a:lnTo>
                <a:lnTo>
                  <a:pt x="600" y="358"/>
                </a:lnTo>
                <a:lnTo>
                  <a:pt x="614" y="366"/>
                </a:lnTo>
                <a:lnTo>
                  <a:pt x="638" y="366"/>
                </a:lnTo>
                <a:lnTo>
                  <a:pt x="642" y="362"/>
                </a:lnTo>
                <a:lnTo>
                  <a:pt x="646" y="360"/>
                </a:lnTo>
                <a:lnTo>
                  <a:pt x="662" y="358"/>
                </a:lnTo>
                <a:lnTo>
                  <a:pt x="704" y="396"/>
                </a:lnTo>
                <a:lnTo>
                  <a:pt x="716" y="396"/>
                </a:lnTo>
                <a:lnTo>
                  <a:pt x="728" y="396"/>
                </a:lnTo>
                <a:lnTo>
                  <a:pt x="740" y="400"/>
                </a:lnTo>
                <a:lnTo>
                  <a:pt x="748" y="404"/>
                </a:lnTo>
                <a:lnTo>
                  <a:pt x="754" y="410"/>
                </a:lnTo>
                <a:lnTo>
                  <a:pt x="770" y="448"/>
                </a:lnTo>
                <a:lnTo>
                  <a:pt x="772" y="458"/>
                </a:lnTo>
                <a:lnTo>
                  <a:pt x="778" y="470"/>
                </a:lnTo>
                <a:lnTo>
                  <a:pt x="784" y="484"/>
                </a:lnTo>
                <a:lnTo>
                  <a:pt x="792" y="496"/>
                </a:lnTo>
                <a:lnTo>
                  <a:pt x="802" y="506"/>
                </a:lnTo>
                <a:lnTo>
                  <a:pt x="808" y="510"/>
                </a:lnTo>
                <a:lnTo>
                  <a:pt x="814" y="512"/>
                </a:lnTo>
                <a:lnTo>
                  <a:pt x="822" y="514"/>
                </a:lnTo>
                <a:lnTo>
                  <a:pt x="830" y="512"/>
                </a:lnTo>
                <a:lnTo>
                  <a:pt x="838" y="510"/>
                </a:lnTo>
                <a:lnTo>
                  <a:pt x="846" y="506"/>
                </a:lnTo>
                <a:lnTo>
                  <a:pt x="878" y="498"/>
                </a:lnTo>
                <a:lnTo>
                  <a:pt x="912" y="486"/>
                </a:lnTo>
                <a:lnTo>
                  <a:pt x="928" y="476"/>
                </a:lnTo>
                <a:lnTo>
                  <a:pt x="942" y="454"/>
                </a:lnTo>
                <a:lnTo>
                  <a:pt x="956" y="436"/>
                </a:lnTo>
                <a:lnTo>
                  <a:pt x="972" y="420"/>
                </a:lnTo>
                <a:lnTo>
                  <a:pt x="990" y="404"/>
                </a:lnTo>
                <a:lnTo>
                  <a:pt x="1016" y="376"/>
                </a:lnTo>
                <a:lnTo>
                  <a:pt x="1064" y="336"/>
                </a:lnTo>
                <a:lnTo>
                  <a:pt x="1078" y="338"/>
                </a:lnTo>
                <a:lnTo>
                  <a:pt x="1084" y="340"/>
                </a:lnTo>
                <a:lnTo>
                  <a:pt x="1086" y="342"/>
                </a:lnTo>
                <a:lnTo>
                  <a:pt x="1088" y="346"/>
                </a:lnTo>
                <a:lnTo>
                  <a:pt x="1086" y="350"/>
                </a:lnTo>
                <a:lnTo>
                  <a:pt x="1084" y="370"/>
                </a:lnTo>
                <a:lnTo>
                  <a:pt x="1084" y="412"/>
                </a:lnTo>
                <a:lnTo>
                  <a:pt x="1100" y="428"/>
                </a:lnTo>
                <a:lnTo>
                  <a:pt x="1108" y="442"/>
                </a:lnTo>
                <a:lnTo>
                  <a:pt x="1112" y="448"/>
                </a:lnTo>
                <a:lnTo>
                  <a:pt x="1114" y="456"/>
                </a:lnTo>
                <a:lnTo>
                  <a:pt x="1112" y="498"/>
                </a:lnTo>
                <a:lnTo>
                  <a:pt x="1102" y="524"/>
                </a:lnTo>
                <a:lnTo>
                  <a:pt x="1098" y="530"/>
                </a:lnTo>
                <a:lnTo>
                  <a:pt x="1094" y="536"/>
                </a:lnTo>
                <a:lnTo>
                  <a:pt x="1092" y="550"/>
                </a:lnTo>
                <a:lnTo>
                  <a:pt x="1094" y="566"/>
                </a:lnTo>
                <a:lnTo>
                  <a:pt x="1096" y="584"/>
                </a:lnTo>
                <a:lnTo>
                  <a:pt x="1096" y="650"/>
                </a:lnTo>
                <a:lnTo>
                  <a:pt x="1086" y="690"/>
                </a:lnTo>
                <a:lnTo>
                  <a:pt x="1088" y="732"/>
                </a:lnTo>
                <a:lnTo>
                  <a:pt x="1080" y="742"/>
                </a:lnTo>
                <a:lnTo>
                  <a:pt x="1074" y="746"/>
                </a:lnTo>
                <a:lnTo>
                  <a:pt x="1068" y="750"/>
                </a:lnTo>
                <a:lnTo>
                  <a:pt x="1046" y="752"/>
                </a:lnTo>
                <a:lnTo>
                  <a:pt x="1028" y="748"/>
                </a:lnTo>
                <a:lnTo>
                  <a:pt x="1014" y="746"/>
                </a:lnTo>
                <a:lnTo>
                  <a:pt x="990" y="744"/>
                </a:lnTo>
                <a:lnTo>
                  <a:pt x="986" y="752"/>
                </a:lnTo>
                <a:lnTo>
                  <a:pt x="982" y="758"/>
                </a:lnTo>
                <a:lnTo>
                  <a:pt x="978" y="764"/>
                </a:lnTo>
                <a:lnTo>
                  <a:pt x="974" y="772"/>
                </a:lnTo>
                <a:lnTo>
                  <a:pt x="964" y="774"/>
                </a:lnTo>
                <a:lnTo>
                  <a:pt x="956" y="778"/>
                </a:lnTo>
                <a:lnTo>
                  <a:pt x="950" y="782"/>
                </a:lnTo>
                <a:lnTo>
                  <a:pt x="946" y="788"/>
                </a:lnTo>
                <a:lnTo>
                  <a:pt x="944" y="794"/>
                </a:lnTo>
                <a:lnTo>
                  <a:pt x="942" y="800"/>
                </a:lnTo>
                <a:lnTo>
                  <a:pt x="944" y="820"/>
                </a:lnTo>
                <a:lnTo>
                  <a:pt x="960" y="846"/>
                </a:lnTo>
                <a:lnTo>
                  <a:pt x="964" y="866"/>
                </a:lnTo>
                <a:lnTo>
                  <a:pt x="972" y="888"/>
                </a:lnTo>
                <a:lnTo>
                  <a:pt x="984" y="910"/>
                </a:lnTo>
                <a:lnTo>
                  <a:pt x="996" y="936"/>
                </a:lnTo>
                <a:lnTo>
                  <a:pt x="1006" y="976"/>
                </a:lnTo>
                <a:lnTo>
                  <a:pt x="992" y="976"/>
                </a:lnTo>
                <a:lnTo>
                  <a:pt x="982" y="972"/>
                </a:lnTo>
                <a:lnTo>
                  <a:pt x="972" y="968"/>
                </a:lnTo>
                <a:lnTo>
                  <a:pt x="962" y="962"/>
                </a:lnTo>
                <a:lnTo>
                  <a:pt x="948" y="950"/>
                </a:lnTo>
                <a:lnTo>
                  <a:pt x="936" y="942"/>
                </a:lnTo>
                <a:lnTo>
                  <a:pt x="934" y="934"/>
                </a:lnTo>
                <a:lnTo>
                  <a:pt x="932" y="928"/>
                </a:lnTo>
                <a:lnTo>
                  <a:pt x="928" y="924"/>
                </a:lnTo>
                <a:lnTo>
                  <a:pt x="924" y="920"/>
                </a:lnTo>
                <a:lnTo>
                  <a:pt x="918" y="920"/>
                </a:lnTo>
                <a:lnTo>
                  <a:pt x="914" y="918"/>
                </a:lnTo>
                <a:lnTo>
                  <a:pt x="910" y="920"/>
                </a:lnTo>
                <a:lnTo>
                  <a:pt x="906" y="922"/>
                </a:lnTo>
                <a:lnTo>
                  <a:pt x="904" y="930"/>
                </a:lnTo>
                <a:lnTo>
                  <a:pt x="888" y="934"/>
                </a:lnTo>
                <a:lnTo>
                  <a:pt x="874" y="940"/>
                </a:lnTo>
                <a:lnTo>
                  <a:pt x="848" y="954"/>
                </a:lnTo>
                <a:lnTo>
                  <a:pt x="848" y="972"/>
                </a:lnTo>
                <a:lnTo>
                  <a:pt x="852" y="976"/>
                </a:lnTo>
                <a:lnTo>
                  <a:pt x="840" y="982"/>
                </a:lnTo>
                <a:lnTo>
                  <a:pt x="832" y="992"/>
                </a:lnTo>
                <a:lnTo>
                  <a:pt x="812" y="996"/>
                </a:lnTo>
                <a:close/>
              </a:path>
            </a:pathLst>
          </a:custGeom>
          <a:solidFill>
            <a:srgbClr val="000000">
              <a:alpha val="50196"/>
            </a:srgbClr>
          </a:solidFill>
          <a:ln w="6350">
            <a:solidFill>
              <a:srgbClr val="ECD92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9951" y="5919318"/>
            <a:ext cx="111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rgbClr val="ECD923"/>
                </a:solidFill>
                <a:latin typeface="+mj-ea"/>
                <a:ea typeface="+mj-ea"/>
              </a:rPr>
              <a:t>哈尔滨</a:t>
            </a:r>
          </a:p>
        </p:txBody>
      </p:sp>
      <p:sp>
        <p:nvSpPr>
          <p:cNvPr id="380" name="心形 379"/>
          <p:cNvSpPr/>
          <p:nvPr/>
        </p:nvSpPr>
        <p:spPr>
          <a:xfrm>
            <a:off x="1110721" y="416772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心形 380"/>
          <p:cNvSpPr/>
          <p:nvPr/>
        </p:nvSpPr>
        <p:spPr>
          <a:xfrm>
            <a:off x="1110721" y="359798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心形 381"/>
          <p:cNvSpPr/>
          <p:nvPr/>
        </p:nvSpPr>
        <p:spPr>
          <a:xfrm>
            <a:off x="1110721" y="302824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心形 382"/>
          <p:cNvSpPr/>
          <p:nvPr/>
        </p:nvSpPr>
        <p:spPr>
          <a:xfrm>
            <a:off x="1110721" y="245850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心形 390"/>
          <p:cNvSpPr/>
          <p:nvPr/>
        </p:nvSpPr>
        <p:spPr>
          <a:xfrm>
            <a:off x="2547635" y="4737462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心形 391"/>
          <p:cNvSpPr/>
          <p:nvPr/>
        </p:nvSpPr>
        <p:spPr>
          <a:xfrm>
            <a:off x="2547635" y="416772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心形 392"/>
          <p:cNvSpPr/>
          <p:nvPr/>
        </p:nvSpPr>
        <p:spPr>
          <a:xfrm>
            <a:off x="2547635" y="359798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心形 393"/>
          <p:cNvSpPr/>
          <p:nvPr/>
        </p:nvSpPr>
        <p:spPr>
          <a:xfrm>
            <a:off x="2547635" y="302824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心形 394"/>
          <p:cNvSpPr/>
          <p:nvPr/>
        </p:nvSpPr>
        <p:spPr>
          <a:xfrm>
            <a:off x="2547635" y="245850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心形 396"/>
          <p:cNvSpPr/>
          <p:nvPr/>
        </p:nvSpPr>
        <p:spPr>
          <a:xfrm>
            <a:off x="3998883" y="4737462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心形 397"/>
          <p:cNvSpPr/>
          <p:nvPr/>
        </p:nvSpPr>
        <p:spPr>
          <a:xfrm>
            <a:off x="3998883" y="416772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心形 398"/>
          <p:cNvSpPr/>
          <p:nvPr/>
        </p:nvSpPr>
        <p:spPr>
          <a:xfrm>
            <a:off x="3998883" y="359798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心形 399"/>
          <p:cNvSpPr/>
          <p:nvPr/>
        </p:nvSpPr>
        <p:spPr>
          <a:xfrm>
            <a:off x="3998883" y="302824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心形 401"/>
          <p:cNvSpPr/>
          <p:nvPr/>
        </p:nvSpPr>
        <p:spPr>
          <a:xfrm>
            <a:off x="5275534" y="4737462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心形 402"/>
          <p:cNvSpPr/>
          <p:nvPr/>
        </p:nvSpPr>
        <p:spPr>
          <a:xfrm>
            <a:off x="5275534" y="416772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心形 403"/>
          <p:cNvSpPr/>
          <p:nvPr/>
        </p:nvSpPr>
        <p:spPr>
          <a:xfrm>
            <a:off x="5275534" y="3597983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/>
          <p:cNvSpPr txBox="1"/>
          <p:nvPr/>
        </p:nvSpPr>
        <p:spPr>
          <a:xfrm>
            <a:off x="2228251" y="5919318"/>
            <a:ext cx="111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rgbClr val="ECD923"/>
                </a:solidFill>
                <a:latin typeface="+mj-ea"/>
                <a:ea typeface="+mj-ea"/>
              </a:rPr>
              <a:t>南京</a:t>
            </a:r>
          </a:p>
        </p:txBody>
      </p:sp>
      <p:sp>
        <p:nvSpPr>
          <p:cNvPr id="407" name="文本框 406"/>
          <p:cNvSpPr txBox="1"/>
          <p:nvPr/>
        </p:nvSpPr>
        <p:spPr>
          <a:xfrm>
            <a:off x="3681348" y="5919318"/>
            <a:ext cx="111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CD923"/>
                </a:solidFill>
                <a:latin typeface="+mj-ea"/>
                <a:ea typeface="+mj-ea"/>
              </a:rPr>
              <a:t>杭州</a:t>
            </a:r>
            <a:endParaRPr lang="zh-CN" altLang="en-US" spc="300" dirty="0">
              <a:solidFill>
                <a:srgbClr val="ECD923"/>
              </a:solidFill>
              <a:latin typeface="+mj-ea"/>
              <a:ea typeface="+mj-ea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4972842" y="5919318"/>
            <a:ext cx="111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CD923"/>
                </a:solidFill>
                <a:latin typeface="+mj-ea"/>
                <a:ea typeface="+mj-ea"/>
              </a:rPr>
              <a:t>青岛</a:t>
            </a:r>
            <a:endParaRPr lang="zh-CN" altLang="en-US" spc="300" dirty="0">
              <a:solidFill>
                <a:srgbClr val="ECD923"/>
              </a:solidFill>
              <a:latin typeface="+mj-ea"/>
              <a:ea typeface="+mj-ea"/>
            </a:endParaRPr>
          </a:p>
        </p:txBody>
      </p:sp>
      <p:grpSp>
        <p:nvGrpSpPr>
          <p:cNvPr id="446" name="组合 445"/>
          <p:cNvGrpSpPr/>
          <p:nvPr/>
        </p:nvGrpSpPr>
        <p:grpSpPr>
          <a:xfrm>
            <a:off x="7432389" y="3107608"/>
            <a:ext cx="2973369" cy="369332"/>
            <a:chOff x="7484737" y="2250809"/>
            <a:chExt cx="2973369" cy="369332"/>
          </a:xfrm>
        </p:grpSpPr>
        <p:sp>
          <p:nvSpPr>
            <p:cNvPr id="384" name="心形 383"/>
            <p:cNvSpPr/>
            <p:nvPr/>
          </p:nvSpPr>
          <p:spPr>
            <a:xfrm>
              <a:off x="7484737" y="2310961"/>
              <a:ext cx="301614" cy="301610"/>
            </a:xfrm>
            <a:prstGeom prst="heart">
              <a:avLst/>
            </a:prstGeom>
            <a:gradFill flip="none" rotWithShape="1">
              <a:gsLst>
                <a:gs pos="50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文本框 428"/>
            <p:cNvSpPr txBox="1"/>
            <p:nvPr/>
          </p:nvSpPr>
          <p:spPr>
            <a:xfrm>
              <a:off x="7866638" y="2250809"/>
              <a:ext cx="2591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哈尔滨：</a:t>
              </a:r>
              <a:r>
                <a:rPr lang="en-US" altLang="zh-CN" dirty="0" smtClean="0">
                  <a:solidFill>
                    <a:srgbClr val="ECD923"/>
                  </a:solidFill>
                  <a:latin typeface="+mj-ea"/>
                  <a:ea typeface="+mj-ea"/>
                </a:rPr>
                <a:t>96.86</a:t>
              </a:r>
              <a:endParaRPr lang="zh-CN" altLang="en-US" dirty="0">
                <a:solidFill>
                  <a:srgbClr val="ECD92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7432389" y="3653064"/>
            <a:ext cx="2973369" cy="369332"/>
            <a:chOff x="7484737" y="2836892"/>
            <a:chExt cx="2973369" cy="369332"/>
          </a:xfrm>
        </p:grpSpPr>
        <p:sp>
          <p:nvSpPr>
            <p:cNvPr id="436" name="文本框 435"/>
            <p:cNvSpPr txBox="1"/>
            <p:nvPr/>
          </p:nvSpPr>
          <p:spPr>
            <a:xfrm>
              <a:off x="7866638" y="2836892"/>
              <a:ext cx="2591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南京：</a:t>
              </a:r>
              <a:r>
                <a:rPr lang="en-US" altLang="zh-CN" dirty="0" smtClean="0">
                  <a:solidFill>
                    <a:srgbClr val="ECD923"/>
                  </a:solidFill>
                  <a:latin typeface="+mj-ea"/>
                  <a:ea typeface="+mj-ea"/>
                </a:rPr>
                <a:t>96.07</a:t>
              </a:r>
              <a:endParaRPr lang="zh-CN" altLang="en-US" dirty="0">
                <a:solidFill>
                  <a:srgbClr val="ECD923"/>
                </a:solidFill>
                <a:latin typeface="+mj-ea"/>
                <a:ea typeface="+mj-ea"/>
              </a:endParaRPr>
            </a:p>
          </p:txBody>
        </p:sp>
        <p:sp>
          <p:nvSpPr>
            <p:cNvPr id="443" name="心形 442"/>
            <p:cNvSpPr/>
            <p:nvPr/>
          </p:nvSpPr>
          <p:spPr>
            <a:xfrm>
              <a:off x="7484737" y="2870753"/>
              <a:ext cx="301614" cy="301610"/>
            </a:xfrm>
            <a:prstGeom prst="heart">
              <a:avLst/>
            </a:prstGeom>
            <a:gradFill flip="none" rotWithShape="1">
              <a:gsLst>
                <a:gs pos="50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8" name="组合 447"/>
          <p:cNvGrpSpPr/>
          <p:nvPr/>
        </p:nvGrpSpPr>
        <p:grpSpPr>
          <a:xfrm>
            <a:off x="7432389" y="4198520"/>
            <a:ext cx="2973369" cy="369332"/>
            <a:chOff x="7484737" y="3396690"/>
            <a:chExt cx="2973369" cy="369332"/>
          </a:xfrm>
        </p:grpSpPr>
        <p:sp>
          <p:nvSpPr>
            <p:cNvPr id="439" name="文本框 438"/>
            <p:cNvSpPr txBox="1"/>
            <p:nvPr/>
          </p:nvSpPr>
          <p:spPr>
            <a:xfrm>
              <a:off x="7866638" y="3396690"/>
              <a:ext cx="2591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杭州：</a:t>
              </a:r>
              <a:r>
                <a:rPr lang="en-US" altLang="zh-CN" dirty="0" smtClean="0">
                  <a:solidFill>
                    <a:srgbClr val="ECD923"/>
                  </a:solidFill>
                  <a:latin typeface="+mj-ea"/>
                  <a:ea typeface="+mj-ea"/>
                </a:rPr>
                <a:t>94.25</a:t>
              </a:r>
              <a:endParaRPr lang="zh-CN" altLang="en-US" dirty="0">
                <a:solidFill>
                  <a:srgbClr val="ECD923"/>
                </a:solidFill>
                <a:latin typeface="+mj-ea"/>
                <a:ea typeface="+mj-ea"/>
              </a:endParaRPr>
            </a:p>
          </p:txBody>
        </p:sp>
        <p:sp>
          <p:nvSpPr>
            <p:cNvPr id="444" name="心形 443"/>
            <p:cNvSpPr/>
            <p:nvPr/>
          </p:nvSpPr>
          <p:spPr>
            <a:xfrm>
              <a:off x="7484737" y="3430551"/>
              <a:ext cx="301614" cy="301610"/>
            </a:xfrm>
            <a:prstGeom prst="heart">
              <a:avLst/>
            </a:prstGeom>
            <a:gradFill flip="none" rotWithShape="1">
              <a:gsLst>
                <a:gs pos="50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9" name="组合 448"/>
          <p:cNvGrpSpPr/>
          <p:nvPr/>
        </p:nvGrpSpPr>
        <p:grpSpPr>
          <a:xfrm>
            <a:off x="7432389" y="4743976"/>
            <a:ext cx="2973369" cy="369332"/>
            <a:chOff x="7484737" y="3962739"/>
            <a:chExt cx="2973369" cy="369332"/>
          </a:xfrm>
        </p:grpSpPr>
        <p:sp>
          <p:nvSpPr>
            <p:cNvPr id="442" name="文本框 441"/>
            <p:cNvSpPr txBox="1"/>
            <p:nvPr/>
          </p:nvSpPr>
          <p:spPr>
            <a:xfrm>
              <a:off x="7866638" y="3962739"/>
              <a:ext cx="2591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青岛：</a:t>
              </a:r>
              <a:r>
                <a:rPr lang="en-US" altLang="zh-CN" dirty="0" smtClean="0">
                  <a:solidFill>
                    <a:srgbClr val="ECD923"/>
                  </a:solidFill>
                  <a:latin typeface="+mj-ea"/>
                  <a:ea typeface="+mj-ea"/>
                </a:rPr>
                <a:t>93.64</a:t>
              </a:r>
              <a:endParaRPr lang="zh-CN" altLang="en-US" dirty="0">
                <a:solidFill>
                  <a:srgbClr val="ECD923"/>
                </a:solidFill>
                <a:latin typeface="+mj-ea"/>
                <a:ea typeface="+mj-ea"/>
              </a:endParaRPr>
            </a:p>
          </p:txBody>
        </p:sp>
        <p:sp>
          <p:nvSpPr>
            <p:cNvPr id="445" name="心形 444"/>
            <p:cNvSpPr/>
            <p:nvPr/>
          </p:nvSpPr>
          <p:spPr>
            <a:xfrm>
              <a:off x="7484737" y="3996600"/>
              <a:ext cx="301614" cy="301610"/>
            </a:xfrm>
            <a:prstGeom prst="heart">
              <a:avLst/>
            </a:prstGeom>
            <a:gradFill flip="none" rotWithShape="1">
              <a:gsLst>
                <a:gs pos="50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0" name="心形 449"/>
          <p:cNvSpPr/>
          <p:nvPr/>
        </p:nvSpPr>
        <p:spPr>
          <a:xfrm>
            <a:off x="1110721" y="1934772"/>
            <a:ext cx="450910" cy="450904"/>
          </a:xfrm>
          <a:prstGeom prst="heart">
            <a:avLst/>
          </a:prstGeom>
          <a:gradFill flip="none" rotWithShape="1">
            <a:gsLst>
              <a:gs pos="50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文本框 450"/>
          <p:cNvSpPr txBox="1"/>
          <p:nvPr/>
        </p:nvSpPr>
        <p:spPr>
          <a:xfrm>
            <a:off x="7356189" y="5135901"/>
            <a:ext cx="388509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据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年中国幸福排行榜显示，钱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名一次为哈尔滨、南京、杭州、青岛、宁波、烟台、信阳、成都、济南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2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135" name="文本框 134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144" name="文本框 143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145" name="文本框 144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146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6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-1.85185E-6 L -0.59414 0.5504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14" y="275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74"/>
                                        </p:tgtEl>
                                      </p:cBhvr>
                                      <p:by x="150000" y="150000"/>
                                      <p:to x="49002" y="49002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4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594183 -0.550369 L 0 0 E" pathEditMode="relative" ptsTypes="">
                                      <p:cBhvr>
                                        <p:cTn id="5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50000" y="150000"/>
                                      <p:from x="204073" y="20407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6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25E-6 -4.81481E-6 L -0.42839 0.27709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19" y="1384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42839 -0.27709 L -3.54167E-6 1.85185E-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19" y="1384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36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8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-0.320094 0.204993 E" pathEditMode="relative" ptsTypes="">
                                      <p:cBhvr>
                                        <p:cTn id="86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90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320094 -0.204993 L 0 0 E" pathEditMode="relative" ptsTypes="">
                                      <p:cBhvr>
                                        <p:cTn id="92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6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54167E-6 4.07407E-6 L -0.22891 0.12893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643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0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228911 -0.129032 L 0 0 E" pathEditMode="relative" ptsTypes="">
                                      <p:cBhvr>
                                        <p:cTn id="11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8" presetClass="emph" presetSubtype="0" accel="5000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1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364" grpId="0" animBg="1"/>
      <p:bldP spid="364" grpId="1" animBg="1"/>
      <p:bldP spid="364" grpId="2" animBg="1"/>
      <p:bldP spid="365" grpId="0" animBg="1"/>
      <p:bldP spid="365" grpId="1" animBg="1"/>
      <p:bldP spid="365" grpId="2" animBg="1"/>
      <p:bldP spid="365" grpId="3" animBg="1"/>
      <p:bldP spid="366" grpId="0" animBg="1"/>
      <p:bldP spid="366" grpId="1" animBg="1"/>
      <p:bldP spid="366" grpId="2" animBg="1"/>
      <p:bldP spid="366" grpId="3" animBg="1"/>
      <p:bldP spid="368" grpId="0" animBg="1"/>
      <p:bldP spid="368" grpId="1" animBg="1"/>
      <p:bldP spid="368" grpId="2" animBg="1"/>
      <p:bldP spid="368" grpId="3" animBg="1"/>
      <p:bldP spid="369" grpId="0" animBg="1"/>
      <p:bldP spid="369" grpId="1" animBg="1"/>
      <p:bldP spid="369" grpId="2" animBg="1"/>
      <p:bldP spid="369" grpId="3" animBg="1"/>
      <p:bldP spid="370" grpId="0" animBg="1"/>
      <p:bldP spid="371" grpId="0" animBg="1"/>
      <p:bldP spid="371" grpId="1" animBg="1"/>
      <p:bldP spid="371" grpId="2" animBg="1"/>
      <p:bldP spid="371" grpId="3" animBg="1"/>
      <p:bldP spid="371" grpId="4" animBg="1"/>
      <p:bldP spid="372" grpId="0" animBg="1"/>
      <p:bldP spid="372" grpId="1" animBg="1"/>
      <p:bldP spid="372" grpId="2" animBg="1"/>
      <p:bldP spid="372" grpId="3" animBg="1"/>
      <p:bldP spid="372" grpId="4" animBg="1"/>
      <p:bldP spid="373" grpId="0" animBg="1"/>
      <p:bldP spid="373" grpId="1" animBg="1"/>
      <p:bldP spid="373" grpId="2" animBg="1"/>
      <p:bldP spid="373" grpId="3" animBg="1"/>
      <p:bldP spid="373" grpId="4" animBg="1"/>
      <p:bldP spid="374" grpId="0" animBg="1"/>
      <p:bldP spid="374" grpId="1" animBg="1"/>
      <p:bldP spid="374" grpId="2" animBg="1"/>
      <p:bldP spid="374" grpId="3" animBg="1"/>
      <p:bldP spid="374" grpId="4" animBg="1"/>
      <p:bldP spid="2" grpId="0"/>
      <p:bldP spid="380" grpId="0" animBg="1"/>
      <p:bldP spid="381" grpId="0" animBg="1"/>
      <p:bldP spid="382" grpId="0" animBg="1"/>
      <p:bldP spid="383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7" grpId="0" animBg="1"/>
      <p:bldP spid="398" grpId="0" animBg="1"/>
      <p:bldP spid="399" grpId="0" animBg="1"/>
      <p:bldP spid="400" grpId="0" animBg="1"/>
      <p:bldP spid="402" grpId="0" animBg="1"/>
      <p:bldP spid="403" grpId="0" animBg="1"/>
      <p:bldP spid="404" grpId="0" animBg="1"/>
      <p:bldP spid="406" grpId="0"/>
      <p:bldP spid="407" grpId="0"/>
      <p:bldP spid="408" grpId="0"/>
      <p:bldP spid="450" grpId="0" animBg="1"/>
      <p:bldP spid="4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椭圆 447"/>
          <p:cNvSpPr/>
          <p:nvPr/>
        </p:nvSpPr>
        <p:spPr>
          <a:xfrm>
            <a:off x="2896903" y="3505994"/>
            <a:ext cx="1029752" cy="1029752"/>
          </a:xfrm>
          <a:prstGeom prst="ellipse">
            <a:avLst/>
          </a:prstGeom>
          <a:gradFill>
            <a:gsLst>
              <a:gs pos="0">
                <a:srgbClr val="3DC7FE"/>
              </a:gs>
              <a:gs pos="100000">
                <a:srgbClr val="00223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Freeform 2660"/>
          <p:cNvSpPr>
            <a:spLocks noEditPoints="1"/>
          </p:cNvSpPr>
          <p:nvPr/>
        </p:nvSpPr>
        <p:spPr bwMode="auto">
          <a:xfrm>
            <a:off x="2860086" y="3622980"/>
            <a:ext cx="2119680" cy="928006"/>
          </a:xfrm>
          <a:custGeom>
            <a:avLst/>
            <a:gdLst>
              <a:gd name="T0" fmla="*/ 1409 w 2116"/>
              <a:gd name="T1" fmla="*/ 577 h 924"/>
              <a:gd name="T2" fmla="*/ 1128 w 2116"/>
              <a:gd name="T3" fmla="*/ 259 h 924"/>
              <a:gd name="T4" fmla="*/ 1978 w 2116"/>
              <a:gd name="T5" fmla="*/ 645 h 924"/>
              <a:gd name="T6" fmla="*/ 716 w 2116"/>
              <a:gd name="T7" fmla="*/ 560 h 924"/>
              <a:gd name="T8" fmla="*/ 431 w 2116"/>
              <a:gd name="T9" fmla="*/ 429 h 924"/>
              <a:gd name="T10" fmla="*/ 534 w 2116"/>
              <a:gd name="T11" fmla="*/ 282 h 924"/>
              <a:gd name="T12" fmla="*/ 678 w 2116"/>
              <a:gd name="T13" fmla="*/ 163 h 924"/>
              <a:gd name="T14" fmla="*/ 512 w 2116"/>
              <a:gd name="T15" fmla="*/ 140 h 924"/>
              <a:gd name="T16" fmla="*/ 676 w 2116"/>
              <a:gd name="T17" fmla="*/ 110 h 924"/>
              <a:gd name="T18" fmla="*/ 629 w 2116"/>
              <a:gd name="T19" fmla="*/ 51 h 924"/>
              <a:gd name="T20" fmla="*/ 496 w 2116"/>
              <a:gd name="T21" fmla="*/ 87 h 924"/>
              <a:gd name="T22" fmla="*/ 184 w 2116"/>
              <a:gd name="T23" fmla="*/ 134 h 924"/>
              <a:gd name="T24" fmla="*/ 311 w 2116"/>
              <a:gd name="T25" fmla="*/ 163 h 924"/>
              <a:gd name="T26" fmla="*/ 317 w 2116"/>
              <a:gd name="T27" fmla="*/ 347 h 924"/>
              <a:gd name="T28" fmla="*/ 559 w 2116"/>
              <a:gd name="T29" fmla="*/ 823 h 924"/>
              <a:gd name="T30" fmla="*/ 611 w 2116"/>
              <a:gd name="T31" fmla="*/ 831 h 924"/>
              <a:gd name="T32" fmla="*/ 435 w 2116"/>
              <a:gd name="T33" fmla="*/ 443 h 924"/>
              <a:gd name="T34" fmla="*/ 1665 w 2116"/>
              <a:gd name="T35" fmla="*/ 467 h 924"/>
              <a:gd name="T36" fmla="*/ 909 w 2116"/>
              <a:gd name="T37" fmla="*/ 3 h 924"/>
              <a:gd name="T38" fmla="*/ 746 w 2116"/>
              <a:gd name="T39" fmla="*/ 79 h 924"/>
              <a:gd name="T40" fmla="*/ 837 w 2116"/>
              <a:gd name="T41" fmla="*/ 81 h 924"/>
              <a:gd name="T42" fmla="*/ 1090 w 2116"/>
              <a:gd name="T43" fmla="*/ 63 h 924"/>
              <a:gd name="T44" fmla="*/ 1699 w 2116"/>
              <a:gd name="T45" fmla="*/ 457 h 924"/>
              <a:gd name="T46" fmla="*/ 2050 w 2116"/>
              <a:gd name="T47" fmla="*/ 663 h 924"/>
              <a:gd name="T48" fmla="*/ 2059 w 2116"/>
              <a:gd name="T49" fmla="*/ 600 h 924"/>
              <a:gd name="T50" fmla="*/ 683 w 2116"/>
              <a:gd name="T51" fmla="*/ 187 h 924"/>
              <a:gd name="T52" fmla="*/ 686 w 2116"/>
              <a:gd name="T53" fmla="*/ 71 h 924"/>
              <a:gd name="T54" fmla="*/ 591 w 2116"/>
              <a:gd name="T55" fmla="*/ 41 h 924"/>
              <a:gd name="T56" fmla="*/ 543 w 2116"/>
              <a:gd name="T57" fmla="*/ 38 h 924"/>
              <a:gd name="T58" fmla="*/ 755 w 2116"/>
              <a:gd name="T59" fmla="*/ 3 h 924"/>
              <a:gd name="T60" fmla="*/ 577 w 2116"/>
              <a:gd name="T61" fmla="*/ 877 h 924"/>
              <a:gd name="T62" fmla="*/ 1914 w 2116"/>
              <a:gd name="T63" fmla="*/ 840 h 924"/>
              <a:gd name="T64" fmla="*/ 1200 w 2116"/>
              <a:gd name="T65" fmla="*/ 11 h 924"/>
              <a:gd name="T66" fmla="*/ 1570 w 2116"/>
              <a:gd name="T67" fmla="*/ 37 h 924"/>
              <a:gd name="T68" fmla="*/ 1569 w 2116"/>
              <a:gd name="T69" fmla="*/ 541 h 924"/>
              <a:gd name="T70" fmla="*/ 1972 w 2116"/>
              <a:gd name="T71" fmla="*/ 791 h 924"/>
              <a:gd name="T72" fmla="*/ 1749 w 2116"/>
              <a:gd name="T73" fmla="*/ 552 h 924"/>
              <a:gd name="T74" fmla="*/ 1925 w 2116"/>
              <a:gd name="T75" fmla="*/ 881 h 924"/>
              <a:gd name="T76" fmla="*/ 1039 w 2116"/>
              <a:gd name="T77" fmla="*/ 165 h 924"/>
              <a:gd name="T78" fmla="*/ 311 w 2116"/>
              <a:gd name="T79" fmla="*/ 161 h 924"/>
              <a:gd name="T80" fmla="*/ 1801 w 2116"/>
              <a:gd name="T81" fmla="*/ 653 h 924"/>
              <a:gd name="T82" fmla="*/ 1803 w 2116"/>
              <a:gd name="T83" fmla="*/ 808 h 924"/>
              <a:gd name="T84" fmla="*/ 1867 w 2116"/>
              <a:gd name="T85" fmla="*/ 577 h 924"/>
              <a:gd name="T86" fmla="*/ 1605 w 2116"/>
              <a:gd name="T87" fmla="*/ 410 h 924"/>
              <a:gd name="T88" fmla="*/ 1716 w 2116"/>
              <a:gd name="T89" fmla="*/ 294 h 924"/>
              <a:gd name="T90" fmla="*/ 1818 w 2116"/>
              <a:gd name="T91" fmla="*/ 94 h 924"/>
              <a:gd name="T92" fmla="*/ 1328 w 2116"/>
              <a:gd name="T93" fmla="*/ 64 h 924"/>
              <a:gd name="T94" fmla="*/ 1070 w 2116"/>
              <a:gd name="T95" fmla="*/ 72 h 924"/>
              <a:gd name="T96" fmla="*/ 1064 w 2116"/>
              <a:gd name="T97" fmla="*/ 124 h 924"/>
              <a:gd name="T98" fmla="*/ 952 w 2116"/>
              <a:gd name="T99" fmla="*/ 208 h 924"/>
              <a:gd name="T100" fmla="*/ 1110 w 2116"/>
              <a:gd name="T101" fmla="*/ 276 h 924"/>
              <a:gd name="T102" fmla="*/ 871 w 2116"/>
              <a:gd name="T103" fmla="*/ 447 h 924"/>
              <a:gd name="T104" fmla="*/ 1089 w 2116"/>
              <a:gd name="T105" fmla="*/ 779 h 924"/>
              <a:gd name="T106" fmla="*/ 1326 w 2116"/>
              <a:gd name="T107" fmla="*/ 384 h 924"/>
              <a:gd name="T108" fmla="*/ 1500 w 2116"/>
              <a:gd name="T109" fmla="*/ 387 h 924"/>
              <a:gd name="T110" fmla="*/ 1234 w 2116"/>
              <a:gd name="T111" fmla="*/ 224 h 924"/>
              <a:gd name="T112" fmla="*/ 950 w 2116"/>
              <a:gd name="T113" fmla="*/ 184 h 924"/>
              <a:gd name="T114" fmla="*/ 1036 w 2116"/>
              <a:gd name="T115" fmla="*/ 16 h 924"/>
              <a:gd name="T116" fmla="*/ 1818 w 2116"/>
              <a:gd name="T117" fmla="*/ 471 h 924"/>
              <a:gd name="T118" fmla="*/ 1986 w 2116"/>
              <a:gd name="T119" fmla="*/ 481 h 924"/>
              <a:gd name="T120" fmla="*/ 1841 w 2116"/>
              <a:gd name="T121" fmla="*/ 624 h 924"/>
              <a:gd name="T122" fmla="*/ 1880 w 2116"/>
              <a:gd name="T123" fmla="*/ 689 h 924"/>
              <a:gd name="T124" fmla="*/ 1952 w 2116"/>
              <a:gd name="T125" fmla="*/ 678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6" h="924">
                <a:moveTo>
                  <a:pt x="1412" y="490"/>
                </a:moveTo>
                <a:cubicBezTo>
                  <a:pt x="1412" y="490"/>
                  <a:pt x="1412" y="491"/>
                  <a:pt x="1412" y="491"/>
                </a:cubicBezTo>
                <a:cubicBezTo>
                  <a:pt x="1412" y="491"/>
                  <a:pt x="1413" y="492"/>
                  <a:pt x="1413" y="492"/>
                </a:cubicBezTo>
                <a:cubicBezTo>
                  <a:pt x="1413" y="492"/>
                  <a:pt x="1413" y="491"/>
                  <a:pt x="1413" y="491"/>
                </a:cubicBezTo>
                <a:cubicBezTo>
                  <a:pt x="1412" y="491"/>
                  <a:pt x="1412" y="490"/>
                  <a:pt x="1412" y="490"/>
                </a:cubicBezTo>
                <a:close/>
                <a:moveTo>
                  <a:pt x="1414" y="491"/>
                </a:moveTo>
                <a:cubicBezTo>
                  <a:pt x="1414" y="492"/>
                  <a:pt x="1414" y="492"/>
                  <a:pt x="1414" y="492"/>
                </a:cubicBezTo>
                <a:cubicBezTo>
                  <a:pt x="1413" y="492"/>
                  <a:pt x="1413" y="493"/>
                  <a:pt x="1413" y="493"/>
                </a:cubicBezTo>
                <a:cubicBezTo>
                  <a:pt x="1413" y="493"/>
                  <a:pt x="1414" y="492"/>
                  <a:pt x="1414" y="492"/>
                </a:cubicBezTo>
                <a:cubicBezTo>
                  <a:pt x="1415" y="492"/>
                  <a:pt x="1415" y="491"/>
                  <a:pt x="1414" y="491"/>
                </a:cubicBezTo>
                <a:close/>
                <a:moveTo>
                  <a:pt x="1413" y="493"/>
                </a:moveTo>
                <a:cubicBezTo>
                  <a:pt x="1413" y="493"/>
                  <a:pt x="1413" y="493"/>
                  <a:pt x="1413" y="493"/>
                </a:cubicBezTo>
                <a:cubicBezTo>
                  <a:pt x="1413" y="493"/>
                  <a:pt x="1412" y="493"/>
                  <a:pt x="1412" y="494"/>
                </a:cubicBezTo>
                <a:cubicBezTo>
                  <a:pt x="1412" y="494"/>
                  <a:pt x="1412" y="494"/>
                  <a:pt x="1412" y="494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3" y="494"/>
                  <a:pt x="1413" y="494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2" y="494"/>
                  <a:pt x="1412" y="494"/>
                  <a:pt x="1413" y="494"/>
                </a:cubicBezTo>
                <a:cubicBezTo>
                  <a:pt x="1413" y="494"/>
                  <a:pt x="1413" y="493"/>
                  <a:pt x="1413" y="493"/>
                </a:cubicBezTo>
                <a:close/>
                <a:moveTo>
                  <a:pt x="1413" y="495"/>
                </a:moveTo>
                <a:cubicBezTo>
                  <a:pt x="1413" y="495"/>
                  <a:pt x="1413" y="495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2" y="495"/>
                  <a:pt x="1412" y="495"/>
                  <a:pt x="1412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lose/>
                <a:moveTo>
                  <a:pt x="1411" y="495"/>
                </a:moveTo>
                <a:cubicBezTo>
                  <a:pt x="1411" y="496"/>
                  <a:pt x="1411" y="496"/>
                  <a:pt x="1411" y="496"/>
                </a:cubicBezTo>
                <a:cubicBezTo>
                  <a:pt x="1411" y="496"/>
                  <a:pt x="1411" y="496"/>
                  <a:pt x="1411" y="496"/>
                </a:cubicBezTo>
                <a:cubicBezTo>
                  <a:pt x="1412" y="496"/>
                  <a:pt x="1411" y="495"/>
                  <a:pt x="1411" y="495"/>
                </a:cubicBezTo>
                <a:close/>
                <a:moveTo>
                  <a:pt x="1413" y="496"/>
                </a:moveTo>
                <a:cubicBezTo>
                  <a:pt x="1413" y="496"/>
                  <a:pt x="1413" y="496"/>
                  <a:pt x="1413" y="496"/>
                </a:cubicBezTo>
                <a:cubicBezTo>
                  <a:pt x="1414" y="496"/>
                  <a:pt x="1413" y="496"/>
                  <a:pt x="1413" y="496"/>
                </a:cubicBezTo>
                <a:close/>
                <a:moveTo>
                  <a:pt x="1413" y="497"/>
                </a:moveTo>
                <a:cubicBezTo>
                  <a:pt x="1413" y="498"/>
                  <a:pt x="1414" y="498"/>
                  <a:pt x="1414" y="498"/>
                </a:cubicBezTo>
                <a:cubicBezTo>
                  <a:pt x="1414" y="498"/>
                  <a:pt x="1414" y="497"/>
                  <a:pt x="1413" y="497"/>
                </a:cubicBezTo>
                <a:cubicBezTo>
                  <a:pt x="1413" y="497"/>
                  <a:pt x="1413" y="497"/>
                  <a:pt x="1413" y="497"/>
                </a:cubicBezTo>
                <a:close/>
                <a:moveTo>
                  <a:pt x="1414" y="499"/>
                </a:moveTo>
                <a:cubicBezTo>
                  <a:pt x="1414" y="500"/>
                  <a:pt x="1415" y="500"/>
                  <a:pt x="1415" y="500"/>
                </a:cubicBezTo>
                <a:cubicBezTo>
                  <a:pt x="1415" y="499"/>
                  <a:pt x="1414" y="499"/>
                  <a:pt x="1414" y="499"/>
                </a:cubicBezTo>
                <a:cubicBezTo>
                  <a:pt x="1414" y="499"/>
                  <a:pt x="1414" y="499"/>
                  <a:pt x="1414" y="499"/>
                </a:cubicBezTo>
                <a:close/>
                <a:moveTo>
                  <a:pt x="1416" y="500"/>
                </a:moveTo>
                <a:cubicBezTo>
                  <a:pt x="1415" y="500"/>
                  <a:pt x="1415" y="500"/>
                  <a:pt x="1415" y="500"/>
                </a:cubicBezTo>
                <a:cubicBezTo>
                  <a:pt x="1415" y="500"/>
                  <a:pt x="1415" y="500"/>
                  <a:pt x="1415" y="501"/>
                </a:cubicBezTo>
                <a:cubicBezTo>
                  <a:pt x="1416" y="501"/>
                  <a:pt x="1416" y="501"/>
                  <a:pt x="1416" y="500"/>
                </a:cubicBezTo>
                <a:close/>
                <a:moveTo>
                  <a:pt x="1413" y="499"/>
                </a:moveTo>
                <a:cubicBezTo>
                  <a:pt x="1413" y="499"/>
                  <a:pt x="1413" y="499"/>
                  <a:pt x="1413" y="499"/>
                </a:cubicBezTo>
                <a:cubicBezTo>
                  <a:pt x="1413" y="499"/>
                  <a:pt x="1413" y="499"/>
                  <a:pt x="1413" y="499"/>
                </a:cubicBezTo>
                <a:close/>
                <a:moveTo>
                  <a:pt x="1412" y="500"/>
                </a:moveTo>
                <a:cubicBezTo>
                  <a:pt x="1413" y="500"/>
                  <a:pt x="1413" y="500"/>
                  <a:pt x="1413" y="499"/>
                </a:cubicBezTo>
                <a:cubicBezTo>
                  <a:pt x="1413" y="500"/>
                  <a:pt x="1413" y="500"/>
                  <a:pt x="1412" y="500"/>
                </a:cubicBezTo>
                <a:cubicBezTo>
                  <a:pt x="1412" y="500"/>
                  <a:pt x="1412" y="500"/>
                  <a:pt x="1412" y="500"/>
                </a:cubicBezTo>
                <a:close/>
                <a:moveTo>
                  <a:pt x="1412" y="502"/>
                </a:moveTo>
                <a:cubicBezTo>
                  <a:pt x="1413" y="502"/>
                  <a:pt x="1413" y="503"/>
                  <a:pt x="1413" y="503"/>
                </a:cubicBezTo>
                <a:cubicBezTo>
                  <a:pt x="1413" y="503"/>
                  <a:pt x="1413" y="503"/>
                  <a:pt x="1413" y="502"/>
                </a:cubicBezTo>
                <a:cubicBezTo>
                  <a:pt x="1413" y="502"/>
                  <a:pt x="1412" y="502"/>
                  <a:pt x="1412" y="501"/>
                </a:cubicBezTo>
                <a:cubicBezTo>
                  <a:pt x="1413" y="501"/>
                  <a:pt x="1413" y="501"/>
                  <a:pt x="1413" y="501"/>
                </a:cubicBezTo>
                <a:cubicBezTo>
                  <a:pt x="1412" y="501"/>
                  <a:pt x="1412" y="501"/>
                  <a:pt x="1412" y="501"/>
                </a:cubicBezTo>
                <a:cubicBezTo>
                  <a:pt x="1412" y="502"/>
                  <a:pt x="1412" y="502"/>
                  <a:pt x="1412" y="502"/>
                </a:cubicBezTo>
                <a:close/>
                <a:moveTo>
                  <a:pt x="1414" y="501"/>
                </a:moveTo>
                <a:cubicBezTo>
                  <a:pt x="1413" y="501"/>
                  <a:pt x="1414" y="501"/>
                  <a:pt x="1414" y="501"/>
                </a:cubicBezTo>
                <a:cubicBezTo>
                  <a:pt x="1414" y="502"/>
                  <a:pt x="1414" y="502"/>
                  <a:pt x="1414" y="502"/>
                </a:cubicBezTo>
                <a:cubicBezTo>
                  <a:pt x="1414" y="502"/>
                  <a:pt x="1414" y="502"/>
                  <a:pt x="1414" y="501"/>
                </a:cubicBezTo>
                <a:cubicBezTo>
                  <a:pt x="1414" y="501"/>
                  <a:pt x="1414" y="501"/>
                  <a:pt x="1414" y="501"/>
                </a:cubicBezTo>
                <a:close/>
                <a:moveTo>
                  <a:pt x="1417" y="502"/>
                </a:moveTo>
                <a:cubicBezTo>
                  <a:pt x="1416" y="501"/>
                  <a:pt x="1416" y="501"/>
                  <a:pt x="1416" y="502"/>
                </a:cubicBezTo>
                <a:cubicBezTo>
                  <a:pt x="1416" y="502"/>
                  <a:pt x="1416" y="502"/>
                  <a:pt x="1416" y="502"/>
                </a:cubicBezTo>
                <a:cubicBezTo>
                  <a:pt x="1416" y="503"/>
                  <a:pt x="1416" y="503"/>
                  <a:pt x="1416" y="503"/>
                </a:cubicBezTo>
                <a:cubicBezTo>
                  <a:pt x="1416" y="502"/>
                  <a:pt x="1416" y="502"/>
                  <a:pt x="1416" y="502"/>
                </a:cubicBezTo>
                <a:cubicBezTo>
                  <a:pt x="1416" y="502"/>
                  <a:pt x="1417" y="502"/>
                  <a:pt x="1417" y="502"/>
                </a:cubicBezTo>
                <a:cubicBezTo>
                  <a:pt x="1417" y="502"/>
                  <a:pt x="1418" y="502"/>
                  <a:pt x="1417" y="503"/>
                </a:cubicBezTo>
                <a:cubicBezTo>
                  <a:pt x="1417" y="503"/>
                  <a:pt x="1417" y="503"/>
                  <a:pt x="1417" y="503"/>
                </a:cubicBezTo>
                <a:cubicBezTo>
                  <a:pt x="1417" y="504"/>
                  <a:pt x="1417" y="504"/>
                  <a:pt x="1418" y="503"/>
                </a:cubicBezTo>
                <a:cubicBezTo>
                  <a:pt x="1418" y="503"/>
                  <a:pt x="1418" y="503"/>
                  <a:pt x="1418" y="502"/>
                </a:cubicBezTo>
                <a:cubicBezTo>
                  <a:pt x="1418" y="502"/>
                  <a:pt x="1417" y="502"/>
                  <a:pt x="1417" y="502"/>
                </a:cubicBezTo>
                <a:close/>
                <a:moveTo>
                  <a:pt x="1413" y="503"/>
                </a:moveTo>
                <a:cubicBezTo>
                  <a:pt x="1414" y="503"/>
                  <a:pt x="1414" y="503"/>
                  <a:pt x="1414" y="503"/>
                </a:cubicBezTo>
                <a:cubicBezTo>
                  <a:pt x="1414" y="503"/>
                  <a:pt x="1414" y="503"/>
                  <a:pt x="1414" y="503"/>
                </a:cubicBezTo>
                <a:cubicBezTo>
                  <a:pt x="1414" y="502"/>
                  <a:pt x="1414" y="502"/>
                  <a:pt x="1414" y="502"/>
                </a:cubicBezTo>
                <a:cubicBezTo>
                  <a:pt x="1413" y="502"/>
                  <a:pt x="1413" y="503"/>
                  <a:pt x="1413" y="503"/>
                </a:cubicBezTo>
                <a:close/>
                <a:moveTo>
                  <a:pt x="1412" y="503"/>
                </a:moveTo>
                <a:cubicBezTo>
                  <a:pt x="1412" y="504"/>
                  <a:pt x="1412" y="504"/>
                  <a:pt x="1412" y="504"/>
                </a:cubicBezTo>
                <a:cubicBezTo>
                  <a:pt x="1412" y="504"/>
                  <a:pt x="1412" y="504"/>
                  <a:pt x="1412" y="504"/>
                </a:cubicBezTo>
                <a:cubicBezTo>
                  <a:pt x="1413" y="504"/>
                  <a:pt x="1413" y="504"/>
                  <a:pt x="1413" y="504"/>
                </a:cubicBezTo>
                <a:cubicBezTo>
                  <a:pt x="1413" y="504"/>
                  <a:pt x="1413" y="504"/>
                  <a:pt x="1413" y="504"/>
                </a:cubicBezTo>
                <a:cubicBezTo>
                  <a:pt x="1413" y="504"/>
                  <a:pt x="1413" y="504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2" y="503"/>
                  <a:pt x="1412" y="503"/>
                </a:cubicBezTo>
                <a:close/>
                <a:moveTo>
                  <a:pt x="1414" y="505"/>
                </a:moveTo>
                <a:cubicBezTo>
                  <a:pt x="1413" y="505"/>
                  <a:pt x="1413" y="505"/>
                  <a:pt x="1413" y="505"/>
                </a:cubicBezTo>
                <a:cubicBezTo>
                  <a:pt x="1412" y="505"/>
                  <a:pt x="1412" y="505"/>
                  <a:pt x="1413" y="505"/>
                </a:cubicBezTo>
                <a:cubicBezTo>
                  <a:pt x="1413" y="505"/>
                  <a:pt x="1413" y="505"/>
                  <a:pt x="1414" y="505"/>
                </a:cubicBezTo>
                <a:cubicBezTo>
                  <a:pt x="1414" y="505"/>
                  <a:pt x="1414" y="505"/>
                  <a:pt x="1414" y="504"/>
                </a:cubicBezTo>
                <a:cubicBezTo>
                  <a:pt x="1414" y="504"/>
                  <a:pt x="1414" y="504"/>
                  <a:pt x="1414" y="505"/>
                </a:cubicBezTo>
                <a:close/>
                <a:moveTo>
                  <a:pt x="1414" y="504"/>
                </a:move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3"/>
                  <a:pt x="1415" y="503"/>
                </a:cubicBezTo>
                <a:cubicBezTo>
                  <a:pt x="1415" y="503"/>
                  <a:pt x="1415" y="503"/>
                  <a:pt x="1415" y="503"/>
                </a:cubicBezTo>
                <a:cubicBezTo>
                  <a:pt x="1415" y="503"/>
                  <a:pt x="1415" y="503"/>
                  <a:pt x="1415" y="503"/>
                </a:cubicBezTo>
                <a:cubicBezTo>
                  <a:pt x="1415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lose/>
                <a:moveTo>
                  <a:pt x="1413" y="506"/>
                </a:moveTo>
                <a:cubicBezTo>
                  <a:pt x="1413" y="506"/>
                  <a:pt x="1413" y="506"/>
                  <a:pt x="1413" y="506"/>
                </a:cubicBezTo>
                <a:cubicBezTo>
                  <a:pt x="1413" y="506"/>
                  <a:pt x="1413" y="506"/>
                  <a:pt x="1413" y="506"/>
                </a:cubicBezTo>
                <a:cubicBezTo>
                  <a:pt x="1413" y="506"/>
                  <a:pt x="1413" y="505"/>
                  <a:pt x="1413" y="506"/>
                </a:cubicBezTo>
                <a:close/>
                <a:moveTo>
                  <a:pt x="1414" y="510"/>
                </a:moveTo>
                <a:cubicBezTo>
                  <a:pt x="1413" y="510"/>
                  <a:pt x="1413" y="510"/>
                  <a:pt x="1414" y="510"/>
                </a:cubicBezTo>
                <a:cubicBezTo>
                  <a:pt x="1414" y="510"/>
                  <a:pt x="1414" y="510"/>
                  <a:pt x="1414" y="510"/>
                </a:cubicBezTo>
                <a:cubicBezTo>
                  <a:pt x="1414" y="510"/>
                  <a:pt x="1414" y="510"/>
                  <a:pt x="1414" y="510"/>
                </a:cubicBezTo>
                <a:close/>
                <a:moveTo>
                  <a:pt x="1413" y="511"/>
                </a:moveTo>
                <a:cubicBezTo>
                  <a:pt x="1413" y="511"/>
                  <a:pt x="1413" y="511"/>
                  <a:pt x="1413" y="511"/>
                </a:cubicBezTo>
                <a:cubicBezTo>
                  <a:pt x="1413" y="512"/>
                  <a:pt x="1414" y="512"/>
                  <a:pt x="1414" y="512"/>
                </a:cubicBezTo>
                <a:cubicBezTo>
                  <a:pt x="1414" y="511"/>
                  <a:pt x="1414" y="511"/>
                  <a:pt x="1413" y="511"/>
                </a:cubicBezTo>
                <a:close/>
                <a:moveTo>
                  <a:pt x="1413" y="511"/>
                </a:move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2" y="510"/>
                </a:cubicBezTo>
                <a:cubicBezTo>
                  <a:pt x="1412" y="510"/>
                  <a:pt x="1412" y="510"/>
                  <a:pt x="1412" y="510"/>
                </a:cubicBezTo>
                <a:cubicBezTo>
                  <a:pt x="1412" y="510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0"/>
                </a:cubicBez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3" y="511"/>
                </a:cubicBezTo>
                <a:close/>
                <a:moveTo>
                  <a:pt x="1412" y="512"/>
                </a:moveTo>
                <a:cubicBezTo>
                  <a:pt x="1412" y="512"/>
                  <a:pt x="1412" y="512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lose/>
                <a:moveTo>
                  <a:pt x="1412" y="514"/>
                </a:move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3" y="514"/>
                </a:cubicBezTo>
                <a:cubicBezTo>
                  <a:pt x="1413" y="514"/>
                  <a:pt x="1413" y="514"/>
                  <a:pt x="1413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lose/>
                <a:moveTo>
                  <a:pt x="1413" y="516"/>
                </a:moveTo>
                <a:cubicBezTo>
                  <a:pt x="1413" y="516"/>
                  <a:pt x="1413" y="515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3" y="516"/>
                  <a:pt x="1413" y="516"/>
                  <a:pt x="1413" y="516"/>
                </a:cubicBezTo>
                <a:cubicBezTo>
                  <a:pt x="1413" y="516"/>
                  <a:pt x="1413" y="516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6"/>
                  <a:pt x="1412" y="516"/>
                  <a:pt x="1412" y="516"/>
                </a:cubicBezTo>
                <a:cubicBezTo>
                  <a:pt x="1413" y="516"/>
                  <a:pt x="1413" y="516"/>
                  <a:pt x="1413" y="516"/>
                </a:cubicBezTo>
                <a:cubicBezTo>
                  <a:pt x="1413" y="516"/>
                  <a:pt x="1413" y="516"/>
                  <a:pt x="1413" y="516"/>
                </a:cubicBezTo>
                <a:close/>
                <a:moveTo>
                  <a:pt x="1414" y="514"/>
                </a:move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5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4" y="514"/>
                  <a:pt x="1414" y="514"/>
                  <a:pt x="1414" y="514"/>
                </a:cubicBezTo>
                <a:close/>
                <a:moveTo>
                  <a:pt x="1414" y="513"/>
                </a:move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3" y="512"/>
                  <a:pt x="1413" y="512"/>
                  <a:pt x="1413" y="512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4" y="512"/>
                  <a:pt x="1414" y="512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lose/>
                <a:moveTo>
                  <a:pt x="1418" y="510"/>
                </a:moveTo>
                <a:cubicBezTo>
                  <a:pt x="1418" y="510"/>
                  <a:pt x="1418" y="510"/>
                  <a:pt x="1418" y="510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8"/>
                  <a:pt x="1417" y="508"/>
                  <a:pt x="1417" y="507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7"/>
                  <a:pt x="1416" y="507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6"/>
                  <a:pt x="1416" y="506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7"/>
                  <a:pt x="1417" y="507"/>
                  <a:pt x="1416" y="508"/>
                </a:cubicBezTo>
                <a:cubicBezTo>
                  <a:pt x="1416" y="508"/>
                  <a:pt x="1416" y="508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8"/>
                  <a:pt x="1416" y="508"/>
                  <a:pt x="1416" y="508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8"/>
                  <a:pt x="1418" y="508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10"/>
                  <a:pt x="1418" y="510"/>
                  <a:pt x="1417" y="510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1"/>
                  <a:pt x="1416" y="511"/>
                  <a:pt x="1416" y="511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10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10"/>
                  <a:pt x="1416" y="511"/>
                  <a:pt x="1416" y="511"/>
                </a:cubicBezTo>
                <a:cubicBezTo>
                  <a:pt x="1416" y="511"/>
                  <a:pt x="1417" y="511"/>
                  <a:pt x="1417" y="511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0"/>
                  <a:pt x="1417" y="510"/>
                  <a:pt x="1418" y="510"/>
                </a:cubicBezTo>
                <a:close/>
                <a:moveTo>
                  <a:pt x="1416" y="512"/>
                </a:moveTo>
                <a:cubicBezTo>
                  <a:pt x="1416" y="512"/>
                  <a:pt x="1416" y="512"/>
                  <a:pt x="1416" y="512"/>
                </a:cubicBezTo>
                <a:cubicBezTo>
                  <a:pt x="1416" y="512"/>
                  <a:pt x="1416" y="512"/>
                  <a:pt x="1416" y="512"/>
                </a:cubicBezTo>
                <a:cubicBezTo>
                  <a:pt x="1416" y="512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7" y="513"/>
                </a:cubicBezTo>
                <a:cubicBezTo>
                  <a:pt x="1417" y="513"/>
                  <a:pt x="1417" y="513"/>
                  <a:pt x="1417" y="513"/>
                </a:cubicBezTo>
                <a:cubicBezTo>
                  <a:pt x="1417" y="513"/>
                  <a:pt x="1417" y="513"/>
                  <a:pt x="1417" y="512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2"/>
                  <a:pt x="1417" y="512"/>
                  <a:pt x="1417" y="511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3"/>
                  <a:pt x="1417" y="513"/>
                  <a:pt x="1417" y="513"/>
                </a:cubicBezTo>
                <a:cubicBezTo>
                  <a:pt x="1417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2"/>
                  <a:pt x="1416" y="512"/>
                </a:cubicBezTo>
                <a:cubicBezTo>
                  <a:pt x="1416" y="512"/>
                  <a:pt x="1416" y="512"/>
                  <a:pt x="1416" y="512"/>
                </a:cubicBezTo>
                <a:close/>
                <a:moveTo>
                  <a:pt x="1418" y="516"/>
                </a:moveTo>
                <a:cubicBezTo>
                  <a:pt x="1418" y="515"/>
                  <a:pt x="1418" y="516"/>
                  <a:pt x="1418" y="516"/>
                </a:cubicBezTo>
                <a:cubicBezTo>
                  <a:pt x="1418" y="516"/>
                  <a:pt x="1418" y="516"/>
                  <a:pt x="1417" y="516"/>
                </a:cubicBezTo>
                <a:cubicBezTo>
                  <a:pt x="1417" y="516"/>
                  <a:pt x="1417" y="516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5"/>
                  <a:pt x="1417" y="515"/>
                  <a:pt x="1417" y="514"/>
                </a:cubicBezTo>
                <a:cubicBezTo>
                  <a:pt x="1417" y="514"/>
                  <a:pt x="1417" y="514"/>
                  <a:pt x="1417" y="514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7"/>
                  <a:pt x="1417" y="517"/>
                  <a:pt x="1417" y="517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6"/>
                  <a:pt x="1417" y="516"/>
                  <a:pt x="1416" y="516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6"/>
                  <a:pt x="1416" y="516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4"/>
                  <a:pt x="1417" y="514"/>
                  <a:pt x="1417" y="514"/>
                </a:cubicBezTo>
                <a:cubicBezTo>
                  <a:pt x="1417" y="514"/>
                  <a:pt x="1417" y="514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6"/>
                  <a:pt x="1417" y="516"/>
                  <a:pt x="1417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7"/>
                  <a:pt x="1417" y="517"/>
                  <a:pt x="1418" y="517"/>
                </a:cubicBezTo>
                <a:cubicBezTo>
                  <a:pt x="1418" y="517"/>
                  <a:pt x="1418" y="517"/>
                  <a:pt x="1418" y="517"/>
                </a:cubicBezTo>
                <a:cubicBezTo>
                  <a:pt x="1418" y="517"/>
                  <a:pt x="1418" y="517"/>
                  <a:pt x="1418" y="517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8" y="516"/>
                </a:cubicBezTo>
                <a:close/>
                <a:moveTo>
                  <a:pt x="1417" y="518"/>
                </a:move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9"/>
                  <a:pt x="1418" y="519"/>
                </a:cubicBezTo>
                <a:cubicBezTo>
                  <a:pt x="1418" y="519"/>
                  <a:pt x="1418" y="519"/>
                  <a:pt x="1418" y="519"/>
                </a:cubicBezTo>
                <a:cubicBezTo>
                  <a:pt x="1418" y="520"/>
                  <a:pt x="1417" y="520"/>
                  <a:pt x="1417" y="520"/>
                </a:cubicBezTo>
                <a:cubicBezTo>
                  <a:pt x="1417" y="520"/>
                  <a:pt x="1417" y="520"/>
                  <a:pt x="1417" y="520"/>
                </a:cubicBezTo>
                <a:cubicBezTo>
                  <a:pt x="1417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19"/>
                  <a:pt x="1416" y="519"/>
                </a:cubicBezTo>
                <a:cubicBezTo>
                  <a:pt x="1416" y="519"/>
                  <a:pt x="1416" y="519"/>
                  <a:pt x="1416" y="519"/>
                </a:cubicBezTo>
                <a:cubicBezTo>
                  <a:pt x="1416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6" y="518"/>
                  <a:pt x="1416" y="518"/>
                </a:cubicBezTo>
                <a:cubicBezTo>
                  <a:pt x="1416" y="519"/>
                  <a:pt x="1416" y="519"/>
                  <a:pt x="1416" y="519"/>
                </a:cubicBezTo>
                <a:cubicBezTo>
                  <a:pt x="1416" y="519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1"/>
                  <a:pt x="1416" y="521"/>
                </a:cubicBezTo>
                <a:cubicBezTo>
                  <a:pt x="1416" y="521"/>
                  <a:pt x="1417" y="521"/>
                  <a:pt x="1417" y="521"/>
                </a:cubicBezTo>
                <a:cubicBezTo>
                  <a:pt x="1417" y="520"/>
                  <a:pt x="1417" y="520"/>
                  <a:pt x="1417" y="520"/>
                </a:cubicBezTo>
                <a:cubicBezTo>
                  <a:pt x="1418" y="520"/>
                  <a:pt x="1418" y="520"/>
                  <a:pt x="1418" y="519"/>
                </a:cubicBezTo>
                <a:cubicBezTo>
                  <a:pt x="1418" y="519"/>
                  <a:pt x="1418" y="519"/>
                  <a:pt x="1418" y="519"/>
                </a:cubicBezTo>
                <a:cubicBezTo>
                  <a:pt x="1418" y="518"/>
                  <a:pt x="1417" y="518"/>
                  <a:pt x="1417" y="518"/>
                </a:cubicBezTo>
                <a:close/>
                <a:moveTo>
                  <a:pt x="1414" y="519"/>
                </a:moveTo>
                <a:cubicBezTo>
                  <a:pt x="1414" y="519"/>
                  <a:pt x="1414" y="519"/>
                  <a:pt x="1414" y="519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4" y="518"/>
                  <a:pt x="1414" y="517"/>
                  <a:pt x="1414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8"/>
                </a:cubicBezTo>
                <a:cubicBezTo>
                  <a:pt x="1413" y="518"/>
                  <a:pt x="1413" y="518"/>
                  <a:pt x="1413" y="518"/>
                </a:cubicBezTo>
                <a:cubicBezTo>
                  <a:pt x="1413" y="518"/>
                  <a:pt x="1413" y="519"/>
                  <a:pt x="1414" y="519"/>
                </a:cubicBezTo>
                <a:close/>
                <a:moveTo>
                  <a:pt x="1413" y="517"/>
                </a:move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8"/>
                  <a:pt x="1414" y="518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3" y="518"/>
                  <a:pt x="1413" y="518"/>
                  <a:pt x="1413" y="518"/>
                </a:cubicBezTo>
                <a:cubicBezTo>
                  <a:pt x="1413" y="518"/>
                  <a:pt x="1413" y="518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lose/>
                <a:moveTo>
                  <a:pt x="1414" y="521"/>
                </a:moveTo>
                <a:cubicBezTo>
                  <a:pt x="1414" y="521"/>
                  <a:pt x="1414" y="521"/>
                  <a:pt x="1414" y="521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8"/>
                  <a:pt x="1413" y="519"/>
                  <a:pt x="1413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1"/>
                </a:cubicBezTo>
                <a:cubicBezTo>
                  <a:pt x="1414" y="521"/>
                  <a:pt x="1414" y="521"/>
                  <a:pt x="1414" y="521"/>
                </a:cubicBezTo>
                <a:cubicBezTo>
                  <a:pt x="1414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0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0"/>
                  <a:pt x="1413" y="520"/>
                  <a:pt x="1414" y="520"/>
                </a:cubicBezTo>
                <a:cubicBezTo>
                  <a:pt x="1413" y="519"/>
                  <a:pt x="1413" y="519"/>
                  <a:pt x="1413" y="519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4" y="521"/>
                  <a:pt x="1414" y="521"/>
                  <a:pt x="1414" y="521"/>
                </a:cubicBezTo>
                <a:close/>
                <a:moveTo>
                  <a:pt x="1414" y="524"/>
                </a:moveTo>
                <a:cubicBezTo>
                  <a:pt x="1414" y="525"/>
                  <a:pt x="1414" y="525"/>
                  <a:pt x="1414" y="525"/>
                </a:cubicBezTo>
                <a:cubicBezTo>
                  <a:pt x="1414" y="525"/>
                  <a:pt x="1415" y="525"/>
                  <a:pt x="1415" y="525"/>
                </a:cubicBezTo>
                <a:cubicBezTo>
                  <a:pt x="1415" y="524"/>
                  <a:pt x="1415" y="524"/>
                  <a:pt x="1416" y="524"/>
                </a:cubicBezTo>
                <a:cubicBezTo>
                  <a:pt x="1416" y="524"/>
                  <a:pt x="1416" y="524"/>
                  <a:pt x="1416" y="523"/>
                </a:cubicBezTo>
                <a:cubicBezTo>
                  <a:pt x="1416" y="523"/>
                  <a:pt x="1417" y="523"/>
                  <a:pt x="1416" y="523"/>
                </a:cubicBezTo>
                <a:cubicBezTo>
                  <a:pt x="1416" y="522"/>
                  <a:pt x="1415" y="522"/>
                  <a:pt x="1416" y="523"/>
                </a:cubicBezTo>
                <a:cubicBezTo>
                  <a:pt x="1416" y="523"/>
                  <a:pt x="1416" y="523"/>
                  <a:pt x="1416" y="523"/>
                </a:cubicBezTo>
                <a:cubicBezTo>
                  <a:pt x="1416" y="523"/>
                  <a:pt x="1416" y="524"/>
                  <a:pt x="1416" y="524"/>
                </a:cubicBezTo>
                <a:cubicBezTo>
                  <a:pt x="1416" y="524"/>
                  <a:pt x="1415" y="524"/>
                  <a:pt x="1415" y="525"/>
                </a:cubicBezTo>
                <a:cubicBezTo>
                  <a:pt x="1414" y="525"/>
                  <a:pt x="1414" y="525"/>
                  <a:pt x="1414" y="524"/>
                </a:cubicBezTo>
                <a:cubicBezTo>
                  <a:pt x="1414" y="524"/>
                  <a:pt x="1414" y="524"/>
                  <a:pt x="1414" y="524"/>
                </a:cubicBezTo>
                <a:cubicBezTo>
                  <a:pt x="1414" y="524"/>
                  <a:pt x="1413" y="523"/>
                  <a:pt x="1414" y="523"/>
                </a:cubicBezTo>
                <a:cubicBezTo>
                  <a:pt x="1414" y="523"/>
                  <a:pt x="1414" y="523"/>
                  <a:pt x="1414" y="522"/>
                </a:cubicBezTo>
                <a:cubicBezTo>
                  <a:pt x="1414" y="522"/>
                  <a:pt x="1415" y="522"/>
                  <a:pt x="1415" y="522"/>
                </a:cubicBezTo>
                <a:cubicBezTo>
                  <a:pt x="1415" y="522"/>
                  <a:pt x="1415" y="522"/>
                  <a:pt x="1415" y="522"/>
                </a:cubicBezTo>
                <a:cubicBezTo>
                  <a:pt x="1415" y="522"/>
                  <a:pt x="1415" y="522"/>
                  <a:pt x="1415" y="522"/>
                </a:cubicBezTo>
                <a:cubicBezTo>
                  <a:pt x="1415" y="522"/>
                  <a:pt x="1415" y="522"/>
                  <a:pt x="1414" y="522"/>
                </a:cubicBezTo>
                <a:cubicBezTo>
                  <a:pt x="1414" y="522"/>
                  <a:pt x="1414" y="522"/>
                  <a:pt x="1414" y="522"/>
                </a:cubicBezTo>
                <a:cubicBezTo>
                  <a:pt x="1413" y="523"/>
                  <a:pt x="1413" y="523"/>
                  <a:pt x="1413" y="523"/>
                </a:cubicBezTo>
                <a:cubicBezTo>
                  <a:pt x="1413" y="524"/>
                  <a:pt x="1414" y="524"/>
                  <a:pt x="1414" y="524"/>
                </a:cubicBezTo>
                <a:cubicBezTo>
                  <a:pt x="1414" y="524"/>
                  <a:pt x="1414" y="524"/>
                  <a:pt x="1414" y="524"/>
                </a:cubicBezTo>
                <a:close/>
                <a:moveTo>
                  <a:pt x="1417" y="525"/>
                </a:move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8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8" y="527"/>
                  <a:pt x="1418" y="526"/>
                </a:cubicBezTo>
                <a:cubicBezTo>
                  <a:pt x="1418" y="526"/>
                  <a:pt x="1418" y="526"/>
                  <a:pt x="1417" y="526"/>
                </a:cubicBezTo>
                <a:cubicBezTo>
                  <a:pt x="1417" y="525"/>
                  <a:pt x="1417" y="525"/>
                  <a:pt x="1417" y="525"/>
                </a:cubicBezTo>
                <a:close/>
                <a:moveTo>
                  <a:pt x="1417" y="527"/>
                </a:move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7" y="526"/>
                  <a:pt x="1417" y="526"/>
                </a:cubicBezTo>
                <a:cubicBezTo>
                  <a:pt x="1417" y="526"/>
                  <a:pt x="1417" y="526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6"/>
                  <a:pt x="1417" y="526"/>
                  <a:pt x="1417" y="526"/>
                </a:cubicBezTo>
                <a:cubicBezTo>
                  <a:pt x="1417" y="526"/>
                  <a:pt x="1417" y="526"/>
                  <a:pt x="1417" y="526"/>
                </a:cubicBezTo>
                <a:cubicBezTo>
                  <a:pt x="1417" y="527"/>
                  <a:pt x="1417" y="527"/>
                  <a:pt x="1417" y="527"/>
                </a:cubicBezTo>
                <a:close/>
                <a:moveTo>
                  <a:pt x="1416" y="537"/>
                </a:move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7"/>
                </a:cubicBezTo>
                <a:close/>
                <a:moveTo>
                  <a:pt x="1417" y="536"/>
                </a:moveTo>
                <a:cubicBezTo>
                  <a:pt x="1417" y="536"/>
                  <a:pt x="1417" y="535"/>
                  <a:pt x="1417" y="53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17" y="534"/>
                  <a:pt x="1417" y="534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3"/>
                  <a:pt x="1416" y="533"/>
                  <a:pt x="1416" y="533"/>
                </a:cubicBezTo>
                <a:cubicBezTo>
                  <a:pt x="1416" y="533"/>
                  <a:pt x="1416" y="533"/>
                  <a:pt x="1415" y="533"/>
                </a:cubicBezTo>
                <a:cubicBezTo>
                  <a:pt x="1415" y="533"/>
                  <a:pt x="1415" y="533"/>
                  <a:pt x="1415" y="533"/>
                </a:cubicBezTo>
                <a:cubicBezTo>
                  <a:pt x="1415" y="533"/>
                  <a:pt x="1415" y="533"/>
                  <a:pt x="1415" y="533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4" y="535"/>
                  <a:pt x="1414" y="535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6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8"/>
                  <a:pt x="1414" y="538"/>
                  <a:pt x="1414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4" y="538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7"/>
                  <a:pt x="1414" y="536"/>
                  <a:pt x="1414" y="536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6" y="535"/>
                  <a:pt x="1416" y="535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6" y="534"/>
                </a:cubicBezTo>
                <a:cubicBezTo>
                  <a:pt x="1416" y="533"/>
                  <a:pt x="1416" y="533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4"/>
                  <a:pt x="1416" y="534"/>
                  <a:pt x="1416" y="53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17" y="535"/>
                  <a:pt x="1417" y="536"/>
                  <a:pt x="1417" y="536"/>
                </a:cubicBezTo>
                <a:cubicBezTo>
                  <a:pt x="1417" y="536"/>
                  <a:pt x="1417" y="536"/>
                  <a:pt x="1417" y="536"/>
                </a:cubicBezTo>
                <a:cubicBezTo>
                  <a:pt x="1417" y="536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8"/>
                </a:cubicBezTo>
                <a:cubicBezTo>
                  <a:pt x="1417" y="538"/>
                  <a:pt x="1417" y="538"/>
                  <a:pt x="1417" y="538"/>
                </a:cubicBezTo>
                <a:cubicBezTo>
                  <a:pt x="1417" y="538"/>
                  <a:pt x="1417" y="538"/>
                  <a:pt x="1417" y="538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6"/>
                  <a:pt x="1417" y="536"/>
                </a:cubicBezTo>
                <a:cubicBezTo>
                  <a:pt x="1417" y="536"/>
                  <a:pt x="1417" y="536"/>
                  <a:pt x="1417" y="536"/>
                </a:cubicBezTo>
                <a:close/>
                <a:moveTo>
                  <a:pt x="1415" y="544"/>
                </a:moveTo>
                <a:cubicBezTo>
                  <a:pt x="1415" y="544"/>
                  <a:pt x="1415" y="544"/>
                  <a:pt x="1415" y="544"/>
                </a:cubicBezTo>
                <a:cubicBezTo>
                  <a:pt x="1415" y="544"/>
                  <a:pt x="1415" y="545"/>
                  <a:pt x="1415" y="544"/>
                </a:cubicBezTo>
                <a:cubicBezTo>
                  <a:pt x="1416" y="544"/>
                  <a:pt x="1416" y="544"/>
                  <a:pt x="1415" y="544"/>
                </a:cubicBezTo>
                <a:close/>
                <a:moveTo>
                  <a:pt x="1408" y="575"/>
                </a:moveTo>
                <a:cubicBezTo>
                  <a:pt x="1408" y="575"/>
                  <a:pt x="1408" y="575"/>
                  <a:pt x="1407" y="575"/>
                </a:cubicBezTo>
                <a:cubicBezTo>
                  <a:pt x="1407" y="575"/>
                  <a:pt x="1407" y="575"/>
                  <a:pt x="1407" y="576"/>
                </a:cubicBezTo>
                <a:cubicBezTo>
                  <a:pt x="1407" y="576"/>
                  <a:pt x="1407" y="576"/>
                  <a:pt x="1408" y="576"/>
                </a:cubicBezTo>
                <a:cubicBezTo>
                  <a:pt x="1408" y="576"/>
                  <a:pt x="1408" y="575"/>
                  <a:pt x="1408" y="575"/>
                </a:cubicBezTo>
                <a:close/>
                <a:moveTo>
                  <a:pt x="1408" y="578"/>
                </a:moveTo>
                <a:cubicBezTo>
                  <a:pt x="1408" y="579"/>
                  <a:pt x="1408" y="578"/>
                  <a:pt x="1409" y="578"/>
                </a:cubicBezTo>
                <a:cubicBezTo>
                  <a:pt x="1409" y="578"/>
                  <a:pt x="1408" y="577"/>
                  <a:pt x="1408" y="577"/>
                </a:cubicBezTo>
                <a:cubicBezTo>
                  <a:pt x="1408" y="577"/>
                  <a:pt x="1407" y="578"/>
                  <a:pt x="1408" y="578"/>
                </a:cubicBezTo>
                <a:close/>
                <a:moveTo>
                  <a:pt x="1409" y="577"/>
                </a:moveTo>
                <a:cubicBezTo>
                  <a:pt x="1409" y="576"/>
                  <a:pt x="1409" y="576"/>
                  <a:pt x="1409" y="576"/>
                </a:cubicBezTo>
                <a:cubicBezTo>
                  <a:pt x="1409" y="577"/>
                  <a:pt x="1409" y="577"/>
                  <a:pt x="1409" y="577"/>
                </a:cubicBezTo>
                <a:close/>
                <a:moveTo>
                  <a:pt x="1410" y="576"/>
                </a:moveTo>
                <a:cubicBezTo>
                  <a:pt x="1410" y="576"/>
                  <a:pt x="1410" y="576"/>
                  <a:pt x="1411" y="576"/>
                </a:cubicBezTo>
                <a:cubicBezTo>
                  <a:pt x="1411" y="576"/>
                  <a:pt x="1411" y="575"/>
                  <a:pt x="1410" y="576"/>
                </a:cubicBezTo>
                <a:close/>
                <a:moveTo>
                  <a:pt x="1406" y="574"/>
                </a:moveTo>
                <a:cubicBezTo>
                  <a:pt x="1405" y="574"/>
                  <a:pt x="1405" y="575"/>
                  <a:pt x="1405" y="574"/>
                </a:cubicBezTo>
                <a:cubicBezTo>
                  <a:pt x="1405" y="574"/>
                  <a:pt x="1405" y="574"/>
                  <a:pt x="1404" y="575"/>
                </a:cubicBezTo>
                <a:cubicBezTo>
                  <a:pt x="1404" y="575"/>
                  <a:pt x="1404" y="575"/>
                  <a:pt x="1404" y="575"/>
                </a:cubicBezTo>
                <a:cubicBezTo>
                  <a:pt x="1404" y="576"/>
                  <a:pt x="1404" y="576"/>
                  <a:pt x="1404" y="576"/>
                </a:cubicBezTo>
                <a:cubicBezTo>
                  <a:pt x="1404" y="576"/>
                  <a:pt x="1404" y="577"/>
                  <a:pt x="1404" y="577"/>
                </a:cubicBezTo>
                <a:cubicBezTo>
                  <a:pt x="1405" y="577"/>
                  <a:pt x="1405" y="577"/>
                  <a:pt x="1405" y="577"/>
                </a:cubicBezTo>
                <a:cubicBezTo>
                  <a:pt x="1406" y="576"/>
                  <a:pt x="1406" y="576"/>
                  <a:pt x="1406" y="576"/>
                </a:cubicBezTo>
                <a:cubicBezTo>
                  <a:pt x="1405" y="576"/>
                  <a:pt x="1405" y="576"/>
                  <a:pt x="1405" y="575"/>
                </a:cubicBezTo>
                <a:cubicBezTo>
                  <a:pt x="1405" y="575"/>
                  <a:pt x="1405" y="575"/>
                  <a:pt x="1405" y="575"/>
                </a:cubicBezTo>
                <a:cubicBezTo>
                  <a:pt x="1406" y="575"/>
                  <a:pt x="1406" y="575"/>
                  <a:pt x="1406" y="575"/>
                </a:cubicBezTo>
                <a:cubicBezTo>
                  <a:pt x="1406" y="574"/>
                  <a:pt x="1406" y="574"/>
                  <a:pt x="1406" y="574"/>
                </a:cubicBezTo>
                <a:close/>
                <a:moveTo>
                  <a:pt x="1403" y="581"/>
                </a:moveTo>
                <a:cubicBezTo>
                  <a:pt x="1403" y="581"/>
                  <a:pt x="1402" y="581"/>
                  <a:pt x="1403" y="582"/>
                </a:cubicBezTo>
                <a:cubicBezTo>
                  <a:pt x="1403" y="582"/>
                  <a:pt x="1404" y="582"/>
                  <a:pt x="1404" y="581"/>
                </a:cubicBezTo>
                <a:cubicBezTo>
                  <a:pt x="1404" y="581"/>
                  <a:pt x="1403" y="580"/>
                  <a:pt x="1403" y="581"/>
                </a:cubicBezTo>
                <a:close/>
                <a:moveTo>
                  <a:pt x="1402" y="582"/>
                </a:moveTo>
                <a:cubicBezTo>
                  <a:pt x="1402" y="581"/>
                  <a:pt x="1402" y="581"/>
                  <a:pt x="1401" y="581"/>
                </a:cubicBezTo>
                <a:cubicBezTo>
                  <a:pt x="1401" y="582"/>
                  <a:pt x="1401" y="582"/>
                  <a:pt x="1402" y="582"/>
                </a:cubicBezTo>
                <a:cubicBezTo>
                  <a:pt x="1402" y="582"/>
                  <a:pt x="1402" y="582"/>
                  <a:pt x="1402" y="582"/>
                </a:cubicBezTo>
                <a:close/>
                <a:moveTo>
                  <a:pt x="1402" y="583"/>
                </a:moveTo>
                <a:cubicBezTo>
                  <a:pt x="1402" y="583"/>
                  <a:pt x="1401" y="582"/>
                  <a:pt x="1401" y="582"/>
                </a:cubicBezTo>
                <a:cubicBezTo>
                  <a:pt x="1401" y="583"/>
                  <a:pt x="1400" y="583"/>
                  <a:pt x="1401" y="583"/>
                </a:cubicBezTo>
                <a:cubicBezTo>
                  <a:pt x="1401" y="583"/>
                  <a:pt x="1402" y="583"/>
                  <a:pt x="1402" y="583"/>
                </a:cubicBezTo>
                <a:close/>
                <a:moveTo>
                  <a:pt x="1402" y="584"/>
                </a:moveTo>
                <a:cubicBezTo>
                  <a:pt x="1401" y="584"/>
                  <a:pt x="1401" y="584"/>
                  <a:pt x="1401" y="585"/>
                </a:cubicBezTo>
                <a:cubicBezTo>
                  <a:pt x="1402" y="585"/>
                  <a:pt x="1402" y="586"/>
                  <a:pt x="1402" y="585"/>
                </a:cubicBezTo>
                <a:cubicBezTo>
                  <a:pt x="1403" y="585"/>
                  <a:pt x="1402" y="584"/>
                  <a:pt x="1402" y="584"/>
                </a:cubicBezTo>
                <a:close/>
                <a:moveTo>
                  <a:pt x="1408" y="589"/>
                </a:moveTo>
                <a:cubicBezTo>
                  <a:pt x="1407" y="589"/>
                  <a:pt x="1407" y="590"/>
                  <a:pt x="1408" y="590"/>
                </a:cubicBezTo>
                <a:cubicBezTo>
                  <a:pt x="1408" y="590"/>
                  <a:pt x="1409" y="590"/>
                  <a:pt x="1409" y="589"/>
                </a:cubicBezTo>
                <a:cubicBezTo>
                  <a:pt x="1409" y="589"/>
                  <a:pt x="1408" y="589"/>
                  <a:pt x="1408" y="589"/>
                </a:cubicBezTo>
                <a:close/>
                <a:moveTo>
                  <a:pt x="1409" y="590"/>
                </a:moveTo>
                <a:cubicBezTo>
                  <a:pt x="1409" y="590"/>
                  <a:pt x="1409" y="590"/>
                  <a:pt x="1410" y="591"/>
                </a:cubicBezTo>
                <a:cubicBezTo>
                  <a:pt x="1410" y="591"/>
                  <a:pt x="1410" y="591"/>
                  <a:pt x="1410" y="591"/>
                </a:cubicBezTo>
                <a:cubicBezTo>
                  <a:pt x="1410" y="592"/>
                  <a:pt x="1410" y="591"/>
                  <a:pt x="1410" y="591"/>
                </a:cubicBezTo>
                <a:cubicBezTo>
                  <a:pt x="1410" y="591"/>
                  <a:pt x="1410" y="590"/>
                  <a:pt x="1410" y="590"/>
                </a:cubicBezTo>
                <a:cubicBezTo>
                  <a:pt x="1410" y="590"/>
                  <a:pt x="1409" y="589"/>
                  <a:pt x="1409" y="590"/>
                </a:cubicBezTo>
                <a:close/>
                <a:moveTo>
                  <a:pt x="643" y="915"/>
                </a:moveTo>
                <a:cubicBezTo>
                  <a:pt x="642" y="915"/>
                  <a:pt x="640" y="915"/>
                  <a:pt x="640" y="915"/>
                </a:cubicBezTo>
                <a:cubicBezTo>
                  <a:pt x="639" y="915"/>
                  <a:pt x="638" y="914"/>
                  <a:pt x="637" y="914"/>
                </a:cubicBezTo>
                <a:cubicBezTo>
                  <a:pt x="636" y="913"/>
                  <a:pt x="635" y="913"/>
                  <a:pt x="635" y="913"/>
                </a:cubicBezTo>
                <a:cubicBezTo>
                  <a:pt x="634" y="912"/>
                  <a:pt x="633" y="912"/>
                  <a:pt x="632" y="912"/>
                </a:cubicBezTo>
                <a:cubicBezTo>
                  <a:pt x="631" y="911"/>
                  <a:pt x="630" y="910"/>
                  <a:pt x="630" y="910"/>
                </a:cubicBezTo>
                <a:cubicBezTo>
                  <a:pt x="629" y="910"/>
                  <a:pt x="629" y="910"/>
                  <a:pt x="629" y="910"/>
                </a:cubicBezTo>
                <a:cubicBezTo>
                  <a:pt x="629" y="910"/>
                  <a:pt x="628" y="910"/>
                  <a:pt x="628" y="910"/>
                </a:cubicBezTo>
                <a:cubicBezTo>
                  <a:pt x="628" y="910"/>
                  <a:pt x="627" y="908"/>
                  <a:pt x="626" y="908"/>
                </a:cubicBezTo>
                <a:cubicBezTo>
                  <a:pt x="626" y="908"/>
                  <a:pt x="625" y="907"/>
                  <a:pt x="625" y="906"/>
                </a:cubicBezTo>
                <a:cubicBezTo>
                  <a:pt x="624" y="906"/>
                  <a:pt x="624" y="906"/>
                  <a:pt x="623" y="906"/>
                </a:cubicBezTo>
                <a:cubicBezTo>
                  <a:pt x="622" y="906"/>
                  <a:pt x="622" y="905"/>
                  <a:pt x="622" y="905"/>
                </a:cubicBezTo>
                <a:cubicBezTo>
                  <a:pt x="623" y="905"/>
                  <a:pt x="623" y="905"/>
                  <a:pt x="623" y="905"/>
                </a:cubicBezTo>
                <a:cubicBezTo>
                  <a:pt x="624" y="905"/>
                  <a:pt x="622" y="903"/>
                  <a:pt x="621" y="903"/>
                </a:cubicBezTo>
                <a:cubicBezTo>
                  <a:pt x="621" y="903"/>
                  <a:pt x="620" y="902"/>
                  <a:pt x="620" y="902"/>
                </a:cubicBezTo>
                <a:cubicBezTo>
                  <a:pt x="620" y="902"/>
                  <a:pt x="619" y="901"/>
                  <a:pt x="619" y="902"/>
                </a:cubicBezTo>
                <a:cubicBezTo>
                  <a:pt x="618" y="902"/>
                  <a:pt x="618" y="902"/>
                  <a:pt x="617" y="902"/>
                </a:cubicBezTo>
                <a:cubicBezTo>
                  <a:pt x="617" y="902"/>
                  <a:pt x="616" y="902"/>
                  <a:pt x="616" y="901"/>
                </a:cubicBezTo>
                <a:cubicBezTo>
                  <a:pt x="616" y="901"/>
                  <a:pt x="615" y="901"/>
                  <a:pt x="615" y="901"/>
                </a:cubicBezTo>
                <a:cubicBezTo>
                  <a:pt x="614" y="901"/>
                  <a:pt x="615" y="902"/>
                  <a:pt x="615" y="903"/>
                </a:cubicBezTo>
                <a:cubicBezTo>
                  <a:pt x="615" y="903"/>
                  <a:pt x="614" y="903"/>
                  <a:pt x="614" y="903"/>
                </a:cubicBezTo>
                <a:cubicBezTo>
                  <a:pt x="613" y="903"/>
                  <a:pt x="613" y="903"/>
                  <a:pt x="613" y="903"/>
                </a:cubicBezTo>
                <a:cubicBezTo>
                  <a:pt x="612" y="903"/>
                  <a:pt x="612" y="903"/>
                  <a:pt x="611" y="903"/>
                </a:cubicBezTo>
                <a:cubicBezTo>
                  <a:pt x="611" y="903"/>
                  <a:pt x="611" y="903"/>
                  <a:pt x="612" y="903"/>
                </a:cubicBezTo>
                <a:cubicBezTo>
                  <a:pt x="613" y="903"/>
                  <a:pt x="613" y="904"/>
                  <a:pt x="613" y="904"/>
                </a:cubicBezTo>
                <a:cubicBezTo>
                  <a:pt x="613" y="904"/>
                  <a:pt x="613" y="905"/>
                  <a:pt x="613" y="905"/>
                </a:cubicBezTo>
                <a:cubicBezTo>
                  <a:pt x="612" y="904"/>
                  <a:pt x="612" y="904"/>
                  <a:pt x="612" y="904"/>
                </a:cubicBezTo>
                <a:cubicBezTo>
                  <a:pt x="612" y="904"/>
                  <a:pt x="612" y="904"/>
                  <a:pt x="612" y="905"/>
                </a:cubicBezTo>
                <a:cubicBezTo>
                  <a:pt x="612" y="905"/>
                  <a:pt x="612" y="905"/>
                  <a:pt x="612" y="906"/>
                </a:cubicBezTo>
                <a:cubicBezTo>
                  <a:pt x="613" y="906"/>
                  <a:pt x="613" y="907"/>
                  <a:pt x="613" y="907"/>
                </a:cubicBezTo>
                <a:cubicBezTo>
                  <a:pt x="614" y="907"/>
                  <a:pt x="614" y="908"/>
                  <a:pt x="614" y="907"/>
                </a:cubicBezTo>
                <a:cubicBezTo>
                  <a:pt x="615" y="907"/>
                  <a:pt x="615" y="907"/>
                  <a:pt x="616" y="907"/>
                </a:cubicBezTo>
                <a:cubicBezTo>
                  <a:pt x="617" y="907"/>
                  <a:pt x="618" y="907"/>
                  <a:pt x="618" y="907"/>
                </a:cubicBezTo>
                <a:cubicBezTo>
                  <a:pt x="619" y="907"/>
                  <a:pt x="619" y="907"/>
                  <a:pt x="619" y="907"/>
                </a:cubicBezTo>
                <a:cubicBezTo>
                  <a:pt x="619" y="908"/>
                  <a:pt x="618" y="908"/>
                  <a:pt x="618" y="908"/>
                </a:cubicBezTo>
                <a:cubicBezTo>
                  <a:pt x="618" y="908"/>
                  <a:pt x="617" y="909"/>
                  <a:pt x="617" y="909"/>
                </a:cubicBezTo>
                <a:cubicBezTo>
                  <a:pt x="616" y="909"/>
                  <a:pt x="616" y="909"/>
                  <a:pt x="616" y="910"/>
                </a:cubicBezTo>
                <a:cubicBezTo>
                  <a:pt x="616" y="910"/>
                  <a:pt x="616" y="910"/>
                  <a:pt x="617" y="911"/>
                </a:cubicBezTo>
                <a:cubicBezTo>
                  <a:pt x="617" y="911"/>
                  <a:pt x="617" y="912"/>
                  <a:pt x="618" y="912"/>
                </a:cubicBezTo>
                <a:cubicBezTo>
                  <a:pt x="618" y="912"/>
                  <a:pt x="619" y="912"/>
                  <a:pt x="620" y="912"/>
                </a:cubicBezTo>
                <a:cubicBezTo>
                  <a:pt x="620" y="913"/>
                  <a:pt x="622" y="913"/>
                  <a:pt x="622" y="913"/>
                </a:cubicBezTo>
                <a:cubicBezTo>
                  <a:pt x="623" y="913"/>
                  <a:pt x="624" y="914"/>
                  <a:pt x="624" y="914"/>
                </a:cubicBezTo>
                <a:cubicBezTo>
                  <a:pt x="624" y="914"/>
                  <a:pt x="623" y="914"/>
                  <a:pt x="623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2" y="915"/>
                  <a:pt x="622" y="915"/>
                  <a:pt x="622" y="915"/>
                </a:cubicBezTo>
                <a:cubicBezTo>
                  <a:pt x="622" y="914"/>
                  <a:pt x="623" y="914"/>
                  <a:pt x="622" y="914"/>
                </a:cubicBezTo>
                <a:cubicBezTo>
                  <a:pt x="622" y="914"/>
                  <a:pt x="621" y="914"/>
                  <a:pt x="621" y="914"/>
                </a:cubicBezTo>
                <a:cubicBezTo>
                  <a:pt x="620" y="914"/>
                  <a:pt x="620" y="913"/>
                  <a:pt x="620" y="913"/>
                </a:cubicBezTo>
                <a:cubicBezTo>
                  <a:pt x="619" y="913"/>
                  <a:pt x="619" y="913"/>
                  <a:pt x="619" y="913"/>
                </a:cubicBezTo>
                <a:cubicBezTo>
                  <a:pt x="620" y="914"/>
                  <a:pt x="620" y="914"/>
                  <a:pt x="620" y="914"/>
                </a:cubicBezTo>
                <a:cubicBezTo>
                  <a:pt x="620" y="914"/>
                  <a:pt x="619" y="914"/>
                  <a:pt x="619" y="913"/>
                </a:cubicBezTo>
                <a:cubicBezTo>
                  <a:pt x="618" y="913"/>
                  <a:pt x="618" y="913"/>
                  <a:pt x="618" y="913"/>
                </a:cubicBezTo>
                <a:cubicBezTo>
                  <a:pt x="617" y="913"/>
                  <a:pt x="618" y="914"/>
                  <a:pt x="618" y="914"/>
                </a:cubicBezTo>
                <a:cubicBezTo>
                  <a:pt x="618" y="914"/>
                  <a:pt x="617" y="913"/>
                  <a:pt x="616" y="913"/>
                </a:cubicBezTo>
                <a:cubicBezTo>
                  <a:pt x="616" y="913"/>
                  <a:pt x="615" y="913"/>
                  <a:pt x="616" y="913"/>
                </a:cubicBezTo>
                <a:cubicBezTo>
                  <a:pt x="616" y="914"/>
                  <a:pt x="618" y="914"/>
                  <a:pt x="618" y="915"/>
                </a:cubicBezTo>
                <a:cubicBezTo>
                  <a:pt x="618" y="915"/>
                  <a:pt x="616" y="914"/>
                  <a:pt x="616" y="914"/>
                </a:cubicBezTo>
                <a:cubicBezTo>
                  <a:pt x="616" y="914"/>
                  <a:pt x="615" y="914"/>
                  <a:pt x="615" y="914"/>
                </a:cubicBezTo>
                <a:cubicBezTo>
                  <a:pt x="616" y="915"/>
                  <a:pt x="615" y="915"/>
                  <a:pt x="615" y="915"/>
                </a:cubicBezTo>
                <a:cubicBezTo>
                  <a:pt x="615" y="915"/>
                  <a:pt x="615" y="914"/>
                  <a:pt x="615" y="914"/>
                </a:cubicBezTo>
                <a:cubicBezTo>
                  <a:pt x="615" y="913"/>
                  <a:pt x="615" y="913"/>
                  <a:pt x="614" y="913"/>
                </a:cubicBezTo>
                <a:cubicBezTo>
                  <a:pt x="614" y="913"/>
                  <a:pt x="614" y="913"/>
                  <a:pt x="614" y="914"/>
                </a:cubicBezTo>
                <a:cubicBezTo>
                  <a:pt x="614" y="914"/>
                  <a:pt x="613" y="914"/>
                  <a:pt x="613" y="914"/>
                </a:cubicBezTo>
                <a:cubicBezTo>
                  <a:pt x="612" y="914"/>
                  <a:pt x="612" y="914"/>
                  <a:pt x="612" y="914"/>
                </a:cubicBezTo>
                <a:cubicBezTo>
                  <a:pt x="611" y="914"/>
                  <a:pt x="611" y="914"/>
                  <a:pt x="611" y="914"/>
                </a:cubicBezTo>
                <a:cubicBezTo>
                  <a:pt x="610" y="914"/>
                  <a:pt x="609" y="914"/>
                  <a:pt x="610" y="914"/>
                </a:cubicBezTo>
                <a:cubicBezTo>
                  <a:pt x="610" y="914"/>
                  <a:pt x="610" y="915"/>
                  <a:pt x="610" y="915"/>
                </a:cubicBezTo>
                <a:cubicBezTo>
                  <a:pt x="610" y="915"/>
                  <a:pt x="610" y="915"/>
                  <a:pt x="609" y="914"/>
                </a:cubicBezTo>
                <a:cubicBezTo>
                  <a:pt x="609" y="914"/>
                  <a:pt x="608" y="914"/>
                  <a:pt x="609" y="914"/>
                </a:cubicBezTo>
                <a:cubicBezTo>
                  <a:pt x="609" y="915"/>
                  <a:pt x="609" y="915"/>
                  <a:pt x="609" y="915"/>
                </a:cubicBezTo>
                <a:cubicBezTo>
                  <a:pt x="609" y="916"/>
                  <a:pt x="609" y="916"/>
                  <a:pt x="609" y="916"/>
                </a:cubicBezTo>
                <a:cubicBezTo>
                  <a:pt x="610" y="916"/>
                  <a:pt x="610" y="915"/>
                  <a:pt x="610" y="915"/>
                </a:cubicBezTo>
                <a:cubicBezTo>
                  <a:pt x="610" y="915"/>
                  <a:pt x="610" y="915"/>
                  <a:pt x="611" y="915"/>
                </a:cubicBezTo>
                <a:cubicBezTo>
                  <a:pt x="611" y="915"/>
                  <a:pt x="611" y="916"/>
                  <a:pt x="612" y="915"/>
                </a:cubicBezTo>
                <a:cubicBezTo>
                  <a:pt x="613" y="915"/>
                  <a:pt x="612" y="914"/>
                  <a:pt x="612" y="915"/>
                </a:cubicBezTo>
                <a:cubicBezTo>
                  <a:pt x="613" y="915"/>
                  <a:pt x="613" y="916"/>
                  <a:pt x="613" y="916"/>
                </a:cubicBezTo>
                <a:cubicBezTo>
                  <a:pt x="614" y="916"/>
                  <a:pt x="614" y="915"/>
                  <a:pt x="614" y="915"/>
                </a:cubicBezTo>
                <a:cubicBezTo>
                  <a:pt x="614" y="915"/>
                  <a:pt x="614" y="916"/>
                  <a:pt x="615" y="916"/>
                </a:cubicBezTo>
                <a:cubicBezTo>
                  <a:pt x="616" y="916"/>
                  <a:pt x="616" y="915"/>
                  <a:pt x="616" y="915"/>
                </a:cubicBezTo>
                <a:cubicBezTo>
                  <a:pt x="617" y="915"/>
                  <a:pt x="616" y="916"/>
                  <a:pt x="616" y="916"/>
                </a:cubicBezTo>
                <a:cubicBezTo>
                  <a:pt x="616" y="917"/>
                  <a:pt x="616" y="917"/>
                  <a:pt x="616" y="916"/>
                </a:cubicBezTo>
                <a:cubicBezTo>
                  <a:pt x="617" y="916"/>
                  <a:pt x="617" y="916"/>
                  <a:pt x="618" y="916"/>
                </a:cubicBezTo>
                <a:cubicBezTo>
                  <a:pt x="618" y="916"/>
                  <a:pt x="619" y="916"/>
                  <a:pt x="619" y="916"/>
                </a:cubicBezTo>
                <a:cubicBezTo>
                  <a:pt x="619" y="916"/>
                  <a:pt x="619" y="917"/>
                  <a:pt x="619" y="917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1" y="916"/>
                  <a:pt x="621" y="916"/>
                  <a:pt x="622" y="916"/>
                </a:cubicBezTo>
                <a:cubicBezTo>
                  <a:pt x="622" y="916"/>
                  <a:pt x="622" y="917"/>
                  <a:pt x="623" y="917"/>
                </a:cubicBezTo>
                <a:cubicBezTo>
                  <a:pt x="623" y="917"/>
                  <a:pt x="624" y="917"/>
                  <a:pt x="624" y="917"/>
                </a:cubicBezTo>
                <a:cubicBezTo>
                  <a:pt x="624" y="917"/>
                  <a:pt x="624" y="917"/>
                  <a:pt x="623" y="917"/>
                </a:cubicBezTo>
                <a:cubicBezTo>
                  <a:pt x="623" y="917"/>
                  <a:pt x="622" y="917"/>
                  <a:pt x="622" y="917"/>
                </a:cubicBezTo>
                <a:cubicBezTo>
                  <a:pt x="621" y="917"/>
                  <a:pt x="620" y="917"/>
                  <a:pt x="621" y="917"/>
                </a:cubicBezTo>
                <a:cubicBezTo>
                  <a:pt x="621" y="918"/>
                  <a:pt x="622" y="918"/>
                  <a:pt x="622" y="918"/>
                </a:cubicBezTo>
                <a:cubicBezTo>
                  <a:pt x="623" y="918"/>
                  <a:pt x="624" y="918"/>
                  <a:pt x="624" y="918"/>
                </a:cubicBezTo>
                <a:cubicBezTo>
                  <a:pt x="624" y="918"/>
                  <a:pt x="623" y="918"/>
                  <a:pt x="623" y="918"/>
                </a:cubicBezTo>
                <a:cubicBezTo>
                  <a:pt x="623" y="919"/>
                  <a:pt x="623" y="918"/>
                  <a:pt x="623" y="918"/>
                </a:cubicBezTo>
                <a:cubicBezTo>
                  <a:pt x="622" y="918"/>
                  <a:pt x="622" y="918"/>
                  <a:pt x="621" y="918"/>
                </a:cubicBezTo>
                <a:cubicBezTo>
                  <a:pt x="621" y="919"/>
                  <a:pt x="620" y="919"/>
                  <a:pt x="621" y="919"/>
                </a:cubicBezTo>
                <a:cubicBezTo>
                  <a:pt x="621" y="920"/>
                  <a:pt x="621" y="919"/>
                  <a:pt x="622" y="919"/>
                </a:cubicBezTo>
                <a:cubicBezTo>
                  <a:pt x="622" y="919"/>
                  <a:pt x="622" y="919"/>
                  <a:pt x="622" y="919"/>
                </a:cubicBezTo>
                <a:cubicBezTo>
                  <a:pt x="622" y="919"/>
                  <a:pt x="623" y="919"/>
                  <a:pt x="623" y="919"/>
                </a:cubicBezTo>
                <a:cubicBezTo>
                  <a:pt x="624" y="919"/>
                  <a:pt x="623" y="920"/>
                  <a:pt x="623" y="920"/>
                </a:cubicBezTo>
                <a:cubicBezTo>
                  <a:pt x="623" y="920"/>
                  <a:pt x="624" y="920"/>
                  <a:pt x="624" y="920"/>
                </a:cubicBezTo>
                <a:cubicBezTo>
                  <a:pt x="625" y="920"/>
                  <a:pt x="625" y="921"/>
                  <a:pt x="626" y="920"/>
                </a:cubicBezTo>
                <a:cubicBezTo>
                  <a:pt x="626" y="920"/>
                  <a:pt x="625" y="920"/>
                  <a:pt x="625" y="920"/>
                </a:cubicBezTo>
                <a:cubicBezTo>
                  <a:pt x="625" y="919"/>
                  <a:pt x="624" y="919"/>
                  <a:pt x="625" y="919"/>
                </a:cubicBezTo>
                <a:cubicBezTo>
                  <a:pt x="625" y="918"/>
                  <a:pt x="625" y="918"/>
                  <a:pt x="625" y="919"/>
                </a:cubicBezTo>
                <a:cubicBezTo>
                  <a:pt x="626" y="919"/>
                  <a:pt x="626" y="920"/>
                  <a:pt x="627" y="920"/>
                </a:cubicBezTo>
                <a:cubicBezTo>
                  <a:pt x="627" y="919"/>
                  <a:pt x="628" y="919"/>
                  <a:pt x="628" y="920"/>
                </a:cubicBezTo>
                <a:cubicBezTo>
                  <a:pt x="628" y="921"/>
                  <a:pt x="628" y="921"/>
                  <a:pt x="629" y="921"/>
                </a:cubicBezTo>
                <a:cubicBezTo>
                  <a:pt x="629" y="921"/>
                  <a:pt x="629" y="920"/>
                  <a:pt x="630" y="921"/>
                </a:cubicBezTo>
                <a:cubicBezTo>
                  <a:pt x="631" y="921"/>
                  <a:pt x="631" y="921"/>
                  <a:pt x="632" y="922"/>
                </a:cubicBezTo>
                <a:cubicBezTo>
                  <a:pt x="632" y="922"/>
                  <a:pt x="633" y="922"/>
                  <a:pt x="633" y="922"/>
                </a:cubicBezTo>
                <a:cubicBezTo>
                  <a:pt x="633" y="921"/>
                  <a:pt x="632" y="921"/>
                  <a:pt x="632" y="920"/>
                </a:cubicBezTo>
                <a:cubicBezTo>
                  <a:pt x="631" y="920"/>
                  <a:pt x="632" y="920"/>
                  <a:pt x="631" y="920"/>
                </a:cubicBezTo>
                <a:cubicBezTo>
                  <a:pt x="629" y="920"/>
                  <a:pt x="629" y="920"/>
                  <a:pt x="629" y="920"/>
                </a:cubicBezTo>
                <a:cubicBezTo>
                  <a:pt x="629" y="920"/>
                  <a:pt x="630" y="920"/>
                  <a:pt x="630" y="920"/>
                </a:cubicBezTo>
                <a:cubicBezTo>
                  <a:pt x="631" y="919"/>
                  <a:pt x="630" y="919"/>
                  <a:pt x="630" y="919"/>
                </a:cubicBezTo>
                <a:cubicBezTo>
                  <a:pt x="629" y="919"/>
                  <a:pt x="628" y="919"/>
                  <a:pt x="627" y="919"/>
                </a:cubicBezTo>
                <a:cubicBezTo>
                  <a:pt x="627" y="919"/>
                  <a:pt x="628" y="918"/>
                  <a:pt x="628" y="918"/>
                </a:cubicBezTo>
                <a:cubicBezTo>
                  <a:pt x="629" y="918"/>
                  <a:pt x="629" y="918"/>
                  <a:pt x="629" y="918"/>
                </a:cubicBezTo>
                <a:cubicBezTo>
                  <a:pt x="629" y="918"/>
                  <a:pt x="628" y="917"/>
                  <a:pt x="627" y="917"/>
                </a:cubicBezTo>
                <a:cubicBezTo>
                  <a:pt x="627" y="918"/>
                  <a:pt x="626" y="917"/>
                  <a:pt x="626" y="917"/>
                </a:cubicBezTo>
                <a:cubicBezTo>
                  <a:pt x="626" y="917"/>
                  <a:pt x="625" y="916"/>
                  <a:pt x="626" y="916"/>
                </a:cubicBezTo>
                <a:cubicBezTo>
                  <a:pt x="626" y="916"/>
                  <a:pt x="627" y="917"/>
                  <a:pt x="627" y="916"/>
                </a:cubicBezTo>
                <a:cubicBezTo>
                  <a:pt x="627" y="916"/>
                  <a:pt x="629" y="916"/>
                  <a:pt x="629" y="916"/>
                </a:cubicBezTo>
                <a:cubicBezTo>
                  <a:pt x="629" y="916"/>
                  <a:pt x="630" y="917"/>
                  <a:pt x="631" y="917"/>
                </a:cubicBezTo>
                <a:cubicBezTo>
                  <a:pt x="632" y="917"/>
                  <a:pt x="633" y="917"/>
                  <a:pt x="634" y="917"/>
                </a:cubicBezTo>
                <a:cubicBezTo>
                  <a:pt x="635" y="917"/>
                  <a:pt x="637" y="917"/>
                  <a:pt x="638" y="917"/>
                </a:cubicBezTo>
                <a:cubicBezTo>
                  <a:pt x="638" y="918"/>
                  <a:pt x="638" y="918"/>
                  <a:pt x="639" y="918"/>
                </a:cubicBezTo>
                <a:cubicBezTo>
                  <a:pt x="639" y="917"/>
                  <a:pt x="639" y="917"/>
                  <a:pt x="640" y="918"/>
                </a:cubicBezTo>
                <a:cubicBezTo>
                  <a:pt x="641" y="918"/>
                  <a:pt x="641" y="917"/>
                  <a:pt x="641" y="917"/>
                </a:cubicBezTo>
                <a:cubicBezTo>
                  <a:pt x="642" y="917"/>
                  <a:pt x="643" y="917"/>
                  <a:pt x="643" y="917"/>
                </a:cubicBezTo>
                <a:cubicBezTo>
                  <a:pt x="643" y="917"/>
                  <a:pt x="644" y="917"/>
                  <a:pt x="644" y="917"/>
                </a:cubicBezTo>
                <a:cubicBezTo>
                  <a:pt x="644" y="917"/>
                  <a:pt x="644" y="916"/>
                  <a:pt x="644" y="915"/>
                </a:cubicBezTo>
                <a:cubicBezTo>
                  <a:pt x="644" y="915"/>
                  <a:pt x="644" y="915"/>
                  <a:pt x="643" y="915"/>
                </a:cubicBezTo>
                <a:close/>
                <a:moveTo>
                  <a:pt x="512" y="401"/>
                </a:moveTo>
                <a:cubicBezTo>
                  <a:pt x="512" y="402"/>
                  <a:pt x="514" y="402"/>
                  <a:pt x="515" y="402"/>
                </a:cubicBezTo>
                <a:cubicBezTo>
                  <a:pt x="515" y="402"/>
                  <a:pt x="516" y="402"/>
                  <a:pt x="517" y="402"/>
                </a:cubicBezTo>
                <a:cubicBezTo>
                  <a:pt x="518" y="402"/>
                  <a:pt x="519" y="402"/>
                  <a:pt x="519" y="401"/>
                </a:cubicBezTo>
                <a:cubicBezTo>
                  <a:pt x="520" y="401"/>
                  <a:pt x="522" y="401"/>
                  <a:pt x="523" y="401"/>
                </a:cubicBezTo>
                <a:cubicBezTo>
                  <a:pt x="524" y="401"/>
                  <a:pt x="524" y="400"/>
                  <a:pt x="524" y="400"/>
                </a:cubicBezTo>
                <a:cubicBezTo>
                  <a:pt x="524" y="400"/>
                  <a:pt x="524" y="399"/>
                  <a:pt x="523" y="399"/>
                </a:cubicBezTo>
                <a:cubicBezTo>
                  <a:pt x="523" y="399"/>
                  <a:pt x="522" y="399"/>
                  <a:pt x="522" y="399"/>
                </a:cubicBezTo>
                <a:cubicBezTo>
                  <a:pt x="522" y="399"/>
                  <a:pt x="521" y="397"/>
                  <a:pt x="521" y="397"/>
                </a:cubicBezTo>
                <a:cubicBezTo>
                  <a:pt x="520" y="397"/>
                  <a:pt x="520" y="397"/>
                  <a:pt x="519" y="396"/>
                </a:cubicBezTo>
                <a:cubicBezTo>
                  <a:pt x="519" y="396"/>
                  <a:pt x="518" y="396"/>
                  <a:pt x="518" y="397"/>
                </a:cubicBezTo>
                <a:cubicBezTo>
                  <a:pt x="518" y="397"/>
                  <a:pt x="517" y="397"/>
                  <a:pt x="517" y="396"/>
                </a:cubicBezTo>
                <a:cubicBezTo>
                  <a:pt x="517" y="396"/>
                  <a:pt x="517" y="396"/>
                  <a:pt x="516" y="396"/>
                </a:cubicBezTo>
                <a:cubicBezTo>
                  <a:pt x="516" y="396"/>
                  <a:pt x="514" y="397"/>
                  <a:pt x="515" y="396"/>
                </a:cubicBezTo>
                <a:cubicBezTo>
                  <a:pt x="515" y="396"/>
                  <a:pt x="516" y="395"/>
                  <a:pt x="516" y="395"/>
                </a:cubicBezTo>
                <a:cubicBezTo>
                  <a:pt x="515" y="395"/>
                  <a:pt x="515" y="395"/>
                  <a:pt x="516" y="395"/>
                </a:cubicBezTo>
                <a:cubicBezTo>
                  <a:pt x="516" y="395"/>
                  <a:pt x="516" y="394"/>
                  <a:pt x="516" y="394"/>
                </a:cubicBezTo>
                <a:cubicBezTo>
                  <a:pt x="515" y="393"/>
                  <a:pt x="514" y="393"/>
                  <a:pt x="514" y="394"/>
                </a:cubicBezTo>
                <a:cubicBezTo>
                  <a:pt x="514" y="394"/>
                  <a:pt x="513" y="394"/>
                  <a:pt x="513" y="393"/>
                </a:cubicBezTo>
                <a:cubicBezTo>
                  <a:pt x="512" y="393"/>
                  <a:pt x="512" y="393"/>
                  <a:pt x="511" y="393"/>
                </a:cubicBezTo>
                <a:cubicBezTo>
                  <a:pt x="511" y="392"/>
                  <a:pt x="511" y="392"/>
                  <a:pt x="511" y="393"/>
                </a:cubicBezTo>
                <a:cubicBezTo>
                  <a:pt x="511" y="393"/>
                  <a:pt x="510" y="393"/>
                  <a:pt x="510" y="393"/>
                </a:cubicBezTo>
                <a:cubicBezTo>
                  <a:pt x="509" y="393"/>
                  <a:pt x="509" y="392"/>
                  <a:pt x="510" y="392"/>
                </a:cubicBezTo>
                <a:cubicBezTo>
                  <a:pt x="510" y="392"/>
                  <a:pt x="510" y="391"/>
                  <a:pt x="509" y="392"/>
                </a:cubicBezTo>
                <a:cubicBezTo>
                  <a:pt x="509" y="392"/>
                  <a:pt x="508" y="392"/>
                  <a:pt x="509" y="392"/>
                </a:cubicBezTo>
                <a:cubicBezTo>
                  <a:pt x="509" y="391"/>
                  <a:pt x="508" y="392"/>
                  <a:pt x="508" y="391"/>
                </a:cubicBezTo>
                <a:cubicBezTo>
                  <a:pt x="508" y="391"/>
                  <a:pt x="508" y="390"/>
                  <a:pt x="508" y="390"/>
                </a:cubicBezTo>
                <a:cubicBezTo>
                  <a:pt x="507" y="390"/>
                  <a:pt x="507" y="391"/>
                  <a:pt x="507" y="391"/>
                </a:cubicBezTo>
                <a:cubicBezTo>
                  <a:pt x="507" y="391"/>
                  <a:pt x="507" y="391"/>
                  <a:pt x="506" y="391"/>
                </a:cubicBezTo>
                <a:cubicBezTo>
                  <a:pt x="506" y="390"/>
                  <a:pt x="506" y="390"/>
                  <a:pt x="506" y="390"/>
                </a:cubicBezTo>
                <a:cubicBezTo>
                  <a:pt x="505" y="389"/>
                  <a:pt x="505" y="389"/>
                  <a:pt x="505" y="389"/>
                </a:cubicBezTo>
                <a:cubicBezTo>
                  <a:pt x="504" y="389"/>
                  <a:pt x="503" y="389"/>
                  <a:pt x="503" y="389"/>
                </a:cubicBezTo>
                <a:cubicBezTo>
                  <a:pt x="503" y="388"/>
                  <a:pt x="503" y="388"/>
                  <a:pt x="503" y="388"/>
                </a:cubicBezTo>
                <a:cubicBezTo>
                  <a:pt x="503" y="388"/>
                  <a:pt x="502" y="387"/>
                  <a:pt x="502" y="387"/>
                </a:cubicBezTo>
                <a:cubicBezTo>
                  <a:pt x="501" y="387"/>
                  <a:pt x="501" y="386"/>
                  <a:pt x="501" y="386"/>
                </a:cubicBezTo>
                <a:cubicBezTo>
                  <a:pt x="500" y="386"/>
                  <a:pt x="500" y="385"/>
                  <a:pt x="499" y="385"/>
                </a:cubicBezTo>
                <a:cubicBezTo>
                  <a:pt x="499" y="385"/>
                  <a:pt x="499" y="385"/>
                  <a:pt x="499" y="385"/>
                </a:cubicBezTo>
                <a:cubicBezTo>
                  <a:pt x="498" y="385"/>
                  <a:pt x="498" y="385"/>
                  <a:pt x="498" y="385"/>
                </a:cubicBezTo>
                <a:cubicBezTo>
                  <a:pt x="497" y="385"/>
                  <a:pt x="496" y="385"/>
                  <a:pt x="496" y="385"/>
                </a:cubicBezTo>
                <a:cubicBezTo>
                  <a:pt x="495" y="385"/>
                  <a:pt x="495" y="385"/>
                  <a:pt x="495" y="384"/>
                </a:cubicBezTo>
                <a:cubicBezTo>
                  <a:pt x="494" y="384"/>
                  <a:pt x="494" y="383"/>
                  <a:pt x="494" y="383"/>
                </a:cubicBezTo>
                <a:cubicBezTo>
                  <a:pt x="493" y="383"/>
                  <a:pt x="494" y="382"/>
                  <a:pt x="493" y="382"/>
                </a:cubicBezTo>
                <a:cubicBezTo>
                  <a:pt x="493" y="382"/>
                  <a:pt x="492" y="382"/>
                  <a:pt x="492" y="382"/>
                </a:cubicBezTo>
                <a:cubicBezTo>
                  <a:pt x="492" y="382"/>
                  <a:pt x="493" y="381"/>
                  <a:pt x="493" y="381"/>
                </a:cubicBezTo>
                <a:cubicBezTo>
                  <a:pt x="492" y="381"/>
                  <a:pt x="492" y="381"/>
                  <a:pt x="492" y="381"/>
                </a:cubicBezTo>
                <a:cubicBezTo>
                  <a:pt x="491" y="381"/>
                  <a:pt x="491" y="381"/>
                  <a:pt x="491" y="381"/>
                </a:cubicBezTo>
                <a:cubicBezTo>
                  <a:pt x="490" y="381"/>
                  <a:pt x="490" y="381"/>
                  <a:pt x="490" y="381"/>
                </a:cubicBezTo>
                <a:cubicBezTo>
                  <a:pt x="489" y="381"/>
                  <a:pt x="489" y="381"/>
                  <a:pt x="489" y="381"/>
                </a:cubicBezTo>
                <a:cubicBezTo>
                  <a:pt x="488" y="380"/>
                  <a:pt x="488" y="380"/>
                  <a:pt x="488" y="380"/>
                </a:cubicBezTo>
                <a:cubicBezTo>
                  <a:pt x="488" y="380"/>
                  <a:pt x="487" y="380"/>
                  <a:pt x="487" y="380"/>
                </a:cubicBezTo>
                <a:cubicBezTo>
                  <a:pt x="486" y="380"/>
                  <a:pt x="486" y="380"/>
                  <a:pt x="486" y="380"/>
                </a:cubicBezTo>
                <a:cubicBezTo>
                  <a:pt x="487" y="379"/>
                  <a:pt x="486" y="379"/>
                  <a:pt x="486" y="380"/>
                </a:cubicBezTo>
                <a:cubicBezTo>
                  <a:pt x="485" y="380"/>
                  <a:pt x="484" y="380"/>
                  <a:pt x="484" y="380"/>
                </a:cubicBezTo>
                <a:cubicBezTo>
                  <a:pt x="484" y="380"/>
                  <a:pt x="485" y="379"/>
                  <a:pt x="485" y="379"/>
                </a:cubicBezTo>
                <a:cubicBezTo>
                  <a:pt x="484" y="379"/>
                  <a:pt x="483" y="380"/>
                  <a:pt x="483" y="380"/>
                </a:cubicBezTo>
                <a:cubicBezTo>
                  <a:pt x="482" y="380"/>
                  <a:pt x="482" y="380"/>
                  <a:pt x="482" y="379"/>
                </a:cubicBezTo>
                <a:cubicBezTo>
                  <a:pt x="482" y="379"/>
                  <a:pt x="481" y="379"/>
                  <a:pt x="480" y="379"/>
                </a:cubicBezTo>
                <a:cubicBezTo>
                  <a:pt x="480" y="379"/>
                  <a:pt x="479" y="379"/>
                  <a:pt x="479" y="379"/>
                </a:cubicBezTo>
                <a:cubicBezTo>
                  <a:pt x="478" y="379"/>
                  <a:pt x="477" y="380"/>
                  <a:pt x="476" y="380"/>
                </a:cubicBezTo>
                <a:cubicBezTo>
                  <a:pt x="476" y="380"/>
                  <a:pt x="475" y="380"/>
                  <a:pt x="474" y="380"/>
                </a:cubicBezTo>
                <a:cubicBezTo>
                  <a:pt x="474" y="380"/>
                  <a:pt x="474" y="381"/>
                  <a:pt x="474" y="381"/>
                </a:cubicBezTo>
                <a:cubicBezTo>
                  <a:pt x="473" y="380"/>
                  <a:pt x="473" y="380"/>
                  <a:pt x="472" y="380"/>
                </a:cubicBezTo>
                <a:cubicBezTo>
                  <a:pt x="472" y="381"/>
                  <a:pt x="471" y="381"/>
                  <a:pt x="471" y="381"/>
                </a:cubicBezTo>
                <a:cubicBezTo>
                  <a:pt x="471" y="381"/>
                  <a:pt x="470" y="381"/>
                  <a:pt x="470" y="382"/>
                </a:cubicBezTo>
                <a:cubicBezTo>
                  <a:pt x="469" y="382"/>
                  <a:pt x="469" y="382"/>
                  <a:pt x="468" y="382"/>
                </a:cubicBezTo>
                <a:cubicBezTo>
                  <a:pt x="468" y="382"/>
                  <a:pt x="468" y="382"/>
                  <a:pt x="467" y="383"/>
                </a:cubicBezTo>
                <a:cubicBezTo>
                  <a:pt x="467" y="383"/>
                  <a:pt x="467" y="382"/>
                  <a:pt x="467" y="383"/>
                </a:cubicBezTo>
                <a:cubicBezTo>
                  <a:pt x="467" y="383"/>
                  <a:pt x="466" y="383"/>
                  <a:pt x="466" y="383"/>
                </a:cubicBezTo>
                <a:cubicBezTo>
                  <a:pt x="466" y="383"/>
                  <a:pt x="466" y="383"/>
                  <a:pt x="466" y="384"/>
                </a:cubicBezTo>
                <a:cubicBezTo>
                  <a:pt x="466" y="384"/>
                  <a:pt x="465" y="385"/>
                  <a:pt x="465" y="385"/>
                </a:cubicBezTo>
                <a:cubicBezTo>
                  <a:pt x="464" y="385"/>
                  <a:pt x="464" y="386"/>
                  <a:pt x="464" y="386"/>
                </a:cubicBezTo>
                <a:cubicBezTo>
                  <a:pt x="464" y="386"/>
                  <a:pt x="465" y="387"/>
                  <a:pt x="465" y="387"/>
                </a:cubicBezTo>
                <a:cubicBezTo>
                  <a:pt x="465" y="387"/>
                  <a:pt x="465" y="388"/>
                  <a:pt x="465" y="387"/>
                </a:cubicBezTo>
                <a:cubicBezTo>
                  <a:pt x="464" y="387"/>
                  <a:pt x="464" y="387"/>
                  <a:pt x="464" y="387"/>
                </a:cubicBezTo>
                <a:cubicBezTo>
                  <a:pt x="463" y="387"/>
                  <a:pt x="463" y="388"/>
                  <a:pt x="462" y="388"/>
                </a:cubicBezTo>
                <a:cubicBezTo>
                  <a:pt x="462" y="388"/>
                  <a:pt x="461" y="388"/>
                  <a:pt x="461" y="388"/>
                </a:cubicBezTo>
                <a:cubicBezTo>
                  <a:pt x="461" y="388"/>
                  <a:pt x="461" y="389"/>
                  <a:pt x="461" y="389"/>
                </a:cubicBezTo>
                <a:cubicBezTo>
                  <a:pt x="462" y="389"/>
                  <a:pt x="462" y="388"/>
                  <a:pt x="463" y="388"/>
                </a:cubicBezTo>
                <a:cubicBezTo>
                  <a:pt x="463" y="388"/>
                  <a:pt x="464" y="388"/>
                  <a:pt x="464" y="388"/>
                </a:cubicBezTo>
                <a:cubicBezTo>
                  <a:pt x="464" y="389"/>
                  <a:pt x="463" y="389"/>
                  <a:pt x="464" y="389"/>
                </a:cubicBezTo>
                <a:cubicBezTo>
                  <a:pt x="464" y="389"/>
                  <a:pt x="464" y="388"/>
                  <a:pt x="465" y="388"/>
                </a:cubicBezTo>
                <a:cubicBezTo>
                  <a:pt x="466" y="388"/>
                  <a:pt x="466" y="388"/>
                  <a:pt x="466" y="388"/>
                </a:cubicBezTo>
                <a:cubicBezTo>
                  <a:pt x="467" y="387"/>
                  <a:pt x="467" y="387"/>
                  <a:pt x="467" y="387"/>
                </a:cubicBezTo>
                <a:cubicBezTo>
                  <a:pt x="467" y="386"/>
                  <a:pt x="468" y="386"/>
                  <a:pt x="468" y="386"/>
                </a:cubicBezTo>
                <a:cubicBezTo>
                  <a:pt x="469" y="386"/>
                  <a:pt x="469" y="386"/>
                  <a:pt x="469" y="386"/>
                </a:cubicBezTo>
                <a:cubicBezTo>
                  <a:pt x="470" y="386"/>
                  <a:pt x="470" y="386"/>
                  <a:pt x="470" y="386"/>
                </a:cubicBezTo>
                <a:cubicBezTo>
                  <a:pt x="471" y="386"/>
                  <a:pt x="471" y="385"/>
                  <a:pt x="472" y="385"/>
                </a:cubicBezTo>
                <a:cubicBezTo>
                  <a:pt x="472" y="385"/>
                  <a:pt x="473" y="384"/>
                  <a:pt x="474" y="384"/>
                </a:cubicBezTo>
                <a:cubicBezTo>
                  <a:pt x="474" y="383"/>
                  <a:pt x="474" y="383"/>
                  <a:pt x="475" y="383"/>
                </a:cubicBezTo>
                <a:cubicBezTo>
                  <a:pt x="475" y="383"/>
                  <a:pt x="476" y="383"/>
                  <a:pt x="477" y="383"/>
                </a:cubicBezTo>
                <a:cubicBezTo>
                  <a:pt x="478" y="383"/>
                  <a:pt x="479" y="383"/>
                  <a:pt x="480" y="383"/>
                </a:cubicBezTo>
                <a:cubicBezTo>
                  <a:pt x="481" y="383"/>
                  <a:pt x="482" y="384"/>
                  <a:pt x="481" y="384"/>
                </a:cubicBezTo>
                <a:cubicBezTo>
                  <a:pt x="481" y="384"/>
                  <a:pt x="480" y="384"/>
                  <a:pt x="480" y="384"/>
                </a:cubicBezTo>
                <a:cubicBezTo>
                  <a:pt x="479" y="384"/>
                  <a:pt x="478" y="385"/>
                  <a:pt x="478" y="385"/>
                </a:cubicBezTo>
                <a:cubicBezTo>
                  <a:pt x="478" y="385"/>
                  <a:pt x="479" y="385"/>
                  <a:pt x="479" y="386"/>
                </a:cubicBezTo>
                <a:cubicBezTo>
                  <a:pt x="480" y="386"/>
                  <a:pt x="480" y="386"/>
                  <a:pt x="481" y="386"/>
                </a:cubicBezTo>
                <a:cubicBezTo>
                  <a:pt x="481" y="386"/>
                  <a:pt x="482" y="386"/>
                  <a:pt x="482" y="386"/>
                </a:cubicBezTo>
                <a:cubicBezTo>
                  <a:pt x="483" y="387"/>
                  <a:pt x="483" y="387"/>
                  <a:pt x="483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4" y="386"/>
                  <a:pt x="484" y="387"/>
                  <a:pt x="484" y="387"/>
                </a:cubicBezTo>
                <a:cubicBezTo>
                  <a:pt x="485" y="387"/>
                  <a:pt x="486" y="387"/>
                  <a:pt x="487" y="387"/>
                </a:cubicBezTo>
                <a:cubicBezTo>
                  <a:pt x="488" y="387"/>
                  <a:pt x="488" y="386"/>
                  <a:pt x="488" y="387"/>
                </a:cubicBezTo>
                <a:cubicBezTo>
                  <a:pt x="488" y="387"/>
                  <a:pt x="488" y="388"/>
                  <a:pt x="489" y="388"/>
                </a:cubicBezTo>
                <a:cubicBezTo>
                  <a:pt x="489" y="389"/>
                  <a:pt x="490" y="389"/>
                  <a:pt x="490" y="389"/>
                </a:cubicBezTo>
                <a:cubicBezTo>
                  <a:pt x="490" y="390"/>
                  <a:pt x="491" y="390"/>
                  <a:pt x="491" y="390"/>
                </a:cubicBezTo>
                <a:cubicBezTo>
                  <a:pt x="492" y="389"/>
                  <a:pt x="493" y="390"/>
                  <a:pt x="493" y="390"/>
                </a:cubicBezTo>
                <a:cubicBezTo>
                  <a:pt x="494" y="391"/>
                  <a:pt x="495" y="390"/>
                  <a:pt x="495" y="391"/>
                </a:cubicBezTo>
                <a:cubicBezTo>
                  <a:pt x="495" y="391"/>
                  <a:pt x="496" y="390"/>
                  <a:pt x="496" y="390"/>
                </a:cubicBezTo>
                <a:cubicBezTo>
                  <a:pt x="497" y="390"/>
                  <a:pt x="498" y="390"/>
                  <a:pt x="498" y="390"/>
                </a:cubicBezTo>
                <a:cubicBezTo>
                  <a:pt x="498" y="391"/>
                  <a:pt x="498" y="391"/>
                  <a:pt x="498" y="392"/>
                </a:cubicBezTo>
                <a:cubicBezTo>
                  <a:pt x="498" y="392"/>
                  <a:pt x="499" y="393"/>
                  <a:pt x="499" y="393"/>
                </a:cubicBezTo>
                <a:cubicBezTo>
                  <a:pt x="499" y="394"/>
                  <a:pt x="498" y="394"/>
                  <a:pt x="499" y="394"/>
                </a:cubicBezTo>
                <a:cubicBezTo>
                  <a:pt x="499" y="395"/>
                  <a:pt x="500" y="395"/>
                  <a:pt x="500" y="396"/>
                </a:cubicBezTo>
                <a:cubicBezTo>
                  <a:pt x="501" y="396"/>
                  <a:pt x="501" y="396"/>
                  <a:pt x="502" y="396"/>
                </a:cubicBezTo>
                <a:cubicBezTo>
                  <a:pt x="502" y="396"/>
                  <a:pt x="503" y="396"/>
                  <a:pt x="503" y="396"/>
                </a:cubicBezTo>
                <a:cubicBezTo>
                  <a:pt x="504" y="397"/>
                  <a:pt x="505" y="397"/>
                  <a:pt x="505" y="396"/>
                </a:cubicBezTo>
                <a:cubicBezTo>
                  <a:pt x="506" y="396"/>
                  <a:pt x="506" y="397"/>
                  <a:pt x="506" y="397"/>
                </a:cubicBezTo>
                <a:cubicBezTo>
                  <a:pt x="506" y="397"/>
                  <a:pt x="505" y="398"/>
                  <a:pt x="506" y="398"/>
                </a:cubicBezTo>
                <a:cubicBezTo>
                  <a:pt x="506" y="398"/>
                  <a:pt x="506" y="398"/>
                  <a:pt x="506" y="399"/>
                </a:cubicBezTo>
                <a:cubicBezTo>
                  <a:pt x="506" y="399"/>
                  <a:pt x="505" y="400"/>
                  <a:pt x="504" y="400"/>
                </a:cubicBezTo>
                <a:cubicBezTo>
                  <a:pt x="503" y="400"/>
                  <a:pt x="503" y="401"/>
                  <a:pt x="502" y="401"/>
                </a:cubicBezTo>
                <a:cubicBezTo>
                  <a:pt x="502" y="402"/>
                  <a:pt x="501" y="403"/>
                  <a:pt x="502" y="402"/>
                </a:cubicBezTo>
                <a:cubicBezTo>
                  <a:pt x="503" y="402"/>
                  <a:pt x="505" y="402"/>
                  <a:pt x="506" y="402"/>
                </a:cubicBezTo>
                <a:cubicBezTo>
                  <a:pt x="507" y="402"/>
                  <a:pt x="508" y="402"/>
                  <a:pt x="509" y="402"/>
                </a:cubicBezTo>
                <a:cubicBezTo>
                  <a:pt x="510" y="401"/>
                  <a:pt x="511" y="401"/>
                  <a:pt x="512" y="401"/>
                </a:cubicBezTo>
                <a:close/>
                <a:moveTo>
                  <a:pt x="471" y="390"/>
                </a:moveTo>
                <a:cubicBezTo>
                  <a:pt x="471" y="390"/>
                  <a:pt x="471" y="391"/>
                  <a:pt x="472" y="391"/>
                </a:cubicBezTo>
                <a:cubicBezTo>
                  <a:pt x="472" y="391"/>
                  <a:pt x="473" y="391"/>
                  <a:pt x="474" y="391"/>
                </a:cubicBezTo>
                <a:cubicBezTo>
                  <a:pt x="475" y="390"/>
                  <a:pt x="475" y="390"/>
                  <a:pt x="475" y="389"/>
                </a:cubicBezTo>
                <a:cubicBezTo>
                  <a:pt x="474" y="388"/>
                  <a:pt x="474" y="388"/>
                  <a:pt x="473" y="388"/>
                </a:cubicBezTo>
                <a:cubicBezTo>
                  <a:pt x="472" y="388"/>
                  <a:pt x="472" y="388"/>
                  <a:pt x="472" y="389"/>
                </a:cubicBezTo>
                <a:cubicBezTo>
                  <a:pt x="472" y="390"/>
                  <a:pt x="472" y="390"/>
                  <a:pt x="472" y="390"/>
                </a:cubicBezTo>
                <a:cubicBezTo>
                  <a:pt x="472" y="391"/>
                  <a:pt x="472" y="390"/>
                  <a:pt x="471" y="390"/>
                </a:cubicBezTo>
                <a:close/>
                <a:moveTo>
                  <a:pt x="464" y="384"/>
                </a:moveTo>
                <a:cubicBezTo>
                  <a:pt x="464" y="384"/>
                  <a:pt x="463" y="385"/>
                  <a:pt x="463" y="385"/>
                </a:cubicBezTo>
                <a:cubicBezTo>
                  <a:pt x="462" y="386"/>
                  <a:pt x="462" y="386"/>
                  <a:pt x="462" y="386"/>
                </a:cubicBezTo>
                <a:cubicBezTo>
                  <a:pt x="463" y="386"/>
                  <a:pt x="464" y="385"/>
                  <a:pt x="464" y="384"/>
                </a:cubicBezTo>
                <a:close/>
                <a:moveTo>
                  <a:pt x="495" y="383"/>
                </a:moveTo>
                <a:cubicBezTo>
                  <a:pt x="494" y="382"/>
                  <a:pt x="494" y="382"/>
                  <a:pt x="494" y="382"/>
                </a:cubicBezTo>
                <a:cubicBezTo>
                  <a:pt x="494" y="383"/>
                  <a:pt x="495" y="383"/>
                  <a:pt x="495" y="383"/>
                </a:cubicBezTo>
                <a:cubicBezTo>
                  <a:pt x="495" y="383"/>
                  <a:pt x="495" y="383"/>
                  <a:pt x="495" y="383"/>
                </a:cubicBezTo>
                <a:close/>
                <a:moveTo>
                  <a:pt x="497" y="383"/>
                </a:moveTo>
                <a:cubicBezTo>
                  <a:pt x="497" y="383"/>
                  <a:pt x="497" y="383"/>
                  <a:pt x="497" y="383"/>
                </a:cubicBezTo>
                <a:cubicBezTo>
                  <a:pt x="497" y="383"/>
                  <a:pt x="498" y="383"/>
                  <a:pt x="497" y="383"/>
                </a:cubicBezTo>
                <a:close/>
                <a:moveTo>
                  <a:pt x="501" y="384"/>
                </a:moveTo>
                <a:cubicBezTo>
                  <a:pt x="500" y="383"/>
                  <a:pt x="499" y="383"/>
                  <a:pt x="499" y="384"/>
                </a:cubicBezTo>
                <a:cubicBezTo>
                  <a:pt x="499" y="384"/>
                  <a:pt x="500" y="385"/>
                  <a:pt x="501" y="385"/>
                </a:cubicBezTo>
                <a:cubicBezTo>
                  <a:pt x="501" y="385"/>
                  <a:pt x="501" y="384"/>
                  <a:pt x="501" y="384"/>
                </a:cubicBezTo>
                <a:close/>
                <a:moveTo>
                  <a:pt x="501" y="385"/>
                </a:moveTo>
                <a:cubicBezTo>
                  <a:pt x="502" y="386"/>
                  <a:pt x="503" y="385"/>
                  <a:pt x="502" y="385"/>
                </a:cubicBezTo>
                <a:cubicBezTo>
                  <a:pt x="502" y="384"/>
                  <a:pt x="501" y="384"/>
                  <a:pt x="501" y="385"/>
                </a:cubicBezTo>
                <a:close/>
                <a:moveTo>
                  <a:pt x="504" y="386"/>
                </a:moveTo>
                <a:cubicBezTo>
                  <a:pt x="504" y="386"/>
                  <a:pt x="504" y="386"/>
                  <a:pt x="504" y="386"/>
                </a:cubicBezTo>
                <a:cubicBezTo>
                  <a:pt x="505" y="387"/>
                  <a:pt x="504" y="386"/>
                  <a:pt x="504" y="386"/>
                </a:cubicBezTo>
                <a:close/>
                <a:moveTo>
                  <a:pt x="504" y="388"/>
                </a:moveTo>
                <a:cubicBezTo>
                  <a:pt x="504" y="388"/>
                  <a:pt x="505" y="388"/>
                  <a:pt x="505" y="388"/>
                </a:cubicBezTo>
                <a:cubicBezTo>
                  <a:pt x="505" y="387"/>
                  <a:pt x="504" y="387"/>
                  <a:pt x="504" y="387"/>
                </a:cubicBezTo>
                <a:cubicBezTo>
                  <a:pt x="504" y="387"/>
                  <a:pt x="504" y="387"/>
                  <a:pt x="504" y="387"/>
                </a:cubicBezTo>
                <a:cubicBezTo>
                  <a:pt x="504" y="387"/>
                  <a:pt x="504" y="387"/>
                  <a:pt x="504" y="387"/>
                </a:cubicBezTo>
                <a:cubicBezTo>
                  <a:pt x="504" y="386"/>
                  <a:pt x="503" y="386"/>
                  <a:pt x="503" y="386"/>
                </a:cubicBezTo>
                <a:cubicBezTo>
                  <a:pt x="503" y="385"/>
                  <a:pt x="502" y="385"/>
                  <a:pt x="502" y="386"/>
                </a:cubicBezTo>
                <a:cubicBezTo>
                  <a:pt x="503" y="387"/>
                  <a:pt x="503" y="387"/>
                  <a:pt x="504" y="387"/>
                </a:cubicBezTo>
                <a:cubicBezTo>
                  <a:pt x="503" y="387"/>
                  <a:pt x="503" y="388"/>
                  <a:pt x="504" y="388"/>
                </a:cubicBezTo>
                <a:close/>
                <a:moveTo>
                  <a:pt x="507" y="390"/>
                </a:moveTo>
                <a:cubicBezTo>
                  <a:pt x="507" y="389"/>
                  <a:pt x="506" y="389"/>
                  <a:pt x="506" y="388"/>
                </a:cubicBezTo>
                <a:cubicBezTo>
                  <a:pt x="505" y="388"/>
                  <a:pt x="506" y="389"/>
                  <a:pt x="506" y="389"/>
                </a:cubicBezTo>
                <a:cubicBezTo>
                  <a:pt x="507" y="390"/>
                  <a:pt x="507" y="390"/>
                  <a:pt x="507" y="390"/>
                </a:cubicBezTo>
                <a:close/>
                <a:moveTo>
                  <a:pt x="495" y="395"/>
                </a:moveTo>
                <a:cubicBezTo>
                  <a:pt x="495" y="395"/>
                  <a:pt x="495" y="395"/>
                  <a:pt x="495" y="394"/>
                </a:cubicBezTo>
                <a:cubicBezTo>
                  <a:pt x="494" y="394"/>
                  <a:pt x="494" y="395"/>
                  <a:pt x="495" y="395"/>
                </a:cubicBezTo>
                <a:close/>
                <a:moveTo>
                  <a:pt x="496" y="396"/>
                </a:moveTo>
                <a:cubicBezTo>
                  <a:pt x="496" y="397"/>
                  <a:pt x="497" y="396"/>
                  <a:pt x="496" y="396"/>
                </a:cubicBezTo>
                <a:cubicBezTo>
                  <a:pt x="496" y="396"/>
                  <a:pt x="495" y="396"/>
                  <a:pt x="496" y="396"/>
                </a:cubicBezTo>
                <a:close/>
                <a:moveTo>
                  <a:pt x="499" y="398"/>
                </a:moveTo>
                <a:cubicBezTo>
                  <a:pt x="499" y="397"/>
                  <a:pt x="499" y="397"/>
                  <a:pt x="499" y="397"/>
                </a:cubicBezTo>
                <a:cubicBezTo>
                  <a:pt x="498" y="397"/>
                  <a:pt x="498" y="397"/>
                  <a:pt x="499" y="398"/>
                </a:cubicBezTo>
                <a:cubicBezTo>
                  <a:pt x="499" y="398"/>
                  <a:pt x="499" y="398"/>
                  <a:pt x="499" y="398"/>
                </a:cubicBezTo>
                <a:close/>
                <a:moveTo>
                  <a:pt x="501" y="397"/>
                </a:moveTo>
                <a:cubicBezTo>
                  <a:pt x="500" y="397"/>
                  <a:pt x="500" y="398"/>
                  <a:pt x="500" y="398"/>
                </a:cubicBezTo>
                <a:cubicBezTo>
                  <a:pt x="501" y="398"/>
                  <a:pt x="501" y="398"/>
                  <a:pt x="501" y="398"/>
                </a:cubicBezTo>
                <a:cubicBezTo>
                  <a:pt x="501" y="398"/>
                  <a:pt x="500" y="398"/>
                  <a:pt x="501" y="397"/>
                </a:cubicBezTo>
                <a:cubicBezTo>
                  <a:pt x="501" y="397"/>
                  <a:pt x="501" y="396"/>
                  <a:pt x="501" y="397"/>
                </a:cubicBezTo>
                <a:close/>
                <a:moveTo>
                  <a:pt x="502" y="400"/>
                </a:moveTo>
                <a:cubicBezTo>
                  <a:pt x="502" y="400"/>
                  <a:pt x="502" y="398"/>
                  <a:pt x="502" y="398"/>
                </a:cubicBezTo>
                <a:cubicBezTo>
                  <a:pt x="501" y="398"/>
                  <a:pt x="501" y="398"/>
                  <a:pt x="502" y="399"/>
                </a:cubicBezTo>
                <a:cubicBezTo>
                  <a:pt x="502" y="400"/>
                  <a:pt x="502" y="401"/>
                  <a:pt x="502" y="400"/>
                </a:cubicBezTo>
                <a:close/>
                <a:moveTo>
                  <a:pt x="503" y="400"/>
                </a:moveTo>
                <a:cubicBezTo>
                  <a:pt x="503" y="400"/>
                  <a:pt x="503" y="399"/>
                  <a:pt x="504" y="399"/>
                </a:cubicBezTo>
                <a:cubicBezTo>
                  <a:pt x="504" y="399"/>
                  <a:pt x="504" y="398"/>
                  <a:pt x="505" y="398"/>
                </a:cubicBezTo>
                <a:cubicBezTo>
                  <a:pt x="505" y="398"/>
                  <a:pt x="504" y="398"/>
                  <a:pt x="504" y="398"/>
                </a:cubicBezTo>
                <a:cubicBezTo>
                  <a:pt x="503" y="399"/>
                  <a:pt x="503" y="398"/>
                  <a:pt x="503" y="398"/>
                </a:cubicBezTo>
                <a:cubicBezTo>
                  <a:pt x="503" y="398"/>
                  <a:pt x="503" y="398"/>
                  <a:pt x="503" y="399"/>
                </a:cubicBezTo>
                <a:cubicBezTo>
                  <a:pt x="503" y="399"/>
                  <a:pt x="502" y="400"/>
                  <a:pt x="503" y="400"/>
                </a:cubicBezTo>
                <a:close/>
                <a:moveTo>
                  <a:pt x="479" y="406"/>
                </a:moveTo>
                <a:cubicBezTo>
                  <a:pt x="480" y="407"/>
                  <a:pt x="482" y="406"/>
                  <a:pt x="481" y="406"/>
                </a:cubicBezTo>
                <a:cubicBezTo>
                  <a:pt x="480" y="406"/>
                  <a:pt x="479" y="406"/>
                  <a:pt x="479" y="406"/>
                </a:cubicBezTo>
                <a:close/>
                <a:moveTo>
                  <a:pt x="532" y="392"/>
                </a:moveTo>
                <a:cubicBezTo>
                  <a:pt x="532" y="391"/>
                  <a:pt x="533" y="390"/>
                  <a:pt x="532" y="391"/>
                </a:cubicBezTo>
                <a:cubicBezTo>
                  <a:pt x="531" y="391"/>
                  <a:pt x="531" y="392"/>
                  <a:pt x="532" y="392"/>
                </a:cubicBezTo>
                <a:close/>
                <a:moveTo>
                  <a:pt x="527" y="395"/>
                </a:moveTo>
                <a:cubicBezTo>
                  <a:pt x="528" y="395"/>
                  <a:pt x="529" y="395"/>
                  <a:pt x="530" y="395"/>
                </a:cubicBezTo>
                <a:cubicBezTo>
                  <a:pt x="530" y="395"/>
                  <a:pt x="531" y="395"/>
                  <a:pt x="531" y="394"/>
                </a:cubicBezTo>
                <a:cubicBezTo>
                  <a:pt x="532" y="393"/>
                  <a:pt x="532" y="392"/>
                  <a:pt x="532" y="392"/>
                </a:cubicBezTo>
                <a:cubicBezTo>
                  <a:pt x="531" y="393"/>
                  <a:pt x="531" y="393"/>
                  <a:pt x="530" y="393"/>
                </a:cubicBezTo>
                <a:cubicBezTo>
                  <a:pt x="530" y="393"/>
                  <a:pt x="530" y="393"/>
                  <a:pt x="529" y="393"/>
                </a:cubicBezTo>
                <a:cubicBezTo>
                  <a:pt x="529" y="393"/>
                  <a:pt x="529" y="393"/>
                  <a:pt x="528" y="394"/>
                </a:cubicBezTo>
                <a:cubicBezTo>
                  <a:pt x="528" y="394"/>
                  <a:pt x="527" y="394"/>
                  <a:pt x="527" y="395"/>
                </a:cubicBezTo>
                <a:close/>
                <a:moveTo>
                  <a:pt x="504" y="355"/>
                </a:moveTo>
                <a:cubicBezTo>
                  <a:pt x="504" y="356"/>
                  <a:pt x="503" y="356"/>
                  <a:pt x="503" y="356"/>
                </a:cubicBezTo>
                <a:cubicBezTo>
                  <a:pt x="503" y="356"/>
                  <a:pt x="502" y="355"/>
                  <a:pt x="502" y="356"/>
                </a:cubicBezTo>
                <a:cubicBezTo>
                  <a:pt x="503" y="356"/>
                  <a:pt x="503" y="357"/>
                  <a:pt x="504" y="356"/>
                </a:cubicBezTo>
                <a:cubicBezTo>
                  <a:pt x="505" y="356"/>
                  <a:pt x="505" y="356"/>
                  <a:pt x="506" y="355"/>
                </a:cubicBezTo>
                <a:cubicBezTo>
                  <a:pt x="507" y="355"/>
                  <a:pt x="508" y="355"/>
                  <a:pt x="508" y="355"/>
                </a:cubicBezTo>
                <a:cubicBezTo>
                  <a:pt x="508" y="355"/>
                  <a:pt x="509" y="354"/>
                  <a:pt x="508" y="354"/>
                </a:cubicBezTo>
                <a:cubicBezTo>
                  <a:pt x="508" y="355"/>
                  <a:pt x="507" y="355"/>
                  <a:pt x="506" y="355"/>
                </a:cubicBezTo>
                <a:cubicBezTo>
                  <a:pt x="506" y="355"/>
                  <a:pt x="505" y="355"/>
                  <a:pt x="505" y="355"/>
                </a:cubicBezTo>
                <a:cubicBezTo>
                  <a:pt x="504" y="354"/>
                  <a:pt x="504" y="355"/>
                  <a:pt x="504" y="355"/>
                </a:cubicBezTo>
                <a:close/>
                <a:moveTo>
                  <a:pt x="505" y="371"/>
                </a:moveTo>
                <a:cubicBezTo>
                  <a:pt x="506" y="371"/>
                  <a:pt x="506" y="371"/>
                  <a:pt x="507" y="370"/>
                </a:cubicBezTo>
                <a:cubicBezTo>
                  <a:pt x="507" y="370"/>
                  <a:pt x="507" y="369"/>
                  <a:pt x="507" y="368"/>
                </a:cubicBezTo>
                <a:cubicBezTo>
                  <a:pt x="506" y="368"/>
                  <a:pt x="506" y="367"/>
                  <a:pt x="506" y="367"/>
                </a:cubicBezTo>
                <a:cubicBezTo>
                  <a:pt x="506" y="366"/>
                  <a:pt x="506" y="366"/>
                  <a:pt x="506" y="366"/>
                </a:cubicBezTo>
                <a:cubicBezTo>
                  <a:pt x="505" y="366"/>
                  <a:pt x="504" y="365"/>
                  <a:pt x="504" y="365"/>
                </a:cubicBezTo>
                <a:cubicBezTo>
                  <a:pt x="504" y="365"/>
                  <a:pt x="504" y="366"/>
                  <a:pt x="504" y="367"/>
                </a:cubicBezTo>
                <a:cubicBezTo>
                  <a:pt x="504" y="367"/>
                  <a:pt x="504" y="368"/>
                  <a:pt x="504" y="368"/>
                </a:cubicBezTo>
                <a:cubicBezTo>
                  <a:pt x="504" y="368"/>
                  <a:pt x="503" y="368"/>
                  <a:pt x="504" y="369"/>
                </a:cubicBezTo>
                <a:cubicBezTo>
                  <a:pt x="504" y="369"/>
                  <a:pt x="504" y="369"/>
                  <a:pt x="504" y="369"/>
                </a:cubicBezTo>
                <a:cubicBezTo>
                  <a:pt x="504" y="370"/>
                  <a:pt x="503" y="370"/>
                  <a:pt x="503" y="369"/>
                </a:cubicBezTo>
                <a:cubicBezTo>
                  <a:pt x="503" y="369"/>
                  <a:pt x="502" y="369"/>
                  <a:pt x="503" y="370"/>
                </a:cubicBezTo>
                <a:cubicBezTo>
                  <a:pt x="503" y="370"/>
                  <a:pt x="503" y="370"/>
                  <a:pt x="504" y="370"/>
                </a:cubicBezTo>
                <a:cubicBezTo>
                  <a:pt x="504" y="370"/>
                  <a:pt x="504" y="370"/>
                  <a:pt x="505" y="371"/>
                </a:cubicBezTo>
                <a:cubicBezTo>
                  <a:pt x="505" y="371"/>
                  <a:pt x="505" y="372"/>
                  <a:pt x="505" y="371"/>
                </a:cubicBezTo>
                <a:close/>
                <a:moveTo>
                  <a:pt x="506" y="374"/>
                </a:moveTo>
                <a:cubicBezTo>
                  <a:pt x="506" y="374"/>
                  <a:pt x="506" y="375"/>
                  <a:pt x="506" y="375"/>
                </a:cubicBezTo>
                <a:cubicBezTo>
                  <a:pt x="506" y="375"/>
                  <a:pt x="505" y="375"/>
                  <a:pt x="506" y="376"/>
                </a:cubicBezTo>
                <a:cubicBezTo>
                  <a:pt x="506" y="376"/>
                  <a:pt x="507" y="375"/>
                  <a:pt x="507" y="375"/>
                </a:cubicBezTo>
                <a:cubicBezTo>
                  <a:pt x="507" y="374"/>
                  <a:pt x="507" y="373"/>
                  <a:pt x="507" y="373"/>
                </a:cubicBezTo>
                <a:cubicBezTo>
                  <a:pt x="507" y="372"/>
                  <a:pt x="507" y="372"/>
                  <a:pt x="506" y="373"/>
                </a:cubicBezTo>
                <a:cubicBezTo>
                  <a:pt x="506" y="373"/>
                  <a:pt x="506" y="373"/>
                  <a:pt x="506" y="373"/>
                </a:cubicBezTo>
                <a:cubicBezTo>
                  <a:pt x="506" y="372"/>
                  <a:pt x="507" y="372"/>
                  <a:pt x="507" y="372"/>
                </a:cubicBezTo>
                <a:cubicBezTo>
                  <a:pt x="506" y="372"/>
                  <a:pt x="506" y="372"/>
                  <a:pt x="506" y="372"/>
                </a:cubicBezTo>
                <a:cubicBezTo>
                  <a:pt x="505" y="372"/>
                  <a:pt x="505" y="372"/>
                  <a:pt x="505" y="373"/>
                </a:cubicBezTo>
                <a:cubicBezTo>
                  <a:pt x="505" y="373"/>
                  <a:pt x="506" y="373"/>
                  <a:pt x="506" y="374"/>
                </a:cubicBezTo>
                <a:close/>
                <a:moveTo>
                  <a:pt x="512" y="355"/>
                </a:moveTo>
                <a:cubicBezTo>
                  <a:pt x="512" y="355"/>
                  <a:pt x="511" y="354"/>
                  <a:pt x="511" y="354"/>
                </a:cubicBezTo>
                <a:cubicBezTo>
                  <a:pt x="511" y="353"/>
                  <a:pt x="511" y="353"/>
                  <a:pt x="510" y="353"/>
                </a:cubicBezTo>
                <a:cubicBezTo>
                  <a:pt x="509" y="353"/>
                  <a:pt x="508" y="353"/>
                  <a:pt x="509" y="353"/>
                </a:cubicBezTo>
                <a:cubicBezTo>
                  <a:pt x="509" y="354"/>
                  <a:pt x="509" y="354"/>
                  <a:pt x="510" y="354"/>
                </a:cubicBezTo>
                <a:cubicBezTo>
                  <a:pt x="510" y="354"/>
                  <a:pt x="510" y="354"/>
                  <a:pt x="511" y="354"/>
                </a:cubicBezTo>
                <a:cubicBezTo>
                  <a:pt x="511" y="355"/>
                  <a:pt x="511" y="355"/>
                  <a:pt x="512" y="356"/>
                </a:cubicBezTo>
                <a:cubicBezTo>
                  <a:pt x="512" y="356"/>
                  <a:pt x="512" y="356"/>
                  <a:pt x="512" y="357"/>
                </a:cubicBezTo>
                <a:cubicBezTo>
                  <a:pt x="512" y="358"/>
                  <a:pt x="512" y="358"/>
                  <a:pt x="511" y="359"/>
                </a:cubicBezTo>
                <a:cubicBezTo>
                  <a:pt x="511" y="359"/>
                  <a:pt x="510" y="359"/>
                  <a:pt x="510" y="360"/>
                </a:cubicBezTo>
                <a:cubicBezTo>
                  <a:pt x="510" y="360"/>
                  <a:pt x="511" y="360"/>
                  <a:pt x="511" y="360"/>
                </a:cubicBezTo>
                <a:cubicBezTo>
                  <a:pt x="511" y="361"/>
                  <a:pt x="512" y="360"/>
                  <a:pt x="512" y="360"/>
                </a:cubicBezTo>
                <a:cubicBezTo>
                  <a:pt x="512" y="359"/>
                  <a:pt x="512" y="359"/>
                  <a:pt x="512" y="358"/>
                </a:cubicBezTo>
                <a:cubicBezTo>
                  <a:pt x="513" y="358"/>
                  <a:pt x="513" y="357"/>
                  <a:pt x="513" y="357"/>
                </a:cubicBezTo>
                <a:cubicBezTo>
                  <a:pt x="513" y="356"/>
                  <a:pt x="513" y="356"/>
                  <a:pt x="512" y="355"/>
                </a:cubicBezTo>
                <a:close/>
                <a:moveTo>
                  <a:pt x="507" y="361"/>
                </a:moveTo>
                <a:cubicBezTo>
                  <a:pt x="507" y="361"/>
                  <a:pt x="507" y="361"/>
                  <a:pt x="507" y="362"/>
                </a:cubicBezTo>
                <a:cubicBezTo>
                  <a:pt x="507" y="362"/>
                  <a:pt x="508" y="362"/>
                  <a:pt x="507" y="361"/>
                </a:cubicBezTo>
                <a:close/>
                <a:moveTo>
                  <a:pt x="507" y="351"/>
                </a:moveTo>
                <a:cubicBezTo>
                  <a:pt x="506" y="351"/>
                  <a:pt x="506" y="352"/>
                  <a:pt x="506" y="352"/>
                </a:cubicBezTo>
                <a:cubicBezTo>
                  <a:pt x="507" y="352"/>
                  <a:pt x="508" y="352"/>
                  <a:pt x="509" y="353"/>
                </a:cubicBezTo>
                <a:cubicBezTo>
                  <a:pt x="510" y="353"/>
                  <a:pt x="511" y="353"/>
                  <a:pt x="512" y="354"/>
                </a:cubicBezTo>
                <a:cubicBezTo>
                  <a:pt x="513" y="353"/>
                  <a:pt x="509" y="352"/>
                  <a:pt x="507" y="351"/>
                </a:cubicBezTo>
                <a:close/>
                <a:moveTo>
                  <a:pt x="513" y="356"/>
                </a:moveTo>
                <a:cubicBezTo>
                  <a:pt x="514" y="356"/>
                  <a:pt x="514" y="356"/>
                  <a:pt x="513" y="355"/>
                </a:cubicBezTo>
                <a:cubicBezTo>
                  <a:pt x="513" y="355"/>
                  <a:pt x="513" y="355"/>
                  <a:pt x="513" y="356"/>
                </a:cubicBezTo>
                <a:close/>
                <a:moveTo>
                  <a:pt x="511" y="366"/>
                </a:moveTo>
                <a:cubicBezTo>
                  <a:pt x="511" y="366"/>
                  <a:pt x="511" y="366"/>
                  <a:pt x="512" y="366"/>
                </a:cubicBezTo>
                <a:cubicBezTo>
                  <a:pt x="512" y="365"/>
                  <a:pt x="513" y="365"/>
                  <a:pt x="512" y="365"/>
                </a:cubicBezTo>
                <a:cubicBezTo>
                  <a:pt x="512" y="365"/>
                  <a:pt x="511" y="365"/>
                  <a:pt x="511" y="366"/>
                </a:cubicBezTo>
                <a:close/>
                <a:moveTo>
                  <a:pt x="517" y="365"/>
                </a:moveTo>
                <a:cubicBezTo>
                  <a:pt x="516" y="365"/>
                  <a:pt x="514" y="363"/>
                  <a:pt x="514" y="363"/>
                </a:cubicBezTo>
                <a:cubicBezTo>
                  <a:pt x="514" y="363"/>
                  <a:pt x="514" y="363"/>
                  <a:pt x="514" y="364"/>
                </a:cubicBezTo>
                <a:cubicBezTo>
                  <a:pt x="514" y="364"/>
                  <a:pt x="515" y="364"/>
                  <a:pt x="515" y="365"/>
                </a:cubicBezTo>
                <a:cubicBezTo>
                  <a:pt x="516" y="365"/>
                  <a:pt x="516" y="366"/>
                  <a:pt x="516" y="366"/>
                </a:cubicBezTo>
                <a:cubicBezTo>
                  <a:pt x="517" y="366"/>
                  <a:pt x="517" y="366"/>
                  <a:pt x="516" y="367"/>
                </a:cubicBezTo>
                <a:cubicBezTo>
                  <a:pt x="516" y="367"/>
                  <a:pt x="516" y="367"/>
                  <a:pt x="516" y="368"/>
                </a:cubicBezTo>
                <a:cubicBezTo>
                  <a:pt x="516" y="368"/>
                  <a:pt x="516" y="368"/>
                  <a:pt x="516" y="369"/>
                </a:cubicBezTo>
                <a:cubicBezTo>
                  <a:pt x="516" y="369"/>
                  <a:pt x="516" y="369"/>
                  <a:pt x="516" y="369"/>
                </a:cubicBezTo>
                <a:cubicBezTo>
                  <a:pt x="516" y="369"/>
                  <a:pt x="516" y="369"/>
                  <a:pt x="517" y="368"/>
                </a:cubicBezTo>
                <a:cubicBezTo>
                  <a:pt x="517" y="368"/>
                  <a:pt x="517" y="367"/>
                  <a:pt x="517" y="367"/>
                </a:cubicBezTo>
                <a:cubicBezTo>
                  <a:pt x="517" y="366"/>
                  <a:pt x="517" y="365"/>
                  <a:pt x="517" y="365"/>
                </a:cubicBezTo>
                <a:close/>
                <a:moveTo>
                  <a:pt x="520" y="370"/>
                </a:moveTo>
                <a:cubicBezTo>
                  <a:pt x="519" y="369"/>
                  <a:pt x="519" y="369"/>
                  <a:pt x="519" y="369"/>
                </a:cubicBezTo>
                <a:cubicBezTo>
                  <a:pt x="519" y="369"/>
                  <a:pt x="519" y="369"/>
                  <a:pt x="519" y="370"/>
                </a:cubicBezTo>
                <a:cubicBezTo>
                  <a:pt x="519" y="371"/>
                  <a:pt x="520" y="371"/>
                  <a:pt x="520" y="371"/>
                </a:cubicBezTo>
                <a:cubicBezTo>
                  <a:pt x="520" y="372"/>
                  <a:pt x="520" y="372"/>
                  <a:pt x="520" y="372"/>
                </a:cubicBezTo>
                <a:cubicBezTo>
                  <a:pt x="520" y="373"/>
                  <a:pt x="520" y="373"/>
                  <a:pt x="520" y="373"/>
                </a:cubicBezTo>
                <a:cubicBezTo>
                  <a:pt x="521" y="372"/>
                  <a:pt x="521" y="372"/>
                  <a:pt x="520" y="371"/>
                </a:cubicBezTo>
                <a:cubicBezTo>
                  <a:pt x="520" y="371"/>
                  <a:pt x="520" y="370"/>
                  <a:pt x="520" y="370"/>
                </a:cubicBezTo>
                <a:close/>
                <a:moveTo>
                  <a:pt x="514" y="374"/>
                </a:moveTo>
                <a:cubicBezTo>
                  <a:pt x="515" y="374"/>
                  <a:pt x="515" y="373"/>
                  <a:pt x="514" y="373"/>
                </a:cubicBezTo>
                <a:cubicBezTo>
                  <a:pt x="514" y="373"/>
                  <a:pt x="514" y="373"/>
                  <a:pt x="514" y="374"/>
                </a:cubicBezTo>
                <a:close/>
                <a:moveTo>
                  <a:pt x="516" y="376"/>
                </a:moveTo>
                <a:cubicBezTo>
                  <a:pt x="516" y="377"/>
                  <a:pt x="517" y="377"/>
                  <a:pt x="517" y="377"/>
                </a:cubicBezTo>
                <a:cubicBezTo>
                  <a:pt x="518" y="378"/>
                  <a:pt x="518" y="378"/>
                  <a:pt x="518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6"/>
                  <a:pt x="516" y="375"/>
                  <a:pt x="516" y="376"/>
                </a:cubicBezTo>
                <a:close/>
                <a:moveTo>
                  <a:pt x="519" y="377"/>
                </a:moveTo>
                <a:cubicBezTo>
                  <a:pt x="518" y="377"/>
                  <a:pt x="518" y="377"/>
                  <a:pt x="518" y="378"/>
                </a:cubicBezTo>
                <a:cubicBezTo>
                  <a:pt x="519" y="378"/>
                  <a:pt x="519" y="378"/>
                  <a:pt x="519" y="377"/>
                </a:cubicBezTo>
                <a:close/>
                <a:moveTo>
                  <a:pt x="521" y="380"/>
                </a:moveTo>
                <a:cubicBezTo>
                  <a:pt x="522" y="381"/>
                  <a:pt x="521" y="381"/>
                  <a:pt x="522" y="381"/>
                </a:cubicBezTo>
                <a:cubicBezTo>
                  <a:pt x="522" y="381"/>
                  <a:pt x="523" y="381"/>
                  <a:pt x="522" y="380"/>
                </a:cubicBezTo>
                <a:cubicBezTo>
                  <a:pt x="522" y="380"/>
                  <a:pt x="521" y="380"/>
                  <a:pt x="521" y="379"/>
                </a:cubicBezTo>
                <a:cubicBezTo>
                  <a:pt x="521" y="379"/>
                  <a:pt x="521" y="378"/>
                  <a:pt x="521" y="378"/>
                </a:cubicBezTo>
                <a:cubicBezTo>
                  <a:pt x="521" y="377"/>
                  <a:pt x="521" y="376"/>
                  <a:pt x="520" y="376"/>
                </a:cubicBezTo>
                <a:cubicBezTo>
                  <a:pt x="520" y="376"/>
                  <a:pt x="520" y="376"/>
                  <a:pt x="520" y="377"/>
                </a:cubicBezTo>
                <a:cubicBezTo>
                  <a:pt x="520" y="378"/>
                  <a:pt x="521" y="378"/>
                  <a:pt x="521" y="378"/>
                </a:cubicBezTo>
                <a:cubicBezTo>
                  <a:pt x="521" y="379"/>
                  <a:pt x="520" y="379"/>
                  <a:pt x="520" y="380"/>
                </a:cubicBezTo>
                <a:cubicBezTo>
                  <a:pt x="520" y="380"/>
                  <a:pt x="521" y="380"/>
                  <a:pt x="521" y="380"/>
                </a:cubicBezTo>
                <a:close/>
                <a:moveTo>
                  <a:pt x="523" y="375"/>
                </a:moveTo>
                <a:cubicBezTo>
                  <a:pt x="523" y="376"/>
                  <a:pt x="522" y="376"/>
                  <a:pt x="523" y="376"/>
                </a:cubicBezTo>
                <a:cubicBezTo>
                  <a:pt x="523" y="376"/>
                  <a:pt x="523" y="375"/>
                  <a:pt x="523" y="375"/>
                </a:cubicBezTo>
                <a:close/>
                <a:moveTo>
                  <a:pt x="526" y="373"/>
                </a:moveTo>
                <a:cubicBezTo>
                  <a:pt x="525" y="373"/>
                  <a:pt x="525" y="373"/>
                  <a:pt x="525" y="374"/>
                </a:cubicBezTo>
                <a:cubicBezTo>
                  <a:pt x="525" y="374"/>
                  <a:pt x="525" y="374"/>
                  <a:pt x="526" y="374"/>
                </a:cubicBezTo>
                <a:cubicBezTo>
                  <a:pt x="526" y="373"/>
                  <a:pt x="526" y="373"/>
                  <a:pt x="526" y="373"/>
                </a:cubicBezTo>
                <a:close/>
                <a:moveTo>
                  <a:pt x="525" y="382"/>
                </a:moveTo>
                <a:cubicBezTo>
                  <a:pt x="525" y="382"/>
                  <a:pt x="525" y="383"/>
                  <a:pt x="526" y="383"/>
                </a:cubicBezTo>
                <a:cubicBezTo>
                  <a:pt x="527" y="383"/>
                  <a:pt x="527" y="383"/>
                  <a:pt x="527" y="383"/>
                </a:cubicBezTo>
                <a:cubicBezTo>
                  <a:pt x="527" y="383"/>
                  <a:pt x="527" y="382"/>
                  <a:pt x="526" y="382"/>
                </a:cubicBezTo>
                <a:cubicBezTo>
                  <a:pt x="526" y="382"/>
                  <a:pt x="526" y="381"/>
                  <a:pt x="525" y="382"/>
                </a:cubicBezTo>
                <a:close/>
                <a:moveTo>
                  <a:pt x="524" y="384"/>
                </a:moveTo>
                <a:cubicBezTo>
                  <a:pt x="525" y="384"/>
                  <a:pt x="525" y="383"/>
                  <a:pt x="525" y="383"/>
                </a:cubicBezTo>
                <a:cubicBezTo>
                  <a:pt x="525" y="383"/>
                  <a:pt x="524" y="384"/>
                  <a:pt x="524" y="384"/>
                </a:cubicBezTo>
                <a:close/>
                <a:moveTo>
                  <a:pt x="526" y="385"/>
                </a:moveTo>
                <a:cubicBezTo>
                  <a:pt x="526" y="385"/>
                  <a:pt x="524" y="387"/>
                  <a:pt x="525" y="386"/>
                </a:cubicBezTo>
                <a:cubicBezTo>
                  <a:pt x="526" y="386"/>
                  <a:pt x="527" y="385"/>
                  <a:pt x="527" y="384"/>
                </a:cubicBezTo>
                <a:cubicBezTo>
                  <a:pt x="528" y="384"/>
                  <a:pt x="528" y="383"/>
                  <a:pt x="528" y="383"/>
                </a:cubicBezTo>
                <a:cubicBezTo>
                  <a:pt x="528" y="382"/>
                  <a:pt x="527" y="382"/>
                  <a:pt x="527" y="383"/>
                </a:cubicBezTo>
                <a:cubicBezTo>
                  <a:pt x="527" y="383"/>
                  <a:pt x="528" y="384"/>
                  <a:pt x="527" y="384"/>
                </a:cubicBezTo>
                <a:cubicBezTo>
                  <a:pt x="527" y="384"/>
                  <a:pt x="527" y="384"/>
                  <a:pt x="526" y="385"/>
                </a:cubicBezTo>
                <a:close/>
                <a:moveTo>
                  <a:pt x="529" y="380"/>
                </a:moveTo>
                <a:cubicBezTo>
                  <a:pt x="529" y="380"/>
                  <a:pt x="528" y="380"/>
                  <a:pt x="529" y="380"/>
                </a:cubicBezTo>
                <a:cubicBezTo>
                  <a:pt x="529" y="380"/>
                  <a:pt x="530" y="379"/>
                  <a:pt x="529" y="380"/>
                </a:cubicBezTo>
                <a:close/>
                <a:moveTo>
                  <a:pt x="533" y="385"/>
                </a:moveTo>
                <a:cubicBezTo>
                  <a:pt x="534" y="385"/>
                  <a:pt x="534" y="386"/>
                  <a:pt x="534" y="386"/>
                </a:cubicBezTo>
                <a:cubicBezTo>
                  <a:pt x="534" y="385"/>
                  <a:pt x="534" y="385"/>
                  <a:pt x="533" y="385"/>
                </a:cubicBezTo>
                <a:cubicBezTo>
                  <a:pt x="532" y="384"/>
                  <a:pt x="531" y="384"/>
                  <a:pt x="532" y="385"/>
                </a:cubicBezTo>
                <a:cubicBezTo>
                  <a:pt x="532" y="385"/>
                  <a:pt x="533" y="385"/>
                  <a:pt x="533" y="385"/>
                </a:cubicBezTo>
                <a:close/>
                <a:moveTo>
                  <a:pt x="537" y="389"/>
                </a:moveTo>
                <a:cubicBezTo>
                  <a:pt x="538" y="389"/>
                  <a:pt x="538" y="388"/>
                  <a:pt x="537" y="389"/>
                </a:cubicBezTo>
                <a:cubicBezTo>
                  <a:pt x="537" y="389"/>
                  <a:pt x="537" y="388"/>
                  <a:pt x="537" y="388"/>
                </a:cubicBezTo>
                <a:cubicBezTo>
                  <a:pt x="536" y="388"/>
                  <a:pt x="536" y="389"/>
                  <a:pt x="536" y="389"/>
                </a:cubicBezTo>
                <a:cubicBezTo>
                  <a:pt x="536" y="390"/>
                  <a:pt x="536" y="389"/>
                  <a:pt x="537" y="389"/>
                </a:cubicBezTo>
                <a:close/>
                <a:moveTo>
                  <a:pt x="539" y="388"/>
                </a:moveTo>
                <a:cubicBezTo>
                  <a:pt x="538" y="388"/>
                  <a:pt x="538" y="388"/>
                  <a:pt x="539" y="389"/>
                </a:cubicBezTo>
                <a:cubicBezTo>
                  <a:pt x="539" y="389"/>
                  <a:pt x="539" y="389"/>
                  <a:pt x="539" y="388"/>
                </a:cubicBezTo>
                <a:close/>
                <a:moveTo>
                  <a:pt x="541" y="390"/>
                </a:moveTo>
                <a:cubicBezTo>
                  <a:pt x="541" y="389"/>
                  <a:pt x="541" y="389"/>
                  <a:pt x="541" y="389"/>
                </a:cubicBezTo>
                <a:cubicBezTo>
                  <a:pt x="540" y="389"/>
                  <a:pt x="540" y="389"/>
                  <a:pt x="540" y="389"/>
                </a:cubicBezTo>
                <a:cubicBezTo>
                  <a:pt x="540" y="388"/>
                  <a:pt x="539" y="389"/>
                  <a:pt x="540" y="389"/>
                </a:cubicBezTo>
                <a:cubicBezTo>
                  <a:pt x="540" y="389"/>
                  <a:pt x="541" y="389"/>
                  <a:pt x="541" y="389"/>
                </a:cubicBezTo>
                <a:cubicBezTo>
                  <a:pt x="541" y="390"/>
                  <a:pt x="541" y="390"/>
                  <a:pt x="541" y="390"/>
                </a:cubicBezTo>
                <a:close/>
                <a:moveTo>
                  <a:pt x="1128" y="259"/>
                </a:moveTo>
                <a:cubicBezTo>
                  <a:pt x="1128" y="259"/>
                  <a:pt x="1128" y="258"/>
                  <a:pt x="1128" y="258"/>
                </a:cubicBezTo>
                <a:cubicBezTo>
                  <a:pt x="1128" y="258"/>
                  <a:pt x="1127" y="259"/>
                  <a:pt x="1128" y="259"/>
                </a:cubicBezTo>
                <a:cubicBezTo>
                  <a:pt x="1128" y="259"/>
                  <a:pt x="1128" y="259"/>
                  <a:pt x="1128" y="259"/>
                </a:cubicBezTo>
                <a:close/>
                <a:moveTo>
                  <a:pt x="1774" y="233"/>
                </a:moveTo>
                <a:cubicBezTo>
                  <a:pt x="1773" y="233"/>
                  <a:pt x="1773" y="234"/>
                  <a:pt x="1773" y="235"/>
                </a:cubicBezTo>
                <a:cubicBezTo>
                  <a:pt x="1773" y="235"/>
                  <a:pt x="1773" y="237"/>
                  <a:pt x="1771" y="236"/>
                </a:cubicBezTo>
                <a:cubicBezTo>
                  <a:pt x="1770" y="236"/>
                  <a:pt x="1770" y="236"/>
                  <a:pt x="1769" y="235"/>
                </a:cubicBezTo>
                <a:cubicBezTo>
                  <a:pt x="1769" y="235"/>
                  <a:pt x="1769" y="235"/>
                  <a:pt x="1768" y="235"/>
                </a:cubicBezTo>
                <a:cubicBezTo>
                  <a:pt x="1768" y="235"/>
                  <a:pt x="1768" y="235"/>
                  <a:pt x="1767" y="235"/>
                </a:cubicBezTo>
                <a:cubicBezTo>
                  <a:pt x="1767" y="234"/>
                  <a:pt x="1767" y="235"/>
                  <a:pt x="1766" y="235"/>
                </a:cubicBezTo>
                <a:cubicBezTo>
                  <a:pt x="1766" y="235"/>
                  <a:pt x="1766" y="235"/>
                  <a:pt x="1765" y="234"/>
                </a:cubicBezTo>
                <a:cubicBezTo>
                  <a:pt x="1764" y="234"/>
                  <a:pt x="1760" y="232"/>
                  <a:pt x="1759" y="231"/>
                </a:cubicBezTo>
                <a:cubicBezTo>
                  <a:pt x="1757" y="230"/>
                  <a:pt x="1753" y="227"/>
                  <a:pt x="1752" y="227"/>
                </a:cubicBezTo>
                <a:cubicBezTo>
                  <a:pt x="1751" y="226"/>
                  <a:pt x="1750" y="225"/>
                  <a:pt x="1750" y="226"/>
                </a:cubicBezTo>
                <a:cubicBezTo>
                  <a:pt x="1749" y="226"/>
                  <a:pt x="1749" y="225"/>
                  <a:pt x="1749" y="226"/>
                </a:cubicBezTo>
                <a:cubicBezTo>
                  <a:pt x="1749" y="227"/>
                  <a:pt x="1749" y="228"/>
                  <a:pt x="1750" y="228"/>
                </a:cubicBezTo>
                <a:cubicBezTo>
                  <a:pt x="1751" y="229"/>
                  <a:pt x="1752" y="230"/>
                  <a:pt x="1753" y="231"/>
                </a:cubicBezTo>
                <a:cubicBezTo>
                  <a:pt x="1754" y="233"/>
                  <a:pt x="1753" y="233"/>
                  <a:pt x="1754" y="234"/>
                </a:cubicBezTo>
                <a:cubicBezTo>
                  <a:pt x="1754" y="235"/>
                  <a:pt x="1755" y="235"/>
                  <a:pt x="1755" y="236"/>
                </a:cubicBezTo>
                <a:cubicBezTo>
                  <a:pt x="1755" y="237"/>
                  <a:pt x="1755" y="237"/>
                  <a:pt x="1754" y="237"/>
                </a:cubicBezTo>
                <a:cubicBezTo>
                  <a:pt x="1754" y="238"/>
                  <a:pt x="1755" y="238"/>
                  <a:pt x="1756" y="239"/>
                </a:cubicBezTo>
                <a:cubicBezTo>
                  <a:pt x="1756" y="240"/>
                  <a:pt x="1756" y="240"/>
                  <a:pt x="1756" y="241"/>
                </a:cubicBezTo>
                <a:cubicBezTo>
                  <a:pt x="1756" y="241"/>
                  <a:pt x="1756" y="242"/>
                  <a:pt x="1755" y="241"/>
                </a:cubicBezTo>
                <a:cubicBezTo>
                  <a:pt x="1755" y="241"/>
                  <a:pt x="1755" y="241"/>
                  <a:pt x="1754" y="241"/>
                </a:cubicBezTo>
                <a:cubicBezTo>
                  <a:pt x="1754" y="241"/>
                  <a:pt x="1753" y="241"/>
                  <a:pt x="1752" y="240"/>
                </a:cubicBezTo>
                <a:cubicBezTo>
                  <a:pt x="1751" y="240"/>
                  <a:pt x="1750" y="240"/>
                  <a:pt x="1751" y="241"/>
                </a:cubicBezTo>
                <a:cubicBezTo>
                  <a:pt x="1751" y="241"/>
                  <a:pt x="1752" y="242"/>
                  <a:pt x="1753" y="242"/>
                </a:cubicBezTo>
                <a:cubicBezTo>
                  <a:pt x="1753" y="243"/>
                  <a:pt x="1753" y="243"/>
                  <a:pt x="1752" y="244"/>
                </a:cubicBezTo>
                <a:cubicBezTo>
                  <a:pt x="1752" y="244"/>
                  <a:pt x="1752" y="244"/>
                  <a:pt x="1751" y="244"/>
                </a:cubicBezTo>
                <a:cubicBezTo>
                  <a:pt x="1751" y="245"/>
                  <a:pt x="1750" y="244"/>
                  <a:pt x="1751" y="245"/>
                </a:cubicBezTo>
                <a:cubicBezTo>
                  <a:pt x="1751" y="246"/>
                  <a:pt x="1751" y="247"/>
                  <a:pt x="1752" y="248"/>
                </a:cubicBezTo>
                <a:cubicBezTo>
                  <a:pt x="1753" y="248"/>
                  <a:pt x="1753" y="248"/>
                  <a:pt x="1754" y="249"/>
                </a:cubicBezTo>
                <a:cubicBezTo>
                  <a:pt x="1755" y="249"/>
                  <a:pt x="1755" y="250"/>
                  <a:pt x="1755" y="251"/>
                </a:cubicBezTo>
                <a:cubicBezTo>
                  <a:pt x="1755" y="252"/>
                  <a:pt x="1755" y="253"/>
                  <a:pt x="1756" y="253"/>
                </a:cubicBezTo>
                <a:cubicBezTo>
                  <a:pt x="1757" y="254"/>
                  <a:pt x="1757" y="253"/>
                  <a:pt x="1758" y="253"/>
                </a:cubicBezTo>
                <a:cubicBezTo>
                  <a:pt x="1758" y="252"/>
                  <a:pt x="1758" y="252"/>
                  <a:pt x="1758" y="251"/>
                </a:cubicBezTo>
                <a:cubicBezTo>
                  <a:pt x="1759" y="251"/>
                  <a:pt x="1759" y="251"/>
                  <a:pt x="1759" y="251"/>
                </a:cubicBezTo>
                <a:cubicBezTo>
                  <a:pt x="1760" y="251"/>
                  <a:pt x="1761" y="251"/>
                  <a:pt x="1761" y="251"/>
                </a:cubicBezTo>
                <a:cubicBezTo>
                  <a:pt x="1761" y="250"/>
                  <a:pt x="1759" y="250"/>
                  <a:pt x="1759" y="249"/>
                </a:cubicBezTo>
                <a:cubicBezTo>
                  <a:pt x="1758" y="249"/>
                  <a:pt x="1758" y="249"/>
                  <a:pt x="1757" y="249"/>
                </a:cubicBezTo>
                <a:cubicBezTo>
                  <a:pt x="1756" y="248"/>
                  <a:pt x="1754" y="248"/>
                  <a:pt x="1754" y="247"/>
                </a:cubicBezTo>
                <a:cubicBezTo>
                  <a:pt x="1754" y="246"/>
                  <a:pt x="1753" y="246"/>
                  <a:pt x="1754" y="246"/>
                </a:cubicBezTo>
                <a:cubicBezTo>
                  <a:pt x="1755" y="245"/>
                  <a:pt x="1756" y="245"/>
                  <a:pt x="1757" y="246"/>
                </a:cubicBezTo>
                <a:cubicBezTo>
                  <a:pt x="1757" y="247"/>
                  <a:pt x="1758" y="248"/>
                  <a:pt x="1759" y="247"/>
                </a:cubicBezTo>
                <a:cubicBezTo>
                  <a:pt x="1759" y="246"/>
                  <a:pt x="1759" y="245"/>
                  <a:pt x="1760" y="245"/>
                </a:cubicBezTo>
                <a:cubicBezTo>
                  <a:pt x="1762" y="245"/>
                  <a:pt x="1762" y="246"/>
                  <a:pt x="1764" y="246"/>
                </a:cubicBezTo>
                <a:cubicBezTo>
                  <a:pt x="1765" y="247"/>
                  <a:pt x="1767" y="248"/>
                  <a:pt x="1768" y="248"/>
                </a:cubicBezTo>
                <a:cubicBezTo>
                  <a:pt x="1770" y="249"/>
                  <a:pt x="1770" y="249"/>
                  <a:pt x="1771" y="249"/>
                </a:cubicBezTo>
                <a:cubicBezTo>
                  <a:pt x="1772" y="250"/>
                  <a:pt x="1773" y="249"/>
                  <a:pt x="1772" y="248"/>
                </a:cubicBezTo>
                <a:cubicBezTo>
                  <a:pt x="1771" y="247"/>
                  <a:pt x="1771" y="247"/>
                  <a:pt x="1771" y="245"/>
                </a:cubicBezTo>
                <a:cubicBezTo>
                  <a:pt x="1772" y="244"/>
                  <a:pt x="1772" y="243"/>
                  <a:pt x="1773" y="243"/>
                </a:cubicBezTo>
                <a:cubicBezTo>
                  <a:pt x="1774" y="242"/>
                  <a:pt x="1774" y="243"/>
                  <a:pt x="1775" y="243"/>
                </a:cubicBezTo>
                <a:cubicBezTo>
                  <a:pt x="1775" y="243"/>
                  <a:pt x="1776" y="243"/>
                  <a:pt x="1776" y="243"/>
                </a:cubicBezTo>
                <a:cubicBezTo>
                  <a:pt x="1776" y="242"/>
                  <a:pt x="1776" y="242"/>
                  <a:pt x="1777" y="242"/>
                </a:cubicBezTo>
                <a:cubicBezTo>
                  <a:pt x="1778" y="243"/>
                  <a:pt x="1778" y="243"/>
                  <a:pt x="1778" y="242"/>
                </a:cubicBezTo>
                <a:cubicBezTo>
                  <a:pt x="1778" y="241"/>
                  <a:pt x="1780" y="242"/>
                  <a:pt x="1780" y="241"/>
                </a:cubicBezTo>
                <a:cubicBezTo>
                  <a:pt x="1780" y="241"/>
                  <a:pt x="1780" y="241"/>
                  <a:pt x="1780" y="240"/>
                </a:cubicBezTo>
                <a:cubicBezTo>
                  <a:pt x="1780" y="240"/>
                  <a:pt x="1780" y="239"/>
                  <a:pt x="1780" y="240"/>
                </a:cubicBezTo>
                <a:cubicBezTo>
                  <a:pt x="1779" y="240"/>
                  <a:pt x="1780" y="241"/>
                  <a:pt x="1779" y="241"/>
                </a:cubicBezTo>
                <a:cubicBezTo>
                  <a:pt x="1778" y="241"/>
                  <a:pt x="1777" y="240"/>
                  <a:pt x="1777" y="239"/>
                </a:cubicBezTo>
                <a:cubicBezTo>
                  <a:pt x="1777" y="239"/>
                  <a:pt x="1777" y="239"/>
                  <a:pt x="1777" y="239"/>
                </a:cubicBezTo>
                <a:cubicBezTo>
                  <a:pt x="1777" y="238"/>
                  <a:pt x="1776" y="238"/>
                  <a:pt x="1775" y="238"/>
                </a:cubicBezTo>
                <a:cubicBezTo>
                  <a:pt x="1775" y="237"/>
                  <a:pt x="1774" y="236"/>
                  <a:pt x="1774" y="235"/>
                </a:cubicBezTo>
                <a:cubicBezTo>
                  <a:pt x="1774" y="235"/>
                  <a:pt x="1774" y="234"/>
                  <a:pt x="1774" y="233"/>
                </a:cubicBezTo>
                <a:close/>
                <a:moveTo>
                  <a:pt x="1722" y="310"/>
                </a:moveTo>
                <a:cubicBezTo>
                  <a:pt x="1722" y="311"/>
                  <a:pt x="1723" y="310"/>
                  <a:pt x="1723" y="310"/>
                </a:cubicBezTo>
                <a:cubicBezTo>
                  <a:pt x="1723" y="310"/>
                  <a:pt x="1724" y="310"/>
                  <a:pt x="1724" y="311"/>
                </a:cubicBezTo>
                <a:cubicBezTo>
                  <a:pt x="1724" y="311"/>
                  <a:pt x="1725" y="311"/>
                  <a:pt x="1726" y="311"/>
                </a:cubicBezTo>
                <a:cubicBezTo>
                  <a:pt x="1726" y="311"/>
                  <a:pt x="1726" y="312"/>
                  <a:pt x="1726" y="312"/>
                </a:cubicBezTo>
                <a:cubicBezTo>
                  <a:pt x="1727" y="313"/>
                  <a:pt x="1726" y="312"/>
                  <a:pt x="1726" y="312"/>
                </a:cubicBezTo>
                <a:cubicBezTo>
                  <a:pt x="1725" y="312"/>
                  <a:pt x="1725" y="312"/>
                  <a:pt x="1725" y="312"/>
                </a:cubicBezTo>
                <a:cubicBezTo>
                  <a:pt x="1725" y="312"/>
                  <a:pt x="1725" y="311"/>
                  <a:pt x="1725" y="311"/>
                </a:cubicBezTo>
                <a:cubicBezTo>
                  <a:pt x="1724" y="311"/>
                  <a:pt x="1724" y="312"/>
                  <a:pt x="1725" y="312"/>
                </a:cubicBezTo>
                <a:cubicBezTo>
                  <a:pt x="1725" y="313"/>
                  <a:pt x="1725" y="312"/>
                  <a:pt x="1726" y="313"/>
                </a:cubicBezTo>
                <a:cubicBezTo>
                  <a:pt x="1726" y="313"/>
                  <a:pt x="1726" y="314"/>
                  <a:pt x="1726" y="313"/>
                </a:cubicBezTo>
                <a:cubicBezTo>
                  <a:pt x="1727" y="313"/>
                  <a:pt x="1727" y="313"/>
                  <a:pt x="1728" y="313"/>
                </a:cubicBezTo>
                <a:cubicBezTo>
                  <a:pt x="1728" y="313"/>
                  <a:pt x="1728" y="314"/>
                  <a:pt x="1728" y="314"/>
                </a:cubicBezTo>
                <a:cubicBezTo>
                  <a:pt x="1729" y="314"/>
                  <a:pt x="1729" y="314"/>
                  <a:pt x="1729" y="313"/>
                </a:cubicBezTo>
                <a:cubicBezTo>
                  <a:pt x="1729" y="313"/>
                  <a:pt x="1729" y="312"/>
                  <a:pt x="1728" y="312"/>
                </a:cubicBezTo>
                <a:cubicBezTo>
                  <a:pt x="1727" y="312"/>
                  <a:pt x="1727" y="312"/>
                  <a:pt x="1728" y="312"/>
                </a:cubicBezTo>
                <a:cubicBezTo>
                  <a:pt x="1728" y="312"/>
                  <a:pt x="1728" y="312"/>
                  <a:pt x="1727" y="311"/>
                </a:cubicBezTo>
                <a:cubicBezTo>
                  <a:pt x="1727" y="311"/>
                  <a:pt x="1726" y="311"/>
                  <a:pt x="1727" y="310"/>
                </a:cubicBezTo>
                <a:cubicBezTo>
                  <a:pt x="1727" y="310"/>
                  <a:pt x="1727" y="310"/>
                  <a:pt x="1728" y="311"/>
                </a:cubicBezTo>
                <a:cubicBezTo>
                  <a:pt x="1729" y="311"/>
                  <a:pt x="1729" y="312"/>
                  <a:pt x="1729" y="312"/>
                </a:cubicBezTo>
                <a:cubicBezTo>
                  <a:pt x="1730" y="313"/>
                  <a:pt x="1730" y="312"/>
                  <a:pt x="1730" y="313"/>
                </a:cubicBezTo>
                <a:cubicBezTo>
                  <a:pt x="1730" y="313"/>
                  <a:pt x="1730" y="314"/>
                  <a:pt x="1730" y="314"/>
                </a:cubicBezTo>
                <a:cubicBezTo>
                  <a:pt x="1731" y="314"/>
                  <a:pt x="1731" y="314"/>
                  <a:pt x="1731" y="314"/>
                </a:cubicBezTo>
                <a:cubicBezTo>
                  <a:pt x="1731" y="314"/>
                  <a:pt x="1731" y="314"/>
                  <a:pt x="1731" y="315"/>
                </a:cubicBezTo>
                <a:cubicBezTo>
                  <a:pt x="1731" y="316"/>
                  <a:pt x="1731" y="316"/>
                  <a:pt x="1730" y="317"/>
                </a:cubicBezTo>
                <a:cubicBezTo>
                  <a:pt x="1730" y="317"/>
                  <a:pt x="1730" y="318"/>
                  <a:pt x="1730" y="318"/>
                </a:cubicBezTo>
                <a:cubicBezTo>
                  <a:pt x="1730" y="319"/>
                  <a:pt x="1731" y="320"/>
                  <a:pt x="1732" y="321"/>
                </a:cubicBezTo>
                <a:cubicBezTo>
                  <a:pt x="1732" y="322"/>
                  <a:pt x="1731" y="322"/>
                  <a:pt x="1731" y="322"/>
                </a:cubicBezTo>
                <a:cubicBezTo>
                  <a:pt x="1731" y="322"/>
                  <a:pt x="1731" y="323"/>
                  <a:pt x="1732" y="323"/>
                </a:cubicBezTo>
                <a:cubicBezTo>
                  <a:pt x="1732" y="324"/>
                  <a:pt x="1732" y="324"/>
                  <a:pt x="1733" y="324"/>
                </a:cubicBezTo>
                <a:cubicBezTo>
                  <a:pt x="1733" y="324"/>
                  <a:pt x="1733" y="324"/>
                  <a:pt x="1734" y="324"/>
                </a:cubicBezTo>
                <a:cubicBezTo>
                  <a:pt x="1734" y="324"/>
                  <a:pt x="1734" y="324"/>
                  <a:pt x="1734" y="324"/>
                </a:cubicBezTo>
                <a:cubicBezTo>
                  <a:pt x="1734" y="323"/>
                  <a:pt x="1734" y="323"/>
                  <a:pt x="1733" y="322"/>
                </a:cubicBezTo>
                <a:cubicBezTo>
                  <a:pt x="1733" y="321"/>
                  <a:pt x="1733" y="321"/>
                  <a:pt x="1733" y="321"/>
                </a:cubicBezTo>
                <a:cubicBezTo>
                  <a:pt x="1734" y="320"/>
                  <a:pt x="1734" y="320"/>
                  <a:pt x="1734" y="321"/>
                </a:cubicBezTo>
                <a:cubicBezTo>
                  <a:pt x="1734" y="321"/>
                  <a:pt x="1734" y="321"/>
                  <a:pt x="1734" y="321"/>
                </a:cubicBezTo>
                <a:cubicBezTo>
                  <a:pt x="1734" y="322"/>
                  <a:pt x="1735" y="322"/>
                  <a:pt x="1735" y="323"/>
                </a:cubicBezTo>
                <a:cubicBezTo>
                  <a:pt x="1736" y="324"/>
                  <a:pt x="1735" y="325"/>
                  <a:pt x="1735" y="325"/>
                </a:cubicBezTo>
                <a:cubicBezTo>
                  <a:pt x="1735" y="325"/>
                  <a:pt x="1736" y="325"/>
                  <a:pt x="1736" y="324"/>
                </a:cubicBezTo>
                <a:cubicBezTo>
                  <a:pt x="1736" y="324"/>
                  <a:pt x="1737" y="324"/>
                  <a:pt x="1737" y="323"/>
                </a:cubicBezTo>
                <a:cubicBezTo>
                  <a:pt x="1737" y="323"/>
                  <a:pt x="1737" y="323"/>
                  <a:pt x="1736" y="323"/>
                </a:cubicBezTo>
                <a:cubicBezTo>
                  <a:pt x="1736" y="322"/>
                  <a:pt x="1736" y="322"/>
                  <a:pt x="1737" y="322"/>
                </a:cubicBezTo>
                <a:cubicBezTo>
                  <a:pt x="1737" y="322"/>
                  <a:pt x="1737" y="322"/>
                  <a:pt x="1737" y="322"/>
                </a:cubicBezTo>
                <a:cubicBezTo>
                  <a:pt x="1738" y="323"/>
                  <a:pt x="1738" y="322"/>
                  <a:pt x="1738" y="322"/>
                </a:cubicBezTo>
                <a:cubicBezTo>
                  <a:pt x="1738" y="321"/>
                  <a:pt x="1738" y="321"/>
                  <a:pt x="1738" y="320"/>
                </a:cubicBezTo>
                <a:cubicBezTo>
                  <a:pt x="1737" y="319"/>
                  <a:pt x="1737" y="319"/>
                  <a:pt x="1737" y="318"/>
                </a:cubicBezTo>
                <a:cubicBezTo>
                  <a:pt x="1737" y="317"/>
                  <a:pt x="1737" y="317"/>
                  <a:pt x="1737" y="317"/>
                </a:cubicBezTo>
                <a:cubicBezTo>
                  <a:pt x="1737" y="316"/>
                  <a:pt x="1737" y="316"/>
                  <a:pt x="1738" y="315"/>
                </a:cubicBezTo>
                <a:cubicBezTo>
                  <a:pt x="1738" y="315"/>
                  <a:pt x="1737" y="315"/>
                  <a:pt x="1737" y="314"/>
                </a:cubicBezTo>
                <a:cubicBezTo>
                  <a:pt x="1737" y="314"/>
                  <a:pt x="1738" y="313"/>
                  <a:pt x="1738" y="313"/>
                </a:cubicBezTo>
                <a:cubicBezTo>
                  <a:pt x="1739" y="312"/>
                  <a:pt x="1738" y="312"/>
                  <a:pt x="1738" y="312"/>
                </a:cubicBezTo>
                <a:cubicBezTo>
                  <a:pt x="1737" y="312"/>
                  <a:pt x="1738" y="312"/>
                  <a:pt x="1738" y="311"/>
                </a:cubicBezTo>
                <a:cubicBezTo>
                  <a:pt x="1738" y="311"/>
                  <a:pt x="1738" y="311"/>
                  <a:pt x="1737" y="311"/>
                </a:cubicBezTo>
                <a:cubicBezTo>
                  <a:pt x="1737" y="311"/>
                  <a:pt x="1737" y="311"/>
                  <a:pt x="1737" y="310"/>
                </a:cubicBezTo>
                <a:cubicBezTo>
                  <a:pt x="1737" y="310"/>
                  <a:pt x="1736" y="310"/>
                  <a:pt x="1736" y="310"/>
                </a:cubicBezTo>
                <a:cubicBezTo>
                  <a:pt x="1735" y="310"/>
                  <a:pt x="1735" y="310"/>
                  <a:pt x="1734" y="309"/>
                </a:cubicBezTo>
                <a:cubicBezTo>
                  <a:pt x="1734" y="309"/>
                  <a:pt x="1735" y="308"/>
                  <a:pt x="1735" y="308"/>
                </a:cubicBezTo>
                <a:cubicBezTo>
                  <a:pt x="1735" y="308"/>
                  <a:pt x="1735" y="307"/>
                  <a:pt x="1735" y="307"/>
                </a:cubicBezTo>
                <a:cubicBezTo>
                  <a:pt x="1734" y="307"/>
                  <a:pt x="1734" y="307"/>
                  <a:pt x="1733" y="307"/>
                </a:cubicBezTo>
                <a:cubicBezTo>
                  <a:pt x="1733" y="307"/>
                  <a:pt x="1733" y="307"/>
                  <a:pt x="1732" y="307"/>
                </a:cubicBezTo>
                <a:cubicBezTo>
                  <a:pt x="1732" y="307"/>
                  <a:pt x="1731" y="307"/>
                  <a:pt x="1731" y="307"/>
                </a:cubicBezTo>
                <a:cubicBezTo>
                  <a:pt x="1730" y="306"/>
                  <a:pt x="1729" y="305"/>
                  <a:pt x="1729" y="305"/>
                </a:cubicBezTo>
                <a:cubicBezTo>
                  <a:pt x="1729" y="305"/>
                  <a:pt x="1729" y="305"/>
                  <a:pt x="1730" y="304"/>
                </a:cubicBezTo>
                <a:cubicBezTo>
                  <a:pt x="1730" y="304"/>
                  <a:pt x="1730" y="305"/>
                  <a:pt x="1730" y="305"/>
                </a:cubicBezTo>
                <a:cubicBezTo>
                  <a:pt x="1731" y="305"/>
                  <a:pt x="1731" y="305"/>
                  <a:pt x="1732" y="305"/>
                </a:cubicBezTo>
                <a:cubicBezTo>
                  <a:pt x="1732" y="305"/>
                  <a:pt x="1733" y="304"/>
                  <a:pt x="1733" y="304"/>
                </a:cubicBezTo>
                <a:cubicBezTo>
                  <a:pt x="1734" y="304"/>
                  <a:pt x="1734" y="305"/>
                  <a:pt x="1734" y="305"/>
                </a:cubicBezTo>
                <a:cubicBezTo>
                  <a:pt x="1735" y="305"/>
                  <a:pt x="1735" y="305"/>
                  <a:pt x="1736" y="305"/>
                </a:cubicBezTo>
                <a:cubicBezTo>
                  <a:pt x="1736" y="305"/>
                  <a:pt x="1736" y="305"/>
                  <a:pt x="1736" y="305"/>
                </a:cubicBezTo>
                <a:cubicBezTo>
                  <a:pt x="1736" y="304"/>
                  <a:pt x="1736" y="304"/>
                  <a:pt x="1736" y="303"/>
                </a:cubicBezTo>
                <a:cubicBezTo>
                  <a:pt x="1736" y="303"/>
                  <a:pt x="1736" y="302"/>
                  <a:pt x="1736" y="302"/>
                </a:cubicBezTo>
                <a:cubicBezTo>
                  <a:pt x="1737" y="302"/>
                  <a:pt x="1737" y="302"/>
                  <a:pt x="1737" y="303"/>
                </a:cubicBezTo>
                <a:cubicBezTo>
                  <a:pt x="1738" y="303"/>
                  <a:pt x="1738" y="303"/>
                  <a:pt x="1739" y="303"/>
                </a:cubicBezTo>
                <a:cubicBezTo>
                  <a:pt x="1740" y="302"/>
                  <a:pt x="1740" y="302"/>
                  <a:pt x="1740" y="302"/>
                </a:cubicBezTo>
                <a:cubicBezTo>
                  <a:pt x="1741" y="302"/>
                  <a:pt x="1741" y="302"/>
                  <a:pt x="1741" y="302"/>
                </a:cubicBezTo>
                <a:cubicBezTo>
                  <a:pt x="1741" y="302"/>
                  <a:pt x="1741" y="302"/>
                  <a:pt x="1741" y="302"/>
                </a:cubicBezTo>
                <a:cubicBezTo>
                  <a:pt x="1742" y="302"/>
                  <a:pt x="1742" y="302"/>
                  <a:pt x="1742" y="302"/>
                </a:cubicBezTo>
                <a:cubicBezTo>
                  <a:pt x="1742" y="301"/>
                  <a:pt x="1742" y="301"/>
                  <a:pt x="1743" y="301"/>
                </a:cubicBezTo>
                <a:cubicBezTo>
                  <a:pt x="1744" y="301"/>
                  <a:pt x="1744" y="301"/>
                  <a:pt x="1744" y="301"/>
                </a:cubicBezTo>
                <a:cubicBezTo>
                  <a:pt x="1745" y="301"/>
                  <a:pt x="1745" y="301"/>
                  <a:pt x="1745" y="300"/>
                </a:cubicBezTo>
                <a:cubicBezTo>
                  <a:pt x="1746" y="300"/>
                  <a:pt x="1746" y="299"/>
                  <a:pt x="1747" y="299"/>
                </a:cubicBezTo>
                <a:cubicBezTo>
                  <a:pt x="1748" y="299"/>
                  <a:pt x="1749" y="299"/>
                  <a:pt x="1749" y="299"/>
                </a:cubicBezTo>
                <a:cubicBezTo>
                  <a:pt x="1750" y="300"/>
                  <a:pt x="1750" y="300"/>
                  <a:pt x="1751" y="300"/>
                </a:cubicBezTo>
                <a:cubicBezTo>
                  <a:pt x="1751" y="301"/>
                  <a:pt x="1750" y="301"/>
                  <a:pt x="1750" y="301"/>
                </a:cubicBezTo>
                <a:cubicBezTo>
                  <a:pt x="1750" y="302"/>
                  <a:pt x="1750" y="302"/>
                  <a:pt x="1750" y="303"/>
                </a:cubicBezTo>
                <a:cubicBezTo>
                  <a:pt x="1750" y="303"/>
                  <a:pt x="1749" y="303"/>
                  <a:pt x="1749" y="303"/>
                </a:cubicBezTo>
                <a:cubicBezTo>
                  <a:pt x="1748" y="303"/>
                  <a:pt x="1748" y="303"/>
                  <a:pt x="1747" y="302"/>
                </a:cubicBezTo>
                <a:cubicBezTo>
                  <a:pt x="1747" y="302"/>
                  <a:pt x="1746" y="302"/>
                  <a:pt x="1746" y="302"/>
                </a:cubicBezTo>
                <a:cubicBezTo>
                  <a:pt x="1745" y="302"/>
                  <a:pt x="1745" y="302"/>
                  <a:pt x="1745" y="302"/>
                </a:cubicBezTo>
                <a:cubicBezTo>
                  <a:pt x="1745" y="302"/>
                  <a:pt x="1744" y="303"/>
                  <a:pt x="1744" y="303"/>
                </a:cubicBezTo>
                <a:cubicBezTo>
                  <a:pt x="1743" y="303"/>
                  <a:pt x="1744" y="303"/>
                  <a:pt x="1744" y="304"/>
                </a:cubicBezTo>
                <a:cubicBezTo>
                  <a:pt x="1744" y="304"/>
                  <a:pt x="1744" y="304"/>
                  <a:pt x="1744" y="304"/>
                </a:cubicBezTo>
                <a:cubicBezTo>
                  <a:pt x="1744" y="305"/>
                  <a:pt x="1743" y="304"/>
                  <a:pt x="1743" y="305"/>
                </a:cubicBezTo>
                <a:cubicBezTo>
                  <a:pt x="1742" y="305"/>
                  <a:pt x="1742" y="305"/>
                  <a:pt x="1742" y="305"/>
                </a:cubicBezTo>
                <a:cubicBezTo>
                  <a:pt x="1741" y="304"/>
                  <a:pt x="1741" y="304"/>
                  <a:pt x="1740" y="304"/>
                </a:cubicBezTo>
                <a:cubicBezTo>
                  <a:pt x="1740" y="303"/>
                  <a:pt x="1740" y="303"/>
                  <a:pt x="1740" y="304"/>
                </a:cubicBezTo>
                <a:cubicBezTo>
                  <a:pt x="1740" y="304"/>
                  <a:pt x="1740" y="305"/>
                  <a:pt x="1740" y="305"/>
                </a:cubicBezTo>
                <a:cubicBezTo>
                  <a:pt x="1739" y="306"/>
                  <a:pt x="1740" y="306"/>
                  <a:pt x="1740" y="307"/>
                </a:cubicBezTo>
                <a:cubicBezTo>
                  <a:pt x="1740" y="307"/>
                  <a:pt x="1739" y="307"/>
                  <a:pt x="1738" y="308"/>
                </a:cubicBezTo>
                <a:cubicBezTo>
                  <a:pt x="1738" y="308"/>
                  <a:pt x="1737" y="309"/>
                  <a:pt x="1737" y="309"/>
                </a:cubicBezTo>
                <a:cubicBezTo>
                  <a:pt x="1737" y="309"/>
                  <a:pt x="1738" y="309"/>
                  <a:pt x="1738" y="309"/>
                </a:cubicBezTo>
                <a:cubicBezTo>
                  <a:pt x="1738" y="308"/>
                  <a:pt x="1739" y="308"/>
                  <a:pt x="1739" y="309"/>
                </a:cubicBezTo>
                <a:cubicBezTo>
                  <a:pt x="1739" y="309"/>
                  <a:pt x="1739" y="309"/>
                  <a:pt x="1740" y="309"/>
                </a:cubicBezTo>
                <a:cubicBezTo>
                  <a:pt x="1741" y="310"/>
                  <a:pt x="1740" y="310"/>
                  <a:pt x="1740" y="310"/>
                </a:cubicBezTo>
                <a:cubicBezTo>
                  <a:pt x="1740" y="311"/>
                  <a:pt x="1740" y="311"/>
                  <a:pt x="1741" y="311"/>
                </a:cubicBezTo>
                <a:cubicBezTo>
                  <a:pt x="1741" y="311"/>
                  <a:pt x="1741" y="312"/>
                  <a:pt x="1741" y="312"/>
                </a:cubicBezTo>
                <a:cubicBezTo>
                  <a:pt x="1741" y="312"/>
                  <a:pt x="1742" y="312"/>
                  <a:pt x="1742" y="312"/>
                </a:cubicBezTo>
                <a:cubicBezTo>
                  <a:pt x="1742" y="313"/>
                  <a:pt x="1742" y="313"/>
                  <a:pt x="1743" y="313"/>
                </a:cubicBezTo>
                <a:cubicBezTo>
                  <a:pt x="1743" y="313"/>
                  <a:pt x="1744" y="313"/>
                  <a:pt x="1744" y="313"/>
                </a:cubicBezTo>
                <a:cubicBezTo>
                  <a:pt x="1745" y="313"/>
                  <a:pt x="1744" y="312"/>
                  <a:pt x="1744" y="312"/>
                </a:cubicBezTo>
                <a:cubicBezTo>
                  <a:pt x="1744" y="312"/>
                  <a:pt x="1744" y="311"/>
                  <a:pt x="1744" y="311"/>
                </a:cubicBezTo>
                <a:cubicBezTo>
                  <a:pt x="1745" y="310"/>
                  <a:pt x="1745" y="310"/>
                  <a:pt x="1745" y="310"/>
                </a:cubicBezTo>
                <a:cubicBezTo>
                  <a:pt x="1744" y="309"/>
                  <a:pt x="1744" y="309"/>
                  <a:pt x="1745" y="309"/>
                </a:cubicBezTo>
                <a:cubicBezTo>
                  <a:pt x="1745" y="309"/>
                  <a:pt x="1745" y="308"/>
                  <a:pt x="1745" y="308"/>
                </a:cubicBezTo>
                <a:cubicBezTo>
                  <a:pt x="1746" y="308"/>
                  <a:pt x="1747" y="308"/>
                  <a:pt x="1747" y="308"/>
                </a:cubicBezTo>
                <a:cubicBezTo>
                  <a:pt x="1748" y="308"/>
                  <a:pt x="1749" y="309"/>
                  <a:pt x="1750" y="309"/>
                </a:cubicBezTo>
                <a:cubicBezTo>
                  <a:pt x="1750" y="310"/>
                  <a:pt x="1750" y="309"/>
                  <a:pt x="1750" y="308"/>
                </a:cubicBezTo>
                <a:cubicBezTo>
                  <a:pt x="1750" y="307"/>
                  <a:pt x="1750" y="307"/>
                  <a:pt x="1751" y="307"/>
                </a:cubicBezTo>
                <a:cubicBezTo>
                  <a:pt x="1751" y="306"/>
                  <a:pt x="1751" y="306"/>
                  <a:pt x="1751" y="306"/>
                </a:cubicBezTo>
                <a:cubicBezTo>
                  <a:pt x="1751" y="305"/>
                  <a:pt x="1751" y="305"/>
                  <a:pt x="1750" y="304"/>
                </a:cubicBezTo>
                <a:cubicBezTo>
                  <a:pt x="1750" y="304"/>
                  <a:pt x="1750" y="303"/>
                  <a:pt x="1750" y="303"/>
                </a:cubicBezTo>
                <a:cubicBezTo>
                  <a:pt x="1750" y="303"/>
                  <a:pt x="1751" y="303"/>
                  <a:pt x="1751" y="303"/>
                </a:cubicBezTo>
                <a:cubicBezTo>
                  <a:pt x="1751" y="303"/>
                  <a:pt x="1751" y="303"/>
                  <a:pt x="1751" y="302"/>
                </a:cubicBezTo>
                <a:cubicBezTo>
                  <a:pt x="1751" y="302"/>
                  <a:pt x="1751" y="301"/>
                  <a:pt x="1751" y="300"/>
                </a:cubicBezTo>
                <a:cubicBezTo>
                  <a:pt x="1751" y="300"/>
                  <a:pt x="1752" y="299"/>
                  <a:pt x="1753" y="300"/>
                </a:cubicBezTo>
                <a:cubicBezTo>
                  <a:pt x="1754" y="300"/>
                  <a:pt x="1753" y="301"/>
                  <a:pt x="1753" y="301"/>
                </a:cubicBezTo>
                <a:cubicBezTo>
                  <a:pt x="1753" y="302"/>
                  <a:pt x="1752" y="302"/>
                  <a:pt x="1752" y="303"/>
                </a:cubicBezTo>
                <a:cubicBezTo>
                  <a:pt x="1752" y="303"/>
                  <a:pt x="1753" y="303"/>
                  <a:pt x="1753" y="304"/>
                </a:cubicBezTo>
                <a:cubicBezTo>
                  <a:pt x="1753" y="304"/>
                  <a:pt x="1753" y="305"/>
                  <a:pt x="1753" y="305"/>
                </a:cubicBezTo>
                <a:cubicBezTo>
                  <a:pt x="1754" y="306"/>
                  <a:pt x="1754" y="306"/>
                  <a:pt x="1755" y="306"/>
                </a:cubicBezTo>
                <a:cubicBezTo>
                  <a:pt x="1755" y="306"/>
                  <a:pt x="1755" y="307"/>
                  <a:pt x="1756" y="307"/>
                </a:cubicBezTo>
                <a:cubicBezTo>
                  <a:pt x="1756" y="307"/>
                  <a:pt x="1756" y="308"/>
                  <a:pt x="1757" y="308"/>
                </a:cubicBezTo>
                <a:cubicBezTo>
                  <a:pt x="1757" y="308"/>
                  <a:pt x="1758" y="308"/>
                  <a:pt x="1758" y="308"/>
                </a:cubicBezTo>
                <a:cubicBezTo>
                  <a:pt x="1758" y="308"/>
                  <a:pt x="1759" y="308"/>
                  <a:pt x="1759" y="308"/>
                </a:cubicBezTo>
                <a:cubicBezTo>
                  <a:pt x="1759" y="307"/>
                  <a:pt x="1759" y="307"/>
                  <a:pt x="1759" y="306"/>
                </a:cubicBezTo>
                <a:cubicBezTo>
                  <a:pt x="1759" y="305"/>
                  <a:pt x="1759" y="305"/>
                  <a:pt x="1760" y="305"/>
                </a:cubicBezTo>
                <a:cubicBezTo>
                  <a:pt x="1760" y="305"/>
                  <a:pt x="1760" y="304"/>
                  <a:pt x="1760" y="304"/>
                </a:cubicBezTo>
                <a:cubicBezTo>
                  <a:pt x="1760" y="303"/>
                  <a:pt x="1760" y="303"/>
                  <a:pt x="1760" y="303"/>
                </a:cubicBezTo>
                <a:cubicBezTo>
                  <a:pt x="1760" y="303"/>
                  <a:pt x="1761" y="303"/>
                  <a:pt x="1761" y="302"/>
                </a:cubicBezTo>
                <a:cubicBezTo>
                  <a:pt x="1762" y="302"/>
                  <a:pt x="1762" y="302"/>
                  <a:pt x="1762" y="303"/>
                </a:cubicBezTo>
                <a:cubicBezTo>
                  <a:pt x="1763" y="303"/>
                  <a:pt x="1763" y="302"/>
                  <a:pt x="1763" y="302"/>
                </a:cubicBezTo>
                <a:cubicBezTo>
                  <a:pt x="1762" y="302"/>
                  <a:pt x="1762" y="301"/>
                  <a:pt x="1761" y="301"/>
                </a:cubicBezTo>
                <a:cubicBezTo>
                  <a:pt x="1761" y="300"/>
                  <a:pt x="1760" y="300"/>
                  <a:pt x="1760" y="300"/>
                </a:cubicBezTo>
                <a:cubicBezTo>
                  <a:pt x="1760" y="300"/>
                  <a:pt x="1759" y="299"/>
                  <a:pt x="1759" y="299"/>
                </a:cubicBezTo>
                <a:cubicBezTo>
                  <a:pt x="1760" y="299"/>
                  <a:pt x="1759" y="298"/>
                  <a:pt x="1759" y="298"/>
                </a:cubicBezTo>
                <a:cubicBezTo>
                  <a:pt x="1759" y="297"/>
                  <a:pt x="1760" y="297"/>
                  <a:pt x="1760" y="297"/>
                </a:cubicBezTo>
                <a:cubicBezTo>
                  <a:pt x="1761" y="298"/>
                  <a:pt x="1761" y="298"/>
                  <a:pt x="1761" y="298"/>
                </a:cubicBezTo>
                <a:cubicBezTo>
                  <a:pt x="1760" y="299"/>
                  <a:pt x="1761" y="299"/>
                  <a:pt x="1761" y="299"/>
                </a:cubicBezTo>
                <a:cubicBezTo>
                  <a:pt x="1761" y="300"/>
                  <a:pt x="1762" y="299"/>
                  <a:pt x="1762" y="299"/>
                </a:cubicBezTo>
                <a:cubicBezTo>
                  <a:pt x="1761" y="299"/>
                  <a:pt x="1761" y="299"/>
                  <a:pt x="1761" y="298"/>
                </a:cubicBezTo>
                <a:cubicBezTo>
                  <a:pt x="1761" y="298"/>
                  <a:pt x="1761" y="298"/>
                  <a:pt x="1762" y="299"/>
                </a:cubicBezTo>
                <a:cubicBezTo>
                  <a:pt x="1762" y="299"/>
                  <a:pt x="1762" y="299"/>
                  <a:pt x="1763" y="299"/>
                </a:cubicBezTo>
                <a:cubicBezTo>
                  <a:pt x="1763" y="299"/>
                  <a:pt x="1764" y="299"/>
                  <a:pt x="1764" y="299"/>
                </a:cubicBezTo>
                <a:cubicBezTo>
                  <a:pt x="1764" y="300"/>
                  <a:pt x="1763" y="300"/>
                  <a:pt x="1763" y="300"/>
                </a:cubicBezTo>
                <a:cubicBezTo>
                  <a:pt x="1763" y="301"/>
                  <a:pt x="1763" y="300"/>
                  <a:pt x="1764" y="300"/>
                </a:cubicBezTo>
                <a:cubicBezTo>
                  <a:pt x="1765" y="300"/>
                  <a:pt x="1765" y="300"/>
                  <a:pt x="1766" y="300"/>
                </a:cubicBezTo>
                <a:cubicBezTo>
                  <a:pt x="1767" y="300"/>
                  <a:pt x="1768" y="300"/>
                  <a:pt x="1769" y="300"/>
                </a:cubicBezTo>
                <a:cubicBezTo>
                  <a:pt x="1769" y="300"/>
                  <a:pt x="1769" y="301"/>
                  <a:pt x="1769" y="300"/>
                </a:cubicBezTo>
                <a:cubicBezTo>
                  <a:pt x="1769" y="300"/>
                  <a:pt x="1769" y="300"/>
                  <a:pt x="1769" y="299"/>
                </a:cubicBezTo>
                <a:cubicBezTo>
                  <a:pt x="1769" y="298"/>
                  <a:pt x="1769" y="298"/>
                  <a:pt x="1770" y="298"/>
                </a:cubicBezTo>
                <a:cubicBezTo>
                  <a:pt x="1770" y="297"/>
                  <a:pt x="1770" y="297"/>
                  <a:pt x="1770" y="297"/>
                </a:cubicBezTo>
                <a:cubicBezTo>
                  <a:pt x="1771" y="297"/>
                  <a:pt x="1772" y="297"/>
                  <a:pt x="1772" y="297"/>
                </a:cubicBezTo>
                <a:cubicBezTo>
                  <a:pt x="1772" y="298"/>
                  <a:pt x="1772" y="298"/>
                  <a:pt x="1772" y="299"/>
                </a:cubicBezTo>
                <a:cubicBezTo>
                  <a:pt x="1772" y="299"/>
                  <a:pt x="1772" y="300"/>
                  <a:pt x="1773" y="300"/>
                </a:cubicBezTo>
                <a:cubicBezTo>
                  <a:pt x="1774" y="300"/>
                  <a:pt x="1774" y="299"/>
                  <a:pt x="1774" y="299"/>
                </a:cubicBezTo>
                <a:cubicBezTo>
                  <a:pt x="1774" y="299"/>
                  <a:pt x="1774" y="298"/>
                  <a:pt x="1774" y="298"/>
                </a:cubicBezTo>
                <a:cubicBezTo>
                  <a:pt x="1773" y="297"/>
                  <a:pt x="1773" y="297"/>
                  <a:pt x="1773" y="296"/>
                </a:cubicBezTo>
                <a:cubicBezTo>
                  <a:pt x="1773" y="295"/>
                  <a:pt x="1773" y="295"/>
                  <a:pt x="1774" y="295"/>
                </a:cubicBezTo>
                <a:cubicBezTo>
                  <a:pt x="1775" y="296"/>
                  <a:pt x="1775" y="296"/>
                  <a:pt x="1776" y="296"/>
                </a:cubicBezTo>
                <a:cubicBezTo>
                  <a:pt x="1776" y="296"/>
                  <a:pt x="1776" y="296"/>
                  <a:pt x="1776" y="296"/>
                </a:cubicBezTo>
                <a:cubicBezTo>
                  <a:pt x="1776" y="295"/>
                  <a:pt x="1775" y="295"/>
                  <a:pt x="1775" y="294"/>
                </a:cubicBezTo>
                <a:cubicBezTo>
                  <a:pt x="1775" y="294"/>
                  <a:pt x="1775" y="294"/>
                  <a:pt x="1776" y="293"/>
                </a:cubicBezTo>
                <a:cubicBezTo>
                  <a:pt x="1776" y="293"/>
                  <a:pt x="1776" y="293"/>
                  <a:pt x="1777" y="293"/>
                </a:cubicBezTo>
                <a:cubicBezTo>
                  <a:pt x="1777" y="293"/>
                  <a:pt x="1777" y="294"/>
                  <a:pt x="1777" y="294"/>
                </a:cubicBezTo>
                <a:cubicBezTo>
                  <a:pt x="1777" y="295"/>
                  <a:pt x="1776" y="295"/>
                  <a:pt x="1777" y="296"/>
                </a:cubicBezTo>
                <a:cubicBezTo>
                  <a:pt x="1777" y="296"/>
                  <a:pt x="1777" y="296"/>
                  <a:pt x="1777" y="297"/>
                </a:cubicBezTo>
                <a:cubicBezTo>
                  <a:pt x="1777" y="298"/>
                  <a:pt x="1777" y="298"/>
                  <a:pt x="1778" y="298"/>
                </a:cubicBezTo>
                <a:cubicBezTo>
                  <a:pt x="1778" y="298"/>
                  <a:pt x="1778" y="298"/>
                  <a:pt x="1778" y="297"/>
                </a:cubicBezTo>
                <a:cubicBezTo>
                  <a:pt x="1779" y="297"/>
                  <a:pt x="1779" y="297"/>
                  <a:pt x="1780" y="296"/>
                </a:cubicBezTo>
                <a:cubicBezTo>
                  <a:pt x="1781" y="296"/>
                  <a:pt x="1780" y="296"/>
                  <a:pt x="1780" y="295"/>
                </a:cubicBezTo>
                <a:cubicBezTo>
                  <a:pt x="1779" y="294"/>
                  <a:pt x="1779" y="294"/>
                  <a:pt x="1780" y="293"/>
                </a:cubicBezTo>
                <a:cubicBezTo>
                  <a:pt x="1780" y="293"/>
                  <a:pt x="1781" y="293"/>
                  <a:pt x="1781" y="292"/>
                </a:cubicBezTo>
                <a:cubicBezTo>
                  <a:pt x="1781" y="292"/>
                  <a:pt x="1780" y="292"/>
                  <a:pt x="1780" y="291"/>
                </a:cubicBezTo>
                <a:cubicBezTo>
                  <a:pt x="1779" y="291"/>
                  <a:pt x="1779" y="291"/>
                  <a:pt x="1779" y="291"/>
                </a:cubicBezTo>
                <a:cubicBezTo>
                  <a:pt x="1779" y="290"/>
                  <a:pt x="1778" y="290"/>
                  <a:pt x="1778" y="289"/>
                </a:cubicBezTo>
                <a:cubicBezTo>
                  <a:pt x="1778" y="289"/>
                  <a:pt x="1777" y="288"/>
                  <a:pt x="1777" y="287"/>
                </a:cubicBezTo>
                <a:cubicBezTo>
                  <a:pt x="1777" y="286"/>
                  <a:pt x="1777" y="286"/>
                  <a:pt x="1777" y="285"/>
                </a:cubicBezTo>
                <a:cubicBezTo>
                  <a:pt x="1777" y="284"/>
                  <a:pt x="1777" y="284"/>
                  <a:pt x="1778" y="284"/>
                </a:cubicBezTo>
                <a:cubicBezTo>
                  <a:pt x="1778" y="284"/>
                  <a:pt x="1778" y="283"/>
                  <a:pt x="1777" y="282"/>
                </a:cubicBezTo>
                <a:cubicBezTo>
                  <a:pt x="1776" y="281"/>
                  <a:pt x="1776" y="280"/>
                  <a:pt x="1775" y="279"/>
                </a:cubicBezTo>
                <a:cubicBezTo>
                  <a:pt x="1775" y="278"/>
                  <a:pt x="1774" y="277"/>
                  <a:pt x="1774" y="276"/>
                </a:cubicBezTo>
                <a:cubicBezTo>
                  <a:pt x="1773" y="276"/>
                  <a:pt x="1774" y="275"/>
                  <a:pt x="1774" y="274"/>
                </a:cubicBezTo>
                <a:cubicBezTo>
                  <a:pt x="1774" y="274"/>
                  <a:pt x="1774" y="274"/>
                  <a:pt x="1775" y="274"/>
                </a:cubicBezTo>
                <a:cubicBezTo>
                  <a:pt x="1775" y="274"/>
                  <a:pt x="1776" y="275"/>
                  <a:pt x="1776" y="275"/>
                </a:cubicBezTo>
                <a:cubicBezTo>
                  <a:pt x="1777" y="275"/>
                  <a:pt x="1776" y="274"/>
                  <a:pt x="1776" y="274"/>
                </a:cubicBezTo>
                <a:cubicBezTo>
                  <a:pt x="1775" y="273"/>
                  <a:pt x="1775" y="272"/>
                  <a:pt x="1775" y="272"/>
                </a:cubicBezTo>
                <a:cubicBezTo>
                  <a:pt x="1775" y="271"/>
                  <a:pt x="1775" y="271"/>
                  <a:pt x="1775" y="271"/>
                </a:cubicBezTo>
                <a:cubicBezTo>
                  <a:pt x="1775" y="270"/>
                  <a:pt x="1775" y="271"/>
                  <a:pt x="1775" y="270"/>
                </a:cubicBezTo>
                <a:cubicBezTo>
                  <a:pt x="1775" y="270"/>
                  <a:pt x="1775" y="270"/>
                  <a:pt x="1775" y="270"/>
                </a:cubicBezTo>
                <a:cubicBezTo>
                  <a:pt x="1776" y="270"/>
                  <a:pt x="1776" y="269"/>
                  <a:pt x="1775" y="269"/>
                </a:cubicBezTo>
                <a:cubicBezTo>
                  <a:pt x="1775" y="269"/>
                  <a:pt x="1775" y="269"/>
                  <a:pt x="1775" y="269"/>
                </a:cubicBezTo>
                <a:cubicBezTo>
                  <a:pt x="1776" y="268"/>
                  <a:pt x="1775" y="268"/>
                  <a:pt x="1775" y="267"/>
                </a:cubicBezTo>
                <a:cubicBezTo>
                  <a:pt x="1775" y="267"/>
                  <a:pt x="1775" y="267"/>
                  <a:pt x="1774" y="266"/>
                </a:cubicBezTo>
                <a:cubicBezTo>
                  <a:pt x="1774" y="265"/>
                  <a:pt x="1774" y="265"/>
                  <a:pt x="1774" y="264"/>
                </a:cubicBezTo>
                <a:cubicBezTo>
                  <a:pt x="1773" y="264"/>
                  <a:pt x="1773" y="263"/>
                  <a:pt x="1772" y="263"/>
                </a:cubicBezTo>
                <a:cubicBezTo>
                  <a:pt x="1772" y="263"/>
                  <a:pt x="1772" y="263"/>
                  <a:pt x="1772" y="262"/>
                </a:cubicBezTo>
                <a:cubicBezTo>
                  <a:pt x="1771" y="262"/>
                  <a:pt x="1771" y="261"/>
                  <a:pt x="1770" y="261"/>
                </a:cubicBezTo>
                <a:cubicBezTo>
                  <a:pt x="1770" y="260"/>
                  <a:pt x="1769" y="259"/>
                  <a:pt x="1768" y="259"/>
                </a:cubicBezTo>
                <a:cubicBezTo>
                  <a:pt x="1768" y="259"/>
                  <a:pt x="1768" y="259"/>
                  <a:pt x="1767" y="258"/>
                </a:cubicBezTo>
                <a:cubicBezTo>
                  <a:pt x="1767" y="258"/>
                  <a:pt x="1766" y="257"/>
                  <a:pt x="1766" y="256"/>
                </a:cubicBezTo>
                <a:cubicBezTo>
                  <a:pt x="1765" y="255"/>
                  <a:pt x="1765" y="254"/>
                  <a:pt x="1765" y="254"/>
                </a:cubicBezTo>
                <a:cubicBezTo>
                  <a:pt x="1765" y="253"/>
                  <a:pt x="1764" y="254"/>
                  <a:pt x="1764" y="254"/>
                </a:cubicBezTo>
                <a:cubicBezTo>
                  <a:pt x="1764" y="254"/>
                  <a:pt x="1763" y="254"/>
                  <a:pt x="1763" y="254"/>
                </a:cubicBezTo>
                <a:cubicBezTo>
                  <a:pt x="1763" y="253"/>
                  <a:pt x="1762" y="253"/>
                  <a:pt x="1762" y="253"/>
                </a:cubicBezTo>
                <a:cubicBezTo>
                  <a:pt x="1761" y="253"/>
                  <a:pt x="1761" y="253"/>
                  <a:pt x="1761" y="254"/>
                </a:cubicBezTo>
                <a:cubicBezTo>
                  <a:pt x="1761" y="255"/>
                  <a:pt x="1762" y="255"/>
                  <a:pt x="1762" y="255"/>
                </a:cubicBezTo>
                <a:cubicBezTo>
                  <a:pt x="1762" y="256"/>
                  <a:pt x="1762" y="255"/>
                  <a:pt x="1763" y="255"/>
                </a:cubicBezTo>
                <a:cubicBezTo>
                  <a:pt x="1763" y="255"/>
                  <a:pt x="1763" y="255"/>
                  <a:pt x="1764" y="255"/>
                </a:cubicBezTo>
                <a:cubicBezTo>
                  <a:pt x="1764" y="254"/>
                  <a:pt x="1764" y="255"/>
                  <a:pt x="1764" y="255"/>
                </a:cubicBezTo>
                <a:cubicBezTo>
                  <a:pt x="1765" y="256"/>
                  <a:pt x="1765" y="257"/>
                  <a:pt x="1765" y="257"/>
                </a:cubicBezTo>
                <a:cubicBezTo>
                  <a:pt x="1764" y="257"/>
                  <a:pt x="1764" y="257"/>
                  <a:pt x="1763" y="256"/>
                </a:cubicBezTo>
                <a:cubicBezTo>
                  <a:pt x="1763" y="256"/>
                  <a:pt x="1763" y="256"/>
                  <a:pt x="1763" y="257"/>
                </a:cubicBezTo>
                <a:cubicBezTo>
                  <a:pt x="1763" y="257"/>
                  <a:pt x="1763" y="258"/>
                  <a:pt x="1762" y="257"/>
                </a:cubicBezTo>
                <a:cubicBezTo>
                  <a:pt x="1762" y="257"/>
                  <a:pt x="1761" y="256"/>
                  <a:pt x="1761" y="255"/>
                </a:cubicBezTo>
                <a:cubicBezTo>
                  <a:pt x="1760" y="254"/>
                  <a:pt x="1760" y="255"/>
                  <a:pt x="1760" y="255"/>
                </a:cubicBezTo>
                <a:cubicBezTo>
                  <a:pt x="1759" y="255"/>
                  <a:pt x="1759" y="254"/>
                  <a:pt x="1759" y="255"/>
                </a:cubicBezTo>
                <a:cubicBezTo>
                  <a:pt x="1759" y="255"/>
                  <a:pt x="1759" y="256"/>
                  <a:pt x="1759" y="256"/>
                </a:cubicBezTo>
                <a:cubicBezTo>
                  <a:pt x="1760" y="256"/>
                  <a:pt x="1760" y="257"/>
                  <a:pt x="1760" y="257"/>
                </a:cubicBezTo>
                <a:cubicBezTo>
                  <a:pt x="1760" y="258"/>
                  <a:pt x="1760" y="258"/>
                  <a:pt x="1759" y="258"/>
                </a:cubicBezTo>
                <a:cubicBezTo>
                  <a:pt x="1759" y="258"/>
                  <a:pt x="1758" y="259"/>
                  <a:pt x="1759" y="259"/>
                </a:cubicBezTo>
                <a:cubicBezTo>
                  <a:pt x="1759" y="260"/>
                  <a:pt x="1760" y="260"/>
                  <a:pt x="1760" y="261"/>
                </a:cubicBezTo>
                <a:cubicBezTo>
                  <a:pt x="1761" y="261"/>
                  <a:pt x="1761" y="262"/>
                  <a:pt x="1761" y="263"/>
                </a:cubicBezTo>
                <a:cubicBezTo>
                  <a:pt x="1761" y="263"/>
                  <a:pt x="1761" y="263"/>
                  <a:pt x="1760" y="263"/>
                </a:cubicBezTo>
                <a:cubicBezTo>
                  <a:pt x="1760" y="263"/>
                  <a:pt x="1760" y="263"/>
                  <a:pt x="1760" y="264"/>
                </a:cubicBezTo>
                <a:cubicBezTo>
                  <a:pt x="1761" y="264"/>
                  <a:pt x="1761" y="264"/>
                  <a:pt x="1762" y="264"/>
                </a:cubicBezTo>
                <a:cubicBezTo>
                  <a:pt x="1763" y="264"/>
                  <a:pt x="1763" y="266"/>
                  <a:pt x="1764" y="266"/>
                </a:cubicBezTo>
                <a:cubicBezTo>
                  <a:pt x="1764" y="267"/>
                  <a:pt x="1764" y="267"/>
                  <a:pt x="1764" y="268"/>
                </a:cubicBezTo>
                <a:cubicBezTo>
                  <a:pt x="1764" y="269"/>
                  <a:pt x="1764" y="270"/>
                  <a:pt x="1765" y="271"/>
                </a:cubicBezTo>
                <a:cubicBezTo>
                  <a:pt x="1765" y="272"/>
                  <a:pt x="1764" y="272"/>
                  <a:pt x="1764" y="273"/>
                </a:cubicBezTo>
                <a:cubicBezTo>
                  <a:pt x="1764" y="274"/>
                  <a:pt x="1765" y="275"/>
                  <a:pt x="1765" y="275"/>
                </a:cubicBezTo>
                <a:cubicBezTo>
                  <a:pt x="1765" y="276"/>
                  <a:pt x="1765" y="276"/>
                  <a:pt x="1764" y="277"/>
                </a:cubicBezTo>
                <a:cubicBezTo>
                  <a:pt x="1764" y="277"/>
                  <a:pt x="1763" y="277"/>
                  <a:pt x="1763" y="278"/>
                </a:cubicBezTo>
                <a:cubicBezTo>
                  <a:pt x="1762" y="279"/>
                  <a:pt x="1763" y="279"/>
                  <a:pt x="1763" y="280"/>
                </a:cubicBezTo>
                <a:cubicBezTo>
                  <a:pt x="1763" y="280"/>
                  <a:pt x="1763" y="281"/>
                  <a:pt x="1762" y="281"/>
                </a:cubicBezTo>
                <a:cubicBezTo>
                  <a:pt x="1762" y="282"/>
                  <a:pt x="1761" y="282"/>
                  <a:pt x="1761" y="283"/>
                </a:cubicBezTo>
                <a:cubicBezTo>
                  <a:pt x="1760" y="283"/>
                  <a:pt x="1759" y="284"/>
                  <a:pt x="1758" y="284"/>
                </a:cubicBezTo>
                <a:cubicBezTo>
                  <a:pt x="1757" y="284"/>
                  <a:pt x="1758" y="284"/>
                  <a:pt x="1758" y="285"/>
                </a:cubicBezTo>
                <a:cubicBezTo>
                  <a:pt x="1758" y="286"/>
                  <a:pt x="1757" y="286"/>
                  <a:pt x="1756" y="285"/>
                </a:cubicBezTo>
                <a:cubicBezTo>
                  <a:pt x="1756" y="285"/>
                  <a:pt x="1755" y="284"/>
                  <a:pt x="1755" y="284"/>
                </a:cubicBezTo>
                <a:cubicBezTo>
                  <a:pt x="1755" y="283"/>
                  <a:pt x="1755" y="283"/>
                  <a:pt x="1755" y="283"/>
                </a:cubicBezTo>
                <a:cubicBezTo>
                  <a:pt x="1754" y="283"/>
                  <a:pt x="1754" y="283"/>
                  <a:pt x="1754" y="283"/>
                </a:cubicBezTo>
                <a:cubicBezTo>
                  <a:pt x="1754" y="282"/>
                  <a:pt x="1755" y="283"/>
                  <a:pt x="1755" y="282"/>
                </a:cubicBezTo>
                <a:cubicBezTo>
                  <a:pt x="1755" y="282"/>
                  <a:pt x="1755" y="282"/>
                  <a:pt x="1755" y="281"/>
                </a:cubicBezTo>
                <a:cubicBezTo>
                  <a:pt x="1755" y="281"/>
                  <a:pt x="1755" y="281"/>
                  <a:pt x="1755" y="280"/>
                </a:cubicBezTo>
                <a:cubicBezTo>
                  <a:pt x="1755" y="280"/>
                  <a:pt x="1755" y="280"/>
                  <a:pt x="1754" y="280"/>
                </a:cubicBezTo>
                <a:cubicBezTo>
                  <a:pt x="1753" y="281"/>
                  <a:pt x="1753" y="281"/>
                  <a:pt x="1753" y="281"/>
                </a:cubicBezTo>
                <a:cubicBezTo>
                  <a:pt x="1752" y="282"/>
                  <a:pt x="1752" y="282"/>
                  <a:pt x="1753" y="283"/>
                </a:cubicBezTo>
                <a:cubicBezTo>
                  <a:pt x="1753" y="283"/>
                  <a:pt x="1754" y="284"/>
                  <a:pt x="1754" y="285"/>
                </a:cubicBezTo>
                <a:cubicBezTo>
                  <a:pt x="1754" y="286"/>
                  <a:pt x="1754" y="286"/>
                  <a:pt x="1754" y="287"/>
                </a:cubicBezTo>
                <a:cubicBezTo>
                  <a:pt x="1753" y="288"/>
                  <a:pt x="1753" y="289"/>
                  <a:pt x="1753" y="289"/>
                </a:cubicBezTo>
                <a:cubicBezTo>
                  <a:pt x="1752" y="289"/>
                  <a:pt x="1752" y="290"/>
                  <a:pt x="1752" y="290"/>
                </a:cubicBezTo>
                <a:cubicBezTo>
                  <a:pt x="1752" y="291"/>
                  <a:pt x="1752" y="291"/>
                  <a:pt x="1753" y="291"/>
                </a:cubicBezTo>
                <a:cubicBezTo>
                  <a:pt x="1753" y="292"/>
                  <a:pt x="1753" y="292"/>
                  <a:pt x="1754" y="293"/>
                </a:cubicBezTo>
                <a:cubicBezTo>
                  <a:pt x="1754" y="293"/>
                  <a:pt x="1753" y="293"/>
                  <a:pt x="1753" y="293"/>
                </a:cubicBezTo>
                <a:cubicBezTo>
                  <a:pt x="1752" y="294"/>
                  <a:pt x="1753" y="294"/>
                  <a:pt x="1752" y="294"/>
                </a:cubicBezTo>
                <a:cubicBezTo>
                  <a:pt x="1751" y="294"/>
                  <a:pt x="1751" y="294"/>
                  <a:pt x="1751" y="294"/>
                </a:cubicBezTo>
                <a:cubicBezTo>
                  <a:pt x="1750" y="294"/>
                  <a:pt x="1750" y="294"/>
                  <a:pt x="1749" y="294"/>
                </a:cubicBezTo>
                <a:cubicBezTo>
                  <a:pt x="1749" y="294"/>
                  <a:pt x="1749" y="293"/>
                  <a:pt x="1749" y="293"/>
                </a:cubicBezTo>
                <a:cubicBezTo>
                  <a:pt x="1749" y="292"/>
                  <a:pt x="1748" y="292"/>
                  <a:pt x="1748" y="293"/>
                </a:cubicBezTo>
                <a:cubicBezTo>
                  <a:pt x="1747" y="293"/>
                  <a:pt x="1747" y="293"/>
                  <a:pt x="1746" y="293"/>
                </a:cubicBezTo>
                <a:cubicBezTo>
                  <a:pt x="1745" y="293"/>
                  <a:pt x="1745" y="293"/>
                  <a:pt x="1744" y="293"/>
                </a:cubicBezTo>
                <a:cubicBezTo>
                  <a:pt x="1743" y="294"/>
                  <a:pt x="1743" y="294"/>
                  <a:pt x="1743" y="294"/>
                </a:cubicBezTo>
                <a:cubicBezTo>
                  <a:pt x="1742" y="294"/>
                  <a:pt x="1741" y="294"/>
                  <a:pt x="1741" y="294"/>
                </a:cubicBezTo>
                <a:cubicBezTo>
                  <a:pt x="1740" y="294"/>
                  <a:pt x="1740" y="294"/>
                  <a:pt x="1739" y="294"/>
                </a:cubicBezTo>
                <a:cubicBezTo>
                  <a:pt x="1739" y="295"/>
                  <a:pt x="1739" y="295"/>
                  <a:pt x="1738" y="294"/>
                </a:cubicBezTo>
                <a:cubicBezTo>
                  <a:pt x="1738" y="294"/>
                  <a:pt x="1738" y="293"/>
                  <a:pt x="1737" y="294"/>
                </a:cubicBezTo>
                <a:cubicBezTo>
                  <a:pt x="1737" y="294"/>
                  <a:pt x="1736" y="294"/>
                  <a:pt x="1736" y="294"/>
                </a:cubicBezTo>
                <a:cubicBezTo>
                  <a:pt x="1735" y="294"/>
                  <a:pt x="1735" y="294"/>
                  <a:pt x="1735" y="295"/>
                </a:cubicBezTo>
                <a:cubicBezTo>
                  <a:pt x="1735" y="295"/>
                  <a:pt x="1735" y="295"/>
                  <a:pt x="1734" y="296"/>
                </a:cubicBezTo>
                <a:cubicBezTo>
                  <a:pt x="1734" y="297"/>
                  <a:pt x="1733" y="298"/>
                  <a:pt x="1733" y="298"/>
                </a:cubicBezTo>
                <a:cubicBezTo>
                  <a:pt x="1733" y="299"/>
                  <a:pt x="1732" y="300"/>
                  <a:pt x="1732" y="300"/>
                </a:cubicBezTo>
                <a:cubicBezTo>
                  <a:pt x="1731" y="300"/>
                  <a:pt x="1731" y="300"/>
                  <a:pt x="1731" y="301"/>
                </a:cubicBezTo>
                <a:cubicBezTo>
                  <a:pt x="1730" y="301"/>
                  <a:pt x="1730" y="302"/>
                  <a:pt x="1730" y="302"/>
                </a:cubicBezTo>
                <a:cubicBezTo>
                  <a:pt x="1729" y="302"/>
                  <a:pt x="1729" y="302"/>
                  <a:pt x="1729" y="302"/>
                </a:cubicBezTo>
                <a:cubicBezTo>
                  <a:pt x="1728" y="301"/>
                  <a:pt x="1728" y="302"/>
                  <a:pt x="1728" y="302"/>
                </a:cubicBezTo>
                <a:cubicBezTo>
                  <a:pt x="1727" y="303"/>
                  <a:pt x="1728" y="303"/>
                  <a:pt x="1728" y="303"/>
                </a:cubicBezTo>
                <a:cubicBezTo>
                  <a:pt x="1728" y="304"/>
                  <a:pt x="1728" y="304"/>
                  <a:pt x="1728" y="304"/>
                </a:cubicBezTo>
                <a:cubicBezTo>
                  <a:pt x="1729" y="304"/>
                  <a:pt x="1729" y="304"/>
                  <a:pt x="1729" y="305"/>
                </a:cubicBezTo>
                <a:cubicBezTo>
                  <a:pt x="1729" y="305"/>
                  <a:pt x="1728" y="305"/>
                  <a:pt x="1727" y="305"/>
                </a:cubicBezTo>
                <a:cubicBezTo>
                  <a:pt x="1727" y="306"/>
                  <a:pt x="1727" y="306"/>
                  <a:pt x="1727" y="306"/>
                </a:cubicBezTo>
                <a:cubicBezTo>
                  <a:pt x="1727" y="306"/>
                  <a:pt x="1727" y="307"/>
                  <a:pt x="1726" y="307"/>
                </a:cubicBezTo>
                <a:cubicBezTo>
                  <a:pt x="1726" y="307"/>
                  <a:pt x="1726" y="307"/>
                  <a:pt x="1726" y="307"/>
                </a:cubicBezTo>
                <a:cubicBezTo>
                  <a:pt x="1725" y="307"/>
                  <a:pt x="1725" y="308"/>
                  <a:pt x="1725" y="308"/>
                </a:cubicBezTo>
                <a:cubicBezTo>
                  <a:pt x="1724" y="308"/>
                  <a:pt x="1725" y="308"/>
                  <a:pt x="1724" y="308"/>
                </a:cubicBezTo>
                <a:cubicBezTo>
                  <a:pt x="1724" y="308"/>
                  <a:pt x="1724" y="309"/>
                  <a:pt x="1724" y="309"/>
                </a:cubicBezTo>
                <a:cubicBezTo>
                  <a:pt x="1724" y="309"/>
                  <a:pt x="1724" y="309"/>
                  <a:pt x="1723" y="309"/>
                </a:cubicBezTo>
                <a:cubicBezTo>
                  <a:pt x="1723" y="309"/>
                  <a:pt x="1723" y="309"/>
                  <a:pt x="1723" y="309"/>
                </a:cubicBezTo>
                <a:cubicBezTo>
                  <a:pt x="1722" y="310"/>
                  <a:pt x="1722" y="309"/>
                  <a:pt x="1722" y="309"/>
                </a:cubicBezTo>
                <a:cubicBezTo>
                  <a:pt x="1722" y="309"/>
                  <a:pt x="1722" y="310"/>
                  <a:pt x="1722" y="310"/>
                </a:cubicBezTo>
                <a:close/>
                <a:moveTo>
                  <a:pt x="1776" y="299"/>
                </a:moveTo>
                <a:cubicBezTo>
                  <a:pt x="1775" y="299"/>
                  <a:pt x="1775" y="300"/>
                  <a:pt x="1776" y="300"/>
                </a:cubicBezTo>
                <a:cubicBezTo>
                  <a:pt x="1776" y="300"/>
                  <a:pt x="1776" y="299"/>
                  <a:pt x="1776" y="299"/>
                </a:cubicBezTo>
                <a:cubicBezTo>
                  <a:pt x="1776" y="299"/>
                  <a:pt x="1776" y="299"/>
                  <a:pt x="1776" y="299"/>
                </a:cubicBezTo>
                <a:close/>
                <a:moveTo>
                  <a:pt x="1736" y="289"/>
                </a:moveTo>
                <a:cubicBezTo>
                  <a:pt x="1736" y="290"/>
                  <a:pt x="1737" y="290"/>
                  <a:pt x="1737" y="289"/>
                </a:cubicBezTo>
                <a:cubicBezTo>
                  <a:pt x="1737" y="289"/>
                  <a:pt x="1737" y="289"/>
                  <a:pt x="1736" y="288"/>
                </a:cubicBezTo>
                <a:cubicBezTo>
                  <a:pt x="1735" y="288"/>
                  <a:pt x="1735" y="289"/>
                  <a:pt x="1736" y="289"/>
                </a:cubicBezTo>
                <a:close/>
                <a:moveTo>
                  <a:pt x="1735" y="290"/>
                </a:moveTo>
                <a:cubicBezTo>
                  <a:pt x="1735" y="290"/>
                  <a:pt x="1736" y="290"/>
                  <a:pt x="1735" y="290"/>
                </a:cubicBezTo>
                <a:cubicBezTo>
                  <a:pt x="1735" y="290"/>
                  <a:pt x="1734" y="290"/>
                  <a:pt x="1735" y="290"/>
                </a:cubicBezTo>
                <a:close/>
                <a:moveTo>
                  <a:pt x="1723" y="306"/>
                </a:moveTo>
                <a:cubicBezTo>
                  <a:pt x="1723" y="306"/>
                  <a:pt x="1723" y="306"/>
                  <a:pt x="1723" y="306"/>
                </a:cubicBezTo>
                <a:cubicBezTo>
                  <a:pt x="1722" y="305"/>
                  <a:pt x="1722" y="306"/>
                  <a:pt x="1722" y="306"/>
                </a:cubicBezTo>
                <a:cubicBezTo>
                  <a:pt x="1723" y="306"/>
                  <a:pt x="1723" y="307"/>
                  <a:pt x="1723" y="306"/>
                </a:cubicBezTo>
                <a:close/>
                <a:moveTo>
                  <a:pt x="1721" y="311"/>
                </a:moveTo>
                <a:cubicBezTo>
                  <a:pt x="1720" y="312"/>
                  <a:pt x="1720" y="312"/>
                  <a:pt x="1721" y="312"/>
                </a:cubicBezTo>
                <a:cubicBezTo>
                  <a:pt x="1721" y="312"/>
                  <a:pt x="1721" y="312"/>
                  <a:pt x="1721" y="311"/>
                </a:cubicBezTo>
                <a:cubicBezTo>
                  <a:pt x="1721" y="310"/>
                  <a:pt x="1721" y="311"/>
                  <a:pt x="1721" y="311"/>
                </a:cubicBezTo>
                <a:close/>
                <a:moveTo>
                  <a:pt x="1719" y="313"/>
                </a:moveTo>
                <a:cubicBezTo>
                  <a:pt x="1719" y="313"/>
                  <a:pt x="1719" y="314"/>
                  <a:pt x="1719" y="314"/>
                </a:cubicBezTo>
                <a:cubicBezTo>
                  <a:pt x="1720" y="314"/>
                  <a:pt x="1720" y="314"/>
                  <a:pt x="1720" y="314"/>
                </a:cubicBezTo>
                <a:cubicBezTo>
                  <a:pt x="1721" y="313"/>
                  <a:pt x="1720" y="313"/>
                  <a:pt x="1720" y="313"/>
                </a:cubicBezTo>
                <a:cubicBezTo>
                  <a:pt x="1720" y="313"/>
                  <a:pt x="1720" y="313"/>
                  <a:pt x="1719" y="313"/>
                </a:cubicBezTo>
                <a:close/>
                <a:moveTo>
                  <a:pt x="1730" y="314"/>
                </a:moveTo>
                <a:cubicBezTo>
                  <a:pt x="1729" y="315"/>
                  <a:pt x="1729" y="315"/>
                  <a:pt x="1729" y="315"/>
                </a:cubicBezTo>
                <a:cubicBezTo>
                  <a:pt x="1729" y="315"/>
                  <a:pt x="1729" y="315"/>
                  <a:pt x="1729" y="315"/>
                </a:cubicBezTo>
                <a:cubicBezTo>
                  <a:pt x="1729" y="315"/>
                  <a:pt x="1728" y="314"/>
                  <a:pt x="1728" y="315"/>
                </a:cubicBezTo>
                <a:cubicBezTo>
                  <a:pt x="1727" y="315"/>
                  <a:pt x="1727" y="315"/>
                  <a:pt x="1728" y="316"/>
                </a:cubicBezTo>
                <a:cubicBezTo>
                  <a:pt x="1728" y="316"/>
                  <a:pt x="1728" y="317"/>
                  <a:pt x="1728" y="317"/>
                </a:cubicBezTo>
                <a:cubicBezTo>
                  <a:pt x="1729" y="317"/>
                  <a:pt x="1729" y="316"/>
                  <a:pt x="1729" y="315"/>
                </a:cubicBezTo>
                <a:cubicBezTo>
                  <a:pt x="1729" y="315"/>
                  <a:pt x="1729" y="315"/>
                  <a:pt x="1729" y="315"/>
                </a:cubicBezTo>
                <a:cubicBezTo>
                  <a:pt x="1730" y="315"/>
                  <a:pt x="1731" y="315"/>
                  <a:pt x="1730" y="314"/>
                </a:cubicBezTo>
                <a:close/>
                <a:moveTo>
                  <a:pt x="1729" y="318"/>
                </a:moveTo>
                <a:cubicBezTo>
                  <a:pt x="1729" y="318"/>
                  <a:pt x="1730" y="318"/>
                  <a:pt x="1729" y="317"/>
                </a:cubicBezTo>
                <a:cubicBezTo>
                  <a:pt x="1729" y="317"/>
                  <a:pt x="1729" y="317"/>
                  <a:pt x="1729" y="318"/>
                </a:cubicBezTo>
                <a:close/>
                <a:moveTo>
                  <a:pt x="1728" y="321"/>
                </a:moveTo>
                <a:cubicBezTo>
                  <a:pt x="1728" y="321"/>
                  <a:pt x="1729" y="320"/>
                  <a:pt x="1728" y="320"/>
                </a:cubicBezTo>
                <a:cubicBezTo>
                  <a:pt x="1727" y="320"/>
                  <a:pt x="1727" y="321"/>
                  <a:pt x="1728" y="321"/>
                </a:cubicBezTo>
                <a:close/>
                <a:moveTo>
                  <a:pt x="1735" y="603"/>
                </a:moveTo>
                <a:cubicBezTo>
                  <a:pt x="1736" y="602"/>
                  <a:pt x="1736" y="602"/>
                  <a:pt x="1737" y="602"/>
                </a:cubicBezTo>
                <a:cubicBezTo>
                  <a:pt x="1737" y="602"/>
                  <a:pt x="1738" y="602"/>
                  <a:pt x="1738" y="602"/>
                </a:cubicBezTo>
                <a:cubicBezTo>
                  <a:pt x="1739" y="601"/>
                  <a:pt x="1739" y="601"/>
                  <a:pt x="1740" y="601"/>
                </a:cubicBezTo>
                <a:cubicBezTo>
                  <a:pt x="1740" y="600"/>
                  <a:pt x="1741" y="600"/>
                  <a:pt x="1742" y="600"/>
                </a:cubicBezTo>
                <a:cubicBezTo>
                  <a:pt x="1742" y="600"/>
                  <a:pt x="1743" y="599"/>
                  <a:pt x="1743" y="599"/>
                </a:cubicBezTo>
                <a:cubicBezTo>
                  <a:pt x="1744" y="598"/>
                  <a:pt x="1744" y="598"/>
                  <a:pt x="1743" y="598"/>
                </a:cubicBezTo>
                <a:cubicBezTo>
                  <a:pt x="1743" y="597"/>
                  <a:pt x="1743" y="598"/>
                  <a:pt x="1743" y="598"/>
                </a:cubicBezTo>
                <a:cubicBezTo>
                  <a:pt x="1743" y="598"/>
                  <a:pt x="1742" y="597"/>
                  <a:pt x="1742" y="598"/>
                </a:cubicBezTo>
                <a:cubicBezTo>
                  <a:pt x="1741" y="598"/>
                  <a:pt x="1740" y="598"/>
                  <a:pt x="1740" y="598"/>
                </a:cubicBezTo>
                <a:cubicBezTo>
                  <a:pt x="1740" y="598"/>
                  <a:pt x="1739" y="598"/>
                  <a:pt x="1739" y="598"/>
                </a:cubicBezTo>
                <a:cubicBezTo>
                  <a:pt x="1738" y="598"/>
                  <a:pt x="1738" y="598"/>
                  <a:pt x="1737" y="599"/>
                </a:cubicBezTo>
                <a:cubicBezTo>
                  <a:pt x="1737" y="599"/>
                  <a:pt x="1736" y="599"/>
                  <a:pt x="1736" y="599"/>
                </a:cubicBezTo>
                <a:cubicBezTo>
                  <a:pt x="1735" y="598"/>
                  <a:pt x="1735" y="598"/>
                  <a:pt x="1735" y="599"/>
                </a:cubicBezTo>
                <a:cubicBezTo>
                  <a:pt x="1734" y="599"/>
                  <a:pt x="1733" y="599"/>
                  <a:pt x="1732" y="599"/>
                </a:cubicBezTo>
                <a:cubicBezTo>
                  <a:pt x="1732" y="599"/>
                  <a:pt x="1731" y="599"/>
                  <a:pt x="1731" y="599"/>
                </a:cubicBezTo>
                <a:cubicBezTo>
                  <a:pt x="1731" y="600"/>
                  <a:pt x="1730" y="600"/>
                  <a:pt x="1730" y="600"/>
                </a:cubicBezTo>
                <a:cubicBezTo>
                  <a:pt x="1730" y="600"/>
                  <a:pt x="1730" y="601"/>
                  <a:pt x="1730" y="601"/>
                </a:cubicBezTo>
                <a:cubicBezTo>
                  <a:pt x="1730" y="601"/>
                  <a:pt x="1730" y="601"/>
                  <a:pt x="1729" y="602"/>
                </a:cubicBezTo>
                <a:cubicBezTo>
                  <a:pt x="1729" y="602"/>
                  <a:pt x="1730" y="602"/>
                  <a:pt x="1730" y="602"/>
                </a:cubicBezTo>
                <a:cubicBezTo>
                  <a:pt x="1729" y="602"/>
                  <a:pt x="1729" y="602"/>
                  <a:pt x="1729" y="602"/>
                </a:cubicBezTo>
                <a:cubicBezTo>
                  <a:pt x="1729" y="602"/>
                  <a:pt x="1728" y="602"/>
                  <a:pt x="1728" y="603"/>
                </a:cubicBezTo>
                <a:cubicBezTo>
                  <a:pt x="1728" y="603"/>
                  <a:pt x="1727" y="603"/>
                  <a:pt x="1727" y="603"/>
                </a:cubicBezTo>
                <a:cubicBezTo>
                  <a:pt x="1727" y="603"/>
                  <a:pt x="1727" y="603"/>
                  <a:pt x="1727" y="603"/>
                </a:cubicBezTo>
                <a:cubicBezTo>
                  <a:pt x="1727" y="603"/>
                  <a:pt x="1726" y="603"/>
                  <a:pt x="1726" y="603"/>
                </a:cubicBezTo>
                <a:cubicBezTo>
                  <a:pt x="1726" y="603"/>
                  <a:pt x="1725" y="604"/>
                  <a:pt x="1724" y="604"/>
                </a:cubicBezTo>
                <a:cubicBezTo>
                  <a:pt x="1723" y="604"/>
                  <a:pt x="1723" y="605"/>
                  <a:pt x="1723" y="605"/>
                </a:cubicBezTo>
                <a:cubicBezTo>
                  <a:pt x="1723" y="605"/>
                  <a:pt x="1722" y="605"/>
                  <a:pt x="1722" y="606"/>
                </a:cubicBezTo>
                <a:cubicBezTo>
                  <a:pt x="1721" y="606"/>
                  <a:pt x="1721" y="606"/>
                  <a:pt x="1721" y="607"/>
                </a:cubicBezTo>
                <a:cubicBezTo>
                  <a:pt x="1721" y="607"/>
                  <a:pt x="1721" y="608"/>
                  <a:pt x="1721" y="608"/>
                </a:cubicBezTo>
                <a:cubicBezTo>
                  <a:pt x="1720" y="609"/>
                  <a:pt x="1720" y="609"/>
                  <a:pt x="1721" y="609"/>
                </a:cubicBezTo>
                <a:cubicBezTo>
                  <a:pt x="1721" y="609"/>
                  <a:pt x="1721" y="609"/>
                  <a:pt x="1721" y="610"/>
                </a:cubicBezTo>
                <a:cubicBezTo>
                  <a:pt x="1721" y="610"/>
                  <a:pt x="1721" y="610"/>
                  <a:pt x="1720" y="610"/>
                </a:cubicBezTo>
                <a:cubicBezTo>
                  <a:pt x="1720" y="610"/>
                  <a:pt x="1720" y="611"/>
                  <a:pt x="1720" y="611"/>
                </a:cubicBezTo>
                <a:cubicBezTo>
                  <a:pt x="1719" y="611"/>
                  <a:pt x="1720" y="612"/>
                  <a:pt x="1721" y="612"/>
                </a:cubicBezTo>
                <a:cubicBezTo>
                  <a:pt x="1721" y="612"/>
                  <a:pt x="1723" y="611"/>
                  <a:pt x="1723" y="610"/>
                </a:cubicBezTo>
                <a:cubicBezTo>
                  <a:pt x="1724" y="610"/>
                  <a:pt x="1724" y="610"/>
                  <a:pt x="1725" y="610"/>
                </a:cubicBezTo>
                <a:cubicBezTo>
                  <a:pt x="1726" y="610"/>
                  <a:pt x="1726" y="610"/>
                  <a:pt x="1726" y="609"/>
                </a:cubicBezTo>
                <a:cubicBezTo>
                  <a:pt x="1727" y="609"/>
                  <a:pt x="1728" y="608"/>
                  <a:pt x="1728" y="607"/>
                </a:cubicBezTo>
                <a:cubicBezTo>
                  <a:pt x="1729" y="607"/>
                  <a:pt x="1729" y="606"/>
                  <a:pt x="1729" y="606"/>
                </a:cubicBezTo>
                <a:cubicBezTo>
                  <a:pt x="1729" y="606"/>
                  <a:pt x="1730" y="605"/>
                  <a:pt x="1730" y="605"/>
                </a:cubicBezTo>
                <a:cubicBezTo>
                  <a:pt x="1730" y="605"/>
                  <a:pt x="1731" y="604"/>
                  <a:pt x="1732" y="604"/>
                </a:cubicBezTo>
                <a:cubicBezTo>
                  <a:pt x="1733" y="604"/>
                  <a:pt x="1734" y="603"/>
                  <a:pt x="1734" y="603"/>
                </a:cubicBezTo>
                <a:cubicBezTo>
                  <a:pt x="1735" y="603"/>
                  <a:pt x="1735" y="603"/>
                  <a:pt x="1735" y="603"/>
                </a:cubicBezTo>
                <a:close/>
                <a:moveTo>
                  <a:pt x="1611" y="395"/>
                </a:moveTo>
                <a:cubicBezTo>
                  <a:pt x="1610" y="395"/>
                  <a:pt x="1610" y="396"/>
                  <a:pt x="1610" y="396"/>
                </a:cubicBezTo>
                <a:cubicBezTo>
                  <a:pt x="1611" y="397"/>
                  <a:pt x="1611" y="397"/>
                  <a:pt x="1611" y="397"/>
                </a:cubicBezTo>
                <a:cubicBezTo>
                  <a:pt x="1611" y="396"/>
                  <a:pt x="1611" y="396"/>
                  <a:pt x="1611" y="396"/>
                </a:cubicBezTo>
                <a:cubicBezTo>
                  <a:pt x="1611" y="395"/>
                  <a:pt x="1611" y="396"/>
                  <a:pt x="1611" y="395"/>
                </a:cubicBezTo>
                <a:close/>
                <a:moveTo>
                  <a:pt x="1614" y="394"/>
                </a:moveTo>
                <a:cubicBezTo>
                  <a:pt x="1614" y="394"/>
                  <a:pt x="1614" y="394"/>
                  <a:pt x="1614" y="394"/>
                </a:cubicBezTo>
                <a:cubicBezTo>
                  <a:pt x="1614" y="394"/>
                  <a:pt x="1614" y="394"/>
                  <a:pt x="1614" y="394"/>
                </a:cubicBezTo>
                <a:cubicBezTo>
                  <a:pt x="1614" y="394"/>
                  <a:pt x="1614" y="394"/>
                  <a:pt x="1614" y="394"/>
                </a:cubicBezTo>
                <a:close/>
                <a:moveTo>
                  <a:pt x="1614" y="394"/>
                </a:moveTo>
                <a:cubicBezTo>
                  <a:pt x="1613" y="394"/>
                  <a:pt x="1613" y="395"/>
                  <a:pt x="1613" y="395"/>
                </a:cubicBezTo>
                <a:cubicBezTo>
                  <a:pt x="1613" y="395"/>
                  <a:pt x="1613" y="395"/>
                  <a:pt x="1613" y="395"/>
                </a:cubicBezTo>
                <a:cubicBezTo>
                  <a:pt x="1614" y="395"/>
                  <a:pt x="1613" y="395"/>
                  <a:pt x="1614" y="395"/>
                </a:cubicBezTo>
                <a:cubicBezTo>
                  <a:pt x="1614" y="395"/>
                  <a:pt x="1614" y="394"/>
                  <a:pt x="1614" y="394"/>
                </a:cubicBezTo>
                <a:close/>
                <a:moveTo>
                  <a:pt x="1613" y="394"/>
                </a:moveTo>
                <a:cubicBezTo>
                  <a:pt x="1614" y="394"/>
                  <a:pt x="1614" y="393"/>
                  <a:pt x="1613" y="393"/>
                </a:cubicBezTo>
                <a:cubicBezTo>
                  <a:pt x="1613" y="393"/>
                  <a:pt x="1613" y="393"/>
                  <a:pt x="1613" y="393"/>
                </a:cubicBezTo>
                <a:cubicBezTo>
                  <a:pt x="1613" y="394"/>
                  <a:pt x="1613" y="394"/>
                  <a:pt x="1613" y="394"/>
                </a:cubicBezTo>
                <a:close/>
                <a:moveTo>
                  <a:pt x="1615" y="392"/>
                </a:moveTo>
                <a:cubicBezTo>
                  <a:pt x="1616" y="392"/>
                  <a:pt x="1616" y="391"/>
                  <a:pt x="1616" y="392"/>
                </a:cubicBezTo>
                <a:cubicBezTo>
                  <a:pt x="1615" y="392"/>
                  <a:pt x="1615" y="392"/>
                  <a:pt x="1615" y="392"/>
                </a:cubicBezTo>
                <a:close/>
                <a:moveTo>
                  <a:pt x="1988" y="671"/>
                </a:moveTo>
                <a:cubicBezTo>
                  <a:pt x="1988" y="670"/>
                  <a:pt x="1987" y="670"/>
                  <a:pt x="1987" y="670"/>
                </a:cubicBezTo>
                <a:cubicBezTo>
                  <a:pt x="1988" y="669"/>
                  <a:pt x="1987" y="669"/>
                  <a:pt x="1987" y="669"/>
                </a:cubicBezTo>
                <a:cubicBezTo>
                  <a:pt x="1987" y="669"/>
                  <a:pt x="1987" y="669"/>
                  <a:pt x="1987" y="669"/>
                </a:cubicBezTo>
                <a:cubicBezTo>
                  <a:pt x="1986" y="669"/>
                  <a:pt x="1986" y="669"/>
                  <a:pt x="1986" y="669"/>
                </a:cubicBezTo>
                <a:cubicBezTo>
                  <a:pt x="1986" y="670"/>
                  <a:pt x="1986" y="670"/>
                  <a:pt x="1986" y="671"/>
                </a:cubicBezTo>
                <a:cubicBezTo>
                  <a:pt x="1986" y="671"/>
                  <a:pt x="1987" y="671"/>
                  <a:pt x="1987" y="671"/>
                </a:cubicBezTo>
                <a:cubicBezTo>
                  <a:pt x="1988" y="671"/>
                  <a:pt x="1988" y="671"/>
                  <a:pt x="1988" y="671"/>
                </a:cubicBezTo>
                <a:close/>
                <a:moveTo>
                  <a:pt x="1987" y="673"/>
                </a:moveTo>
                <a:cubicBezTo>
                  <a:pt x="1987" y="673"/>
                  <a:pt x="1987" y="674"/>
                  <a:pt x="1986" y="674"/>
                </a:cubicBezTo>
                <a:cubicBezTo>
                  <a:pt x="1986" y="675"/>
                  <a:pt x="1986" y="675"/>
                  <a:pt x="1987" y="676"/>
                </a:cubicBezTo>
                <a:cubicBezTo>
                  <a:pt x="1987" y="676"/>
                  <a:pt x="1987" y="676"/>
                  <a:pt x="1987" y="675"/>
                </a:cubicBezTo>
                <a:cubicBezTo>
                  <a:pt x="1988" y="675"/>
                  <a:pt x="1987" y="675"/>
                  <a:pt x="1987" y="674"/>
                </a:cubicBezTo>
                <a:cubicBezTo>
                  <a:pt x="1987" y="673"/>
                  <a:pt x="1987" y="673"/>
                  <a:pt x="1987" y="673"/>
                </a:cubicBezTo>
                <a:close/>
                <a:moveTo>
                  <a:pt x="1989" y="679"/>
                </a:moveTo>
                <a:cubicBezTo>
                  <a:pt x="1988" y="679"/>
                  <a:pt x="1988" y="680"/>
                  <a:pt x="1988" y="680"/>
                </a:cubicBezTo>
                <a:cubicBezTo>
                  <a:pt x="1989" y="680"/>
                  <a:pt x="1989" y="680"/>
                  <a:pt x="1989" y="679"/>
                </a:cubicBezTo>
                <a:cubicBezTo>
                  <a:pt x="1989" y="679"/>
                  <a:pt x="1989" y="679"/>
                  <a:pt x="1989" y="679"/>
                </a:cubicBezTo>
                <a:close/>
                <a:moveTo>
                  <a:pt x="1992" y="675"/>
                </a:moveTo>
                <a:cubicBezTo>
                  <a:pt x="1992" y="675"/>
                  <a:pt x="1992" y="675"/>
                  <a:pt x="1992" y="675"/>
                </a:cubicBezTo>
                <a:cubicBezTo>
                  <a:pt x="1992" y="675"/>
                  <a:pt x="1993" y="674"/>
                  <a:pt x="1992" y="675"/>
                </a:cubicBezTo>
                <a:close/>
                <a:moveTo>
                  <a:pt x="1989" y="673"/>
                </a:moveTo>
                <a:cubicBezTo>
                  <a:pt x="1989" y="673"/>
                  <a:pt x="1989" y="672"/>
                  <a:pt x="1989" y="673"/>
                </a:cubicBezTo>
                <a:cubicBezTo>
                  <a:pt x="1989" y="673"/>
                  <a:pt x="1988" y="673"/>
                  <a:pt x="1989" y="673"/>
                </a:cubicBezTo>
                <a:close/>
                <a:moveTo>
                  <a:pt x="1985" y="661"/>
                </a:moveTo>
                <a:cubicBezTo>
                  <a:pt x="1984" y="661"/>
                  <a:pt x="1984" y="661"/>
                  <a:pt x="1984" y="661"/>
                </a:cubicBezTo>
                <a:cubicBezTo>
                  <a:pt x="1983" y="661"/>
                  <a:pt x="1983" y="661"/>
                  <a:pt x="1983" y="662"/>
                </a:cubicBezTo>
                <a:cubicBezTo>
                  <a:pt x="1983" y="662"/>
                  <a:pt x="1983" y="663"/>
                  <a:pt x="1983" y="663"/>
                </a:cubicBezTo>
                <a:cubicBezTo>
                  <a:pt x="1984" y="664"/>
                  <a:pt x="1985" y="663"/>
                  <a:pt x="1985" y="663"/>
                </a:cubicBezTo>
                <a:cubicBezTo>
                  <a:pt x="1985" y="662"/>
                  <a:pt x="1985" y="662"/>
                  <a:pt x="1985" y="662"/>
                </a:cubicBezTo>
                <a:cubicBezTo>
                  <a:pt x="1985" y="661"/>
                  <a:pt x="1985" y="661"/>
                  <a:pt x="1985" y="661"/>
                </a:cubicBezTo>
                <a:close/>
                <a:moveTo>
                  <a:pt x="1986" y="656"/>
                </a:moveTo>
                <a:cubicBezTo>
                  <a:pt x="1985" y="655"/>
                  <a:pt x="1985" y="655"/>
                  <a:pt x="1985" y="655"/>
                </a:cubicBezTo>
                <a:cubicBezTo>
                  <a:pt x="1985" y="654"/>
                  <a:pt x="1985" y="654"/>
                  <a:pt x="1985" y="654"/>
                </a:cubicBezTo>
                <a:cubicBezTo>
                  <a:pt x="1985" y="655"/>
                  <a:pt x="1984" y="655"/>
                  <a:pt x="1984" y="655"/>
                </a:cubicBezTo>
                <a:cubicBezTo>
                  <a:pt x="1984" y="655"/>
                  <a:pt x="1984" y="655"/>
                  <a:pt x="1984" y="655"/>
                </a:cubicBezTo>
                <a:cubicBezTo>
                  <a:pt x="1984" y="656"/>
                  <a:pt x="1984" y="656"/>
                  <a:pt x="1985" y="656"/>
                </a:cubicBezTo>
                <a:cubicBezTo>
                  <a:pt x="1985" y="656"/>
                  <a:pt x="1985" y="656"/>
                  <a:pt x="1986" y="656"/>
                </a:cubicBezTo>
                <a:cubicBezTo>
                  <a:pt x="1986" y="656"/>
                  <a:pt x="1986" y="656"/>
                  <a:pt x="1986" y="656"/>
                </a:cubicBezTo>
                <a:close/>
                <a:moveTo>
                  <a:pt x="1984" y="653"/>
                </a:moveTo>
                <a:cubicBezTo>
                  <a:pt x="1985" y="653"/>
                  <a:pt x="1985" y="653"/>
                  <a:pt x="1985" y="653"/>
                </a:cubicBezTo>
                <a:cubicBezTo>
                  <a:pt x="1986" y="653"/>
                  <a:pt x="1986" y="652"/>
                  <a:pt x="1985" y="652"/>
                </a:cubicBezTo>
                <a:cubicBezTo>
                  <a:pt x="1985" y="652"/>
                  <a:pt x="1985" y="651"/>
                  <a:pt x="1985" y="651"/>
                </a:cubicBezTo>
                <a:cubicBezTo>
                  <a:pt x="1984" y="652"/>
                  <a:pt x="1984" y="652"/>
                  <a:pt x="1984" y="652"/>
                </a:cubicBezTo>
                <a:cubicBezTo>
                  <a:pt x="1983" y="652"/>
                  <a:pt x="1984" y="652"/>
                  <a:pt x="1984" y="653"/>
                </a:cubicBezTo>
                <a:close/>
                <a:moveTo>
                  <a:pt x="1986" y="650"/>
                </a:moveTo>
                <a:cubicBezTo>
                  <a:pt x="1986" y="649"/>
                  <a:pt x="1986" y="648"/>
                  <a:pt x="1986" y="648"/>
                </a:cubicBezTo>
                <a:cubicBezTo>
                  <a:pt x="1986" y="647"/>
                  <a:pt x="1986" y="647"/>
                  <a:pt x="1986" y="647"/>
                </a:cubicBezTo>
                <a:cubicBezTo>
                  <a:pt x="1986" y="647"/>
                  <a:pt x="1986" y="648"/>
                  <a:pt x="1985" y="648"/>
                </a:cubicBezTo>
                <a:cubicBezTo>
                  <a:pt x="1985" y="648"/>
                  <a:pt x="1985" y="649"/>
                  <a:pt x="1985" y="650"/>
                </a:cubicBezTo>
                <a:cubicBezTo>
                  <a:pt x="1985" y="650"/>
                  <a:pt x="1985" y="651"/>
                  <a:pt x="1986" y="650"/>
                </a:cubicBezTo>
                <a:close/>
                <a:moveTo>
                  <a:pt x="1986" y="644"/>
                </a:moveTo>
                <a:cubicBezTo>
                  <a:pt x="1986" y="645"/>
                  <a:pt x="1985" y="646"/>
                  <a:pt x="1986" y="646"/>
                </a:cubicBezTo>
                <a:cubicBezTo>
                  <a:pt x="1986" y="646"/>
                  <a:pt x="1986" y="646"/>
                  <a:pt x="1986" y="645"/>
                </a:cubicBezTo>
                <a:cubicBezTo>
                  <a:pt x="1987" y="644"/>
                  <a:pt x="1986" y="643"/>
                  <a:pt x="1986" y="643"/>
                </a:cubicBezTo>
                <a:cubicBezTo>
                  <a:pt x="1986" y="643"/>
                  <a:pt x="1986" y="644"/>
                  <a:pt x="1986" y="644"/>
                </a:cubicBezTo>
                <a:close/>
                <a:moveTo>
                  <a:pt x="1984" y="646"/>
                </a:moveTo>
                <a:cubicBezTo>
                  <a:pt x="1984" y="646"/>
                  <a:pt x="1984" y="646"/>
                  <a:pt x="1983" y="646"/>
                </a:cubicBezTo>
                <a:cubicBezTo>
                  <a:pt x="1983" y="647"/>
                  <a:pt x="1983" y="647"/>
                  <a:pt x="1983" y="647"/>
                </a:cubicBezTo>
                <a:cubicBezTo>
                  <a:pt x="1984" y="647"/>
                  <a:pt x="1984" y="647"/>
                  <a:pt x="1985" y="646"/>
                </a:cubicBezTo>
                <a:cubicBezTo>
                  <a:pt x="1985" y="646"/>
                  <a:pt x="1985" y="645"/>
                  <a:pt x="1984" y="646"/>
                </a:cubicBezTo>
                <a:close/>
                <a:moveTo>
                  <a:pt x="1980" y="655"/>
                </a:moveTo>
                <a:cubicBezTo>
                  <a:pt x="1981" y="654"/>
                  <a:pt x="1981" y="653"/>
                  <a:pt x="1982" y="654"/>
                </a:cubicBezTo>
                <a:cubicBezTo>
                  <a:pt x="1982" y="655"/>
                  <a:pt x="1983" y="654"/>
                  <a:pt x="1983" y="654"/>
                </a:cubicBezTo>
                <a:cubicBezTo>
                  <a:pt x="1983" y="653"/>
                  <a:pt x="1981" y="652"/>
                  <a:pt x="1981" y="652"/>
                </a:cubicBezTo>
                <a:cubicBezTo>
                  <a:pt x="1981" y="651"/>
                  <a:pt x="1981" y="651"/>
                  <a:pt x="1981" y="651"/>
                </a:cubicBezTo>
                <a:cubicBezTo>
                  <a:pt x="1980" y="650"/>
                  <a:pt x="1980" y="650"/>
                  <a:pt x="1980" y="650"/>
                </a:cubicBezTo>
                <a:cubicBezTo>
                  <a:pt x="1979" y="649"/>
                  <a:pt x="1979" y="650"/>
                  <a:pt x="1979" y="650"/>
                </a:cubicBezTo>
                <a:cubicBezTo>
                  <a:pt x="1979" y="651"/>
                  <a:pt x="1978" y="651"/>
                  <a:pt x="1979" y="652"/>
                </a:cubicBezTo>
                <a:cubicBezTo>
                  <a:pt x="1979" y="652"/>
                  <a:pt x="1980" y="651"/>
                  <a:pt x="1980" y="652"/>
                </a:cubicBezTo>
                <a:cubicBezTo>
                  <a:pt x="1980" y="652"/>
                  <a:pt x="1980" y="652"/>
                  <a:pt x="1980" y="653"/>
                </a:cubicBezTo>
                <a:cubicBezTo>
                  <a:pt x="1980" y="654"/>
                  <a:pt x="1980" y="655"/>
                  <a:pt x="1980" y="655"/>
                </a:cubicBezTo>
                <a:close/>
                <a:moveTo>
                  <a:pt x="1980" y="649"/>
                </a:moveTo>
                <a:cubicBezTo>
                  <a:pt x="1980" y="648"/>
                  <a:pt x="1980" y="648"/>
                  <a:pt x="1980" y="648"/>
                </a:cubicBezTo>
                <a:cubicBezTo>
                  <a:pt x="1979" y="648"/>
                  <a:pt x="1979" y="648"/>
                  <a:pt x="1979" y="648"/>
                </a:cubicBezTo>
                <a:cubicBezTo>
                  <a:pt x="1979" y="649"/>
                  <a:pt x="1980" y="649"/>
                  <a:pt x="1980" y="649"/>
                </a:cubicBezTo>
                <a:close/>
                <a:moveTo>
                  <a:pt x="1978" y="645"/>
                </a:moveTo>
                <a:cubicBezTo>
                  <a:pt x="1978" y="645"/>
                  <a:pt x="1978" y="644"/>
                  <a:pt x="1978" y="643"/>
                </a:cubicBezTo>
                <a:cubicBezTo>
                  <a:pt x="1978" y="643"/>
                  <a:pt x="1978" y="642"/>
                  <a:pt x="1978" y="641"/>
                </a:cubicBezTo>
                <a:cubicBezTo>
                  <a:pt x="1977" y="641"/>
                  <a:pt x="1977" y="642"/>
                  <a:pt x="1977" y="643"/>
                </a:cubicBezTo>
                <a:cubicBezTo>
                  <a:pt x="1976" y="643"/>
                  <a:pt x="1977" y="644"/>
                  <a:pt x="1977" y="644"/>
                </a:cubicBezTo>
                <a:cubicBezTo>
                  <a:pt x="1977" y="645"/>
                  <a:pt x="1977" y="646"/>
                  <a:pt x="1977" y="646"/>
                </a:cubicBezTo>
                <a:cubicBezTo>
                  <a:pt x="1977" y="646"/>
                  <a:pt x="1977" y="648"/>
                  <a:pt x="1977" y="648"/>
                </a:cubicBezTo>
                <a:cubicBezTo>
                  <a:pt x="1977" y="649"/>
                  <a:pt x="1978" y="648"/>
                  <a:pt x="1978" y="648"/>
                </a:cubicBezTo>
                <a:cubicBezTo>
                  <a:pt x="1979" y="647"/>
                  <a:pt x="1979" y="648"/>
                  <a:pt x="1979" y="647"/>
                </a:cubicBezTo>
                <a:cubicBezTo>
                  <a:pt x="1980" y="647"/>
                  <a:pt x="1980" y="647"/>
                  <a:pt x="1980" y="646"/>
                </a:cubicBezTo>
                <a:cubicBezTo>
                  <a:pt x="1980" y="646"/>
                  <a:pt x="1980" y="645"/>
                  <a:pt x="1980" y="645"/>
                </a:cubicBezTo>
                <a:cubicBezTo>
                  <a:pt x="1980" y="644"/>
                  <a:pt x="1980" y="644"/>
                  <a:pt x="1980" y="643"/>
                </a:cubicBezTo>
                <a:cubicBezTo>
                  <a:pt x="1980" y="643"/>
                  <a:pt x="1980" y="643"/>
                  <a:pt x="1979" y="644"/>
                </a:cubicBezTo>
                <a:cubicBezTo>
                  <a:pt x="1979" y="644"/>
                  <a:pt x="1979" y="644"/>
                  <a:pt x="1978" y="645"/>
                </a:cubicBezTo>
                <a:close/>
                <a:moveTo>
                  <a:pt x="1984" y="639"/>
                </a:moveTo>
                <a:cubicBezTo>
                  <a:pt x="1984" y="638"/>
                  <a:pt x="1984" y="637"/>
                  <a:pt x="1983" y="637"/>
                </a:cubicBezTo>
                <a:cubicBezTo>
                  <a:pt x="1983" y="637"/>
                  <a:pt x="1983" y="638"/>
                  <a:pt x="1983" y="638"/>
                </a:cubicBezTo>
                <a:cubicBezTo>
                  <a:pt x="1983" y="638"/>
                  <a:pt x="1982" y="639"/>
                  <a:pt x="1983" y="639"/>
                </a:cubicBezTo>
                <a:cubicBezTo>
                  <a:pt x="1983" y="639"/>
                  <a:pt x="1984" y="639"/>
                  <a:pt x="1984" y="639"/>
                </a:cubicBezTo>
                <a:close/>
                <a:moveTo>
                  <a:pt x="1983" y="636"/>
                </a:moveTo>
                <a:cubicBezTo>
                  <a:pt x="1983" y="636"/>
                  <a:pt x="1983" y="637"/>
                  <a:pt x="1984" y="636"/>
                </a:cubicBezTo>
                <a:cubicBezTo>
                  <a:pt x="1984" y="636"/>
                  <a:pt x="1984" y="636"/>
                  <a:pt x="1984" y="635"/>
                </a:cubicBezTo>
                <a:cubicBezTo>
                  <a:pt x="1984" y="635"/>
                  <a:pt x="1984" y="635"/>
                  <a:pt x="1984" y="635"/>
                </a:cubicBezTo>
                <a:cubicBezTo>
                  <a:pt x="1983" y="635"/>
                  <a:pt x="1983" y="635"/>
                  <a:pt x="1983" y="636"/>
                </a:cubicBezTo>
                <a:close/>
                <a:moveTo>
                  <a:pt x="1984" y="634"/>
                </a:moveTo>
                <a:cubicBezTo>
                  <a:pt x="1984" y="634"/>
                  <a:pt x="1984" y="634"/>
                  <a:pt x="1984" y="634"/>
                </a:cubicBezTo>
                <a:cubicBezTo>
                  <a:pt x="1984" y="634"/>
                  <a:pt x="1984" y="634"/>
                  <a:pt x="1984" y="634"/>
                </a:cubicBezTo>
                <a:close/>
                <a:moveTo>
                  <a:pt x="1985" y="634"/>
                </a:moveTo>
                <a:cubicBezTo>
                  <a:pt x="1985" y="634"/>
                  <a:pt x="1985" y="635"/>
                  <a:pt x="1985" y="635"/>
                </a:cubicBezTo>
                <a:cubicBezTo>
                  <a:pt x="1985" y="635"/>
                  <a:pt x="1985" y="634"/>
                  <a:pt x="1985" y="634"/>
                </a:cubicBezTo>
                <a:close/>
                <a:moveTo>
                  <a:pt x="1984" y="633"/>
                </a:moveTo>
                <a:cubicBezTo>
                  <a:pt x="1984" y="633"/>
                  <a:pt x="1983" y="632"/>
                  <a:pt x="1983" y="633"/>
                </a:cubicBezTo>
                <a:cubicBezTo>
                  <a:pt x="1983" y="633"/>
                  <a:pt x="1983" y="634"/>
                  <a:pt x="1983" y="634"/>
                </a:cubicBezTo>
                <a:cubicBezTo>
                  <a:pt x="1983" y="634"/>
                  <a:pt x="1983" y="633"/>
                  <a:pt x="1984" y="633"/>
                </a:cubicBezTo>
                <a:close/>
                <a:moveTo>
                  <a:pt x="1984" y="631"/>
                </a:moveTo>
                <a:cubicBezTo>
                  <a:pt x="1984" y="630"/>
                  <a:pt x="1984" y="630"/>
                  <a:pt x="1984" y="630"/>
                </a:cubicBezTo>
                <a:cubicBezTo>
                  <a:pt x="1983" y="630"/>
                  <a:pt x="1983" y="630"/>
                  <a:pt x="1983" y="631"/>
                </a:cubicBezTo>
                <a:cubicBezTo>
                  <a:pt x="1984" y="631"/>
                  <a:pt x="1984" y="631"/>
                  <a:pt x="1984" y="631"/>
                </a:cubicBezTo>
                <a:close/>
                <a:moveTo>
                  <a:pt x="1979" y="632"/>
                </a:moveTo>
                <a:cubicBezTo>
                  <a:pt x="1979" y="632"/>
                  <a:pt x="1979" y="632"/>
                  <a:pt x="1979" y="632"/>
                </a:cubicBezTo>
                <a:cubicBezTo>
                  <a:pt x="1980" y="631"/>
                  <a:pt x="1980" y="631"/>
                  <a:pt x="1980" y="631"/>
                </a:cubicBezTo>
                <a:cubicBezTo>
                  <a:pt x="1979" y="630"/>
                  <a:pt x="1979" y="630"/>
                  <a:pt x="1979" y="630"/>
                </a:cubicBezTo>
                <a:cubicBezTo>
                  <a:pt x="1979" y="630"/>
                  <a:pt x="1979" y="631"/>
                  <a:pt x="1979" y="632"/>
                </a:cubicBezTo>
                <a:close/>
                <a:moveTo>
                  <a:pt x="1979" y="632"/>
                </a:moveTo>
                <a:cubicBezTo>
                  <a:pt x="1979" y="633"/>
                  <a:pt x="1979" y="633"/>
                  <a:pt x="1979" y="633"/>
                </a:cubicBezTo>
                <a:cubicBezTo>
                  <a:pt x="1980" y="633"/>
                  <a:pt x="1979" y="632"/>
                  <a:pt x="1979" y="632"/>
                </a:cubicBezTo>
                <a:close/>
                <a:moveTo>
                  <a:pt x="1992" y="623"/>
                </a:moveTo>
                <a:cubicBezTo>
                  <a:pt x="1991" y="623"/>
                  <a:pt x="1991" y="624"/>
                  <a:pt x="1991" y="624"/>
                </a:cubicBezTo>
                <a:cubicBezTo>
                  <a:pt x="1992" y="625"/>
                  <a:pt x="1992" y="625"/>
                  <a:pt x="1992" y="624"/>
                </a:cubicBezTo>
                <a:cubicBezTo>
                  <a:pt x="1993" y="624"/>
                  <a:pt x="1992" y="623"/>
                  <a:pt x="1992" y="623"/>
                </a:cubicBezTo>
                <a:close/>
                <a:moveTo>
                  <a:pt x="1981" y="620"/>
                </a:moveTo>
                <a:cubicBezTo>
                  <a:pt x="1982" y="621"/>
                  <a:pt x="1982" y="621"/>
                  <a:pt x="1982" y="621"/>
                </a:cubicBezTo>
                <a:cubicBezTo>
                  <a:pt x="1983" y="621"/>
                  <a:pt x="1983" y="621"/>
                  <a:pt x="1983" y="620"/>
                </a:cubicBezTo>
                <a:cubicBezTo>
                  <a:pt x="1983" y="620"/>
                  <a:pt x="1983" y="619"/>
                  <a:pt x="1982" y="619"/>
                </a:cubicBezTo>
                <a:cubicBezTo>
                  <a:pt x="1982" y="620"/>
                  <a:pt x="1981" y="620"/>
                  <a:pt x="1981" y="620"/>
                </a:cubicBezTo>
                <a:close/>
                <a:moveTo>
                  <a:pt x="1981" y="618"/>
                </a:moveTo>
                <a:cubicBezTo>
                  <a:pt x="1981" y="618"/>
                  <a:pt x="1981" y="618"/>
                  <a:pt x="1980" y="618"/>
                </a:cubicBezTo>
                <a:cubicBezTo>
                  <a:pt x="1980" y="618"/>
                  <a:pt x="1980" y="618"/>
                  <a:pt x="1980" y="619"/>
                </a:cubicBezTo>
                <a:cubicBezTo>
                  <a:pt x="1981" y="619"/>
                  <a:pt x="1981" y="619"/>
                  <a:pt x="1981" y="618"/>
                </a:cubicBezTo>
                <a:close/>
                <a:moveTo>
                  <a:pt x="1978" y="615"/>
                </a:moveTo>
                <a:cubicBezTo>
                  <a:pt x="1978" y="615"/>
                  <a:pt x="1979" y="615"/>
                  <a:pt x="1979" y="614"/>
                </a:cubicBezTo>
                <a:cubicBezTo>
                  <a:pt x="1979" y="614"/>
                  <a:pt x="1978" y="613"/>
                  <a:pt x="1978" y="613"/>
                </a:cubicBezTo>
                <a:cubicBezTo>
                  <a:pt x="1978" y="613"/>
                  <a:pt x="1978" y="613"/>
                  <a:pt x="1977" y="614"/>
                </a:cubicBezTo>
                <a:cubicBezTo>
                  <a:pt x="1977" y="614"/>
                  <a:pt x="1977" y="614"/>
                  <a:pt x="1976" y="614"/>
                </a:cubicBezTo>
                <a:cubicBezTo>
                  <a:pt x="1976" y="615"/>
                  <a:pt x="1976" y="615"/>
                  <a:pt x="1977" y="615"/>
                </a:cubicBezTo>
                <a:cubicBezTo>
                  <a:pt x="1977" y="615"/>
                  <a:pt x="1978" y="615"/>
                  <a:pt x="1978" y="615"/>
                </a:cubicBezTo>
                <a:close/>
                <a:moveTo>
                  <a:pt x="1618" y="479"/>
                </a:moveTo>
                <a:cubicBezTo>
                  <a:pt x="1617" y="479"/>
                  <a:pt x="1617" y="480"/>
                  <a:pt x="1618" y="480"/>
                </a:cubicBezTo>
                <a:cubicBezTo>
                  <a:pt x="1618" y="480"/>
                  <a:pt x="1618" y="479"/>
                  <a:pt x="1618" y="479"/>
                </a:cubicBezTo>
                <a:close/>
                <a:moveTo>
                  <a:pt x="1511" y="388"/>
                </a:moveTo>
                <a:cubicBezTo>
                  <a:pt x="1511" y="388"/>
                  <a:pt x="1511" y="389"/>
                  <a:pt x="1511" y="389"/>
                </a:cubicBezTo>
                <a:cubicBezTo>
                  <a:pt x="1511" y="389"/>
                  <a:pt x="1511" y="388"/>
                  <a:pt x="1511" y="388"/>
                </a:cubicBezTo>
                <a:close/>
                <a:moveTo>
                  <a:pt x="1511" y="387"/>
                </a:moveTo>
                <a:cubicBezTo>
                  <a:pt x="1511" y="387"/>
                  <a:pt x="1511" y="387"/>
                  <a:pt x="1511" y="387"/>
                </a:cubicBezTo>
                <a:cubicBezTo>
                  <a:pt x="1511" y="388"/>
                  <a:pt x="1511" y="387"/>
                  <a:pt x="1511" y="387"/>
                </a:cubicBezTo>
                <a:cubicBezTo>
                  <a:pt x="1511" y="387"/>
                  <a:pt x="1511" y="386"/>
                  <a:pt x="1511" y="387"/>
                </a:cubicBezTo>
                <a:close/>
                <a:moveTo>
                  <a:pt x="1514" y="384"/>
                </a:moveTo>
                <a:cubicBezTo>
                  <a:pt x="1514" y="384"/>
                  <a:pt x="1514" y="384"/>
                  <a:pt x="1514" y="385"/>
                </a:cubicBezTo>
                <a:cubicBezTo>
                  <a:pt x="1514" y="385"/>
                  <a:pt x="1514" y="386"/>
                  <a:pt x="1514" y="386"/>
                </a:cubicBezTo>
                <a:cubicBezTo>
                  <a:pt x="1514" y="387"/>
                  <a:pt x="1514" y="387"/>
                  <a:pt x="1514" y="387"/>
                </a:cubicBezTo>
                <a:cubicBezTo>
                  <a:pt x="1514" y="386"/>
                  <a:pt x="1515" y="387"/>
                  <a:pt x="1515" y="386"/>
                </a:cubicBezTo>
                <a:cubicBezTo>
                  <a:pt x="1515" y="385"/>
                  <a:pt x="1514" y="384"/>
                  <a:pt x="1514" y="384"/>
                </a:cubicBezTo>
                <a:close/>
                <a:moveTo>
                  <a:pt x="1513" y="385"/>
                </a:moveTo>
                <a:cubicBezTo>
                  <a:pt x="1513" y="385"/>
                  <a:pt x="1513" y="386"/>
                  <a:pt x="1513" y="386"/>
                </a:cubicBezTo>
                <a:cubicBezTo>
                  <a:pt x="1513" y="386"/>
                  <a:pt x="1513" y="385"/>
                  <a:pt x="1513" y="385"/>
                </a:cubicBezTo>
                <a:close/>
                <a:moveTo>
                  <a:pt x="1513" y="387"/>
                </a:moveTo>
                <a:cubicBezTo>
                  <a:pt x="1513" y="387"/>
                  <a:pt x="1513" y="387"/>
                  <a:pt x="1513" y="386"/>
                </a:cubicBezTo>
                <a:cubicBezTo>
                  <a:pt x="1513" y="386"/>
                  <a:pt x="1513" y="386"/>
                  <a:pt x="1513" y="386"/>
                </a:cubicBezTo>
                <a:cubicBezTo>
                  <a:pt x="1513" y="386"/>
                  <a:pt x="1513" y="386"/>
                  <a:pt x="1513" y="387"/>
                </a:cubicBezTo>
                <a:close/>
                <a:moveTo>
                  <a:pt x="1516" y="383"/>
                </a:moveTo>
                <a:cubicBezTo>
                  <a:pt x="1516" y="383"/>
                  <a:pt x="1516" y="383"/>
                  <a:pt x="1516" y="384"/>
                </a:cubicBezTo>
                <a:cubicBezTo>
                  <a:pt x="1516" y="384"/>
                  <a:pt x="1516" y="385"/>
                  <a:pt x="1516" y="385"/>
                </a:cubicBezTo>
                <a:cubicBezTo>
                  <a:pt x="1517" y="385"/>
                  <a:pt x="1517" y="385"/>
                  <a:pt x="1517" y="385"/>
                </a:cubicBezTo>
                <a:cubicBezTo>
                  <a:pt x="1517" y="384"/>
                  <a:pt x="1516" y="383"/>
                  <a:pt x="1516" y="383"/>
                </a:cubicBezTo>
                <a:close/>
                <a:moveTo>
                  <a:pt x="1519" y="390"/>
                </a:moveTo>
                <a:cubicBezTo>
                  <a:pt x="1519" y="391"/>
                  <a:pt x="1519" y="391"/>
                  <a:pt x="1520" y="391"/>
                </a:cubicBezTo>
                <a:cubicBezTo>
                  <a:pt x="1520" y="391"/>
                  <a:pt x="1520" y="390"/>
                  <a:pt x="1520" y="390"/>
                </a:cubicBezTo>
                <a:cubicBezTo>
                  <a:pt x="1519" y="390"/>
                  <a:pt x="1519" y="390"/>
                  <a:pt x="1519" y="390"/>
                </a:cubicBezTo>
                <a:close/>
                <a:moveTo>
                  <a:pt x="1503" y="390"/>
                </a:moveTo>
                <a:cubicBezTo>
                  <a:pt x="1503" y="390"/>
                  <a:pt x="1503" y="391"/>
                  <a:pt x="1503" y="390"/>
                </a:cubicBezTo>
                <a:cubicBezTo>
                  <a:pt x="1503" y="390"/>
                  <a:pt x="1503" y="390"/>
                  <a:pt x="1503" y="390"/>
                </a:cubicBezTo>
                <a:cubicBezTo>
                  <a:pt x="1503" y="390"/>
                  <a:pt x="1503" y="390"/>
                  <a:pt x="1503" y="390"/>
                </a:cubicBezTo>
                <a:close/>
                <a:moveTo>
                  <a:pt x="1839" y="492"/>
                </a:moveTo>
                <a:cubicBezTo>
                  <a:pt x="1839" y="492"/>
                  <a:pt x="1839" y="492"/>
                  <a:pt x="1839" y="493"/>
                </a:cubicBezTo>
                <a:cubicBezTo>
                  <a:pt x="1839" y="493"/>
                  <a:pt x="1839" y="492"/>
                  <a:pt x="1839" y="492"/>
                </a:cubicBezTo>
                <a:cubicBezTo>
                  <a:pt x="1840" y="492"/>
                  <a:pt x="1839" y="491"/>
                  <a:pt x="1839" y="492"/>
                </a:cubicBezTo>
                <a:close/>
                <a:moveTo>
                  <a:pt x="1843" y="487"/>
                </a:moveTo>
                <a:cubicBezTo>
                  <a:pt x="1843" y="488"/>
                  <a:pt x="1843" y="488"/>
                  <a:pt x="1843" y="488"/>
                </a:cubicBezTo>
                <a:cubicBezTo>
                  <a:pt x="1844" y="488"/>
                  <a:pt x="1844" y="488"/>
                  <a:pt x="1844" y="488"/>
                </a:cubicBezTo>
                <a:cubicBezTo>
                  <a:pt x="1844" y="487"/>
                  <a:pt x="1844" y="487"/>
                  <a:pt x="1843" y="487"/>
                </a:cubicBezTo>
                <a:close/>
                <a:moveTo>
                  <a:pt x="1847" y="479"/>
                </a:moveTo>
                <a:cubicBezTo>
                  <a:pt x="1847" y="479"/>
                  <a:pt x="1847" y="480"/>
                  <a:pt x="1847" y="480"/>
                </a:cubicBezTo>
                <a:cubicBezTo>
                  <a:pt x="1847" y="480"/>
                  <a:pt x="1848" y="480"/>
                  <a:pt x="1848" y="479"/>
                </a:cubicBezTo>
                <a:cubicBezTo>
                  <a:pt x="1848" y="479"/>
                  <a:pt x="1847" y="478"/>
                  <a:pt x="1847" y="479"/>
                </a:cubicBezTo>
                <a:close/>
                <a:moveTo>
                  <a:pt x="1853" y="475"/>
                </a:moveTo>
                <a:cubicBezTo>
                  <a:pt x="1853" y="474"/>
                  <a:pt x="1852" y="474"/>
                  <a:pt x="1852" y="474"/>
                </a:cubicBezTo>
                <a:cubicBezTo>
                  <a:pt x="1851" y="474"/>
                  <a:pt x="1851" y="475"/>
                  <a:pt x="1852" y="475"/>
                </a:cubicBezTo>
                <a:cubicBezTo>
                  <a:pt x="1852" y="475"/>
                  <a:pt x="1853" y="475"/>
                  <a:pt x="1853" y="475"/>
                </a:cubicBezTo>
                <a:close/>
                <a:moveTo>
                  <a:pt x="1848" y="489"/>
                </a:moveTo>
                <a:cubicBezTo>
                  <a:pt x="1848" y="488"/>
                  <a:pt x="1847" y="488"/>
                  <a:pt x="1847" y="488"/>
                </a:cubicBezTo>
                <a:cubicBezTo>
                  <a:pt x="1847" y="488"/>
                  <a:pt x="1847" y="489"/>
                  <a:pt x="1847" y="489"/>
                </a:cubicBezTo>
                <a:cubicBezTo>
                  <a:pt x="1847" y="489"/>
                  <a:pt x="1848" y="489"/>
                  <a:pt x="1848" y="489"/>
                </a:cubicBezTo>
                <a:close/>
                <a:moveTo>
                  <a:pt x="1850" y="489"/>
                </a:moveTo>
                <a:cubicBezTo>
                  <a:pt x="1850" y="489"/>
                  <a:pt x="1850" y="488"/>
                  <a:pt x="1851" y="488"/>
                </a:cubicBezTo>
                <a:cubicBezTo>
                  <a:pt x="1851" y="488"/>
                  <a:pt x="1850" y="487"/>
                  <a:pt x="1850" y="488"/>
                </a:cubicBezTo>
                <a:cubicBezTo>
                  <a:pt x="1850" y="488"/>
                  <a:pt x="1850" y="488"/>
                  <a:pt x="1849" y="488"/>
                </a:cubicBezTo>
                <a:cubicBezTo>
                  <a:pt x="1849" y="488"/>
                  <a:pt x="1849" y="489"/>
                  <a:pt x="1850" y="489"/>
                </a:cubicBezTo>
                <a:close/>
                <a:moveTo>
                  <a:pt x="1856" y="485"/>
                </a:moveTo>
                <a:cubicBezTo>
                  <a:pt x="1855" y="485"/>
                  <a:pt x="1855" y="486"/>
                  <a:pt x="1856" y="486"/>
                </a:cubicBezTo>
                <a:cubicBezTo>
                  <a:pt x="1856" y="486"/>
                  <a:pt x="1856" y="486"/>
                  <a:pt x="1856" y="485"/>
                </a:cubicBezTo>
                <a:cubicBezTo>
                  <a:pt x="1856" y="485"/>
                  <a:pt x="1856" y="485"/>
                  <a:pt x="1856" y="485"/>
                </a:cubicBezTo>
                <a:close/>
                <a:moveTo>
                  <a:pt x="1859" y="486"/>
                </a:moveTo>
                <a:cubicBezTo>
                  <a:pt x="1858" y="486"/>
                  <a:pt x="1858" y="487"/>
                  <a:pt x="1858" y="487"/>
                </a:cubicBezTo>
                <a:cubicBezTo>
                  <a:pt x="1859" y="487"/>
                  <a:pt x="1859" y="487"/>
                  <a:pt x="1859" y="487"/>
                </a:cubicBezTo>
                <a:cubicBezTo>
                  <a:pt x="1859" y="487"/>
                  <a:pt x="1859" y="486"/>
                  <a:pt x="1859" y="486"/>
                </a:cubicBezTo>
                <a:close/>
                <a:moveTo>
                  <a:pt x="1861" y="483"/>
                </a:moveTo>
                <a:cubicBezTo>
                  <a:pt x="1861" y="483"/>
                  <a:pt x="1861" y="483"/>
                  <a:pt x="1861" y="483"/>
                </a:cubicBezTo>
                <a:cubicBezTo>
                  <a:pt x="1861" y="482"/>
                  <a:pt x="1861" y="482"/>
                  <a:pt x="1861" y="482"/>
                </a:cubicBezTo>
                <a:cubicBezTo>
                  <a:pt x="1860" y="482"/>
                  <a:pt x="1860" y="483"/>
                  <a:pt x="1861" y="483"/>
                </a:cubicBezTo>
                <a:close/>
                <a:moveTo>
                  <a:pt x="1864" y="488"/>
                </a:moveTo>
                <a:cubicBezTo>
                  <a:pt x="1864" y="487"/>
                  <a:pt x="1863" y="487"/>
                  <a:pt x="1863" y="487"/>
                </a:cubicBezTo>
                <a:cubicBezTo>
                  <a:pt x="1863" y="487"/>
                  <a:pt x="1862" y="488"/>
                  <a:pt x="1863" y="488"/>
                </a:cubicBezTo>
                <a:cubicBezTo>
                  <a:pt x="1863" y="489"/>
                  <a:pt x="1864" y="489"/>
                  <a:pt x="1864" y="488"/>
                </a:cubicBezTo>
                <a:close/>
                <a:moveTo>
                  <a:pt x="1866" y="483"/>
                </a:moveTo>
                <a:cubicBezTo>
                  <a:pt x="1867" y="483"/>
                  <a:pt x="1867" y="483"/>
                  <a:pt x="1867" y="482"/>
                </a:cubicBezTo>
                <a:cubicBezTo>
                  <a:pt x="1867" y="482"/>
                  <a:pt x="1866" y="482"/>
                  <a:pt x="1866" y="482"/>
                </a:cubicBezTo>
                <a:cubicBezTo>
                  <a:pt x="1866" y="482"/>
                  <a:pt x="1866" y="483"/>
                  <a:pt x="1866" y="483"/>
                </a:cubicBezTo>
                <a:close/>
                <a:moveTo>
                  <a:pt x="1889" y="479"/>
                </a:moveTo>
                <a:cubicBezTo>
                  <a:pt x="1889" y="479"/>
                  <a:pt x="1889" y="478"/>
                  <a:pt x="1888" y="479"/>
                </a:cubicBezTo>
                <a:cubicBezTo>
                  <a:pt x="1888" y="479"/>
                  <a:pt x="1888" y="479"/>
                  <a:pt x="1888" y="480"/>
                </a:cubicBezTo>
                <a:cubicBezTo>
                  <a:pt x="1889" y="480"/>
                  <a:pt x="1889" y="480"/>
                  <a:pt x="1889" y="479"/>
                </a:cubicBezTo>
                <a:close/>
                <a:moveTo>
                  <a:pt x="1892" y="479"/>
                </a:moveTo>
                <a:cubicBezTo>
                  <a:pt x="1892" y="479"/>
                  <a:pt x="1892" y="478"/>
                  <a:pt x="1891" y="479"/>
                </a:cubicBezTo>
                <a:cubicBezTo>
                  <a:pt x="1891" y="479"/>
                  <a:pt x="1891" y="480"/>
                  <a:pt x="1891" y="480"/>
                </a:cubicBezTo>
                <a:cubicBezTo>
                  <a:pt x="1892" y="480"/>
                  <a:pt x="1892" y="480"/>
                  <a:pt x="1892" y="479"/>
                </a:cubicBezTo>
                <a:close/>
                <a:moveTo>
                  <a:pt x="1894" y="479"/>
                </a:moveTo>
                <a:cubicBezTo>
                  <a:pt x="1894" y="479"/>
                  <a:pt x="1894" y="478"/>
                  <a:pt x="1894" y="478"/>
                </a:cubicBezTo>
                <a:cubicBezTo>
                  <a:pt x="1894" y="478"/>
                  <a:pt x="1894" y="478"/>
                  <a:pt x="1893" y="478"/>
                </a:cubicBezTo>
                <a:cubicBezTo>
                  <a:pt x="1893" y="479"/>
                  <a:pt x="1893" y="479"/>
                  <a:pt x="1894" y="479"/>
                </a:cubicBezTo>
                <a:close/>
                <a:moveTo>
                  <a:pt x="1893" y="490"/>
                </a:moveTo>
                <a:cubicBezTo>
                  <a:pt x="1893" y="490"/>
                  <a:pt x="1894" y="490"/>
                  <a:pt x="1894" y="490"/>
                </a:cubicBezTo>
                <a:cubicBezTo>
                  <a:pt x="1894" y="489"/>
                  <a:pt x="1893" y="489"/>
                  <a:pt x="1893" y="489"/>
                </a:cubicBezTo>
                <a:cubicBezTo>
                  <a:pt x="1892" y="490"/>
                  <a:pt x="1892" y="491"/>
                  <a:pt x="1893" y="490"/>
                </a:cubicBezTo>
                <a:close/>
                <a:moveTo>
                  <a:pt x="1897" y="490"/>
                </a:moveTo>
                <a:cubicBezTo>
                  <a:pt x="1898" y="490"/>
                  <a:pt x="1898" y="490"/>
                  <a:pt x="1897" y="490"/>
                </a:cubicBezTo>
                <a:cubicBezTo>
                  <a:pt x="1897" y="489"/>
                  <a:pt x="1897" y="489"/>
                  <a:pt x="1897" y="490"/>
                </a:cubicBezTo>
                <a:cubicBezTo>
                  <a:pt x="1896" y="490"/>
                  <a:pt x="1897" y="491"/>
                  <a:pt x="1897" y="490"/>
                </a:cubicBezTo>
                <a:close/>
                <a:moveTo>
                  <a:pt x="1898" y="491"/>
                </a:moveTo>
                <a:cubicBezTo>
                  <a:pt x="1899" y="491"/>
                  <a:pt x="1899" y="491"/>
                  <a:pt x="1899" y="491"/>
                </a:cubicBezTo>
                <a:cubicBezTo>
                  <a:pt x="1899" y="490"/>
                  <a:pt x="1898" y="490"/>
                  <a:pt x="1898" y="490"/>
                </a:cubicBezTo>
                <a:cubicBezTo>
                  <a:pt x="1897" y="490"/>
                  <a:pt x="1897" y="491"/>
                  <a:pt x="1898" y="491"/>
                </a:cubicBezTo>
                <a:close/>
                <a:moveTo>
                  <a:pt x="1901" y="498"/>
                </a:moveTo>
                <a:cubicBezTo>
                  <a:pt x="1901" y="498"/>
                  <a:pt x="1901" y="498"/>
                  <a:pt x="1901" y="497"/>
                </a:cubicBezTo>
                <a:cubicBezTo>
                  <a:pt x="1901" y="497"/>
                  <a:pt x="1901" y="497"/>
                  <a:pt x="1901" y="497"/>
                </a:cubicBezTo>
                <a:cubicBezTo>
                  <a:pt x="1900" y="497"/>
                  <a:pt x="1900" y="498"/>
                  <a:pt x="1901" y="498"/>
                </a:cubicBezTo>
                <a:close/>
                <a:moveTo>
                  <a:pt x="1907" y="483"/>
                </a:moveTo>
                <a:cubicBezTo>
                  <a:pt x="1907" y="483"/>
                  <a:pt x="1907" y="483"/>
                  <a:pt x="1907" y="482"/>
                </a:cubicBezTo>
                <a:cubicBezTo>
                  <a:pt x="1907" y="482"/>
                  <a:pt x="1907" y="482"/>
                  <a:pt x="1907" y="482"/>
                </a:cubicBezTo>
                <a:cubicBezTo>
                  <a:pt x="1906" y="482"/>
                  <a:pt x="1906" y="483"/>
                  <a:pt x="1907" y="483"/>
                </a:cubicBezTo>
                <a:close/>
                <a:moveTo>
                  <a:pt x="1909" y="484"/>
                </a:moveTo>
                <a:cubicBezTo>
                  <a:pt x="1909" y="484"/>
                  <a:pt x="1909" y="483"/>
                  <a:pt x="1908" y="483"/>
                </a:cubicBezTo>
                <a:cubicBezTo>
                  <a:pt x="1908" y="483"/>
                  <a:pt x="1908" y="484"/>
                  <a:pt x="1909" y="484"/>
                </a:cubicBezTo>
                <a:close/>
                <a:moveTo>
                  <a:pt x="1879" y="488"/>
                </a:moveTo>
                <a:cubicBezTo>
                  <a:pt x="1879" y="488"/>
                  <a:pt x="1879" y="488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8"/>
                  <a:pt x="1879" y="488"/>
                </a:cubicBezTo>
                <a:close/>
                <a:moveTo>
                  <a:pt x="1877" y="491"/>
                </a:moveTo>
                <a:cubicBezTo>
                  <a:pt x="1877" y="491"/>
                  <a:pt x="1877" y="491"/>
                  <a:pt x="1877" y="491"/>
                </a:cubicBezTo>
                <a:cubicBezTo>
                  <a:pt x="1877" y="491"/>
                  <a:pt x="1878" y="491"/>
                  <a:pt x="1878" y="492"/>
                </a:cubicBezTo>
                <a:cubicBezTo>
                  <a:pt x="1878" y="492"/>
                  <a:pt x="1878" y="492"/>
                  <a:pt x="1878" y="492"/>
                </a:cubicBezTo>
                <a:cubicBezTo>
                  <a:pt x="1878" y="491"/>
                  <a:pt x="1878" y="491"/>
                  <a:pt x="1878" y="491"/>
                </a:cubicBezTo>
                <a:cubicBezTo>
                  <a:pt x="1877" y="491"/>
                  <a:pt x="1877" y="491"/>
                  <a:pt x="1877" y="491"/>
                </a:cubicBezTo>
                <a:close/>
                <a:moveTo>
                  <a:pt x="1878" y="492"/>
                </a:moveTo>
                <a:cubicBezTo>
                  <a:pt x="1878" y="492"/>
                  <a:pt x="1878" y="492"/>
                  <a:pt x="1878" y="492"/>
                </a:cubicBezTo>
                <a:cubicBezTo>
                  <a:pt x="1878" y="493"/>
                  <a:pt x="1878" y="493"/>
                  <a:pt x="1879" y="493"/>
                </a:cubicBezTo>
                <a:cubicBezTo>
                  <a:pt x="1879" y="494"/>
                  <a:pt x="1879" y="493"/>
                  <a:pt x="1879" y="493"/>
                </a:cubicBezTo>
                <a:cubicBezTo>
                  <a:pt x="1879" y="493"/>
                  <a:pt x="1879" y="493"/>
                  <a:pt x="1879" y="492"/>
                </a:cubicBezTo>
                <a:cubicBezTo>
                  <a:pt x="1879" y="492"/>
                  <a:pt x="1879" y="492"/>
                  <a:pt x="1878" y="492"/>
                </a:cubicBezTo>
                <a:cubicBezTo>
                  <a:pt x="1878" y="492"/>
                  <a:pt x="1878" y="492"/>
                  <a:pt x="1878" y="492"/>
                </a:cubicBezTo>
                <a:cubicBezTo>
                  <a:pt x="1879" y="492"/>
                  <a:pt x="1879" y="493"/>
                  <a:pt x="1878" y="493"/>
                </a:cubicBezTo>
                <a:cubicBezTo>
                  <a:pt x="1878" y="492"/>
                  <a:pt x="1878" y="492"/>
                  <a:pt x="1878" y="492"/>
                </a:cubicBezTo>
                <a:close/>
                <a:moveTo>
                  <a:pt x="1883" y="478"/>
                </a:moveTo>
                <a:cubicBezTo>
                  <a:pt x="1883" y="478"/>
                  <a:pt x="1883" y="478"/>
                  <a:pt x="1883" y="478"/>
                </a:cubicBezTo>
                <a:cubicBezTo>
                  <a:pt x="1883" y="479"/>
                  <a:pt x="1884" y="479"/>
                  <a:pt x="1884" y="479"/>
                </a:cubicBezTo>
                <a:cubicBezTo>
                  <a:pt x="1884" y="478"/>
                  <a:pt x="1883" y="478"/>
                  <a:pt x="1883" y="477"/>
                </a:cubicBezTo>
                <a:cubicBezTo>
                  <a:pt x="1883" y="477"/>
                  <a:pt x="1883" y="477"/>
                  <a:pt x="1883" y="478"/>
                </a:cubicBezTo>
                <a:close/>
                <a:moveTo>
                  <a:pt x="1884" y="480"/>
                </a:moveTo>
                <a:cubicBezTo>
                  <a:pt x="1884" y="480"/>
                  <a:pt x="1884" y="479"/>
                  <a:pt x="1884" y="479"/>
                </a:cubicBezTo>
                <a:cubicBezTo>
                  <a:pt x="1884" y="480"/>
                  <a:pt x="1884" y="480"/>
                  <a:pt x="1884" y="480"/>
                </a:cubicBezTo>
                <a:cubicBezTo>
                  <a:pt x="1884" y="480"/>
                  <a:pt x="1884" y="480"/>
                  <a:pt x="1884" y="480"/>
                </a:cubicBezTo>
                <a:close/>
                <a:moveTo>
                  <a:pt x="1881" y="480"/>
                </a:moveTo>
                <a:cubicBezTo>
                  <a:pt x="1881" y="480"/>
                  <a:pt x="1881" y="480"/>
                  <a:pt x="1880" y="480"/>
                </a:cubicBezTo>
                <a:cubicBezTo>
                  <a:pt x="1880" y="480"/>
                  <a:pt x="1880" y="481"/>
                  <a:pt x="1881" y="481"/>
                </a:cubicBezTo>
                <a:cubicBezTo>
                  <a:pt x="1881" y="481"/>
                  <a:pt x="1882" y="481"/>
                  <a:pt x="1883" y="481"/>
                </a:cubicBezTo>
                <a:cubicBezTo>
                  <a:pt x="1883" y="481"/>
                  <a:pt x="1884" y="480"/>
                  <a:pt x="1884" y="480"/>
                </a:cubicBezTo>
                <a:cubicBezTo>
                  <a:pt x="1883" y="480"/>
                  <a:pt x="1882" y="480"/>
                  <a:pt x="1881" y="480"/>
                </a:cubicBezTo>
                <a:close/>
                <a:moveTo>
                  <a:pt x="1881" y="480"/>
                </a:moveTo>
                <a:cubicBezTo>
                  <a:pt x="1881" y="480"/>
                  <a:pt x="1881" y="479"/>
                  <a:pt x="1882" y="479"/>
                </a:cubicBezTo>
                <a:cubicBezTo>
                  <a:pt x="1882" y="479"/>
                  <a:pt x="1882" y="478"/>
                  <a:pt x="1882" y="478"/>
                </a:cubicBezTo>
                <a:cubicBezTo>
                  <a:pt x="1882" y="478"/>
                  <a:pt x="1882" y="478"/>
                  <a:pt x="1882" y="478"/>
                </a:cubicBezTo>
                <a:cubicBezTo>
                  <a:pt x="1882" y="479"/>
                  <a:pt x="1881" y="479"/>
                  <a:pt x="1881" y="479"/>
                </a:cubicBezTo>
                <a:cubicBezTo>
                  <a:pt x="1881" y="479"/>
                  <a:pt x="1881" y="480"/>
                  <a:pt x="1880" y="480"/>
                </a:cubicBezTo>
                <a:cubicBezTo>
                  <a:pt x="1880" y="480"/>
                  <a:pt x="1880" y="480"/>
                  <a:pt x="1881" y="480"/>
                </a:cubicBezTo>
                <a:close/>
                <a:moveTo>
                  <a:pt x="1891" y="489"/>
                </a:moveTo>
                <a:cubicBezTo>
                  <a:pt x="1891" y="489"/>
                  <a:pt x="1892" y="489"/>
                  <a:pt x="1892" y="489"/>
                </a:cubicBezTo>
                <a:cubicBezTo>
                  <a:pt x="1892" y="488"/>
                  <a:pt x="1892" y="488"/>
                  <a:pt x="1893" y="488"/>
                </a:cubicBezTo>
                <a:cubicBezTo>
                  <a:pt x="1893" y="488"/>
                  <a:pt x="1892" y="488"/>
                  <a:pt x="1892" y="488"/>
                </a:cubicBezTo>
                <a:cubicBezTo>
                  <a:pt x="1892" y="488"/>
                  <a:pt x="1892" y="488"/>
                  <a:pt x="1892" y="488"/>
                </a:cubicBezTo>
                <a:cubicBezTo>
                  <a:pt x="1892" y="489"/>
                  <a:pt x="1891" y="489"/>
                  <a:pt x="1891" y="489"/>
                </a:cubicBezTo>
                <a:close/>
                <a:moveTo>
                  <a:pt x="1893" y="487"/>
                </a:moveTo>
                <a:cubicBezTo>
                  <a:pt x="1893" y="487"/>
                  <a:pt x="1894" y="487"/>
                  <a:pt x="1894" y="487"/>
                </a:cubicBezTo>
                <a:cubicBezTo>
                  <a:pt x="1894" y="487"/>
                  <a:pt x="1894" y="487"/>
                  <a:pt x="1895" y="487"/>
                </a:cubicBezTo>
                <a:cubicBezTo>
                  <a:pt x="1895" y="488"/>
                  <a:pt x="1895" y="488"/>
                  <a:pt x="1895" y="489"/>
                </a:cubicBezTo>
                <a:cubicBezTo>
                  <a:pt x="1895" y="489"/>
                  <a:pt x="1895" y="489"/>
                  <a:pt x="1895" y="489"/>
                </a:cubicBezTo>
                <a:cubicBezTo>
                  <a:pt x="1895" y="489"/>
                  <a:pt x="1895" y="489"/>
                  <a:pt x="1895" y="488"/>
                </a:cubicBezTo>
                <a:cubicBezTo>
                  <a:pt x="1895" y="487"/>
                  <a:pt x="1895" y="487"/>
                  <a:pt x="1895" y="487"/>
                </a:cubicBezTo>
                <a:cubicBezTo>
                  <a:pt x="1894" y="487"/>
                  <a:pt x="1894" y="486"/>
                  <a:pt x="1894" y="486"/>
                </a:cubicBezTo>
                <a:cubicBezTo>
                  <a:pt x="1893" y="486"/>
                  <a:pt x="1893" y="487"/>
                  <a:pt x="1893" y="487"/>
                </a:cubicBezTo>
                <a:cubicBezTo>
                  <a:pt x="1893" y="487"/>
                  <a:pt x="1893" y="487"/>
                  <a:pt x="1893" y="487"/>
                </a:cubicBezTo>
                <a:cubicBezTo>
                  <a:pt x="1893" y="488"/>
                  <a:pt x="1893" y="487"/>
                  <a:pt x="1893" y="487"/>
                </a:cubicBezTo>
                <a:close/>
                <a:moveTo>
                  <a:pt x="1905" y="501"/>
                </a:moveTo>
                <a:cubicBezTo>
                  <a:pt x="1905" y="501"/>
                  <a:pt x="1905" y="501"/>
                  <a:pt x="1905" y="501"/>
                </a:cubicBezTo>
                <a:cubicBezTo>
                  <a:pt x="1905" y="501"/>
                  <a:pt x="1905" y="501"/>
                  <a:pt x="1905" y="501"/>
                </a:cubicBezTo>
                <a:cubicBezTo>
                  <a:pt x="1906" y="501"/>
                  <a:pt x="1905" y="501"/>
                  <a:pt x="1905" y="501"/>
                </a:cubicBezTo>
                <a:close/>
                <a:moveTo>
                  <a:pt x="1907" y="501"/>
                </a:moveTo>
                <a:cubicBezTo>
                  <a:pt x="1906" y="501"/>
                  <a:pt x="1906" y="502"/>
                  <a:pt x="1906" y="502"/>
                </a:cubicBezTo>
                <a:cubicBezTo>
                  <a:pt x="1907" y="502"/>
                  <a:pt x="1907" y="502"/>
                  <a:pt x="1907" y="502"/>
                </a:cubicBezTo>
                <a:cubicBezTo>
                  <a:pt x="1907" y="501"/>
                  <a:pt x="1907" y="501"/>
                  <a:pt x="1907" y="501"/>
                </a:cubicBezTo>
                <a:close/>
                <a:moveTo>
                  <a:pt x="1906" y="503"/>
                </a:moveTo>
                <a:cubicBezTo>
                  <a:pt x="1906" y="503"/>
                  <a:pt x="1906" y="503"/>
                  <a:pt x="1906" y="503"/>
                </a:cubicBezTo>
                <a:cubicBezTo>
                  <a:pt x="1906" y="503"/>
                  <a:pt x="1906" y="503"/>
                  <a:pt x="1905" y="502"/>
                </a:cubicBezTo>
                <a:cubicBezTo>
                  <a:pt x="1905" y="502"/>
                  <a:pt x="1905" y="502"/>
                  <a:pt x="1905" y="502"/>
                </a:cubicBezTo>
                <a:cubicBezTo>
                  <a:pt x="1905" y="502"/>
                  <a:pt x="1906" y="502"/>
                  <a:pt x="1906" y="502"/>
                </a:cubicBezTo>
                <a:cubicBezTo>
                  <a:pt x="1906" y="502"/>
                  <a:pt x="1906" y="502"/>
                  <a:pt x="1906" y="502"/>
                </a:cubicBezTo>
                <a:cubicBezTo>
                  <a:pt x="1906" y="503"/>
                  <a:pt x="1906" y="503"/>
                  <a:pt x="1906" y="503"/>
                </a:cubicBezTo>
                <a:cubicBezTo>
                  <a:pt x="1907" y="503"/>
                  <a:pt x="1907" y="503"/>
                  <a:pt x="1906" y="502"/>
                </a:cubicBezTo>
                <a:cubicBezTo>
                  <a:pt x="1906" y="502"/>
                  <a:pt x="1906" y="502"/>
                  <a:pt x="1906" y="502"/>
                </a:cubicBezTo>
                <a:cubicBezTo>
                  <a:pt x="1906" y="502"/>
                  <a:pt x="1905" y="501"/>
                  <a:pt x="1905" y="502"/>
                </a:cubicBezTo>
                <a:cubicBezTo>
                  <a:pt x="1905" y="502"/>
                  <a:pt x="1905" y="502"/>
                  <a:pt x="1905" y="502"/>
                </a:cubicBezTo>
                <a:cubicBezTo>
                  <a:pt x="1905" y="502"/>
                  <a:pt x="1905" y="502"/>
                  <a:pt x="1905" y="503"/>
                </a:cubicBezTo>
                <a:cubicBezTo>
                  <a:pt x="1905" y="503"/>
                  <a:pt x="1905" y="503"/>
                  <a:pt x="1906" y="503"/>
                </a:cubicBezTo>
                <a:close/>
                <a:moveTo>
                  <a:pt x="1913" y="512"/>
                </a:moveTo>
                <a:cubicBezTo>
                  <a:pt x="1913" y="512"/>
                  <a:pt x="1914" y="512"/>
                  <a:pt x="1914" y="512"/>
                </a:cubicBezTo>
                <a:cubicBezTo>
                  <a:pt x="1914" y="511"/>
                  <a:pt x="1913" y="511"/>
                  <a:pt x="1913" y="511"/>
                </a:cubicBezTo>
                <a:cubicBezTo>
                  <a:pt x="1913" y="512"/>
                  <a:pt x="1912" y="512"/>
                  <a:pt x="1913" y="512"/>
                </a:cubicBezTo>
                <a:close/>
                <a:moveTo>
                  <a:pt x="1928" y="500"/>
                </a:moveTo>
                <a:cubicBezTo>
                  <a:pt x="1928" y="500"/>
                  <a:pt x="1928" y="499"/>
                  <a:pt x="1928" y="499"/>
                </a:cubicBezTo>
                <a:cubicBezTo>
                  <a:pt x="1927" y="499"/>
                  <a:pt x="1927" y="500"/>
                  <a:pt x="1928" y="500"/>
                </a:cubicBezTo>
                <a:close/>
                <a:moveTo>
                  <a:pt x="1942" y="493"/>
                </a:moveTo>
                <a:cubicBezTo>
                  <a:pt x="1942" y="492"/>
                  <a:pt x="1942" y="492"/>
                  <a:pt x="1941" y="492"/>
                </a:cubicBezTo>
                <a:cubicBezTo>
                  <a:pt x="1941" y="492"/>
                  <a:pt x="1941" y="493"/>
                  <a:pt x="1941" y="493"/>
                </a:cubicBezTo>
                <a:cubicBezTo>
                  <a:pt x="1941" y="493"/>
                  <a:pt x="1942" y="493"/>
                  <a:pt x="1942" y="493"/>
                </a:cubicBezTo>
                <a:close/>
                <a:moveTo>
                  <a:pt x="1948" y="496"/>
                </a:moveTo>
                <a:cubicBezTo>
                  <a:pt x="1948" y="495"/>
                  <a:pt x="1947" y="495"/>
                  <a:pt x="1947" y="495"/>
                </a:cubicBezTo>
                <a:cubicBezTo>
                  <a:pt x="1946" y="495"/>
                  <a:pt x="1946" y="496"/>
                  <a:pt x="1947" y="496"/>
                </a:cubicBezTo>
                <a:cubicBezTo>
                  <a:pt x="1947" y="496"/>
                  <a:pt x="1947" y="496"/>
                  <a:pt x="1948" y="496"/>
                </a:cubicBezTo>
                <a:close/>
                <a:moveTo>
                  <a:pt x="1947" y="470"/>
                </a:moveTo>
                <a:cubicBezTo>
                  <a:pt x="1947" y="470"/>
                  <a:pt x="1946" y="469"/>
                  <a:pt x="1946" y="470"/>
                </a:cubicBezTo>
                <a:cubicBezTo>
                  <a:pt x="1945" y="470"/>
                  <a:pt x="1946" y="471"/>
                  <a:pt x="1946" y="471"/>
                </a:cubicBezTo>
                <a:cubicBezTo>
                  <a:pt x="1946" y="471"/>
                  <a:pt x="1947" y="471"/>
                  <a:pt x="1947" y="470"/>
                </a:cubicBezTo>
                <a:close/>
                <a:moveTo>
                  <a:pt x="1915" y="487"/>
                </a:moveTo>
                <a:cubicBezTo>
                  <a:pt x="1916" y="487"/>
                  <a:pt x="1916" y="487"/>
                  <a:pt x="1916" y="488"/>
                </a:cubicBezTo>
                <a:cubicBezTo>
                  <a:pt x="1916" y="488"/>
                  <a:pt x="1916" y="488"/>
                  <a:pt x="1916" y="487"/>
                </a:cubicBezTo>
                <a:cubicBezTo>
                  <a:pt x="1916" y="487"/>
                  <a:pt x="1916" y="487"/>
                  <a:pt x="1916" y="487"/>
                </a:cubicBezTo>
                <a:cubicBezTo>
                  <a:pt x="1915" y="487"/>
                  <a:pt x="1915" y="487"/>
                  <a:pt x="1915" y="487"/>
                </a:cubicBezTo>
                <a:cubicBezTo>
                  <a:pt x="1914" y="487"/>
                  <a:pt x="1914" y="487"/>
                  <a:pt x="1915" y="487"/>
                </a:cubicBezTo>
                <a:cubicBezTo>
                  <a:pt x="1915" y="487"/>
                  <a:pt x="1915" y="487"/>
                  <a:pt x="1915" y="487"/>
                </a:cubicBezTo>
                <a:close/>
                <a:moveTo>
                  <a:pt x="1914" y="487"/>
                </a:moveTo>
                <a:cubicBezTo>
                  <a:pt x="1914" y="487"/>
                  <a:pt x="1914" y="487"/>
                  <a:pt x="1914" y="487"/>
                </a:cubicBezTo>
                <a:cubicBezTo>
                  <a:pt x="1914" y="487"/>
                  <a:pt x="1914" y="487"/>
                  <a:pt x="1914" y="488"/>
                </a:cubicBezTo>
                <a:cubicBezTo>
                  <a:pt x="1914" y="488"/>
                  <a:pt x="1914" y="488"/>
                  <a:pt x="1915" y="488"/>
                </a:cubicBezTo>
                <a:cubicBezTo>
                  <a:pt x="1915" y="489"/>
                  <a:pt x="1915" y="489"/>
                  <a:pt x="1915" y="489"/>
                </a:cubicBezTo>
                <a:cubicBezTo>
                  <a:pt x="1916" y="488"/>
                  <a:pt x="1916" y="488"/>
                  <a:pt x="1916" y="488"/>
                </a:cubicBezTo>
                <a:cubicBezTo>
                  <a:pt x="1916" y="488"/>
                  <a:pt x="1916" y="488"/>
                  <a:pt x="1916" y="488"/>
                </a:cubicBezTo>
                <a:cubicBezTo>
                  <a:pt x="1915" y="488"/>
                  <a:pt x="1916" y="488"/>
                  <a:pt x="1915" y="488"/>
                </a:cubicBezTo>
                <a:cubicBezTo>
                  <a:pt x="1915" y="488"/>
                  <a:pt x="1915" y="488"/>
                  <a:pt x="1915" y="488"/>
                </a:cubicBezTo>
                <a:cubicBezTo>
                  <a:pt x="1915" y="488"/>
                  <a:pt x="1914" y="488"/>
                  <a:pt x="1914" y="487"/>
                </a:cubicBezTo>
                <a:close/>
                <a:moveTo>
                  <a:pt x="1856" y="532"/>
                </a:moveTo>
                <a:cubicBezTo>
                  <a:pt x="1855" y="533"/>
                  <a:pt x="1855" y="533"/>
                  <a:pt x="1856" y="533"/>
                </a:cubicBezTo>
                <a:cubicBezTo>
                  <a:pt x="1856" y="533"/>
                  <a:pt x="1857" y="533"/>
                  <a:pt x="1857" y="532"/>
                </a:cubicBezTo>
                <a:cubicBezTo>
                  <a:pt x="1856" y="532"/>
                  <a:pt x="1856" y="532"/>
                  <a:pt x="1856" y="532"/>
                </a:cubicBezTo>
                <a:close/>
                <a:moveTo>
                  <a:pt x="1913" y="531"/>
                </a:moveTo>
                <a:cubicBezTo>
                  <a:pt x="1913" y="531"/>
                  <a:pt x="1913" y="530"/>
                  <a:pt x="1912" y="531"/>
                </a:cubicBezTo>
                <a:cubicBezTo>
                  <a:pt x="1912" y="531"/>
                  <a:pt x="1912" y="531"/>
                  <a:pt x="1912" y="532"/>
                </a:cubicBezTo>
                <a:cubicBezTo>
                  <a:pt x="1913" y="532"/>
                  <a:pt x="1913" y="532"/>
                  <a:pt x="1913" y="531"/>
                </a:cubicBezTo>
                <a:close/>
                <a:moveTo>
                  <a:pt x="1914" y="533"/>
                </a:moveTo>
                <a:cubicBezTo>
                  <a:pt x="1914" y="532"/>
                  <a:pt x="1914" y="532"/>
                  <a:pt x="1914" y="532"/>
                </a:cubicBezTo>
                <a:cubicBezTo>
                  <a:pt x="1914" y="533"/>
                  <a:pt x="1914" y="533"/>
                  <a:pt x="1914" y="533"/>
                </a:cubicBezTo>
                <a:close/>
                <a:moveTo>
                  <a:pt x="1808" y="347"/>
                </a:moveTo>
                <a:cubicBezTo>
                  <a:pt x="1808" y="347"/>
                  <a:pt x="1808" y="347"/>
                  <a:pt x="1808" y="348"/>
                </a:cubicBezTo>
                <a:cubicBezTo>
                  <a:pt x="1809" y="348"/>
                  <a:pt x="1809" y="348"/>
                  <a:pt x="1809" y="347"/>
                </a:cubicBezTo>
                <a:cubicBezTo>
                  <a:pt x="1809" y="347"/>
                  <a:pt x="1809" y="347"/>
                  <a:pt x="1808" y="347"/>
                </a:cubicBezTo>
                <a:close/>
                <a:moveTo>
                  <a:pt x="1810" y="350"/>
                </a:moveTo>
                <a:cubicBezTo>
                  <a:pt x="1809" y="351"/>
                  <a:pt x="1809" y="351"/>
                  <a:pt x="1809" y="352"/>
                </a:cubicBezTo>
                <a:cubicBezTo>
                  <a:pt x="1810" y="352"/>
                  <a:pt x="1810" y="352"/>
                  <a:pt x="1810" y="351"/>
                </a:cubicBezTo>
                <a:cubicBezTo>
                  <a:pt x="1811" y="351"/>
                  <a:pt x="1810" y="350"/>
                  <a:pt x="1810" y="350"/>
                </a:cubicBezTo>
                <a:close/>
                <a:moveTo>
                  <a:pt x="1810" y="354"/>
                </a:moveTo>
                <a:cubicBezTo>
                  <a:pt x="1810" y="354"/>
                  <a:pt x="1810" y="355"/>
                  <a:pt x="1811" y="355"/>
                </a:cubicBezTo>
                <a:cubicBezTo>
                  <a:pt x="1811" y="355"/>
                  <a:pt x="1811" y="355"/>
                  <a:pt x="1811" y="354"/>
                </a:cubicBezTo>
                <a:cubicBezTo>
                  <a:pt x="1811" y="354"/>
                  <a:pt x="1811" y="353"/>
                  <a:pt x="1810" y="354"/>
                </a:cubicBezTo>
                <a:close/>
                <a:moveTo>
                  <a:pt x="1807" y="363"/>
                </a:moveTo>
                <a:cubicBezTo>
                  <a:pt x="1807" y="363"/>
                  <a:pt x="1808" y="364"/>
                  <a:pt x="1808" y="363"/>
                </a:cubicBezTo>
                <a:cubicBezTo>
                  <a:pt x="1808" y="362"/>
                  <a:pt x="1808" y="362"/>
                  <a:pt x="1808" y="362"/>
                </a:cubicBezTo>
                <a:cubicBezTo>
                  <a:pt x="1807" y="362"/>
                  <a:pt x="1807" y="363"/>
                  <a:pt x="1807" y="363"/>
                </a:cubicBezTo>
                <a:close/>
                <a:moveTo>
                  <a:pt x="1809" y="367"/>
                </a:moveTo>
                <a:cubicBezTo>
                  <a:pt x="1808" y="367"/>
                  <a:pt x="1809" y="367"/>
                  <a:pt x="1809" y="368"/>
                </a:cubicBezTo>
                <a:cubicBezTo>
                  <a:pt x="1809" y="368"/>
                  <a:pt x="1810" y="367"/>
                  <a:pt x="1810" y="367"/>
                </a:cubicBezTo>
                <a:cubicBezTo>
                  <a:pt x="1810" y="367"/>
                  <a:pt x="1809" y="366"/>
                  <a:pt x="1809" y="367"/>
                </a:cubicBezTo>
                <a:close/>
                <a:moveTo>
                  <a:pt x="1810" y="370"/>
                </a:moveTo>
                <a:cubicBezTo>
                  <a:pt x="1810" y="371"/>
                  <a:pt x="1810" y="371"/>
                  <a:pt x="1811" y="371"/>
                </a:cubicBezTo>
                <a:cubicBezTo>
                  <a:pt x="1811" y="372"/>
                  <a:pt x="1811" y="371"/>
                  <a:pt x="1811" y="371"/>
                </a:cubicBezTo>
                <a:cubicBezTo>
                  <a:pt x="1811" y="370"/>
                  <a:pt x="1811" y="370"/>
                  <a:pt x="1810" y="370"/>
                </a:cubicBezTo>
                <a:close/>
                <a:moveTo>
                  <a:pt x="1791" y="327"/>
                </a:moveTo>
                <a:cubicBezTo>
                  <a:pt x="1790" y="327"/>
                  <a:pt x="1790" y="328"/>
                  <a:pt x="1791" y="328"/>
                </a:cubicBezTo>
                <a:cubicBezTo>
                  <a:pt x="1791" y="328"/>
                  <a:pt x="1792" y="328"/>
                  <a:pt x="1792" y="327"/>
                </a:cubicBezTo>
                <a:cubicBezTo>
                  <a:pt x="1792" y="327"/>
                  <a:pt x="1791" y="327"/>
                  <a:pt x="1791" y="327"/>
                </a:cubicBezTo>
                <a:close/>
                <a:moveTo>
                  <a:pt x="1794" y="332"/>
                </a:moveTo>
                <a:cubicBezTo>
                  <a:pt x="1794" y="332"/>
                  <a:pt x="1793" y="331"/>
                  <a:pt x="1793" y="332"/>
                </a:cubicBezTo>
                <a:cubicBezTo>
                  <a:pt x="1792" y="332"/>
                  <a:pt x="1793" y="332"/>
                  <a:pt x="1793" y="333"/>
                </a:cubicBezTo>
                <a:cubicBezTo>
                  <a:pt x="1793" y="333"/>
                  <a:pt x="1794" y="332"/>
                  <a:pt x="1794" y="332"/>
                </a:cubicBezTo>
                <a:close/>
                <a:moveTo>
                  <a:pt x="1787" y="321"/>
                </a:moveTo>
                <a:cubicBezTo>
                  <a:pt x="1788" y="320"/>
                  <a:pt x="1787" y="320"/>
                  <a:pt x="1787" y="320"/>
                </a:cubicBezTo>
                <a:cubicBezTo>
                  <a:pt x="1787" y="321"/>
                  <a:pt x="1786" y="321"/>
                  <a:pt x="1787" y="321"/>
                </a:cubicBezTo>
                <a:cubicBezTo>
                  <a:pt x="1787" y="321"/>
                  <a:pt x="1787" y="322"/>
                  <a:pt x="1787" y="321"/>
                </a:cubicBezTo>
                <a:close/>
                <a:moveTo>
                  <a:pt x="1785" y="318"/>
                </a:moveTo>
                <a:cubicBezTo>
                  <a:pt x="1785" y="318"/>
                  <a:pt x="1786" y="318"/>
                  <a:pt x="1786" y="317"/>
                </a:cubicBezTo>
                <a:cubicBezTo>
                  <a:pt x="1785" y="317"/>
                  <a:pt x="1785" y="317"/>
                  <a:pt x="1785" y="317"/>
                </a:cubicBezTo>
                <a:cubicBezTo>
                  <a:pt x="1784" y="318"/>
                  <a:pt x="1785" y="318"/>
                  <a:pt x="1785" y="318"/>
                </a:cubicBezTo>
                <a:close/>
                <a:moveTo>
                  <a:pt x="1783" y="313"/>
                </a:moveTo>
                <a:cubicBezTo>
                  <a:pt x="1782" y="314"/>
                  <a:pt x="1782" y="314"/>
                  <a:pt x="1783" y="314"/>
                </a:cubicBezTo>
                <a:cubicBezTo>
                  <a:pt x="1783" y="314"/>
                  <a:pt x="1783" y="314"/>
                  <a:pt x="1783" y="314"/>
                </a:cubicBezTo>
                <a:cubicBezTo>
                  <a:pt x="1783" y="313"/>
                  <a:pt x="1783" y="313"/>
                  <a:pt x="1783" y="313"/>
                </a:cubicBezTo>
                <a:close/>
                <a:moveTo>
                  <a:pt x="1781" y="310"/>
                </a:moveTo>
                <a:cubicBezTo>
                  <a:pt x="1782" y="310"/>
                  <a:pt x="1782" y="310"/>
                  <a:pt x="1782" y="309"/>
                </a:cubicBezTo>
                <a:cubicBezTo>
                  <a:pt x="1782" y="309"/>
                  <a:pt x="1781" y="309"/>
                  <a:pt x="1781" y="309"/>
                </a:cubicBezTo>
                <a:cubicBezTo>
                  <a:pt x="1781" y="310"/>
                  <a:pt x="1781" y="310"/>
                  <a:pt x="1781" y="310"/>
                </a:cubicBezTo>
                <a:close/>
                <a:moveTo>
                  <a:pt x="1778" y="305"/>
                </a:moveTo>
                <a:cubicBezTo>
                  <a:pt x="1778" y="305"/>
                  <a:pt x="1779" y="304"/>
                  <a:pt x="1778" y="304"/>
                </a:cubicBezTo>
                <a:cubicBezTo>
                  <a:pt x="1778" y="303"/>
                  <a:pt x="1778" y="303"/>
                  <a:pt x="1778" y="304"/>
                </a:cubicBezTo>
                <a:cubicBezTo>
                  <a:pt x="1777" y="305"/>
                  <a:pt x="1777" y="305"/>
                  <a:pt x="1778" y="305"/>
                </a:cubicBezTo>
                <a:close/>
                <a:moveTo>
                  <a:pt x="1169" y="294"/>
                </a:moveTo>
                <a:cubicBezTo>
                  <a:pt x="1169" y="294"/>
                  <a:pt x="1170" y="293"/>
                  <a:pt x="1170" y="293"/>
                </a:cubicBezTo>
                <a:cubicBezTo>
                  <a:pt x="1170" y="293"/>
                  <a:pt x="1170" y="293"/>
                  <a:pt x="1169" y="293"/>
                </a:cubicBezTo>
                <a:cubicBezTo>
                  <a:pt x="1169" y="293"/>
                  <a:pt x="1168" y="294"/>
                  <a:pt x="1167" y="294"/>
                </a:cubicBezTo>
                <a:cubicBezTo>
                  <a:pt x="1167" y="295"/>
                  <a:pt x="1166" y="295"/>
                  <a:pt x="1165" y="295"/>
                </a:cubicBezTo>
                <a:cubicBezTo>
                  <a:pt x="1165" y="295"/>
                  <a:pt x="1164" y="295"/>
                  <a:pt x="1163" y="295"/>
                </a:cubicBezTo>
                <a:cubicBezTo>
                  <a:pt x="1163" y="295"/>
                  <a:pt x="1162" y="295"/>
                  <a:pt x="1161" y="295"/>
                </a:cubicBezTo>
                <a:cubicBezTo>
                  <a:pt x="1161" y="295"/>
                  <a:pt x="1161" y="296"/>
                  <a:pt x="1161" y="296"/>
                </a:cubicBezTo>
                <a:cubicBezTo>
                  <a:pt x="1161" y="296"/>
                  <a:pt x="1160" y="296"/>
                  <a:pt x="1160" y="296"/>
                </a:cubicBezTo>
                <a:cubicBezTo>
                  <a:pt x="1159" y="296"/>
                  <a:pt x="1159" y="296"/>
                  <a:pt x="1159" y="297"/>
                </a:cubicBezTo>
                <a:cubicBezTo>
                  <a:pt x="1158" y="297"/>
                  <a:pt x="1158" y="297"/>
                  <a:pt x="1158" y="297"/>
                </a:cubicBezTo>
                <a:cubicBezTo>
                  <a:pt x="1157" y="297"/>
                  <a:pt x="1158" y="298"/>
                  <a:pt x="1158" y="298"/>
                </a:cubicBezTo>
                <a:cubicBezTo>
                  <a:pt x="1158" y="298"/>
                  <a:pt x="1158" y="299"/>
                  <a:pt x="1158" y="299"/>
                </a:cubicBezTo>
                <a:cubicBezTo>
                  <a:pt x="1158" y="299"/>
                  <a:pt x="1159" y="299"/>
                  <a:pt x="1159" y="300"/>
                </a:cubicBezTo>
                <a:cubicBezTo>
                  <a:pt x="1160" y="300"/>
                  <a:pt x="1160" y="300"/>
                  <a:pt x="1160" y="300"/>
                </a:cubicBezTo>
                <a:cubicBezTo>
                  <a:pt x="1160" y="300"/>
                  <a:pt x="1161" y="300"/>
                  <a:pt x="1161" y="300"/>
                </a:cubicBezTo>
                <a:cubicBezTo>
                  <a:pt x="1162" y="300"/>
                  <a:pt x="1162" y="301"/>
                  <a:pt x="1162" y="300"/>
                </a:cubicBezTo>
                <a:cubicBezTo>
                  <a:pt x="1162" y="300"/>
                  <a:pt x="1162" y="299"/>
                  <a:pt x="1163" y="300"/>
                </a:cubicBezTo>
                <a:cubicBezTo>
                  <a:pt x="1164" y="300"/>
                  <a:pt x="1165" y="299"/>
                  <a:pt x="1165" y="299"/>
                </a:cubicBezTo>
                <a:cubicBezTo>
                  <a:pt x="1165" y="298"/>
                  <a:pt x="1166" y="298"/>
                  <a:pt x="1166" y="298"/>
                </a:cubicBezTo>
                <a:cubicBezTo>
                  <a:pt x="1167" y="298"/>
                  <a:pt x="1167" y="298"/>
                  <a:pt x="1168" y="297"/>
                </a:cubicBezTo>
                <a:cubicBezTo>
                  <a:pt x="1168" y="297"/>
                  <a:pt x="1167" y="297"/>
                  <a:pt x="1167" y="296"/>
                </a:cubicBezTo>
                <a:cubicBezTo>
                  <a:pt x="1167" y="296"/>
                  <a:pt x="1167" y="295"/>
                  <a:pt x="1167" y="295"/>
                </a:cubicBezTo>
                <a:cubicBezTo>
                  <a:pt x="1168" y="295"/>
                  <a:pt x="1168" y="295"/>
                  <a:pt x="1169" y="294"/>
                </a:cubicBezTo>
                <a:close/>
                <a:moveTo>
                  <a:pt x="1077" y="128"/>
                </a:moveTo>
                <a:cubicBezTo>
                  <a:pt x="1077" y="128"/>
                  <a:pt x="1076" y="128"/>
                  <a:pt x="1076" y="128"/>
                </a:cubicBezTo>
                <a:cubicBezTo>
                  <a:pt x="1076" y="128"/>
                  <a:pt x="1076" y="128"/>
                  <a:pt x="1076" y="128"/>
                </a:cubicBezTo>
                <a:cubicBezTo>
                  <a:pt x="1076" y="128"/>
                  <a:pt x="1076" y="128"/>
                  <a:pt x="1076" y="129"/>
                </a:cubicBezTo>
                <a:cubicBezTo>
                  <a:pt x="1077" y="129"/>
                  <a:pt x="1077" y="129"/>
                  <a:pt x="1077" y="129"/>
                </a:cubicBezTo>
                <a:cubicBezTo>
                  <a:pt x="1077" y="129"/>
                  <a:pt x="1077" y="129"/>
                  <a:pt x="1078" y="129"/>
                </a:cubicBezTo>
                <a:cubicBezTo>
                  <a:pt x="1078" y="129"/>
                  <a:pt x="1078" y="129"/>
                  <a:pt x="1078" y="130"/>
                </a:cubicBezTo>
                <a:cubicBezTo>
                  <a:pt x="1079" y="130"/>
                  <a:pt x="1079" y="130"/>
                  <a:pt x="1079" y="129"/>
                </a:cubicBezTo>
                <a:cubicBezTo>
                  <a:pt x="1079" y="129"/>
                  <a:pt x="1079" y="129"/>
                  <a:pt x="1079" y="129"/>
                </a:cubicBezTo>
                <a:cubicBezTo>
                  <a:pt x="1079" y="129"/>
                  <a:pt x="1079" y="129"/>
                  <a:pt x="1078" y="129"/>
                </a:cubicBezTo>
                <a:cubicBezTo>
                  <a:pt x="1078" y="128"/>
                  <a:pt x="1078" y="128"/>
                  <a:pt x="1079" y="128"/>
                </a:cubicBezTo>
                <a:cubicBezTo>
                  <a:pt x="1079" y="128"/>
                  <a:pt x="1079" y="129"/>
                  <a:pt x="1079" y="128"/>
                </a:cubicBezTo>
                <a:cubicBezTo>
                  <a:pt x="1079" y="128"/>
                  <a:pt x="1079" y="128"/>
                  <a:pt x="1078" y="127"/>
                </a:cubicBezTo>
                <a:cubicBezTo>
                  <a:pt x="1078" y="127"/>
                  <a:pt x="1078" y="128"/>
                  <a:pt x="1078" y="127"/>
                </a:cubicBezTo>
                <a:cubicBezTo>
                  <a:pt x="1078" y="127"/>
                  <a:pt x="1077" y="127"/>
                  <a:pt x="1077" y="127"/>
                </a:cubicBezTo>
                <a:cubicBezTo>
                  <a:pt x="1077" y="127"/>
                  <a:pt x="1077" y="128"/>
                  <a:pt x="1077" y="128"/>
                </a:cubicBezTo>
                <a:cubicBezTo>
                  <a:pt x="1077" y="128"/>
                  <a:pt x="1077" y="128"/>
                  <a:pt x="1077" y="128"/>
                </a:cubicBezTo>
                <a:close/>
                <a:moveTo>
                  <a:pt x="1071" y="134"/>
                </a:moveTo>
                <a:cubicBezTo>
                  <a:pt x="1071" y="134"/>
                  <a:pt x="1070" y="134"/>
                  <a:pt x="1070" y="134"/>
                </a:cubicBezTo>
                <a:cubicBezTo>
                  <a:pt x="1070" y="134"/>
                  <a:pt x="1071" y="135"/>
                  <a:pt x="1071" y="135"/>
                </a:cubicBezTo>
                <a:cubicBezTo>
                  <a:pt x="1071" y="135"/>
                  <a:pt x="1071" y="135"/>
                  <a:pt x="1072" y="135"/>
                </a:cubicBezTo>
                <a:cubicBezTo>
                  <a:pt x="1072" y="134"/>
                  <a:pt x="1071" y="134"/>
                  <a:pt x="1071" y="134"/>
                </a:cubicBezTo>
                <a:cubicBezTo>
                  <a:pt x="1071" y="133"/>
                  <a:pt x="1071" y="134"/>
                  <a:pt x="1071" y="134"/>
                </a:cubicBezTo>
                <a:close/>
                <a:moveTo>
                  <a:pt x="1072" y="133"/>
                </a:moveTo>
                <a:cubicBezTo>
                  <a:pt x="1072" y="133"/>
                  <a:pt x="1072" y="132"/>
                  <a:pt x="1072" y="133"/>
                </a:cubicBezTo>
                <a:cubicBezTo>
                  <a:pt x="1071" y="133"/>
                  <a:pt x="1071" y="133"/>
                  <a:pt x="1071" y="133"/>
                </a:cubicBezTo>
                <a:cubicBezTo>
                  <a:pt x="1072" y="133"/>
                  <a:pt x="1072" y="133"/>
                  <a:pt x="1072" y="133"/>
                </a:cubicBezTo>
                <a:close/>
                <a:moveTo>
                  <a:pt x="1062" y="153"/>
                </a:moveTo>
                <a:cubicBezTo>
                  <a:pt x="1062" y="152"/>
                  <a:pt x="1063" y="152"/>
                  <a:pt x="1063" y="151"/>
                </a:cubicBezTo>
                <a:cubicBezTo>
                  <a:pt x="1063" y="150"/>
                  <a:pt x="1064" y="150"/>
                  <a:pt x="1064" y="149"/>
                </a:cubicBezTo>
                <a:cubicBezTo>
                  <a:pt x="1064" y="148"/>
                  <a:pt x="1064" y="148"/>
                  <a:pt x="1065" y="147"/>
                </a:cubicBezTo>
                <a:cubicBezTo>
                  <a:pt x="1065" y="147"/>
                  <a:pt x="1065" y="146"/>
                  <a:pt x="1065" y="147"/>
                </a:cubicBezTo>
                <a:cubicBezTo>
                  <a:pt x="1064" y="147"/>
                  <a:pt x="1064" y="148"/>
                  <a:pt x="1063" y="149"/>
                </a:cubicBezTo>
                <a:cubicBezTo>
                  <a:pt x="1063" y="149"/>
                  <a:pt x="1063" y="150"/>
                  <a:pt x="1062" y="150"/>
                </a:cubicBezTo>
                <a:cubicBezTo>
                  <a:pt x="1062" y="151"/>
                  <a:pt x="1061" y="151"/>
                  <a:pt x="1061" y="152"/>
                </a:cubicBezTo>
                <a:cubicBezTo>
                  <a:pt x="1061" y="152"/>
                  <a:pt x="1061" y="153"/>
                  <a:pt x="1061" y="153"/>
                </a:cubicBezTo>
                <a:cubicBezTo>
                  <a:pt x="1062" y="154"/>
                  <a:pt x="1062" y="154"/>
                  <a:pt x="1062" y="153"/>
                </a:cubicBezTo>
                <a:close/>
                <a:moveTo>
                  <a:pt x="1070" y="145"/>
                </a:moveTo>
                <a:cubicBezTo>
                  <a:pt x="1070" y="145"/>
                  <a:pt x="1070" y="146"/>
                  <a:pt x="1070" y="146"/>
                </a:cubicBezTo>
                <a:cubicBezTo>
                  <a:pt x="1070" y="147"/>
                  <a:pt x="1070" y="147"/>
                  <a:pt x="1070" y="147"/>
                </a:cubicBezTo>
                <a:cubicBezTo>
                  <a:pt x="1070" y="148"/>
                  <a:pt x="1070" y="148"/>
                  <a:pt x="1070" y="148"/>
                </a:cubicBezTo>
                <a:cubicBezTo>
                  <a:pt x="1071" y="148"/>
                  <a:pt x="1071" y="148"/>
                  <a:pt x="1071" y="149"/>
                </a:cubicBezTo>
                <a:cubicBezTo>
                  <a:pt x="1070" y="149"/>
                  <a:pt x="1070" y="149"/>
                  <a:pt x="1070" y="150"/>
                </a:cubicBezTo>
                <a:cubicBezTo>
                  <a:pt x="1070" y="150"/>
                  <a:pt x="1071" y="149"/>
                  <a:pt x="1071" y="149"/>
                </a:cubicBezTo>
                <a:cubicBezTo>
                  <a:pt x="1071" y="148"/>
                  <a:pt x="1071" y="148"/>
                  <a:pt x="1071" y="148"/>
                </a:cubicBezTo>
                <a:cubicBezTo>
                  <a:pt x="1072" y="148"/>
                  <a:pt x="1073" y="147"/>
                  <a:pt x="1073" y="147"/>
                </a:cubicBezTo>
                <a:cubicBezTo>
                  <a:pt x="1073" y="146"/>
                  <a:pt x="1074" y="146"/>
                  <a:pt x="1074" y="146"/>
                </a:cubicBezTo>
                <a:cubicBezTo>
                  <a:pt x="1073" y="146"/>
                  <a:pt x="1073" y="146"/>
                  <a:pt x="1073" y="145"/>
                </a:cubicBezTo>
                <a:cubicBezTo>
                  <a:pt x="1073" y="145"/>
                  <a:pt x="1073" y="145"/>
                  <a:pt x="1073" y="144"/>
                </a:cubicBezTo>
                <a:cubicBezTo>
                  <a:pt x="1074" y="144"/>
                  <a:pt x="1074" y="143"/>
                  <a:pt x="1074" y="143"/>
                </a:cubicBezTo>
                <a:cubicBezTo>
                  <a:pt x="1074" y="143"/>
                  <a:pt x="1074" y="143"/>
                  <a:pt x="1074" y="143"/>
                </a:cubicBezTo>
                <a:cubicBezTo>
                  <a:pt x="1073" y="143"/>
                  <a:pt x="1072" y="143"/>
                  <a:pt x="1072" y="143"/>
                </a:cubicBezTo>
                <a:cubicBezTo>
                  <a:pt x="1072" y="143"/>
                  <a:pt x="1071" y="144"/>
                  <a:pt x="1071" y="144"/>
                </a:cubicBezTo>
                <a:cubicBezTo>
                  <a:pt x="1070" y="145"/>
                  <a:pt x="1071" y="145"/>
                  <a:pt x="1070" y="145"/>
                </a:cubicBezTo>
                <a:close/>
                <a:moveTo>
                  <a:pt x="1075" y="140"/>
                </a:moveTo>
                <a:cubicBezTo>
                  <a:pt x="1074" y="140"/>
                  <a:pt x="1075" y="140"/>
                  <a:pt x="1075" y="140"/>
                </a:cubicBezTo>
                <a:cubicBezTo>
                  <a:pt x="1075" y="140"/>
                  <a:pt x="1075" y="139"/>
                  <a:pt x="1075" y="140"/>
                </a:cubicBezTo>
                <a:close/>
                <a:moveTo>
                  <a:pt x="494" y="721"/>
                </a:moveTo>
                <a:cubicBezTo>
                  <a:pt x="494" y="721"/>
                  <a:pt x="494" y="721"/>
                  <a:pt x="494" y="722"/>
                </a:cubicBezTo>
                <a:cubicBezTo>
                  <a:pt x="494" y="722"/>
                  <a:pt x="495" y="722"/>
                  <a:pt x="495" y="722"/>
                </a:cubicBezTo>
                <a:cubicBezTo>
                  <a:pt x="495" y="721"/>
                  <a:pt x="495" y="721"/>
                  <a:pt x="494" y="721"/>
                </a:cubicBezTo>
                <a:close/>
                <a:moveTo>
                  <a:pt x="304" y="336"/>
                </a:moveTo>
                <a:cubicBezTo>
                  <a:pt x="304" y="335"/>
                  <a:pt x="303" y="335"/>
                  <a:pt x="303" y="335"/>
                </a:cubicBezTo>
                <a:cubicBezTo>
                  <a:pt x="302" y="336"/>
                  <a:pt x="302" y="336"/>
                  <a:pt x="302" y="336"/>
                </a:cubicBezTo>
                <a:cubicBezTo>
                  <a:pt x="303" y="337"/>
                  <a:pt x="303" y="338"/>
                  <a:pt x="304" y="338"/>
                </a:cubicBezTo>
                <a:cubicBezTo>
                  <a:pt x="304" y="339"/>
                  <a:pt x="304" y="339"/>
                  <a:pt x="304" y="339"/>
                </a:cubicBezTo>
                <a:cubicBezTo>
                  <a:pt x="304" y="338"/>
                  <a:pt x="304" y="337"/>
                  <a:pt x="304" y="337"/>
                </a:cubicBezTo>
                <a:cubicBezTo>
                  <a:pt x="304" y="336"/>
                  <a:pt x="304" y="337"/>
                  <a:pt x="304" y="336"/>
                </a:cubicBezTo>
                <a:close/>
                <a:moveTo>
                  <a:pt x="309" y="337"/>
                </a:moveTo>
                <a:cubicBezTo>
                  <a:pt x="309" y="338"/>
                  <a:pt x="309" y="338"/>
                  <a:pt x="308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7" y="340"/>
                  <a:pt x="308" y="340"/>
                  <a:pt x="308" y="340"/>
                </a:cubicBezTo>
                <a:cubicBezTo>
                  <a:pt x="308" y="341"/>
                  <a:pt x="309" y="341"/>
                  <a:pt x="309" y="340"/>
                </a:cubicBezTo>
                <a:cubicBezTo>
                  <a:pt x="309" y="340"/>
                  <a:pt x="310" y="339"/>
                  <a:pt x="310" y="338"/>
                </a:cubicBezTo>
                <a:cubicBezTo>
                  <a:pt x="310" y="338"/>
                  <a:pt x="310" y="337"/>
                  <a:pt x="309" y="337"/>
                </a:cubicBezTo>
                <a:close/>
                <a:moveTo>
                  <a:pt x="305" y="342"/>
                </a:moveTo>
                <a:cubicBezTo>
                  <a:pt x="305" y="342"/>
                  <a:pt x="306" y="342"/>
                  <a:pt x="306" y="342"/>
                </a:cubicBezTo>
                <a:cubicBezTo>
                  <a:pt x="306" y="342"/>
                  <a:pt x="305" y="341"/>
                  <a:pt x="305" y="341"/>
                </a:cubicBezTo>
                <a:cubicBezTo>
                  <a:pt x="305" y="341"/>
                  <a:pt x="305" y="342"/>
                  <a:pt x="305" y="342"/>
                </a:cubicBezTo>
                <a:close/>
                <a:moveTo>
                  <a:pt x="291" y="343"/>
                </a:moveTo>
                <a:cubicBezTo>
                  <a:pt x="290" y="343"/>
                  <a:pt x="290" y="344"/>
                  <a:pt x="290" y="344"/>
                </a:cubicBezTo>
                <a:cubicBezTo>
                  <a:pt x="290" y="345"/>
                  <a:pt x="289" y="345"/>
                  <a:pt x="289" y="345"/>
                </a:cubicBezTo>
                <a:cubicBezTo>
                  <a:pt x="289" y="345"/>
                  <a:pt x="290" y="346"/>
                  <a:pt x="290" y="346"/>
                </a:cubicBezTo>
                <a:cubicBezTo>
                  <a:pt x="290" y="346"/>
                  <a:pt x="290" y="345"/>
                  <a:pt x="290" y="345"/>
                </a:cubicBezTo>
                <a:cubicBezTo>
                  <a:pt x="291" y="344"/>
                  <a:pt x="291" y="344"/>
                  <a:pt x="291" y="343"/>
                </a:cubicBezTo>
                <a:close/>
                <a:moveTo>
                  <a:pt x="310" y="360"/>
                </a:moveTo>
                <a:cubicBezTo>
                  <a:pt x="310" y="360"/>
                  <a:pt x="311" y="360"/>
                  <a:pt x="311" y="359"/>
                </a:cubicBezTo>
                <a:cubicBezTo>
                  <a:pt x="311" y="359"/>
                  <a:pt x="310" y="359"/>
                  <a:pt x="310" y="360"/>
                </a:cubicBezTo>
                <a:cubicBezTo>
                  <a:pt x="310" y="360"/>
                  <a:pt x="309" y="360"/>
                  <a:pt x="309" y="360"/>
                </a:cubicBezTo>
                <a:cubicBezTo>
                  <a:pt x="309" y="361"/>
                  <a:pt x="309" y="361"/>
                  <a:pt x="310" y="360"/>
                </a:cubicBezTo>
                <a:close/>
                <a:moveTo>
                  <a:pt x="302" y="367"/>
                </a:moveTo>
                <a:cubicBezTo>
                  <a:pt x="302" y="367"/>
                  <a:pt x="302" y="367"/>
                  <a:pt x="301" y="368"/>
                </a:cubicBezTo>
                <a:cubicBezTo>
                  <a:pt x="301" y="368"/>
                  <a:pt x="301" y="369"/>
                  <a:pt x="301" y="368"/>
                </a:cubicBezTo>
                <a:cubicBezTo>
                  <a:pt x="302" y="368"/>
                  <a:pt x="302" y="368"/>
                  <a:pt x="302" y="369"/>
                </a:cubicBezTo>
                <a:cubicBezTo>
                  <a:pt x="302" y="369"/>
                  <a:pt x="302" y="370"/>
                  <a:pt x="302" y="370"/>
                </a:cubicBezTo>
                <a:cubicBezTo>
                  <a:pt x="302" y="370"/>
                  <a:pt x="302" y="370"/>
                  <a:pt x="302" y="369"/>
                </a:cubicBezTo>
                <a:cubicBezTo>
                  <a:pt x="302" y="369"/>
                  <a:pt x="302" y="368"/>
                  <a:pt x="302" y="368"/>
                </a:cubicBezTo>
                <a:cubicBezTo>
                  <a:pt x="302" y="367"/>
                  <a:pt x="302" y="367"/>
                  <a:pt x="302" y="367"/>
                </a:cubicBezTo>
                <a:close/>
                <a:moveTo>
                  <a:pt x="303" y="370"/>
                </a:moveTo>
                <a:cubicBezTo>
                  <a:pt x="303" y="370"/>
                  <a:pt x="302" y="370"/>
                  <a:pt x="303" y="370"/>
                </a:cubicBezTo>
                <a:cubicBezTo>
                  <a:pt x="303" y="371"/>
                  <a:pt x="304" y="371"/>
                  <a:pt x="304" y="371"/>
                </a:cubicBezTo>
                <a:cubicBezTo>
                  <a:pt x="304" y="371"/>
                  <a:pt x="304" y="371"/>
                  <a:pt x="304" y="370"/>
                </a:cubicBezTo>
                <a:cubicBezTo>
                  <a:pt x="304" y="370"/>
                  <a:pt x="303" y="370"/>
                  <a:pt x="303" y="370"/>
                </a:cubicBezTo>
                <a:close/>
                <a:moveTo>
                  <a:pt x="312" y="371"/>
                </a:moveTo>
                <a:cubicBezTo>
                  <a:pt x="312" y="371"/>
                  <a:pt x="312" y="371"/>
                  <a:pt x="312" y="371"/>
                </a:cubicBezTo>
                <a:cubicBezTo>
                  <a:pt x="313" y="371"/>
                  <a:pt x="312" y="370"/>
                  <a:pt x="312" y="370"/>
                </a:cubicBezTo>
                <a:cubicBezTo>
                  <a:pt x="312" y="370"/>
                  <a:pt x="312" y="370"/>
                  <a:pt x="312" y="371"/>
                </a:cubicBezTo>
                <a:close/>
                <a:moveTo>
                  <a:pt x="315" y="372"/>
                </a:moveTo>
                <a:cubicBezTo>
                  <a:pt x="315" y="373"/>
                  <a:pt x="315" y="373"/>
                  <a:pt x="315" y="373"/>
                </a:cubicBezTo>
                <a:cubicBezTo>
                  <a:pt x="315" y="373"/>
                  <a:pt x="315" y="372"/>
                  <a:pt x="315" y="372"/>
                </a:cubicBezTo>
                <a:cubicBezTo>
                  <a:pt x="315" y="371"/>
                  <a:pt x="315" y="372"/>
                  <a:pt x="315" y="372"/>
                </a:cubicBezTo>
                <a:close/>
                <a:moveTo>
                  <a:pt x="311" y="368"/>
                </a:moveTo>
                <a:cubicBezTo>
                  <a:pt x="312" y="368"/>
                  <a:pt x="312" y="367"/>
                  <a:pt x="312" y="367"/>
                </a:cubicBezTo>
                <a:cubicBezTo>
                  <a:pt x="312" y="367"/>
                  <a:pt x="311" y="366"/>
                  <a:pt x="311" y="366"/>
                </a:cubicBezTo>
                <a:cubicBezTo>
                  <a:pt x="311" y="366"/>
                  <a:pt x="311" y="366"/>
                  <a:pt x="311" y="367"/>
                </a:cubicBezTo>
                <a:cubicBezTo>
                  <a:pt x="311" y="367"/>
                  <a:pt x="311" y="368"/>
                  <a:pt x="311" y="368"/>
                </a:cubicBezTo>
                <a:close/>
                <a:moveTo>
                  <a:pt x="311" y="362"/>
                </a:moveTo>
                <a:cubicBezTo>
                  <a:pt x="311" y="362"/>
                  <a:pt x="311" y="362"/>
                  <a:pt x="311" y="363"/>
                </a:cubicBezTo>
                <a:cubicBezTo>
                  <a:pt x="311" y="363"/>
                  <a:pt x="312" y="362"/>
                  <a:pt x="311" y="362"/>
                </a:cubicBezTo>
                <a:close/>
                <a:moveTo>
                  <a:pt x="478" y="561"/>
                </a:moveTo>
                <a:cubicBezTo>
                  <a:pt x="478" y="560"/>
                  <a:pt x="478" y="560"/>
                  <a:pt x="478" y="560"/>
                </a:cubicBezTo>
                <a:cubicBezTo>
                  <a:pt x="479" y="559"/>
                  <a:pt x="479" y="559"/>
                  <a:pt x="479" y="559"/>
                </a:cubicBezTo>
                <a:cubicBezTo>
                  <a:pt x="479" y="559"/>
                  <a:pt x="480" y="559"/>
                  <a:pt x="479" y="558"/>
                </a:cubicBezTo>
                <a:cubicBezTo>
                  <a:pt x="479" y="558"/>
                  <a:pt x="479" y="558"/>
                  <a:pt x="478" y="558"/>
                </a:cubicBezTo>
                <a:cubicBezTo>
                  <a:pt x="478" y="559"/>
                  <a:pt x="478" y="559"/>
                  <a:pt x="477" y="559"/>
                </a:cubicBezTo>
                <a:cubicBezTo>
                  <a:pt x="477" y="559"/>
                  <a:pt x="477" y="560"/>
                  <a:pt x="477" y="560"/>
                </a:cubicBezTo>
                <a:cubicBezTo>
                  <a:pt x="477" y="561"/>
                  <a:pt x="478" y="561"/>
                  <a:pt x="478" y="561"/>
                </a:cubicBezTo>
                <a:close/>
                <a:moveTo>
                  <a:pt x="756" y="590"/>
                </a:moveTo>
                <a:cubicBezTo>
                  <a:pt x="756" y="589"/>
                  <a:pt x="756" y="589"/>
                  <a:pt x="755" y="589"/>
                </a:cubicBezTo>
                <a:cubicBezTo>
                  <a:pt x="755" y="589"/>
                  <a:pt x="755" y="588"/>
                  <a:pt x="755" y="588"/>
                </a:cubicBezTo>
                <a:cubicBezTo>
                  <a:pt x="755" y="587"/>
                  <a:pt x="755" y="586"/>
                  <a:pt x="755" y="585"/>
                </a:cubicBezTo>
                <a:cubicBezTo>
                  <a:pt x="755" y="585"/>
                  <a:pt x="755" y="584"/>
                  <a:pt x="754" y="584"/>
                </a:cubicBezTo>
                <a:cubicBezTo>
                  <a:pt x="754" y="583"/>
                  <a:pt x="754" y="583"/>
                  <a:pt x="754" y="583"/>
                </a:cubicBezTo>
                <a:cubicBezTo>
                  <a:pt x="753" y="582"/>
                  <a:pt x="754" y="582"/>
                  <a:pt x="754" y="581"/>
                </a:cubicBezTo>
                <a:cubicBezTo>
                  <a:pt x="754" y="581"/>
                  <a:pt x="753" y="580"/>
                  <a:pt x="753" y="580"/>
                </a:cubicBezTo>
                <a:cubicBezTo>
                  <a:pt x="753" y="580"/>
                  <a:pt x="753" y="578"/>
                  <a:pt x="753" y="577"/>
                </a:cubicBezTo>
                <a:cubicBezTo>
                  <a:pt x="752" y="576"/>
                  <a:pt x="752" y="576"/>
                  <a:pt x="751" y="576"/>
                </a:cubicBezTo>
                <a:cubicBezTo>
                  <a:pt x="751" y="575"/>
                  <a:pt x="750" y="575"/>
                  <a:pt x="750" y="575"/>
                </a:cubicBezTo>
                <a:cubicBezTo>
                  <a:pt x="749" y="575"/>
                  <a:pt x="748" y="575"/>
                  <a:pt x="747" y="575"/>
                </a:cubicBezTo>
                <a:cubicBezTo>
                  <a:pt x="747" y="575"/>
                  <a:pt x="745" y="575"/>
                  <a:pt x="745" y="575"/>
                </a:cubicBezTo>
                <a:cubicBezTo>
                  <a:pt x="744" y="575"/>
                  <a:pt x="743" y="574"/>
                  <a:pt x="743" y="574"/>
                </a:cubicBezTo>
                <a:cubicBezTo>
                  <a:pt x="743" y="574"/>
                  <a:pt x="742" y="574"/>
                  <a:pt x="741" y="574"/>
                </a:cubicBezTo>
                <a:cubicBezTo>
                  <a:pt x="741" y="574"/>
                  <a:pt x="741" y="573"/>
                  <a:pt x="740" y="572"/>
                </a:cubicBezTo>
                <a:cubicBezTo>
                  <a:pt x="740" y="572"/>
                  <a:pt x="740" y="572"/>
                  <a:pt x="739" y="572"/>
                </a:cubicBezTo>
                <a:cubicBezTo>
                  <a:pt x="738" y="572"/>
                  <a:pt x="738" y="571"/>
                  <a:pt x="738" y="571"/>
                </a:cubicBezTo>
                <a:cubicBezTo>
                  <a:pt x="737" y="570"/>
                  <a:pt x="737" y="570"/>
                  <a:pt x="736" y="570"/>
                </a:cubicBezTo>
                <a:cubicBezTo>
                  <a:pt x="736" y="569"/>
                  <a:pt x="735" y="569"/>
                  <a:pt x="735" y="568"/>
                </a:cubicBezTo>
                <a:cubicBezTo>
                  <a:pt x="735" y="568"/>
                  <a:pt x="734" y="567"/>
                  <a:pt x="733" y="566"/>
                </a:cubicBezTo>
                <a:cubicBezTo>
                  <a:pt x="733" y="566"/>
                  <a:pt x="732" y="565"/>
                  <a:pt x="732" y="565"/>
                </a:cubicBezTo>
                <a:cubicBezTo>
                  <a:pt x="731" y="565"/>
                  <a:pt x="731" y="564"/>
                  <a:pt x="730" y="564"/>
                </a:cubicBezTo>
                <a:cubicBezTo>
                  <a:pt x="729" y="563"/>
                  <a:pt x="729" y="563"/>
                  <a:pt x="728" y="562"/>
                </a:cubicBezTo>
                <a:cubicBezTo>
                  <a:pt x="727" y="562"/>
                  <a:pt x="725" y="561"/>
                  <a:pt x="725" y="560"/>
                </a:cubicBezTo>
                <a:cubicBezTo>
                  <a:pt x="724" y="560"/>
                  <a:pt x="724" y="560"/>
                  <a:pt x="723" y="559"/>
                </a:cubicBezTo>
                <a:cubicBezTo>
                  <a:pt x="721" y="559"/>
                  <a:pt x="720" y="559"/>
                  <a:pt x="720" y="559"/>
                </a:cubicBezTo>
                <a:cubicBezTo>
                  <a:pt x="719" y="559"/>
                  <a:pt x="718" y="560"/>
                  <a:pt x="717" y="560"/>
                </a:cubicBezTo>
                <a:cubicBezTo>
                  <a:pt x="716" y="560"/>
                  <a:pt x="716" y="559"/>
                  <a:pt x="716" y="560"/>
                </a:cubicBezTo>
                <a:cubicBezTo>
                  <a:pt x="716" y="561"/>
                  <a:pt x="716" y="561"/>
                  <a:pt x="715" y="560"/>
                </a:cubicBezTo>
                <a:cubicBezTo>
                  <a:pt x="715" y="560"/>
                  <a:pt x="714" y="560"/>
                  <a:pt x="713" y="559"/>
                </a:cubicBezTo>
                <a:cubicBezTo>
                  <a:pt x="713" y="559"/>
                  <a:pt x="712" y="559"/>
                  <a:pt x="712" y="559"/>
                </a:cubicBezTo>
                <a:cubicBezTo>
                  <a:pt x="711" y="558"/>
                  <a:pt x="712" y="559"/>
                  <a:pt x="712" y="559"/>
                </a:cubicBezTo>
                <a:cubicBezTo>
                  <a:pt x="711" y="560"/>
                  <a:pt x="711" y="560"/>
                  <a:pt x="711" y="559"/>
                </a:cubicBezTo>
                <a:cubicBezTo>
                  <a:pt x="711" y="558"/>
                  <a:pt x="711" y="558"/>
                  <a:pt x="710" y="558"/>
                </a:cubicBezTo>
                <a:cubicBezTo>
                  <a:pt x="710" y="558"/>
                  <a:pt x="711" y="559"/>
                  <a:pt x="711" y="559"/>
                </a:cubicBezTo>
                <a:cubicBezTo>
                  <a:pt x="710" y="559"/>
                  <a:pt x="710" y="559"/>
                  <a:pt x="710" y="559"/>
                </a:cubicBezTo>
                <a:cubicBezTo>
                  <a:pt x="710" y="559"/>
                  <a:pt x="709" y="559"/>
                  <a:pt x="709" y="559"/>
                </a:cubicBezTo>
                <a:cubicBezTo>
                  <a:pt x="708" y="559"/>
                  <a:pt x="708" y="558"/>
                  <a:pt x="707" y="558"/>
                </a:cubicBezTo>
                <a:cubicBezTo>
                  <a:pt x="706" y="557"/>
                  <a:pt x="705" y="557"/>
                  <a:pt x="705" y="557"/>
                </a:cubicBezTo>
                <a:cubicBezTo>
                  <a:pt x="704" y="556"/>
                  <a:pt x="703" y="556"/>
                  <a:pt x="703" y="556"/>
                </a:cubicBezTo>
                <a:cubicBezTo>
                  <a:pt x="702" y="557"/>
                  <a:pt x="702" y="557"/>
                  <a:pt x="701" y="557"/>
                </a:cubicBezTo>
                <a:cubicBezTo>
                  <a:pt x="700" y="557"/>
                  <a:pt x="700" y="558"/>
                  <a:pt x="700" y="558"/>
                </a:cubicBezTo>
                <a:cubicBezTo>
                  <a:pt x="700" y="558"/>
                  <a:pt x="700" y="558"/>
                  <a:pt x="700" y="557"/>
                </a:cubicBezTo>
                <a:cubicBezTo>
                  <a:pt x="699" y="557"/>
                  <a:pt x="699" y="558"/>
                  <a:pt x="699" y="559"/>
                </a:cubicBezTo>
                <a:cubicBezTo>
                  <a:pt x="699" y="559"/>
                  <a:pt x="698" y="559"/>
                  <a:pt x="698" y="560"/>
                </a:cubicBezTo>
                <a:cubicBezTo>
                  <a:pt x="698" y="560"/>
                  <a:pt x="698" y="559"/>
                  <a:pt x="698" y="559"/>
                </a:cubicBezTo>
                <a:cubicBezTo>
                  <a:pt x="697" y="559"/>
                  <a:pt x="698" y="559"/>
                  <a:pt x="698" y="558"/>
                </a:cubicBezTo>
                <a:cubicBezTo>
                  <a:pt x="698" y="558"/>
                  <a:pt x="699" y="558"/>
                  <a:pt x="699" y="557"/>
                </a:cubicBezTo>
                <a:cubicBezTo>
                  <a:pt x="699" y="557"/>
                  <a:pt x="699" y="556"/>
                  <a:pt x="698" y="557"/>
                </a:cubicBezTo>
                <a:cubicBezTo>
                  <a:pt x="698" y="557"/>
                  <a:pt x="697" y="558"/>
                  <a:pt x="697" y="558"/>
                </a:cubicBezTo>
                <a:cubicBezTo>
                  <a:pt x="697" y="559"/>
                  <a:pt x="697" y="559"/>
                  <a:pt x="696" y="560"/>
                </a:cubicBezTo>
                <a:cubicBezTo>
                  <a:pt x="696" y="561"/>
                  <a:pt x="695" y="561"/>
                  <a:pt x="695" y="562"/>
                </a:cubicBezTo>
                <a:cubicBezTo>
                  <a:pt x="694" y="562"/>
                  <a:pt x="694" y="563"/>
                  <a:pt x="694" y="562"/>
                </a:cubicBezTo>
                <a:cubicBezTo>
                  <a:pt x="694" y="562"/>
                  <a:pt x="695" y="562"/>
                  <a:pt x="695" y="561"/>
                </a:cubicBezTo>
                <a:cubicBezTo>
                  <a:pt x="696" y="560"/>
                  <a:pt x="696" y="560"/>
                  <a:pt x="696" y="560"/>
                </a:cubicBezTo>
                <a:cubicBezTo>
                  <a:pt x="696" y="560"/>
                  <a:pt x="696" y="559"/>
                  <a:pt x="696" y="559"/>
                </a:cubicBezTo>
                <a:cubicBezTo>
                  <a:pt x="696" y="558"/>
                  <a:pt x="696" y="558"/>
                  <a:pt x="696" y="559"/>
                </a:cubicBezTo>
                <a:cubicBezTo>
                  <a:pt x="695" y="559"/>
                  <a:pt x="695" y="560"/>
                  <a:pt x="695" y="560"/>
                </a:cubicBezTo>
                <a:cubicBezTo>
                  <a:pt x="695" y="560"/>
                  <a:pt x="695" y="561"/>
                  <a:pt x="695" y="560"/>
                </a:cubicBezTo>
                <a:cubicBezTo>
                  <a:pt x="695" y="560"/>
                  <a:pt x="695" y="560"/>
                  <a:pt x="695" y="559"/>
                </a:cubicBezTo>
                <a:cubicBezTo>
                  <a:pt x="695" y="558"/>
                  <a:pt x="695" y="558"/>
                  <a:pt x="695" y="558"/>
                </a:cubicBezTo>
                <a:cubicBezTo>
                  <a:pt x="695" y="557"/>
                  <a:pt x="696" y="557"/>
                  <a:pt x="696" y="557"/>
                </a:cubicBezTo>
                <a:cubicBezTo>
                  <a:pt x="696" y="556"/>
                  <a:pt x="697" y="557"/>
                  <a:pt x="697" y="556"/>
                </a:cubicBezTo>
                <a:cubicBezTo>
                  <a:pt x="697" y="556"/>
                  <a:pt x="697" y="555"/>
                  <a:pt x="696" y="555"/>
                </a:cubicBezTo>
                <a:cubicBezTo>
                  <a:pt x="696" y="554"/>
                  <a:pt x="696" y="555"/>
                  <a:pt x="695" y="555"/>
                </a:cubicBezTo>
                <a:cubicBezTo>
                  <a:pt x="695" y="556"/>
                  <a:pt x="695" y="556"/>
                  <a:pt x="695" y="556"/>
                </a:cubicBezTo>
                <a:cubicBezTo>
                  <a:pt x="695" y="556"/>
                  <a:pt x="694" y="556"/>
                  <a:pt x="694" y="556"/>
                </a:cubicBezTo>
                <a:cubicBezTo>
                  <a:pt x="694" y="556"/>
                  <a:pt x="695" y="555"/>
                  <a:pt x="695" y="555"/>
                </a:cubicBezTo>
                <a:cubicBezTo>
                  <a:pt x="696" y="554"/>
                  <a:pt x="696" y="554"/>
                  <a:pt x="696" y="554"/>
                </a:cubicBezTo>
                <a:cubicBezTo>
                  <a:pt x="696" y="553"/>
                  <a:pt x="696" y="553"/>
                  <a:pt x="696" y="553"/>
                </a:cubicBezTo>
                <a:cubicBezTo>
                  <a:pt x="696" y="552"/>
                  <a:pt x="696" y="552"/>
                  <a:pt x="696" y="552"/>
                </a:cubicBezTo>
                <a:cubicBezTo>
                  <a:pt x="695" y="552"/>
                  <a:pt x="695" y="552"/>
                  <a:pt x="695" y="552"/>
                </a:cubicBezTo>
                <a:cubicBezTo>
                  <a:pt x="694" y="552"/>
                  <a:pt x="695" y="551"/>
                  <a:pt x="695" y="551"/>
                </a:cubicBezTo>
                <a:cubicBezTo>
                  <a:pt x="694" y="551"/>
                  <a:pt x="694" y="551"/>
                  <a:pt x="693" y="551"/>
                </a:cubicBezTo>
                <a:cubicBezTo>
                  <a:pt x="693" y="551"/>
                  <a:pt x="694" y="550"/>
                  <a:pt x="694" y="550"/>
                </a:cubicBezTo>
                <a:cubicBezTo>
                  <a:pt x="694" y="550"/>
                  <a:pt x="694" y="550"/>
                  <a:pt x="693" y="550"/>
                </a:cubicBezTo>
                <a:cubicBezTo>
                  <a:pt x="693" y="550"/>
                  <a:pt x="693" y="550"/>
                  <a:pt x="693" y="550"/>
                </a:cubicBezTo>
                <a:cubicBezTo>
                  <a:pt x="692" y="550"/>
                  <a:pt x="692" y="550"/>
                  <a:pt x="692" y="550"/>
                </a:cubicBezTo>
                <a:cubicBezTo>
                  <a:pt x="691" y="551"/>
                  <a:pt x="692" y="551"/>
                  <a:pt x="691" y="552"/>
                </a:cubicBezTo>
                <a:cubicBezTo>
                  <a:pt x="691" y="552"/>
                  <a:pt x="691" y="551"/>
                  <a:pt x="691" y="551"/>
                </a:cubicBezTo>
                <a:cubicBezTo>
                  <a:pt x="691" y="550"/>
                  <a:pt x="691" y="550"/>
                  <a:pt x="691" y="549"/>
                </a:cubicBezTo>
                <a:cubicBezTo>
                  <a:pt x="691" y="549"/>
                  <a:pt x="690" y="550"/>
                  <a:pt x="690" y="550"/>
                </a:cubicBezTo>
                <a:cubicBezTo>
                  <a:pt x="690" y="550"/>
                  <a:pt x="690" y="550"/>
                  <a:pt x="690" y="550"/>
                </a:cubicBezTo>
                <a:cubicBezTo>
                  <a:pt x="690" y="549"/>
                  <a:pt x="690" y="549"/>
                  <a:pt x="690" y="549"/>
                </a:cubicBezTo>
                <a:cubicBezTo>
                  <a:pt x="690" y="549"/>
                  <a:pt x="690" y="549"/>
                  <a:pt x="690" y="549"/>
                </a:cubicBezTo>
                <a:cubicBezTo>
                  <a:pt x="689" y="548"/>
                  <a:pt x="689" y="549"/>
                  <a:pt x="689" y="549"/>
                </a:cubicBezTo>
                <a:cubicBezTo>
                  <a:pt x="689" y="549"/>
                  <a:pt x="689" y="549"/>
                  <a:pt x="688" y="548"/>
                </a:cubicBezTo>
                <a:cubicBezTo>
                  <a:pt x="688" y="548"/>
                  <a:pt x="688" y="548"/>
                  <a:pt x="688" y="548"/>
                </a:cubicBezTo>
                <a:cubicBezTo>
                  <a:pt x="687" y="548"/>
                  <a:pt x="687" y="548"/>
                  <a:pt x="687" y="548"/>
                </a:cubicBezTo>
                <a:cubicBezTo>
                  <a:pt x="686" y="547"/>
                  <a:pt x="686" y="548"/>
                  <a:pt x="686" y="547"/>
                </a:cubicBezTo>
                <a:cubicBezTo>
                  <a:pt x="685" y="547"/>
                  <a:pt x="686" y="547"/>
                  <a:pt x="685" y="547"/>
                </a:cubicBezTo>
                <a:cubicBezTo>
                  <a:pt x="685" y="546"/>
                  <a:pt x="685" y="547"/>
                  <a:pt x="685" y="547"/>
                </a:cubicBezTo>
                <a:cubicBezTo>
                  <a:pt x="684" y="547"/>
                  <a:pt x="684" y="547"/>
                  <a:pt x="684" y="546"/>
                </a:cubicBezTo>
                <a:cubicBezTo>
                  <a:pt x="684" y="546"/>
                  <a:pt x="684" y="546"/>
                  <a:pt x="684" y="546"/>
                </a:cubicBezTo>
                <a:cubicBezTo>
                  <a:pt x="683" y="546"/>
                  <a:pt x="683" y="547"/>
                  <a:pt x="683" y="547"/>
                </a:cubicBezTo>
                <a:cubicBezTo>
                  <a:pt x="682" y="547"/>
                  <a:pt x="683" y="546"/>
                  <a:pt x="683" y="546"/>
                </a:cubicBezTo>
                <a:cubicBezTo>
                  <a:pt x="683" y="546"/>
                  <a:pt x="683" y="546"/>
                  <a:pt x="683" y="546"/>
                </a:cubicBezTo>
                <a:cubicBezTo>
                  <a:pt x="682" y="546"/>
                  <a:pt x="682" y="546"/>
                  <a:pt x="682" y="545"/>
                </a:cubicBezTo>
                <a:cubicBezTo>
                  <a:pt x="682" y="545"/>
                  <a:pt x="682" y="545"/>
                  <a:pt x="681" y="545"/>
                </a:cubicBezTo>
                <a:cubicBezTo>
                  <a:pt x="681" y="546"/>
                  <a:pt x="681" y="546"/>
                  <a:pt x="681" y="546"/>
                </a:cubicBezTo>
                <a:cubicBezTo>
                  <a:pt x="680" y="546"/>
                  <a:pt x="681" y="545"/>
                  <a:pt x="680" y="545"/>
                </a:cubicBezTo>
                <a:cubicBezTo>
                  <a:pt x="680" y="545"/>
                  <a:pt x="680" y="545"/>
                  <a:pt x="680" y="545"/>
                </a:cubicBezTo>
                <a:cubicBezTo>
                  <a:pt x="680" y="544"/>
                  <a:pt x="678" y="544"/>
                  <a:pt x="678" y="544"/>
                </a:cubicBezTo>
                <a:cubicBezTo>
                  <a:pt x="678" y="544"/>
                  <a:pt x="678" y="544"/>
                  <a:pt x="678" y="545"/>
                </a:cubicBezTo>
                <a:cubicBezTo>
                  <a:pt x="678" y="545"/>
                  <a:pt x="678" y="545"/>
                  <a:pt x="678" y="545"/>
                </a:cubicBezTo>
                <a:cubicBezTo>
                  <a:pt x="677" y="545"/>
                  <a:pt x="677" y="545"/>
                  <a:pt x="677" y="545"/>
                </a:cubicBezTo>
                <a:cubicBezTo>
                  <a:pt x="677" y="544"/>
                  <a:pt x="677" y="544"/>
                  <a:pt x="676" y="544"/>
                </a:cubicBezTo>
                <a:cubicBezTo>
                  <a:pt x="676" y="544"/>
                  <a:pt x="676" y="544"/>
                  <a:pt x="676" y="544"/>
                </a:cubicBezTo>
                <a:cubicBezTo>
                  <a:pt x="676" y="545"/>
                  <a:pt x="676" y="544"/>
                  <a:pt x="676" y="544"/>
                </a:cubicBezTo>
                <a:cubicBezTo>
                  <a:pt x="675" y="545"/>
                  <a:pt x="675" y="545"/>
                  <a:pt x="675" y="544"/>
                </a:cubicBezTo>
                <a:cubicBezTo>
                  <a:pt x="675" y="544"/>
                  <a:pt x="675" y="544"/>
                  <a:pt x="675" y="545"/>
                </a:cubicBezTo>
                <a:cubicBezTo>
                  <a:pt x="675" y="545"/>
                  <a:pt x="675" y="545"/>
                  <a:pt x="674" y="545"/>
                </a:cubicBezTo>
                <a:cubicBezTo>
                  <a:pt x="674" y="545"/>
                  <a:pt x="674" y="544"/>
                  <a:pt x="674" y="545"/>
                </a:cubicBezTo>
                <a:cubicBezTo>
                  <a:pt x="674" y="545"/>
                  <a:pt x="673" y="545"/>
                  <a:pt x="673" y="546"/>
                </a:cubicBezTo>
                <a:cubicBezTo>
                  <a:pt x="673" y="546"/>
                  <a:pt x="673" y="546"/>
                  <a:pt x="673" y="547"/>
                </a:cubicBezTo>
                <a:cubicBezTo>
                  <a:pt x="673" y="548"/>
                  <a:pt x="673" y="548"/>
                  <a:pt x="672" y="549"/>
                </a:cubicBezTo>
                <a:cubicBezTo>
                  <a:pt x="672" y="549"/>
                  <a:pt x="672" y="549"/>
                  <a:pt x="672" y="549"/>
                </a:cubicBezTo>
                <a:cubicBezTo>
                  <a:pt x="671" y="549"/>
                  <a:pt x="672" y="550"/>
                  <a:pt x="672" y="550"/>
                </a:cubicBezTo>
                <a:cubicBezTo>
                  <a:pt x="673" y="550"/>
                  <a:pt x="673" y="550"/>
                  <a:pt x="673" y="550"/>
                </a:cubicBezTo>
                <a:cubicBezTo>
                  <a:pt x="673" y="550"/>
                  <a:pt x="672" y="550"/>
                  <a:pt x="672" y="550"/>
                </a:cubicBezTo>
                <a:cubicBezTo>
                  <a:pt x="672" y="551"/>
                  <a:pt x="672" y="551"/>
                  <a:pt x="672" y="551"/>
                </a:cubicBezTo>
                <a:cubicBezTo>
                  <a:pt x="672" y="551"/>
                  <a:pt x="671" y="550"/>
                  <a:pt x="671" y="550"/>
                </a:cubicBezTo>
                <a:cubicBezTo>
                  <a:pt x="671" y="550"/>
                  <a:pt x="670" y="550"/>
                  <a:pt x="670" y="550"/>
                </a:cubicBezTo>
                <a:cubicBezTo>
                  <a:pt x="670" y="551"/>
                  <a:pt x="669" y="552"/>
                  <a:pt x="669" y="552"/>
                </a:cubicBezTo>
                <a:cubicBezTo>
                  <a:pt x="669" y="553"/>
                  <a:pt x="668" y="553"/>
                  <a:pt x="668" y="553"/>
                </a:cubicBezTo>
                <a:cubicBezTo>
                  <a:pt x="667" y="553"/>
                  <a:pt x="667" y="554"/>
                  <a:pt x="667" y="554"/>
                </a:cubicBezTo>
                <a:cubicBezTo>
                  <a:pt x="666" y="555"/>
                  <a:pt x="666" y="557"/>
                  <a:pt x="666" y="557"/>
                </a:cubicBezTo>
                <a:cubicBezTo>
                  <a:pt x="665" y="558"/>
                  <a:pt x="665" y="557"/>
                  <a:pt x="666" y="557"/>
                </a:cubicBezTo>
                <a:cubicBezTo>
                  <a:pt x="666" y="557"/>
                  <a:pt x="665" y="556"/>
                  <a:pt x="665" y="556"/>
                </a:cubicBezTo>
                <a:cubicBezTo>
                  <a:pt x="665" y="556"/>
                  <a:pt x="665" y="555"/>
                  <a:pt x="666" y="555"/>
                </a:cubicBezTo>
                <a:cubicBezTo>
                  <a:pt x="666" y="554"/>
                  <a:pt x="666" y="552"/>
                  <a:pt x="667" y="552"/>
                </a:cubicBezTo>
                <a:cubicBezTo>
                  <a:pt x="667" y="552"/>
                  <a:pt x="666" y="552"/>
                  <a:pt x="666" y="552"/>
                </a:cubicBezTo>
                <a:cubicBezTo>
                  <a:pt x="665" y="552"/>
                  <a:pt x="665" y="553"/>
                  <a:pt x="664" y="553"/>
                </a:cubicBezTo>
                <a:cubicBezTo>
                  <a:pt x="664" y="553"/>
                  <a:pt x="664" y="553"/>
                  <a:pt x="663" y="554"/>
                </a:cubicBezTo>
                <a:cubicBezTo>
                  <a:pt x="663" y="554"/>
                  <a:pt x="663" y="552"/>
                  <a:pt x="662" y="552"/>
                </a:cubicBezTo>
                <a:cubicBezTo>
                  <a:pt x="662" y="552"/>
                  <a:pt x="662" y="552"/>
                  <a:pt x="661" y="553"/>
                </a:cubicBezTo>
                <a:cubicBezTo>
                  <a:pt x="661" y="553"/>
                  <a:pt x="661" y="553"/>
                  <a:pt x="661" y="553"/>
                </a:cubicBezTo>
                <a:cubicBezTo>
                  <a:pt x="660" y="553"/>
                  <a:pt x="660" y="553"/>
                  <a:pt x="660" y="553"/>
                </a:cubicBezTo>
                <a:cubicBezTo>
                  <a:pt x="660" y="553"/>
                  <a:pt x="659" y="553"/>
                  <a:pt x="659" y="552"/>
                </a:cubicBezTo>
                <a:cubicBezTo>
                  <a:pt x="659" y="552"/>
                  <a:pt x="659" y="552"/>
                  <a:pt x="658" y="552"/>
                </a:cubicBezTo>
                <a:cubicBezTo>
                  <a:pt x="658" y="552"/>
                  <a:pt x="658" y="552"/>
                  <a:pt x="658" y="551"/>
                </a:cubicBezTo>
                <a:cubicBezTo>
                  <a:pt x="658" y="551"/>
                  <a:pt x="658" y="551"/>
                  <a:pt x="658" y="550"/>
                </a:cubicBezTo>
                <a:cubicBezTo>
                  <a:pt x="657" y="550"/>
                  <a:pt x="657" y="549"/>
                  <a:pt x="657" y="548"/>
                </a:cubicBezTo>
                <a:cubicBezTo>
                  <a:pt x="657" y="548"/>
                  <a:pt x="657" y="546"/>
                  <a:pt x="657" y="546"/>
                </a:cubicBezTo>
                <a:cubicBezTo>
                  <a:pt x="656" y="546"/>
                  <a:pt x="655" y="548"/>
                  <a:pt x="655" y="548"/>
                </a:cubicBezTo>
                <a:cubicBezTo>
                  <a:pt x="654" y="549"/>
                  <a:pt x="653" y="549"/>
                  <a:pt x="652" y="550"/>
                </a:cubicBezTo>
                <a:cubicBezTo>
                  <a:pt x="652" y="550"/>
                  <a:pt x="651" y="550"/>
                  <a:pt x="650" y="551"/>
                </a:cubicBezTo>
                <a:cubicBezTo>
                  <a:pt x="649" y="551"/>
                  <a:pt x="649" y="551"/>
                  <a:pt x="649" y="552"/>
                </a:cubicBezTo>
                <a:cubicBezTo>
                  <a:pt x="648" y="552"/>
                  <a:pt x="649" y="551"/>
                  <a:pt x="649" y="551"/>
                </a:cubicBezTo>
                <a:cubicBezTo>
                  <a:pt x="649" y="550"/>
                  <a:pt x="648" y="551"/>
                  <a:pt x="648" y="551"/>
                </a:cubicBezTo>
                <a:cubicBezTo>
                  <a:pt x="647" y="551"/>
                  <a:pt x="646" y="551"/>
                  <a:pt x="646" y="551"/>
                </a:cubicBezTo>
                <a:cubicBezTo>
                  <a:pt x="645" y="551"/>
                  <a:pt x="646" y="551"/>
                  <a:pt x="646" y="550"/>
                </a:cubicBezTo>
                <a:cubicBezTo>
                  <a:pt x="646" y="550"/>
                  <a:pt x="647" y="550"/>
                  <a:pt x="647" y="550"/>
                </a:cubicBezTo>
                <a:cubicBezTo>
                  <a:pt x="647" y="550"/>
                  <a:pt x="648" y="549"/>
                  <a:pt x="648" y="549"/>
                </a:cubicBezTo>
                <a:cubicBezTo>
                  <a:pt x="648" y="549"/>
                  <a:pt x="648" y="550"/>
                  <a:pt x="648" y="550"/>
                </a:cubicBezTo>
                <a:cubicBezTo>
                  <a:pt x="648" y="550"/>
                  <a:pt x="648" y="550"/>
                  <a:pt x="649" y="550"/>
                </a:cubicBezTo>
                <a:cubicBezTo>
                  <a:pt x="649" y="549"/>
                  <a:pt x="648" y="549"/>
                  <a:pt x="648" y="549"/>
                </a:cubicBezTo>
                <a:cubicBezTo>
                  <a:pt x="649" y="549"/>
                  <a:pt x="649" y="549"/>
                  <a:pt x="649" y="549"/>
                </a:cubicBezTo>
                <a:cubicBezTo>
                  <a:pt x="649" y="550"/>
                  <a:pt x="650" y="549"/>
                  <a:pt x="650" y="549"/>
                </a:cubicBezTo>
                <a:cubicBezTo>
                  <a:pt x="650" y="549"/>
                  <a:pt x="651" y="549"/>
                  <a:pt x="651" y="548"/>
                </a:cubicBezTo>
                <a:cubicBezTo>
                  <a:pt x="650" y="547"/>
                  <a:pt x="651" y="548"/>
                  <a:pt x="651" y="547"/>
                </a:cubicBezTo>
                <a:cubicBezTo>
                  <a:pt x="652" y="547"/>
                  <a:pt x="652" y="546"/>
                  <a:pt x="652" y="546"/>
                </a:cubicBezTo>
                <a:cubicBezTo>
                  <a:pt x="652" y="545"/>
                  <a:pt x="652" y="545"/>
                  <a:pt x="652" y="545"/>
                </a:cubicBezTo>
                <a:cubicBezTo>
                  <a:pt x="652" y="544"/>
                  <a:pt x="652" y="544"/>
                  <a:pt x="653" y="543"/>
                </a:cubicBezTo>
                <a:cubicBezTo>
                  <a:pt x="654" y="543"/>
                  <a:pt x="653" y="542"/>
                  <a:pt x="654" y="541"/>
                </a:cubicBezTo>
                <a:cubicBezTo>
                  <a:pt x="655" y="541"/>
                  <a:pt x="655" y="541"/>
                  <a:pt x="655" y="540"/>
                </a:cubicBezTo>
                <a:cubicBezTo>
                  <a:pt x="656" y="540"/>
                  <a:pt x="656" y="539"/>
                  <a:pt x="656" y="539"/>
                </a:cubicBezTo>
                <a:cubicBezTo>
                  <a:pt x="657" y="538"/>
                  <a:pt x="657" y="539"/>
                  <a:pt x="657" y="538"/>
                </a:cubicBezTo>
                <a:cubicBezTo>
                  <a:pt x="658" y="538"/>
                  <a:pt x="658" y="538"/>
                  <a:pt x="658" y="537"/>
                </a:cubicBezTo>
                <a:cubicBezTo>
                  <a:pt x="659" y="536"/>
                  <a:pt x="659" y="535"/>
                  <a:pt x="660" y="535"/>
                </a:cubicBezTo>
                <a:cubicBezTo>
                  <a:pt x="660" y="535"/>
                  <a:pt x="660" y="535"/>
                  <a:pt x="660" y="534"/>
                </a:cubicBezTo>
                <a:cubicBezTo>
                  <a:pt x="660" y="534"/>
                  <a:pt x="661" y="534"/>
                  <a:pt x="661" y="533"/>
                </a:cubicBezTo>
                <a:cubicBezTo>
                  <a:pt x="661" y="533"/>
                  <a:pt x="662" y="533"/>
                  <a:pt x="662" y="533"/>
                </a:cubicBezTo>
                <a:cubicBezTo>
                  <a:pt x="662" y="532"/>
                  <a:pt x="662" y="533"/>
                  <a:pt x="662" y="533"/>
                </a:cubicBezTo>
                <a:cubicBezTo>
                  <a:pt x="662" y="534"/>
                  <a:pt x="663" y="533"/>
                  <a:pt x="662" y="533"/>
                </a:cubicBezTo>
                <a:cubicBezTo>
                  <a:pt x="662" y="532"/>
                  <a:pt x="662" y="532"/>
                  <a:pt x="662" y="532"/>
                </a:cubicBezTo>
                <a:cubicBezTo>
                  <a:pt x="663" y="532"/>
                  <a:pt x="663" y="532"/>
                  <a:pt x="663" y="531"/>
                </a:cubicBezTo>
                <a:cubicBezTo>
                  <a:pt x="663" y="531"/>
                  <a:pt x="662" y="531"/>
                  <a:pt x="662" y="531"/>
                </a:cubicBezTo>
                <a:cubicBezTo>
                  <a:pt x="661" y="531"/>
                  <a:pt x="663" y="531"/>
                  <a:pt x="663" y="531"/>
                </a:cubicBezTo>
                <a:cubicBezTo>
                  <a:pt x="663" y="530"/>
                  <a:pt x="663" y="530"/>
                  <a:pt x="663" y="529"/>
                </a:cubicBezTo>
                <a:cubicBezTo>
                  <a:pt x="663" y="528"/>
                  <a:pt x="663" y="528"/>
                  <a:pt x="662" y="527"/>
                </a:cubicBezTo>
                <a:cubicBezTo>
                  <a:pt x="662" y="527"/>
                  <a:pt x="661" y="527"/>
                  <a:pt x="660" y="527"/>
                </a:cubicBezTo>
                <a:cubicBezTo>
                  <a:pt x="660" y="527"/>
                  <a:pt x="659" y="527"/>
                  <a:pt x="659" y="527"/>
                </a:cubicBezTo>
                <a:cubicBezTo>
                  <a:pt x="659" y="526"/>
                  <a:pt x="659" y="526"/>
                  <a:pt x="659" y="526"/>
                </a:cubicBezTo>
                <a:cubicBezTo>
                  <a:pt x="659" y="526"/>
                  <a:pt x="659" y="525"/>
                  <a:pt x="658" y="525"/>
                </a:cubicBezTo>
                <a:cubicBezTo>
                  <a:pt x="658" y="525"/>
                  <a:pt x="658" y="525"/>
                  <a:pt x="658" y="524"/>
                </a:cubicBezTo>
                <a:cubicBezTo>
                  <a:pt x="658" y="524"/>
                  <a:pt x="658" y="524"/>
                  <a:pt x="658" y="524"/>
                </a:cubicBezTo>
                <a:cubicBezTo>
                  <a:pt x="658" y="523"/>
                  <a:pt x="658" y="523"/>
                  <a:pt x="658" y="522"/>
                </a:cubicBezTo>
                <a:cubicBezTo>
                  <a:pt x="657" y="521"/>
                  <a:pt x="657" y="521"/>
                  <a:pt x="657" y="521"/>
                </a:cubicBezTo>
                <a:cubicBezTo>
                  <a:pt x="657" y="520"/>
                  <a:pt x="657" y="520"/>
                  <a:pt x="657" y="519"/>
                </a:cubicBezTo>
                <a:cubicBezTo>
                  <a:pt x="656" y="518"/>
                  <a:pt x="656" y="516"/>
                  <a:pt x="656" y="515"/>
                </a:cubicBezTo>
                <a:cubicBezTo>
                  <a:pt x="656" y="514"/>
                  <a:pt x="656" y="513"/>
                  <a:pt x="656" y="513"/>
                </a:cubicBezTo>
                <a:cubicBezTo>
                  <a:pt x="656" y="513"/>
                  <a:pt x="655" y="514"/>
                  <a:pt x="655" y="514"/>
                </a:cubicBezTo>
                <a:cubicBezTo>
                  <a:pt x="655" y="515"/>
                  <a:pt x="655" y="514"/>
                  <a:pt x="655" y="513"/>
                </a:cubicBezTo>
                <a:cubicBezTo>
                  <a:pt x="656" y="513"/>
                  <a:pt x="656" y="512"/>
                  <a:pt x="655" y="511"/>
                </a:cubicBezTo>
                <a:cubicBezTo>
                  <a:pt x="655" y="511"/>
                  <a:pt x="654" y="510"/>
                  <a:pt x="654" y="510"/>
                </a:cubicBezTo>
                <a:cubicBezTo>
                  <a:pt x="653" y="509"/>
                  <a:pt x="653" y="510"/>
                  <a:pt x="653" y="511"/>
                </a:cubicBezTo>
                <a:cubicBezTo>
                  <a:pt x="653" y="511"/>
                  <a:pt x="654" y="512"/>
                  <a:pt x="654" y="512"/>
                </a:cubicBezTo>
                <a:cubicBezTo>
                  <a:pt x="654" y="512"/>
                  <a:pt x="653" y="512"/>
                  <a:pt x="653" y="511"/>
                </a:cubicBezTo>
                <a:cubicBezTo>
                  <a:pt x="653" y="511"/>
                  <a:pt x="653" y="511"/>
                  <a:pt x="653" y="511"/>
                </a:cubicBezTo>
                <a:cubicBezTo>
                  <a:pt x="653" y="511"/>
                  <a:pt x="653" y="511"/>
                  <a:pt x="653" y="511"/>
                </a:cubicBezTo>
                <a:cubicBezTo>
                  <a:pt x="653" y="511"/>
                  <a:pt x="653" y="511"/>
                  <a:pt x="652" y="510"/>
                </a:cubicBezTo>
                <a:cubicBezTo>
                  <a:pt x="652" y="510"/>
                  <a:pt x="652" y="508"/>
                  <a:pt x="652" y="508"/>
                </a:cubicBezTo>
                <a:cubicBezTo>
                  <a:pt x="651" y="507"/>
                  <a:pt x="651" y="509"/>
                  <a:pt x="651" y="509"/>
                </a:cubicBezTo>
                <a:cubicBezTo>
                  <a:pt x="651" y="509"/>
                  <a:pt x="651" y="510"/>
                  <a:pt x="650" y="510"/>
                </a:cubicBezTo>
                <a:cubicBezTo>
                  <a:pt x="650" y="510"/>
                  <a:pt x="651" y="509"/>
                  <a:pt x="651" y="509"/>
                </a:cubicBezTo>
                <a:cubicBezTo>
                  <a:pt x="651" y="508"/>
                  <a:pt x="651" y="508"/>
                  <a:pt x="651" y="508"/>
                </a:cubicBezTo>
                <a:cubicBezTo>
                  <a:pt x="650" y="507"/>
                  <a:pt x="649" y="506"/>
                  <a:pt x="649" y="506"/>
                </a:cubicBezTo>
                <a:cubicBezTo>
                  <a:pt x="649" y="506"/>
                  <a:pt x="648" y="507"/>
                  <a:pt x="648" y="507"/>
                </a:cubicBezTo>
                <a:cubicBezTo>
                  <a:pt x="648" y="507"/>
                  <a:pt x="649" y="506"/>
                  <a:pt x="648" y="506"/>
                </a:cubicBezTo>
                <a:cubicBezTo>
                  <a:pt x="648" y="506"/>
                  <a:pt x="647" y="504"/>
                  <a:pt x="647" y="504"/>
                </a:cubicBezTo>
                <a:cubicBezTo>
                  <a:pt x="646" y="503"/>
                  <a:pt x="646" y="503"/>
                  <a:pt x="645" y="502"/>
                </a:cubicBezTo>
                <a:cubicBezTo>
                  <a:pt x="645" y="502"/>
                  <a:pt x="645" y="502"/>
                  <a:pt x="644" y="502"/>
                </a:cubicBezTo>
                <a:cubicBezTo>
                  <a:pt x="644" y="502"/>
                  <a:pt x="643" y="502"/>
                  <a:pt x="642" y="501"/>
                </a:cubicBezTo>
                <a:cubicBezTo>
                  <a:pt x="641" y="501"/>
                  <a:pt x="640" y="500"/>
                  <a:pt x="640" y="500"/>
                </a:cubicBezTo>
                <a:cubicBezTo>
                  <a:pt x="640" y="500"/>
                  <a:pt x="639" y="500"/>
                  <a:pt x="639" y="500"/>
                </a:cubicBezTo>
                <a:cubicBezTo>
                  <a:pt x="639" y="500"/>
                  <a:pt x="639" y="500"/>
                  <a:pt x="639" y="500"/>
                </a:cubicBezTo>
                <a:cubicBezTo>
                  <a:pt x="638" y="501"/>
                  <a:pt x="638" y="501"/>
                  <a:pt x="638" y="502"/>
                </a:cubicBezTo>
                <a:cubicBezTo>
                  <a:pt x="638" y="501"/>
                  <a:pt x="638" y="501"/>
                  <a:pt x="639" y="500"/>
                </a:cubicBezTo>
                <a:cubicBezTo>
                  <a:pt x="639" y="500"/>
                  <a:pt x="638" y="500"/>
                  <a:pt x="638" y="499"/>
                </a:cubicBezTo>
                <a:cubicBezTo>
                  <a:pt x="638" y="499"/>
                  <a:pt x="636" y="499"/>
                  <a:pt x="635" y="498"/>
                </a:cubicBezTo>
                <a:cubicBezTo>
                  <a:pt x="634" y="498"/>
                  <a:pt x="634" y="498"/>
                  <a:pt x="633" y="498"/>
                </a:cubicBezTo>
                <a:cubicBezTo>
                  <a:pt x="633" y="498"/>
                  <a:pt x="632" y="498"/>
                  <a:pt x="632" y="498"/>
                </a:cubicBezTo>
                <a:cubicBezTo>
                  <a:pt x="631" y="498"/>
                  <a:pt x="631" y="499"/>
                  <a:pt x="632" y="499"/>
                </a:cubicBezTo>
                <a:cubicBezTo>
                  <a:pt x="632" y="499"/>
                  <a:pt x="633" y="499"/>
                  <a:pt x="633" y="499"/>
                </a:cubicBezTo>
                <a:cubicBezTo>
                  <a:pt x="632" y="499"/>
                  <a:pt x="631" y="499"/>
                  <a:pt x="631" y="499"/>
                </a:cubicBezTo>
                <a:cubicBezTo>
                  <a:pt x="631" y="499"/>
                  <a:pt x="630" y="498"/>
                  <a:pt x="630" y="498"/>
                </a:cubicBezTo>
                <a:cubicBezTo>
                  <a:pt x="629" y="498"/>
                  <a:pt x="628" y="498"/>
                  <a:pt x="627" y="498"/>
                </a:cubicBezTo>
                <a:cubicBezTo>
                  <a:pt x="627" y="498"/>
                  <a:pt x="627" y="499"/>
                  <a:pt x="627" y="499"/>
                </a:cubicBezTo>
                <a:cubicBezTo>
                  <a:pt x="627" y="500"/>
                  <a:pt x="627" y="500"/>
                  <a:pt x="627" y="500"/>
                </a:cubicBezTo>
                <a:cubicBezTo>
                  <a:pt x="627" y="500"/>
                  <a:pt x="626" y="500"/>
                  <a:pt x="626" y="499"/>
                </a:cubicBezTo>
                <a:cubicBezTo>
                  <a:pt x="626" y="499"/>
                  <a:pt x="624" y="499"/>
                  <a:pt x="624" y="499"/>
                </a:cubicBezTo>
                <a:cubicBezTo>
                  <a:pt x="623" y="499"/>
                  <a:pt x="622" y="499"/>
                  <a:pt x="621" y="498"/>
                </a:cubicBezTo>
                <a:cubicBezTo>
                  <a:pt x="621" y="498"/>
                  <a:pt x="621" y="498"/>
                  <a:pt x="620" y="499"/>
                </a:cubicBezTo>
                <a:cubicBezTo>
                  <a:pt x="619" y="499"/>
                  <a:pt x="619" y="500"/>
                  <a:pt x="619" y="500"/>
                </a:cubicBezTo>
                <a:cubicBezTo>
                  <a:pt x="619" y="499"/>
                  <a:pt x="619" y="498"/>
                  <a:pt x="619" y="497"/>
                </a:cubicBezTo>
                <a:cubicBezTo>
                  <a:pt x="619" y="497"/>
                  <a:pt x="618" y="496"/>
                  <a:pt x="618" y="496"/>
                </a:cubicBezTo>
                <a:cubicBezTo>
                  <a:pt x="617" y="496"/>
                  <a:pt x="617" y="497"/>
                  <a:pt x="617" y="496"/>
                </a:cubicBezTo>
                <a:cubicBezTo>
                  <a:pt x="617" y="496"/>
                  <a:pt x="617" y="495"/>
                  <a:pt x="617" y="495"/>
                </a:cubicBezTo>
                <a:cubicBezTo>
                  <a:pt x="616" y="494"/>
                  <a:pt x="615" y="493"/>
                  <a:pt x="614" y="493"/>
                </a:cubicBezTo>
                <a:cubicBezTo>
                  <a:pt x="613" y="492"/>
                  <a:pt x="612" y="492"/>
                  <a:pt x="612" y="492"/>
                </a:cubicBezTo>
                <a:cubicBezTo>
                  <a:pt x="611" y="493"/>
                  <a:pt x="611" y="494"/>
                  <a:pt x="611" y="495"/>
                </a:cubicBezTo>
                <a:cubicBezTo>
                  <a:pt x="610" y="495"/>
                  <a:pt x="610" y="495"/>
                  <a:pt x="610" y="496"/>
                </a:cubicBezTo>
                <a:cubicBezTo>
                  <a:pt x="610" y="496"/>
                  <a:pt x="610" y="495"/>
                  <a:pt x="610" y="494"/>
                </a:cubicBezTo>
                <a:cubicBezTo>
                  <a:pt x="611" y="494"/>
                  <a:pt x="611" y="493"/>
                  <a:pt x="611" y="492"/>
                </a:cubicBezTo>
                <a:cubicBezTo>
                  <a:pt x="611" y="492"/>
                  <a:pt x="611" y="491"/>
                  <a:pt x="612" y="490"/>
                </a:cubicBezTo>
                <a:cubicBezTo>
                  <a:pt x="612" y="489"/>
                  <a:pt x="611" y="489"/>
                  <a:pt x="611" y="488"/>
                </a:cubicBezTo>
                <a:cubicBezTo>
                  <a:pt x="611" y="488"/>
                  <a:pt x="611" y="487"/>
                  <a:pt x="610" y="487"/>
                </a:cubicBezTo>
                <a:cubicBezTo>
                  <a:pt x="610" y="487"/>
                  <a:pt x="610" y="487"/>
                  <a:pt x="610" y="486"/>
                </a:cubicBezTo>
                <a:cubicBezTo>
                  <a:pt x="609" y="486"/>
                  <a:pt x="607" y="483"/>
                  <a:pt x="606" y="483"/>
                </a:cubicBezTo>
                <a:cubicBezTo>
                  <a:pt x="606" y="483"/>
                  <a:pt x="606" y="483"/>
                  <a:pt x="606" y="483"/>
                </a:cubicBezTo>
                <a:cubicBezTo>
                  <a:pt x="605" y="483"/>
                  <a:pt x="604" y="482"/>
                  <a:pt x="604" y="482"/>
                </a:cubicBezTo>
                <a:cubicBezTo>
                  <a:pt x="604" y="482"/>
                  <a:pt x="604" y="482"/>
                  <a:pt x="603" y="482"/>
                </a:cubicBezTo>
                <a:cubicBezTo>
                  <a:pt x="603" y="481"/>
                  <a:pt x="603" y="481"/>
                  <a:pt x="603" y="481"/>
                </a:cubicBezTo>
                <a:cubicBezTo>
                  <a:pt x="602" y="480"/>
                  <a:pt x="601" y="480"/>
                  <a:pt x="601" y="480"/>
                </a:cubicBezTo>
                <a:cubicBezTo>
                  <a:pt x="600" y="480"/>
                  <a:pt x="600" y="480"/>
                  <a:pt x="600" y="481"/>
                </a:cubicBezTo>
                <a:cubicBezTo>
                  <a:pt x="599" y="481"/>
                  <a:pt x="599" y="480"/>
                  <a:pt x="599" y="480"/>
                </a:cubicBezTo>
                <a:cubicBezTo>
                  <a:pt x="598" y="480"/>
                  <a:pt x="598" y="480"/>
                  <a:pt x="598" y="480"/>
                </a:cubicBezTo>
                <a:cubicBezTo>
                  <a:pt x="597" y="480"/>
                  <a:pt x="596" y="481"/>
                  <a:pt x="596" y="481"/>
                </a:cubicBezTo>
                <a:cubicBezTo>
                  <a:pt x="596" y="482"/>
                  <a:pt x="596" y="481"/>
                  <a:pt x="596" y="481"/>
                </a:cubicBezTo>
                <a:cubicBezTo>
                  <a:pt x="596" y="481"/>
                  <a:pt x="595" y="481"/>
                  <a:pt x="595" y="481"/>
                </a:cubicBezTo>
                <a:cubicBezTo>
                  <a:pt x="594" y="482"/>
                  <a:pt x="594" y="481"/>
                  <a:pt x="594" y="481"/>
                </a:cubicBezTo>
                <a:cubicBezTo>
                  <a:pt x="595" y="481"/>
                  <a:pt x="595" y="481"/>
                  <a:pt x="594" y="481"/>
                </a:cubicBezTo>
                <a:cubicBezTo>
                  <a:pt x="594" y="481"/>
                  <a:pt x="594" y="481"/>
                  <a:pt x="594" y="481"/>
                </a:cubicBezTo>
                <a:cubicBezTo>
                  <a:pt x="594" y="481"/>
                  <a:pt x="593" y="481"/>
                  <a:pt x="593" y="480"/>
                </a:cubicBezTo>
                <a:cubicBezTo>
                  <a:pt x="592" y="480"/>
                  <a:pt x="593" y="480"/>
                  <a:pt x="593" y="480"/>
                </a:cubicBezTo>
                <a:cubicBezTo>
                  <a:pt x="593" y="480"/>
                  <a:pt x="594" y="480"/>
                  <a:pt x="594" y="480"/>
                </a:cubicBezTo>
                <a:cubicBezTo>
                  <a:pt x="595" y="480"/>
                  <a:pt x="595" y="480"/>
                  <a:pt x="595" y="480"/>
                </a:cubicBezTo>
                <a:cubicBezTo>
                  <a:pt x="595" y="480"/>
                  <a:pt x="595" y="480"/>
                  <a:pt x="596" y="480"/>
                </a:cubicBezTo>
                <a:cubicBezTo>
                  <a:pt x="596" y="479"/>
                  <a:pt x="596" y="480"/>
                  <a:pt x="596" y="480"/>
                </a:cubicBezTo>
                <a:cubicBezTo>
                  <a:pt x="596" y="480"/>
                  <a:pt x="597" y="479"/>
                  <a:pt x="597" y="479"/>
                </a:cubicBezTo>
                <a:cubicBezTo>
                  <a:pt x="597" y="479"/>
                  <a:pt x="597" y="479"/>
                  <a:pt x="597" y="479"/>
                </a:cubicBezTo>
                <a:cubicBezTo>
                  <a:pt x="597" y="479"/>
                  <a:pt x="596" y="479"/>
                  <a:pt x="596" y="479"/>
                </a:cubicBezTo>
                <a:cubicBezTo>
                  <a:pt x="596" y="478"/>
                  <a:pt x="596" y="478"/>
                  <a:pt x="596" y="478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598" y="478"/>
                  <a:pt x="598" y="478"/>
                  <a:pt x="598" y="478"/>
                </a:cubicBezTo>
                <a:cubicBezTo>
                  <a:pt x="598" y="478"/>
                  <a:pt x="597" y="478"/>
                  <a:pt x="597" y="478"/>
                </a:cubicBezTo>
                <a:cubicBezTo>
                  <a:pt x="597" y="477"/>
                  <a:pt x="597" y="478"/>
                  <a:pt x="597" y="477"/>
                </a:cubicBezTo>
                <a:cubicBezTo>
                  <a:pt x="598" y="477"/>
                  <a:pt x="597" y="477"/>
                  <a:pt x="597" y="477"/>
                </a:cubicBezTo>
                <a:cubicBezTo>
                  <a:pt x="597" y="477"/>
                  <a:pt x="597" y="477"/>
                  <a:pt x="597" y="476"/>
                </a:cubicBezTo>
                <a:cubicBezTo>
                  <a:pt x="597" y="476"/>
                  <a:pt x="597" y="476"/>
                  <a:pt x="597" y="477"/>
                </a:cubicBezTo>
                <a:cubicBezTo>
                  <a:pt x="597" y="477"/>
                  <a:pt x="598" y="477"/>
                  <a:pt x="598" y="477"/>
                </a:cubicBezTo>
                <a:cubicBezTo>
                  <a:pt x="598" y="476"/>
                  <a:pt x="598" y="476"/>
                  <a:pt x="598" y="476"/>
                </a:cubicBezTo>
                <a:cubicBezTo>
                  <a:pt x="597" y="476"/>
                  <a:pt x="597" y="476"/>
                  <a:pt x="598" y="476"/>
                </a:cubicBezTo>
                <a:cubicBezTo>
                  <a:pt x="598" y="476"/>
                  <a:pt x="598" y="475"/>
                  <a:pt x="598" y="475"/>
                </a:cubicBezTo>
                <a:cubicBezTo>
                  <a:pt x="598" y="475"/>
                  <a:pt x="597" y="474"/>
                  <a:pt x="597" y="473"/>
                </a:cubicBezTo>
                <a:cubicBezTo>
                  <a:pt x="596" y="473"/>
                  <a:pt x="595" y="473"/>
                  <a:pt x="595" y="473"/>
                </a:cubicBezTo>
                <a:cubicBezTo>
                  <a:pt x="595" y="473"/>
                  <a:pt x="594" y="471"/>
                  <a:pt x="594" y="471"/>
                </a:cubicBezTo>
                <a:cubicBezTo>
                  <a:pt x="593" y="471"/>
                  <a:pt x="593" y="471"/>
                  <a:pt x="593" y="472"/>
                </a:cubicBezTo>
                <a:cubicBezTo>
                  <a:pt x="593" y="472"/>
                  <a:pt x="593" y="472"/>
                  <a:pt x="593" y="472"/>
                </a:cubicBezTo>
                <a:cubicBezTo>
                  <a:pt x="593" y="472"/>
                  <a:pt x="592" y="472"/>
                  <a:pt x="592" y="472"/>
                </a:cubicBezTo>
                <a:cubicBezTo>
                  <a:pt x="592" y="472"/>
                  <a:pt x="593" y="473"/>
                  <a:pt x="593" y="473"/>
                </a:cubicBezTo>
                <a:cubicBezTo>
                  <a:pt x="592" y="473"/>
                  <a:pt x="592" y="473"/>
                  <a:pt x="592" y="472"/>
                </a:cubicBezTo>
                <a:cubicBezTo>
                  <a:pt x="592" y="472"/>
                  <a:pt x="592" y="472"/>
                  <a:pt x="592" y="473"/>
                </a:cubicBezTo>
                <a:cubicBezTo>
                  <a:pt x="592" y="473"/>
                  <a:pt x="592" y="472"/>
                  <a:pt x="592" y="472"/>
                </a:cubicBezTo>
                <a:cubicBezTo>
                  <a:pt x="592" y="471"/>
                  <a:pt x="591" y="471"/>
                  <a:pt x="590" y="471"/>
                </a:cubicBezTo>
                <a:cubicBezTo>
                  <a:pt x="590" y="470"/>
                  <a:pt x="590" y="471"/>
                  <a:pt x="590" y="471"/>
                </a:cubicBezTo>
                <a:cubicBezTo>
                  <a:pt x="590" y="472"/>
                  <a:pt x="590" y="473"/>
                  <a:pt x="590" y="473"/>
                </a:cubicBezTo>
                <a:cubicBezTo>
                  <a:pt x="589" y="473"/>
                  <a:pt x="590" y="472"/>
                  <a:pt x="590" y="472"/>
                </a:cubicBezTo>
                <a:cubicBezTo>
                  <a:pt x="590" y="471"/>
                  <a:pt x="589" y="471"/>
                  <a:pt x="589" y="472"/>
                </a:cubicBezTo>
                <a:cubicBezTo>
                  <a:pt x="589" y="472"/>
                  <a:pt x="589" y="473"/>
                  <a:pt x="589" y="473"/>
                </a:cubicBezTo>
                <a:cubicBezTo>
                  <a:pt x="589" y="473"/>
                  <a:pt x="589" y="472"/>
                  <a:pt x="588" y="471"/>
                </a:cubicBezTo>
                <a:cubicBezTo>
                  <a:pt x="588" y="471"/>
                  <a:pt x="588" y="470"/>
                  <a:pt x="588" y="469"/>
                </a:cubicBezTo>
                <a:cubicBezTo>
                  <a:pt x="588" y="469"/>
                  <a:pt x="587" y="469"/>
                  <a:pt x="587" y="470"/>
                </a:cubicBezTo>
                <a:cubicBezTo>
                  <a:pt x="586" y="471"/>
                  <a:pt x="585" y="470"/>
                  <a:pt x="585" y="470"/>
                </a:cubicBezTo>
                <a:cubicBezTo>
                  <a:pt x="585" y="470"/>
                  <a:pt x="585" y="470"/>
                  <a:pt x="586" y="470"/>
                </a:cubicBezTo>
                <a:cubicBezTo>
                  <a:pt x="586" y="470"/>
                  <a:pt x="587" y="470"/>
                  <a:pt x="587" y="469"/>
                </a:cubicBezTo>
                <a:cubicBezTo>
                  <a:pt x="587" y="469"/>
                  <a:pt x="587" y="469"/>
                  <a:pt x="587" y="469"/>
                </a:cubicBezTo>
                <a:cubicBezTo>
                  <a:pt x="587" y="469"/>
                  <a:pt x="587" y="468"/>
                  <a:pt x="587" y="468"/>
                </a:cubicBezTo>
                <a:cubicBezTo>
                  <a:pt x="586" y="468"/>
                  <a:pt x="586" y="468"/>
                  <a:pt x="585" y="468"/>
                </a:cubicBezTo>
                <a:cubicBezTo>
                  <a:pt x="585" y="468"/>
                  <a:pt x="586" y="468"/>
                  <a:pt x="586" y="467"/>
                </a:cubicBezTo>
                <a:cubicBezTo>
                  <a:pt x="586" y="467"/>
                  <a:pt x="586" y="467"/>
                  <a:pt x="585" y="467"/>
                </a:cubicBezTo>
                <a:cubicBezTo>
                  <a:pt x="585" y="467"/>
                  <a:pt x="586" y="467"/>
                  <a:pt x="587" y="467"/>
                </a:cubicBezTo>
                <a:cubicBezTo>
                  <a:pt x="588" y="467"/>
                  <a:pt x="589" y="467"/>
                  <a:pt x="589" y="467"/>
                </a:cubicBezTo>
                <a:cubicBezTo>
                  <a:pt x="589" y="467"/>
                  <a:pt x="590" y="466"/>
                  <a:pt x="590" y="466"/>
                </a:cubicBezTo>
                <a:cubicBezTo>
                  <a:pt x="590" y="466"/>
                  <a:pt x="591" y="466"/>
                  <a:pt x="591" y="466"/>
                </a:cubicBezTo>
                <a:cubicBezTo>
                  <a:pt x="592" y="466"/>
                  <a:pt x="592" y="466"/>
                  <a:pt x="592" y="465"/>
                </a:cubicBezTo>
                <a:cubicBezTo>
                  <a:pt x="592" y="465"/>
                  <a:pt x="591" y="466"/>
                  <a:pt x="591" y="466"/>
                </a:cubicBezTo>
                <a:cubicBezTo>
                  <a:pt x="590" y="466"/>
                  <a:pt x="590" y="466"/>
                  <a:pt x="590" y="466"/>
                </a:cubicBezTo>
                <a:cubicBezTo>
                  <a:pt x="589" y="466"/>
                  <a:pt x="588" y="466"/>
                  <a:pt x="588" y="466"/>
                </a:cubicBezTo>
                <a:cubicBezTo>
                  <a:pt x="587" y="466"/>
                  <a:pt x="586" y="466"/>
                  <a:pt x="586" y="466"/>
                </a:cubicBezTo>
                <a:cubicBezTo>
                  <a:pt x="585" y="466"/>
                  <a:pt x="584" y="466"/>
                  <a:pt x="584" y="466"/>
                </a:cubicBezTo>
                <a:cubicBezTo>
                  <a:pt x="583" y="466"/>
                  <a:pt x="582" y="466"/>
                  <a:pt x="582" y="466"/>
                </a:cubicBezTo>
                <a:cubicBezTo>
                  <a:pt x="581" y="466"/>
                  <a:pt x="581" y="466"/>
                  <a:pt x="580" y="466"/>
                </a:cubicBezTo>
                <a:cubicBezTo>
                  <a:pt x="580" y="466"/>
                  <a:pt x="580" y="466"/>
                  <a:pt x="579" y="466"/>
                </a:cubicBezTo>
                <a:cubicBezTo>
                  <a:pt x="579" y="466"/>
                  <a:pt x="578" y="467"/>
                  <a:pt x="578" y="466"/>
                </a:cubicBezTo>
                <a:cubicBezTo>
                  <a:pt x="578" y="466"/>
                  <a:pt x="577" y="467"/>
                  <a:pt x="578" y="467"/>
                </a:cubicBezTo>
                <a:cubicBezTo>
                  <a:pt x="578" y="467"/>
                  <a:pt x="579" y="467"/>
                  <a:pt x="579" y="467"/>
                </a:cubicBezTo>
                <a:cubicBezTo>
                  <a:pt x="580" y="466"/>
                  <a:pt x="580" y="467"/>
                  <a:pt x="580" y="467"/>
                </a:cubicBezTo>
                <a:cubicBezTo>
                  <a:pt x="581" y="467"/>
                  <a:pt x="580" y="467"/>
                  <a:pt x="580" y="467"/>
                </a:cubicBezTo>
                <a:cubicBezTo>
                  <a:pt x="579" y="468"/>
                  <a:pt x="578" y="467"/>
                  <a:pt x="578" y="467"/>
                </a:cubicBezTo>
                <a:cubicBezTo>
                  <a:pt x="578" y="467"/>
                  <a:pt x="577" y="468"/>
                  <a:pt x="577" y="468"/>
                </a:cubicBezTo>
                <a:cubicBezTo>
                  <a:pt x="577" y="468"/>
                  <a:pt x="576" y="469"/>
                  <a:pt x="576" y="469"/>
                </a:cubicBezTo>
                <a:cubicBezTo>
                  <a:pt x="575" y="469"/>
                  <a:pt x="575" y="469"/>
                  <a:pt x="575" y="469"/>
                </a:cubicBezTo>
                <a:cubicBezTo>
                  <a:pt x="575" y="469"/>
                  <a:pt x="573" y="470"/>
                  <a:pt x="573" y="470"/>
                </a:cubicBezTo>
                <a:cubicBezTo>
                  <a:pt x="573" y="470"/>
                  <a:pt x="572" y="470"/>
                  <a:pt x="571" y="470"/>
                </a:cubicBezTo>
                <a:cubicBezTo>
                  <a:pt x="571" y="470"/>
                  <a:pt x="569" y="469"/>
                  <a:pt x="569" y="469"/>
                </a:cubicBezTo>
                <a:cubicBezTo>
                  <a:pt x="568" y="469"/>
                  <a:pt x="567" y="469"/>
                  <a:pt x="567" y="468"/>
                </a:cubicBezTo>
                <a:cubicBezTo>
                  <a:pt x="567" y="468"/>
                  <a:pt x="566" y="467"/>
                  <a:pt x="566" y="467"/>
                </a:cubicBezTo>
                <a:cubicBezTo>
                  <a:pt x="566" y="466"/>
                  <a:pt x="565" y="466"/>
                  <a:pt x="565" y="466"/>
                </a:cubicBezTo>
                <a:cubicBezTo>
                  <a:pt x="565" y="467"/>
                  <a:pt x="565" y="467"/>
                  <a:pt x="564" y="466"/>
                </a:cubicBezTo>
                <a:cubicBezTo>
                  <a:pt x="563" y="466"/>
                  <a:pt x="562" y="466"/>
                  <a:pt x="562" y="466"/>
                </a:cubicBezTo>
                <a:cubicBezTo>
                  <a:pt x="561" y="466"/>
                  <a:pt x="558" y="467"/>
                  <a:pt x="558" y="467"/>
                </a:cubicBezTo>
                <a:cubicBezTo>
                  <a:pt x="557" y="467"/>
                  <a:pt x="555" y="467"/>
                  <a:pt x="554" y="467"/>
                </a:cubicBezTo>
                <a:cubicBezTo>
                  <a:pt x="553" y="467"/>
                  <a:pt x="553" y="466"/>
                  <a:pt x="553" y="465"/>
                </a:cubicBezTo>
                <a:cubicBezTo>
                  <a:pt x="553" y="465"/>
                  <a:pt x="553" y="463"/>
                  <a:pt x="552" y="462"/>
                </a:cubicBezTo>
                <a:cubicBezTo>
                  <a:pt x="552" y="462"/>
                  <a:pt x="551" y="461"/>
                  <a:pt x="551" y="461"/>
                </a:cubicBezTo>
                <a:cubicBezTo>
                  <a:pt x="550" y="461"/>
                  <a:pt x="549" y="460"/>
                  <a:pt x="549" y="460"/>
                </a:cubicBezTo>
                <a:cubicBezTo>
                  <a:pt x="549" y="460"/>
                  <a:pt x="548" y="460"/>
                  <a:pt x="547" y="460"/>
                </a:cubicBezTo>
                <a:cubicBezTo>
                  <a:pt x="547" y="460"/>
                  <a:pt x="546" y="460"/>
                  <a:pt x="546" y="460"/>
                </a:cubicBezTo>
                <a:cubicBezTo>
                  <a:pt x="546" y="460"/>
                  <a:pt x="545" y="460"/>
                  <a:pt x="545" y="460"/>
                </a:cubicBezTo>
                <a:cubicBezTo>
                  <a:pt x="545" y="460"/>
                  <a:pt x="544" y="459"/>
                  <a:pt x="544" y="458"/>
                </a:cubicBezTo>
                <a:cubicBezTo>
                  <a:pt x="544" y="457"/>
                  <a:pt x="544" y="456"/>
                  <a:pt x="544" y="456"/>
                </a:cubicBezTo>
                <a:cubicBezTo>
                  <a:pt x="544" y="455"/>
                  <a:pt x="543" y="455"/>
                  <a:pt x="543" y="455"/>
                </a:cubicBezTo>
                <a:cubicBezTo>
                  <a:pt x="543" y="456"/>
                  <a:pt x="542" y="456"/>
                  <a:pt x="542" y="457"/>
                </a:cubicBezTo>
                <a:cubicBezTo>
                  <a:pt x="541" y="457"/>
                  <a:pt x="541" y="458"/>
                  <a:pt x="542" y="458"/>
                </a:cubicBezTo>
                <a:cubicBezTo>
                  <a:pt x="542" y="459"/>
                  <a:pt x="542" y="459"/>
                  <a:pt x="542" y="459"/>
                </a:cubicBezTo>
                <a:cubicBezTo>
                  <a:pt x="542" y="460"/>
                  <a:pt x="542" y="459"/>
                  <a:pt x="543" y="459"/>
                </a:cubicBezTo>
                <a:cubicBezTo>
                  <a:pt x="544" y="459"/>
                  <a:pt x="544" y="459"/>
                  <a:pt x="544" y="459"/>
                </a:cubicBezTo>
                <a:cubicBezTo>
                  <a:pt x="544" y="459"/>
                  <a:pt x="544" y="460"/>
                  <a:pt x="544" y="460"/>
                </a:cubicBezTo>
                <a:cubicBezTo>
                  <a:pt x="544" y="461"/>
                  <a:pt x="543" y="461"/>
                  <a:pt x="543" y="460"/>
                </a:cubicBezTo>
                <a:cubicBezTo>
                  <a:pt x="543" y="460"/>
                  <a:pt x="543" y="460"/>
                  <a:pt x="542" y="460"/>
                </a:cubicBezTo>
                <a:cubicBezTo>
                  <a:pt x="542" y="460"/>
                  <a:pt x="542" y="460"/>
                  <a:pt x="542" y="461"/>
                </a:cubicBezTo>
                <a:cubicBezTo>
                  <a:pt x="542" y="461"/>
                  <a:pt x="541" y="461"/>
                  <a:pt x="540" y="462"/>
                </a:cubicBezTo>
                <a:cubicBezTo>
                  <a:pt x="540" y="462"/>
                  <a:pt x="539" y="462"/>
                  <a:pt x="539" y="462"/>
                </a:cubicBezTo>
                <a:cubicBezTo>
                  <a:pt x="538" y="462"/>
                  <a:pt x="537" y="463"/>
                  <a:pt x="536" y="463"/>
                </a:cubicBezTo>
                <a:cubicBezTo>
                  <a:pt x="536" y="463"/>
                  <a:pt x="535" y="464"/>
                  <a:pt x="534" y="464"/>
                </a:cubicBezTo>
                <a:cubicBezTo>
                  <a:pt x="534" y="464"/>
                  <a:pt x="534" y="465"/>
                  <a:pt x="533" y="465"/>
                </a:cubicBezTo>
                <a:cubicBezTo>
                  <a:pt x="533" y="465"/>
                  <a:pt x="533" y="466"/>
                  <a:pt x="533" y="467"/>
                </a:cubicBezTo>
                <a:cubicBezTo>
                  <a:pt x="533" y="468"/>
                  <a:pt x="533" y="468"/>
                  <a:pt x="534" y="469"/>
                </a:cubicBezTo>
                <a:cubicBezTo>
                  <a:pt x="534" y="470"/>
                  <a:pt x="535" y="470"/>
                  <a:pt x="535" y="470"/>
                </a:cubicBezTo>
                <a:cubicBezTo>
                  <a:pt x="535" y="471"/>
                  <a:pt x="535" y="471"/>
                  <a:pt x="535" y="471"/>
                </a:cubicBezTo>
                <a:cubicBezTo>
                  <a:pt x="536" y="471"/>
                  <a:pt x="536" y="472"/>
                  <a:pt x="536" y="472"/>
                </a:cubicBezTo>
                <a:cubicBezTo>
                  <a:pt x="536" y="473"/>
                  <a:pt x="536" y="473"/>
                  <a:pt x="535" y="473"/>
                </a:cubicBezTo>
                <a:cubicBezTo>
                  <a:pt x="535" y="474"/>
                  <a:pt x="535" y="474"/>
                  <a:pt x="535" y="475"/>
                </a:cubicBezTo>
                <a:cubicBezTo>
                  <a:pt x="535" y="475"/>
                  <a:pt x="535" y="476"/>
                  <a:pt x="535" y="476"/>
                </a:cubicBezTo>
                <a:cubicBezTo>
                  <a:pt x="534" y="476"/>
                  <a:pt x="533" y="477"/>
                  <a:pt x="533" y="477"/>
                </a:cubicBezTo>
                <a:cubicBezTo>
                  <a:pt x="533" y="477"/>
                  <a:pt x="532" y="477"/>
                  <a:pt x="532" y="477"/>
                </a:cubicBezTo>
                <a:cubicBezTo>
                  <a:pt x="531" y="477"/>
                  <a:pt x="531" y="477"/>
                  <a:pt x="531" y="476"/>
                </a:cubicBezTo>
                <a:cubicBezTo>
                  <a:pt x="531" y="476"/>
                  <a:pt x="531" y="476"/>
                  <a:pt x="531" y="475"/>
                </a:cubicBezTo>
                <a:cubicBezTo>
                  <a:pt x="532" y="475"/>
                  <a:pt x="531" y="475"/>
                  <a:pt x="531" y="474"/>
                </a:cubicBezTo>
                <a:cubicBezTo>
                  <a:pt x="531" y="474"/>
                  <a:pt x="530" y="474"/>
                  <a:pt x="530" y="474"/>
                </a:cubicBezTo>
                <a:cubicBezTo>
                  <a:pt x="530" y="474"/>
                  <a:pt x="530" y="473"/>
                  <a:pt x="530" y="473"/>
                </a:cubicBezTo>
                <a:cubicBezTo>
                  <a:pt x="530" y="473"/>
                  <a:pt x="529" y="473"/>
                  <a:pt x="529" y="472"/>
                </a:cubicBezTo>
                <a:cubicBezTo>
                  <a:pt x="529" y="472"/>
                  <a:pt x="529" y="472"/>
                  <a:pt x="530" y="471"/>
                </a:cubicBezTo>
                <a:cubicBezTo>
                  <a:pt x="530" y="471"/>
                  <a:pt x="530" y="471"/>
                  <a:pt x="530" y="470"/>
                </a:cubicBezTo>
                <a:cubicBezTo>
                  <a:pt x="531" y="470"/>
                  <a:pt x="531" y="469"/>
                  <a:pt x="531" y="469"/>
                </a:cubicBezTo>
                <a:cubicBezTo>
                  <a:pt x="531" y="468"/>
                  <a:pt x="532" y="468"/>
                  <a:pt x="532" y="468"/>
                </a:cubicBezTo>
                <a:cubicBezTo>
                  <a:pt x="533" y="468"/>
                  <a:pt x="532" y="467"/>
                  <a:pt x="533" y="467"/>
                </a:cubicBezTo>
                <a:cubicBezTo>
                  <a:pt x="533" y="466"/>
                  <a:pt x="533" y="465"/>
                  <a:pt x="532" y="465"/>
                </a:cubicBezTo>
                <a:cubicBezTo>
                  <a:pt x="532" y="465"/>
                  <a:pt x="532" y="464"/>
                  <a:pt x="532" y="464"/>
                </a:cubicBezTo>
                <a:cubicBezTo>
                  <a:pt x="532" y="463"/>
                  <a:pt x="533" y="463"/>
                  <a:pt x="532" y="463"/>
                </a:cubicBezTo>
                <a:cubicBezTo>
                  <a:pt x="532" y="463"/>
                  <a:pt x="532" y="463"/>
                  <a:pt x="531" y="462"/>
                </a:cubicBezTo>
                <a:cubicBezTo>
                  <a:pt x="531" y="461"/>
                  <a:pt x="531" y="461"/>
                  <a:pt x="531" y="460"/>
                </a:cubicBezTo>
                <a:cubicBezTo>
                  <a:pt x="531" y="460"/>
                  <a:pt x="531" y="460"/>
                  <a:pt x="531" y="459"/>
                </a:cubicBezTo>
                <a:cubicBezTo>
                  <a:pt x="532" y="459"/>
                  <a:pt x="533" y="459"/>
                  <a:pt x="533" y="459"/>
                </a:cubicBezTo>
                <a:cubicBezTo>
                  <a:pt x="534" y="459"/>
                  <a:pt x="534" y="459"/>
                  <a:pt x="534" y="458"/>
                </a:cubicBezTo>
                <a:cubicBezTo>
                  <a:pt x="535" y="458"/>
                  <a:pt x="535" y="457"/>
                  <a:pt x="535" y="457"/>
                </a:cubicBezTo>
                <a:cubicBezTo>
                  <a:pt x="535" y="457"/>
                  <a:pt x="535" y="458"/>
                  <a:pt x="535" y="458"/>
                </a:cubicBezTo>
                <a:cubicBezTo>
                  <a:pt x="535" y="457"/>
                  <a:pt x="536" y="457"/>
                  <a:pt x="536" y="457"/>
                </a:cubicBezTo>
                <a:cubicBezTo>
                  <a:pt x="536" y="456"/>
                  <a:pt x="536" y="456"/>
                  <a:pt x="536" y="455"/>
                </a:cubicBezTo>
                <a:cubicBezTo>
                  <a:pt x="536" y="454"/>
                  <a:pt x="534" y="454"/>
                  <a:pt x="534" y="454"/>
                </a:cubicBezTo>
                <a:cubicBezTo>
                  <a:pt x="533" y="453"/>
                  <a:pt x="533" y="454"/>
                  <a:pt x="533" y="454"/>
                </a:cubicBezTo>
                <a:cubicBezTo>
                  <a:pt x="533" y="454"/>
                  <a:pt x="533" y="454"/>
                  <a:pt x="532" y="454"/>
                </a:cubicBezTo>
                <a:cubicBezTo>
                  <a:pt x="531" y="454"/>
                  <a:pt x="532" y="454"/>
                  <a:pt x="532" y="455"/>
                </a:cubicBezTo>
                <a:cubicBezTo>
                  <a:pt x="531" y="455"/>
                  <a:pt x="531" y="455"/>
                  <a:pt x="531" y="456"/>
                </a:cubicBezTo>
                <a:cubicBezTo>
                  <a:pt x="531" y="456"/>
                  <a:pt x="531" y="455"/>
                  <a:pt x="531" y="455"/>
                </a:cubicBezTo>
                <a:cubicBezTo>
                  <a:pt x="531" y="455"/>
                  <a:pt x="531" y="455"/>
                  <a:pt x="530" y="455"/>
                </a:cubicBezTo>
                <a:cubicBezTo>
                  <a:pt x="530" y="455"/>
                  <a:pt x="530" y="455"/>
                  <a:pt x="530" y="456"/>
                </a:cubicBezTo>
                <a:cubicBezTo>
                  <a:pt x="530" y="456"/>
                  <a:pt x="529" y="457"/>
                  <a:pt x="529" y="458"/>
                </a:cubicBezTo>
                <a:cubicBezTo>
                  <a:pt x="528" y="458"/>
                  <a:pt x="527" y="458"/>
                  <a:pt x="527" y="459"/>
                </a:cubicBezTo>
                <a:cubicBezTo>
                  <a:pt x="526" y="459"/>
                  <a:pt x="525" y="460"/>
                  <a:pt x="525" y="460"/>
                </a:cubicBezTo>
                <a:cubicBezTo>
                  <a:pt x="524" y="460"/>
                  <a:pt x="523" y="461"/>
                  <a:pt x="523" y="462"/>
                </a:cubicBezTo>
                <a:cubicBezTo>
                  <a:pt x="522" y="462"/>
                  <a:pt x="520" y="462"/>
                  <a:pt x="520" y="462"/>
                </a:cubicBezTo>
                <a:cubicBezTo>
                  <a:pt x="519" y="462"/>
                  <a:pt x="519" y="461"/>
                  <a:pt x="519" y="461"/>
                </a:cubicBezTo>
                <a:cubicBezTo>
                  <a:pt x="518" y="461"/>
                  <a:pt x="518" y="461"/>
                  <a:pt x="518" y="461"/>
                </a:cubicBezTo>
                <a:cubicBezTo>
                  <a:pt x="518" y="461"/>
                  <a:pt x="517" y="461"/>
                  <a:pt x="517" y="462"/>
                </a:cubicBezTo>
                <a:cubicBezTo>
                  <a:pt x="517" y="462"/>
                  <a:pt x="517" y="463"/>
                  <a:pt x="517" y="463"/>
                </a:cubicBezTo>
                <a:cubicBezTo>
                  <a:pt x="517" y="463"/>
                  <a:pt x="517" y="464"/>
                  <a:pt x="516" y="464"/>
                </a:cubicBezTo>
                <a:cubicBezTo>
                  <a:pt x="516" y="465"/>
                  <a:pt x="516" y="465"/>
                  <a:pt x="515" y="465"/>
                </a:cubicBezTo>
                <a:cubicBezTo>
                  <a:pt x="515" y="466"/>
                  <a:pt x="515" y="465"/>
                  <a:pt x="515" y="465"/>
                </a:cubicBezTo>
                <a:cubicBezTo>
                  <a:pt x="514" y="464"/>
                  <a:pt x="515" y="465"/>
                  <a:pt x="515" y="464"/>
                </a:cubicBezTo>
                <a:cubicBezTo>
                  <a:pt x="515" y="464"/>
                  <a:pt x="516" y="464"/>
                  <a:pt x="516" y="464"/>
                </a:cubicBezTo>
                <a:cubicBezTo>
                  <a:pt x="516" y="464"/>
                  <a:pt x="515" y="464"/>
                  <a:pt x="515" y="463"/>
                </a:cubicBezTo>
                <a:cubicBezTo>
                  <a:pt x="515" y="463"/>
                  <a:pt x="514" y="463"/>
                  <a:pt x="513" y="463"/>
                </a:cubicBezTo>
                <a:cubicBezTo>
                  <a:pt x="513" y="463"/>
                  <a:pt x="513" y="463"/>
                  <a:pt x="512" y="464"/>
                </a:cubicBezTo>
                <a:cubicBezTo>
                  <a:pt x="512" y="464"/>
                  <a:pt x="512" y="464"/>
                  <a:pt x="511" y="465"/>
                </a:cubicBezTo>
                <a:cubicBezTo>
                  <a:pt x="511" y="465"/>
                  <a:pt x="511" y="465"/>
                  <a:pt x="511" y="465"/>
                </a:cubicBezTo>
                <a:cubicBezTo>
                  <a:pt x="511" y="465"/>
                  <a:pt x="510" y="466"/>
                  <a:pt x="510" y="466"/>
                </a:cubicBezTo>
                <a:cubicBezTo>
                  <a:pt x="510" y="466"/>
                  <a:pt x="510" y="466"/>
                  <a:pt x="509" y="466"/>
                </a:cubicBezTo>
                <a:cubicBezTo>
                  <a:pt x="509" y="466"/>
                  <a:pt x="509" y="467"/>
                  <a:pt x="509" y="467"/>
                </a:cubicBezTo>
                <a:cubicBezTo>
                  <a:pt x="509" y="468"/>
                  <a:pt x="509" y="468"/>
                  <a:pt x="508" y="468"/>
                </a:cubicBezTo>
                <a:cubicBezTo>
                  <a:pt x="508" y="468"/>
                  <a:pt x="508" y="469"/>
                  <a:pt x="508" y="469"/>
                </a:cubicBezTo>
                <a:cubicBezTo>
                  <a:pt x="508" y="469"/>
                  <a:pt x="508" y="469"/>
                  <a:pt x="508" y="469"/>
                </a:cubicBezTo>
                <a:cubicBezTo>
                  <a:pt x="508" y="470"/>
                  <a:pt x="508" y="470"/>
                  <a:pt x="508" y="471"/>
                </a:cubicBezTo>
                <a:cubicBezTo>
                  <a:pt x="508" y="471"/>
                  <a:pt x="508" y="472"/>
                  <a:pt x="507" y="472"/>
                </a:cubicBezTo>
                <a:cubicBezTo>
                  <a:pt x="507" y="473"/>
                  <a:pt x="508" y="473"/>
                  <a:pt x="508" y="473"/>
                </a:cubicBezTo>
                <a:cubicBezTo>
                  <a:pt x="508" y="473"/>
                  <a:pt x="508" y="474"/>
                  <a:pt x="508" y="474"/>
                </a:cubicBezTo>
                <a:cubicBezTo>
                  <a:pt x="507" y="475"/>
                  <a:pt x="506" y="474"/>
                  <a:pt x="506" y="474"/>
                </a:cubicBezTo>
                <a:cubicBezTo>
                  <a:pt x="505" y="475"/>
                  <a:pt x="505" y="475"/>
                  <a:pt x="505" y="476"/>
                </a:cubicBezTo>
                <a:cubicBezTo>
                  <a:pt x="504" y="476"/>
                  <a:pt x="505" y="476"/>
                  <a:pt x="504" y="476"/>
                </a:cubicBezTo>
                <a:cubicBezTo>
                  <a:pt x="504" y="477"/>
                  <a:pt x="503" y="478"/>
                  <a:pt x="503" y="478"/>
                </a:cubicBezTo>
                <a:cubicBezTo>
                  <a:pt x="503" y="478"/>
                  <a:pt x="502" y="479"/>
                  <a:pt x="502" y="479"/>
                </a:cubicBezTo>
                <a:cubicBezTo>
                  <a:pt x="502" y="479"/>
                  <a:pt x="501" y="480"/>
                  <a:pt x="501" y="480"/>
                </a:cubicBezTo>
                <a:cubicBezTo>
                  <a:pt x="500" y="480"/>
                  <a:pt x="500" y="480"/>
                  <a:pt x="500" y="480"/>
                </a:cubicBezTo>
                <a:cubicBezTo>
                  <a:pt x="500" y="481"/>
                  <a:pt x="500" y="481"/>
                  <a:pt x="500" y="481"/>
                </a:cubicBezTo>
                <a:cubicBezTo>
                  <a:pt x="500" y="482"/>
                  <a:pt x="500" y="482"/>
                  <a:pt x="500" y="482"/>
                </a:cubicBezTo>
                <a:cubicBezTo>
                  <a:pt x="500" y="483"/>
                  <a:pt x="501" y="484"/>
                  <a:pt x="501" y="484"/>
                </a:cubicBezTo>
                <a:cubicBezTo>
                  <a:pt x="501" y="485"/>
                  <a:pt x="500" y="485"/>
                  <a:pt x="500" y="485"/>
                </a:cubicBezTo>
                <a:cubicBezTo>
                  <a:pt x="500" y="485"/>
                  <a:pt x="499" y="485"/>
                  <a:pt x="499" y="485"/>
                </a:cubicBezTo>
                <a:cubicBezTo>
                  <a:pt x="499" y="484"/>
                  <a:pt x="500" y="484"/>
                  <a:pt x="500" y="484"/>
                </a:cubicBezTo>
                <a:cubicBezTo>
                  <a:pt x="500" y="483"/>
                  <a:pt x="500" y="483"/>
                  <a:pt x="499" y="483"/>
                </a:cubicBezTo>
                <a:cubicBezTo>
                  <a:pt x="499" y="483"/>
                  <a:pt x="497" y="481"/>
                  <a:pt x="497" y="481"/>
                </a:cubicBezTo>
                <a:cubicBezTo>
                  <a:pt x="497" y="480"/>
                  <a:pt x="497" y="480"/>
                  <a:pt x="497" y="480"/>
                </a:cubicBezTo>
                <a:cubicBezTo>
                  <a:pt x="497" y="479"/>
                  <a:pt x="496" y="480"/>
                  <a:pt x="496" y="480"/>
                </a:cubicBezTo>
                <a:cubicBezTo>
                  <a:pt x="496" y="480"/>
                  <a:pt x="496" y="479"/>
                  <a:pt x="496" y="479"/>
                </a:cubicBezTo>
                <a:cubicBezTo>
                  <a:pt x="495" y="479"/>
                  <a:pt x="495" y="478"/>
                  <a:pt x="495" y="478"/>
                </a:cubicBezTo>
                <a:cubicBezTo>
                  <a:pt x="494" y="477"/>
                  <a:pt x="494" y="477"/>
                  <a:pt x="494" y="477"/>
                </a:cubicBezTo>
                <a:cubicBezTo>
                  <a:pt x="493" y="476"/>
                  <a:pt x="493" y="476"/>
                  <a:pt x="493" y="476"/>
                </a:cubicBezTo>
                <a:cubicBezTo>
                  <a:pt x="492" y="476"/>
                  <a:pt x="491" y="475"/>
                  <a:pt x="491" y="475"/>
                </a:cubicBezTo>
                <a:cubicBezTo>
                  <a:pt x="491" y="475"/>
                  <a:pt x="489" y="474"/>
                  <a:pt x="489" y="474"/>
                </a:cubicBezTo>
                <a:cubicBezTo>
                  <a:pt x="489" y="475"/>
                  <a:pt x="488" y="474"/>
                  <a:pt x="487" y="474"/>
                </a:cubicBezTo>
                <a:cubicBezTo>
                  <a:pt x="487" y="474"/>
                  <a:pt x="487" y="474"/>
                  <a:pt x="487" y="474"/>
                </a:cubicBezTo>
                <a:cubicBezTo>
                  <a:pt x="487" y="474"/>
                  <a:pt x="486" y="474"/>
                  <a:pt x="486" y="474"/>
                </a:cubicBezTo>
                <a:cubicBezTo>
                  <a:pt x="486" y="474"/>
                  <a:pt x="485" y="473"/>
                  <a:pt x="485" y="473"/>
                </a:cubicBezTo>
                <a:cubicBezTo>
                  <a:pt x="484" y="473"/>
                  <a:pt x="484" y="473"/>
                  <a:pt x="484" y="473"/>
                </a:cubicBezTo>
                <a:cubicBezTo>
                  <a:pt x="483" y="474"/>
                  <a:pt x="483" y="474"/>
                  <a:pt x="482" y="475"/>
                </a:cubicBezTo>
                <a:cubicBezTo>
                  <a:pt x="482" y="475"/>
                  <a:pt x="481" y="475"/>
                  <a:pt x="481" y="476"/>
                </a:cubicBezTo>
                <a:cubicBezTo>
                  <a:pt x="480" y="476"/>
                  <a:pt x="479" y="476"/>
                  <a:pt x="479" y="477"/>
                </a:cubicBezTo>
                <a:cubicBezTo>
                  <a:pt x="478" y="477"/>
                  <a:pt x="477" y="477"/>
                  <a:pt x="477" y="477"/>
                </a:cubicBezTo>
                <a:cubicBezTo>
                  <a:pt x="476" y="478"/>
                  <a:pt x="475" y="479"/>
                  <a:pt x="474" y="479"/>
                </a:cubicBezTo>
                <a:cubicBezTo>
                  <a:pt x="474" y="479"/>
                  <a:pt x="472" y="479"/>
                  <a:pt x="472" y="479"/>
                </a:cubicBezTo>
                <a:cubicBezTo>
                  <a:pt x="472" y="479"/>
                  <a:pt x="471" y="478"/>
                  <a:pt x="471" y="478"/>
                </a:cubicBezTo>
                <a:cubicBezTo>
                  <a:pt x="470" y="477"/>
                  <a:pt x="470" y="477"/>
                  <a:pt x="470" y="477"/>
                </a:cubicBezTo>
                <a:cubicBezTo>
                  <a:pt x="469" y="477"/>
                  <a:pt x="469" y="477"/>
                  <a:pt x="470" y="477"/>
                </a:cubicBezTo>
                <a:cubicBezTo>
                  <a:pt x="470" y="477"/>
                  <a:pt x="470" y="478"/>
                  <a:pt x="470" y="478"/>
                </a:cubicBezTo>
                <a:cubicBezTo>
                  <a:pt x="470" y="478"/>
                  <a:pt x="469" y="478"/>
                  <a:pt x="468" y="478"/>
                </a:cubicBezTo>
                <a:cubicBezTo>
                  <a:pt x="468" y="478"/>
                  <a:pt x="468" y="478"/>
                  <a:pt x="468" y="478"/>
                </a:cubicBezTo>
                <a:cubicBezTo>
                  <a:pt x="467" y="477"/>
                  <a:pt x="467" y="478"/>
                  <a:pt x="467" y="477"/>
                </a:cubicBezTo>
                <a:cubicBezTo>
                  <a:pt x="467" y="477"/>
                  <a:pt x="467" y="476"/>
                  <a:pt x="467" y="476"/>
                </a:cubicBezTo>
                <a:cubicBezTo>
                  <a:pt x="467" y="476"/>
                  <a:pt x="467" y="476"/>
                  <a:pt x="467" y="476"/>
                </a:cubicBezTo>
                <a:cubicBezTo>
                  <a:pt x="467" y="475"/>
                  <a:pt x="467" y="475"/>
                  <a:pt x="466" y="474"/>
                </a:cubicBezTo>
                <a:cubicBezTo>
                  <a:pt x="466" y="474"/>
                  <a:pt x="466" y="474"/>
                  <a:pt x="466" y="474"/>
                </a:cubicBezTo>
                <a:cubicBezTo>
                  <a:pt x="466" y="474"/>
                  <a:pt x="464" y="473"/>
                  <a:pt x="464" y="472"/>
                </a:cubicBezTo>
                <a:cubicBezTo>
                  <a:pt x="463" y="471"/>
                  <a:pt x="463" y="471"/>
                  <a:pt x="463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62" y="469"/>
                  <a:pt x="461" y="469"/>
                  <a:pt x="461" y="468"/>
                </a:cubicBezTo>
                <a:cubicBezTo>
                  <a:pt x="461" y="468"/>
                  <a:pt x="460" y="467"/>
                  <a:pt x="460" y="467"/>
                </a:cubicBezTo>
                <a:cubicBezTo>
                  <a:pt x="460" y="466"/>
                  <a:pt x="460" y="465"/>
                  <a:pt x="460" y="465"/>
                </a:cubicBezTo>
                <a:cubicBezTo>
                  <a:pt x="460" y="465"/>
                  <a:pt x="460" y="464"/>
                  <a:pt x="460" y="464"/>
                </a:cubicBezTo>
                <a:cubicBezTo>
                  <a:pt x="459" y="464"/>
                  <a:pt x="459" y="463"/>
                  <a:pt x="459" y="463"/>
                </a:cubicBezTo>
                <a:cubicBezTo>
                  <a:pt x="459" y="462"/>
                  <a:pt x="458" y="461"/>
                  <a:pt x="459" y="461"/>
                </a:cubicBezTo>
                <a:cubicBezTo>
                  <a:pt x="459" y="460"/>
                  <a:pt x="460" y="459"/>
                  <a:pt x="460" y="459"/>
                </a:cubicBezTo>
                <a:cubicBezTo>
                  <a:pt x="460" y="458"/>
                  <a:pt x="460" y="458"/>
                  <a:pt x="460" y="458"/>
                </a:cubicBezTo>
                <a:cubicBezTo>
                  <a:pt x="459" y="458"/>
                  <a:pt x="459" y="458"/>
                  <a:pt x="459" y="457"/>
                </a:cubicBezTo>
                <a:cubicBezTo>
                  <a:pt x="460" y="457"/>
                  <a:pt x="460" y="457"/>
                  <a:pt x="460" y="456"/>
                </a:cubicBezTo>
                <a:cubicBezTo>
                  <a:pt x="460" y="455"/>
                  <a:pt x="460" y="454"/>
                  <a:pt x="460" y="454"/>
                </a:cubicBezTo>
                <a:cubicBezTo>
                  <a:pt x="460" y="454"/>
                  <a:pt x="460" y="453"/>
                  <a:pt x="460" y="453"/>
                </a:cubicBezTo>
                <a:cubicBezTo>
                  <a:pt x="460" y="452"/>
                  <a:pt x="461" y="453"/>
                  <a:pt x="461" y="453"/>
                </a:cubicBezTo>
                <a:cubicBezTo>
                  <a:pt x="461" y="453"/>
                  <a:pt x="460" y="454"/>
                  <a:pt x="461" y="454"/>
                </a:cubicBezTo>
                <a:cubicBezTo>
                  <a:pt x="461" y="454"/>
                  <a:pt x="461" y="453"/>
                  <a:pt x="461" y="453"/>
                </a:cubicBezTo>
                <a:cubicBezTo>
                  <a:pt x="461" y="452"/>
                  <a:pt x="461" y="452"/>
                  <a:pt x="461" y="452"/>
                </a:cubicBezTo>
                <a:cubicBezTo>
                  <a:pt x="461" y="451"/>
                  <a:pt x="461" y="451"/>
                  <a:pt x="461" y="451"/>
                </a:cubicBezTo>
                <a:cubicBezTo>
                  <a:pt x="462" y="451"/>
                  <a:pt x="462" y="450"/>
                  <a:pt x="462" y="450"/>
                </a:cubicBezTo>
                <a:cubicBezTo>
                  <a:pt x="462" y="449"/>
                  <a:pt x="462" y="448"/>
                  <a:pt x="462" y="447"/>
                </a:cubicBezTo>
                <a:cubicBezTo>
                  <a:pt x="462" y="446"/>
                  <a:pt x="462" y="446"/>
                  <a:pt x="462" y="445"/>
                </a:cubicBezTo>
                <a:cubicBezTo>
                  <a:pt x="462" y="445"/>
                  <a:pt x="463" y="443"/>
                  <a:pt x="463" y="443"/>
                </a:cubicBezTo>
                <a:cubicBezTo>
                  <a:pt x="464" y="442"/>
                  <a:pt x="464" y="442"/>
                  <a:pt x="464" y="441"/>
                </a:cubicBezTo>
                <a:cubicBezTo>
                  <a:pt x="464" y="441"/>
                  <a:pt x="464" y="440"/>
                  <a:pt x="464" y="441"/>
                </a:cubicBezTo>
                <a:cubicBezTo>
                  <a:pt x="464" y="441"/>
                  <a:pt x="464" y="442"/>
                  <a:pt x="464" y="441"/>
                </a:cubicBezTo>
                <a:cubicBezTo>
                  <a:pt x="465" y="441"/>
                  <a:pt x="465" y="439"/>
                  <a:pt x="464" y="438"/>
                </a:cubicBezTo>
                <a:cubicBezTo>
                  <a:pt x="464" y="438"/>
                  <a:pt x="463" y="437"/>
                  <a:pt x="464" y="437"/>
                </a:cubicBezTo>
                <a:cubicBezTo>
                  <a:pt x="464" y="437"/>
                  <a:pt x="464" y="437"/>
                  <a:pt x="464" y="437"/>
                </a:cubicBezTo>
                <a:cubicBezTo>
                  <a:pt x="465" y="437"/>
                  <a:pt x="465" y="436"/>
                  <a:pt x="465" y="436"/>
                </a:cubicBezTo>
                <a:cubicBezTo>
                  <a:pt x="465" y="436"/>
                  <a:pt x="464" y="436"/>
                  <a:pt x="463" y="436"/>
                </a:cubicBezTo>
                <a:cubicBezTo>
                  <a:pt x="464" y="436"/>
                  <a:pt x="465" y="436"/>
                  <a:pt x="465" y="436"/>
                </a:cubicBezTo>
                <a:cubicBezTo>
                  <a:pt x="465" y="436"/>
                  <a:pt x="465" y="436"/>
                  <a:pt x="464" y="435"/>
                </a:cubicBezTo>
                <a:cubicBezTo>
                  <a:pt x="464" y="435"/>
                  <a:pt x="464" y="435"/>
                  <a:pt x="464" y="435"/>
                </a:cubicBezTo>
                <a:cubicBezTo>
                  <a:pt x="464" y="434"/>
                  <a:pt x="464" y="434"/>
                  <a:pt x="464" y="434"/>
                </a:cubicBezTo>
                <a:cubicBezTo>
                  <a:pt x="463" y="434"/>
                  <a:pt x="463" y="433"/>
                  <a:pt x="463" y="434"/>
                </a:cubicBezTo>
                <a:cubicBezTo>
                  <a:pt x="463" y="434"/>
                  <a:pt x="463" y="434"/>
                  <a:pt x="463" y="434"/>
                </a:cubicBezTo>
                <a:cubicBezTo>
                  <a:pt x="462" y="434"/>
                  <a:pt x="462" y="434"/>
                  <a:pt x="462" y="434"/>
                </a:cubicBezTo>
                <a:cubicBezTo>
                  <a:pt x="461" y="434"/>
                  <a:pt x="461" y="434"/>
                  <a:pt x="461" y="433"/>
                </a:cubicBezTo>
                <a:cubicBezTo>
                  <a:pt x="461" y="433"/>
                  <a:pt x="461" y="433"/>
                  <a:pt x="460" y="433"/>
                </a:cubicBezTo>
                <a:cubicBezTo>
                  <a:pt x="460" y="434"/>
                  <a:pt x="460" y="433"/>
                  <a:pt x="460" y="433"/>
                </a:cubicBezTo>
                <a:cubicBezTo>
                  <a:pt x="460" y="433"/>
                  <a:pt x="460" y="433"/>
                  <a:pt x="459" y="432"/>
                </a:cubicBezTo>
                <a:cubicBezTo>
                  <a:pt x="459" y="432"/>
                  <a:pt x="459" y="432"/>
                  <a:pt x="460" y="432"/>
                </a:cubicBezTo>
                <a:cubicBezTo>
                  <a:pt x="460" y="432"/>
                  <a:pt x="460" y="432"/>
                  <a:pt x="460" y="432"/>
                </a:cubicBezTo>
                <a:cubicBezTo>
                  <a:pt x="461" y="432"/>
                  <a:pt x="461" y="433"/>
                  <a:pt x="461" y="433"/>
                </a:cubicBezTo>
                <a:cubicBezTo>
                  <a:pt x="462" y="433"/>
                  <a:pt x="462" y="433"/>
                  <a:pt x="462" y="433"/>
                </a:cubicBezTo>
                <a:cubicBezTo>
                  <a:pt x="462" y="433"/>
                  <a:pt x="461" y="432"/>
                  <a:pt x="461" y="432"/>
                </a:cubicBezTo>
                <a:cubicBezTo>
                  <a:pt x="461" y="432"/>
                  <a:pt x="461" y="432"/>
                  <a:pt x="460" y="432"/>
                </a:cubicBezTo>
                <a:cubicBezTo>
                  <a:pt x="460" y="432"/>
                  <a:pt x="459" y="431"/>
                  <a:pt x="459" y="430"/>
                </a:cubicBezTo>
                <a:cubicBezTo>
                  <a:pt x="459" y="430"/>
                  <a:pt x="459" y="430"/>
                  <a:pt x="458" y="430"/>
                </a:cubicBezTo>
                <a:cubicBezTo>
                  <a:pt x="458" y="430"/>
                  <a:pt x="458" y="430"/>
                  <a:pt x="458" y="431"/>
                </a:cubicBezTo>
                <a:cubicBezTo>
                  <a:pt x="457" y="431"/>
                  <a:pt x="457" y="430"/>
                  <a:pt x="457" y="430"/>
                </a:cubicBezTo>
                <a:cubicBezTo>
                  <a:pt x="457" y="430"/>
                  <a:pt x="457" y="430"/>
                  <a:pt x="457" y="430"/>
                </a:cubicBezTo>
                <a:cubicBezTo>
                  <a:pt x="456" y="430"/>
                  <a:pt x="455" y="429"/>
                  <a:pt x="455" y="429"/>
                </a:cubicBezTo>
                <a:cubicBezTo>
                  <a:pt x="455" y="429"/>
                  <a:pt x="454" y="430"/>
                  <a:pt x="454" y="430"/>
                </a:cubicBezTo>
                <a:cubicBezTo>
                  <a:pt x="454" y="430"/>
                  <a:pt x="452" y="430"/>
                  <a:pt x="452" y="430"/>
                </a:cubicBezTo>
                <a:cubicBezTo>
                  <a:pt x="452" y="430"/>
                  <a:pt x="451" y="429"/>
                  <a:pt x="450" y="429"/>
                </a:cubicBezTo>
                <a:cubicBezTo>
                  <a:pt x="450" y="429"/>
                  <a:pt x="449" y="429"/>
                  <a:pt x="449" y="429"/>
                </a:cubicBezTo>
                <a:cubicBezTo>
                  <a:pt x="449" y="429"/>
                  <a:pt x="449" y="429"/>
                  <a:pt x="449" y="430"/>
                </a:cubicBezTo>
                <a:cubicBezTo>
                  <a:pt x="449" y="430"/>
                  <a:pt x="448" y="430"/>
                  <a:pt x="448" y="430"/>
                </a:cubicBezTo>
                <a:cubicBezTo>
                  <a:pt x="447" y="430"/>
                  <a:pt x="447" y="430"/>
                  <a:pt x="447" y="431"/>
                </a:cubicBezTo>
                <a:cubicBezTo>
                  <a:pt x="446" y="431"/>
                  <a:pt x="446" y="431"/>
                  <a:pt x="446" y="430"/>
                </a:cubicBezTo>
                <a:cubicBezTo>
                  <a:pt x="446" y="430"/>
                  <a:pt x="445" y="430"/>
                  <a:pt x="445" y="430"/>
                </a:cubicBezTo>
                <a:cubicBezTo>
                  <a:pt x="444" y="430"/>
                  <a:pt x="443" y="431"/>
                  <a:pt x="443" y="431"/>
                </a:cubicBezTo>
                <a:cubicBezTo>
                  <a:pt x="443" y="431"/>
                  <a:pt x="442" y="430"/>
                  <a:pt x="441" y="430"/>
                </a:cubicBezTo>
                <a:cubicBezTo>
                  <a:pt x="441" y="430"/>
                  <a:pt x="440" y="430"/>
                  <a:pt x="439" y="430"/>
                </a:cubicBezTo>
                <a:cubicBezTo>
                  <a:pt x="439" y="430"/>
                  <a:pt x="439" y="430"/>
                  <a:pt x="439" y="430"/>
                </a:cubicBezTo>
                <a:cubicBezTo>
                  <a:pt x="438" y="429"/>
                  <a:pt x="438" y="430"/>
                  <a:pt x="438" y="430"/>
                </a:cubicBezTo>
                <a:cubicBezTo>
                  <a:pt x="437" y="430"/>
                  <a:pt x="437" y="430"/>
                  <a:pt x="436" y="431"/>
                </a:cubicBezTo>
                <a:cubicBezTo>
                  <a:pt x="436" y="431"/>
                  <a:pt x="435" y="431"/>
                  <a:pt x="435" y="431"/>
                </a:cubicBezTo>
                <a:cubicBezTo>
                  <a:pt x="435" y="431"/>
                  <a:pt x="435" y="431"/>
                  <a:pt x="434" y="432"/>
                </a:cubicBezTo>
                <a:cubicBezTo>
                  <a:pt x="434" y="432"/>
                  <a:pt x="432" y="434"/>
                  <a:pt x="431" y="434"/>
                </a:cubicBezTo>
                <a:cubicBezTo>
                  <a:pt x="430" y="435"/>
                  <a:pt x="429" y="435"/>
                  <a:pt x="429" y="436"/>
                </a:cubicBezTo>
                <a:cubicBezTo>
                  <a:pt x="429" y="436"/>
                  <a:pt x="429" y="436"/>
                  <a:pt x="428" y="437"/>
                </a:cubicBezTo>
                <a:cubicBezTo>
                  <a:pt x="429" y="436"/>
                  <a:pt x="429" y="436"/>
                  <a:pt x="429" y="436"/>
                </a:cubicBezTo>
                <a:cubicBezTo>
                  <a:pt x="429" y="435"/>
                  <a:pt x="430" y="435"/>
                  <a:pt x="431" y="434"/>
                </a:cubicBezTo>
                <a:cubicBezTo>
                  <a:pt x="432" y="434"/>
                  <a:pt x="434" y="432"/>
                  <a:pt x="434" y="432"/>
                </a:cubicBezTo>
                <a:cubicBezTo>
                  <a:pt x="435" y="431"/>
                  <a:pt x="435" y="431"/>
                  <a:pt x="435" y="431"/>
                </a:cubicBezTo>
                <a:cubicBezTo>
                  <a:pt x="435" y="431"/>
                  <a:pt x="434" y="430"/>
                  <a:pt x="434" y="430"/>
                </a:cubicBezTo>
                <a:cubicBezTo>
                  <a:pt x="434" y="430"/>
                  <a:pt x="433" y="430"/>
                  <a:pt x="433" y="430"/>
                </a:cubicBezTo>
                <a:cubicBezTo>
                  <a:pt x="433" y="430"/>
                  <a:pt x="433" y="431"/>
                  <a:pt x="433" y="431"/>
                </a:cubicBezTo>
                <a:cubicBezTo>
                  <a:pt x="433" y="430"/>
                  <a:pt x="432" y="430"/>
                  <a:pt x="431" y="430"/>
                </a:cubicBezTo>
                <a:cubicBezTo>
                  <a:pt x="431" y="430"/>
                  <a:pt x="431" y="430"/>
                  <a:pt x="431" y="430"/>
                </a:cubicBezTo>
                <a:cubicBezTo>
                  <a:pt x="431" y="430"/>
                  <a:pt x="431" y="430"/>
                  <a:pt x="431" y="430"/>
                </a:cubicBezTo>
                <a:cubicBezTo>
                  <a:pt x="431" y="430"/>
                  <a:pt x="431" y="430"/>
                  <a:pt x="431" y="429"/>
                </a:cubicBezTo>
                <a:cubicBezTo>
                  <a:pt x="431" y="429"/>
                  <a:pt x="432" y="428"/>
                  <a:pt x="432" y="428"/>
                </a:cubicBezTo>
                <a:cubicBezTo>
                  <a:pt x="432" y="427"/>
                  <a:pt x="433" y="427"/>
                  <a:pt x="433" y="427"/>
                </a:cubicBezTo>
                <a:cubicBezTo>
                  <a:pt x="434" y="427"/>
                  <a:pt x="434" y="427"/>
                  <a:pt x="434" y="426"/>
                </a:cubicBezTo>
                <a:cubicBezTo>
                  <a:pt x="434" y="426"/>
                  <a:pt x="435" y="425"/>
                  <a:pt x="435" y="424"/>
                </a:cubicBezTo>
                <a:cubicBezTo>
                  <a:pt x="436" y="424"/>
                  <a:pt x="436" y="423"/>
                  <a:pt x="436" y="422"/>
                </a:cubicBezTo>
                <a:cubicBezTo>
                  <a:pt x="436" y="421"/>
                  <a:pt x="436" y="420"/>
                  <a:pt x="436" y="419"/>
                </a:cubicBezTo>
                <a:cubicBezTo>
                  <a:pt x="437" y="419"/>
                  <a:pt x="437" y="419"/>
                  <a:pt x="437" y="419"/>
                </a:cubicBezTo>
                <a:cubicBezTo>
                  <a:pt x="437" y="418"/>
                  <a:pt x="437" y="418"/>
                  <a:pt x="437" y="418"/>
                </a:cubicBezTo>
                <a:cubicBezTo>
                  <a:pt x="437" y="418"/>
                  <a:pt x="437" y="417"/>
                  <a:pt x="438" y="417"/>
                </a:cubicBezTo>
                <a:cubicBezTo>
                  <a:pt x="438" y="417"/>
                  <a:pt x="438" y="417"/>
                  <a:pt x="438" y="417"/>
                </a:cubicBezTo>
                <a:cubicBezTo>
                  <a:pt x="437" y="416"/>
                  <a:pt x="437" y="416"/>
                  <a:pt x="437" y="416"/>
                </a:cubicBezTo>
                <a:cubicBezTo>
                  <a:pt x="437" y="415"/>
                  <a:pt x="438" y="415"/>
                  <a:pt x="438" y="415"/>
                </a:cubicBezTo>
                <a:cubicBezTo>
                  <a:pt x="438" y="414"/>
                  <a:pt x="438" y="413"/>
                  <a:pt x="438" y="413"/>
                </a:cubicBezTo>
                <a:cubicBezTo>
                  <a:pt x="438" y="413"/>
                  <a:pt x="437" y="413"/>
                  <a:pt x="437" y="413"/>
                </a:cubicBezTo>
                <a:cubicBezTo>
                  <a:pt x="436" y="413"/>
                  <a:pt x="437" y="413"/>
                  <a:pt x="437" y="412"/>
                </a:cubicBezTo>
                <a:cubicBezTo>
                  <a:pt x="437" y="412"/>
                  <a:pt x="437" y="412"/>
                  <a:pt x="437" y="412"/>
                </a:cubicBezTo>
                <a:cubicBezTo>
                  <a:pt x="436" y="412"/>
                  <a:pt x="436" y="412"/>
                  <a:pt x="436" y="412"/>
                </a:cubicBezTo>
                <a:cubicBezTo>
                  <a:pt x="436" y="412"/>
                  <a:pt x="434" y="416"/>
                  <a:pt x="433" y="416"/>
                </a:cubicBezTo>
                <a:cubicBezTo>
                  <a:pt x="434" y="415"/>
                  <a:pt x="436" y="412"/>
                  <a:pt x="436" y="412"/>
                </a:cubicBezTo>
                <a:cubicBezTo>
                  <a:pt x="436" y="412"/>
                  <a:pt x="437" y="412"/>
                  <a:pt x="437" y="412"/>
                </a:cubicBezTo>
                <a:cubicBezTo>
                  <a:pt x="437" y="412"/>
                  <a:pt x="438" y="411"/>
                  <a:pt x="438" y="411"/>
                </a:cubicBezTo>
                <a:cubicBezTo>
                  <a:pt x="438" y="410"/>
                  <a:pt x="438" y="410"/>
                  <a:pt x="438" y="410"/>
                </a:cubicBezTo>
                <a:cubicBezTo>
                  <a:pt x="439" y="410"/>
                  <a:pt x="439" y="409"/>
                  <a:pt x="439" y="410"/>
                </a:cubicBezTo>
                <a:cubicBezTo>
                  <a:pt x="439" y="410"/>
                  <a:pt x="439" y="411"/>
                  <a:pt x="439" y="412"/>
                </a:cubicBezTo>
                <a:cubicBezTo>
                  <a:pt x="439" y="412"/>
                  <a:pt x="439" y="413"/>
                  <a:pt x="439" y="413"/>
                </a:cubicBezTo>
                <a:cubicBezTo>
                  <a:pt x="439" y="413"/>
                  <a:pt x="439" y="414"/>
                  <a:pt x="439" y="414"/>
                </a:cubicBezTo>
                <a:cubicBezTo>
                  <a:pt x="439" y="414"/>
                  <a:pt x="439" y="415"/>
                  <a:pt x="439" y="416"/>
                </a:cubicBezTo>
                <a:cubicBezTo>
                  <a:pt x="439" y="416"/>
                  <a:pt x="439" y="416"/>
                  <a:pt x="439" y="416"/>
                </a:cubicBezTo>
                <a:cubicBezTo>
                  <a:pt x="439" y="416"/>
                  <a:pt x="439" y="414"/>
                  <a:pt x="440" y="414"/>
                </a:cubicBezTo>
                <a:cubicBezTo>
                  <a:pt x="440" y="413"/>
                  <a:pt x="440" y="413"/>
                  <a:pt x="440" y="412"/>
                </a:cubicBezTo>
                <a:cubicBezTo>
                  <a:pt x="441" y="412"/>
                  <a:pt x="441" y="411"/>
                  <a:pt x="441" y="410"/>
                </a:cubicBezTo>
                <a:cubicBezTo>
                  <a:pt x="441" y="410"/>
                  <a:pt x="442" y="409"/>
                  <a:pt x="442" y="409"/>
                </a:cubicBezTo>
                <a:cubicBezTo>
                  <a:pt x="442" y="408"/>
                  <a:pt x="442" y="408"/>
                  <a:pt x="442" y="408"/>
                </a:cubicBezTo>
                <a:cubicBezTo>
                  <a:pt x="442" y="407"/>
                  <a:pt x="443" y="407"/>
                  <a:pt x="443" y="406"/>
                </a:cubicBezTo>
                <a:cubicBezTo>
                  <a:pt x="443" y="406"/>
                  <a:pt x="443" y="406"/>
                  <a:pt x="442" y="406"/>
                </a:cubicBezTo>
                <a:cubicBezTo>
                  <a:pt x="442" y="407"/>
                  <a:pt x="442" y="407"/>
                  <a:pt x="442" y="407"/>
                </a:cubicBezTo>
                <a:cubicBezTo>
                  <a:pt x="442" y="406"/>
                  <a:pt x="442" y="406"/>
                  <a:pt x="442" y="406"/>
                </a:cubicBezTo>
                <a:cubicBezTo>
                  <a:pt x="443" y="405"/>
                  <a:pt x="443" y="405"/>
                  <a:pt x="443" y="405"/>
                </a:cubicBezTo>
                <a:cubicBezTo>
                  <a:pt x="443" y="405"/>
                  <a:pt x="443" y="404"/>
                  <a:pt x="443" y="404"/>
                </a:cubicBezTo>
                <a:cubicBezTo>
                  <a:pt x="443" y="404"/>
                  <a:pt x="442" y="405"/>
                  <a:pt x="442" y="404"/>
                </a:cubicBezTo>
                <a:cubicBezTo>
                  <a:pt x="442" y="404"/>
                  <a:pt x="443" y="403"/>
                  <a:pt x="443" y="403"/>
                </a:cubicBezTo>
                <a:cubicBezTo>
                  <a:pt x="443" y="402"/>
                  <a:pt x="444" y="403"/>
                  <a:pt x="444" y="403"/>
                </a:cubicBezTo>
                <a:cubicBezTo>
                  <a:pt x="444" y="403"/>
                  <a:pt x="444" y="402"/>
                  <a:pt x="444" y="402"/>
                </a:cubicBezTo>
                <a:cubicBezTo>
                  <a:pt x="444" y="401"/>
                  <a:pt x="444" y="400"/>
                  <a:pt x="444" y="400"/>
                </a:cubicBezTo>
                <a:cubicBezTo>
                  <a:pt x="445" y="400"/>
                  <a:pt x="445" y="399"/>
                  <a:pt x="445" y="398"/>
                </a:cubicBezTo>
                <a:cubicBezTo>
                  <a:pt x="446" y="398"/>
                  <a:pt x="447" y="397"/>
                  <a:pt x="447" y="397"/>
                </a:cubicBezTo>
                <a:cubicBezTo>
                  <a:pt x="448" y="396"/>
                  <a:pt x="449" y="394"/>
                  <a:pt x="449" y="394"/>
                </a:cubicBezTo>
                <a:cubicBezTo>
                  <a:pt x="449" y="394"/>
                  <a:pt x="449" y="393"/>
                  <a:pt x="449" y="393"/>
                </a:cubicBezTo>
                <a:cubicBezTo>
                  <a:pt x="449" y="392"/>
                  <a:pt x="449" y="392"/>
                  <a:pt x="449" y="391"/>
                </a:cubicBezTo>
                <a:cubicBezTo>
                  <a:pt x="449" y="391"/>
                  <a:pt x="448" y="391"/>
                  <a:pt x="448" y="390"/>
                </a:cubicBezTo>
                <a:cubicBezTo>
                  <a:pt x="448" y="390"/>
                  <a:pt x="447" y="390"/>
                  <a:pt x="447" y="390"/>
                </a:cubicBezTo>
                <a:cubicBezTo>
                  <a:pt x="447" y="390"/>
                  <a:pt x="447" y="391"/>
                  <a:pt x="446" y="391"/>
                </a:cubicBezTo>
                <a:cubicBezTo>
                  <a:pt x="446" y="391"/>
                  <a:pt x="445" y="391"/>
                  <a:pt x="446" y="391"/>
                </a:cubicBezTo>
                <a:cubicBezTo>
                  <a:pt x="446" y="391"/>
                  <a:pt x="446" y="391"/>
                  <a:pt x="446" y="391"/>
                </a:cubicBezTo>
                <a:cubicBezTo>
                  <a:pt x="446" y="391"/>
                  <a:pt x="445" y="391"/>
                  <a:pt x="445" y="391"/>
                </a:cubicBezTo>
                <a:cubicBezTo>
                  <a:pt x="444" y="391"/>
                  <a:pt x="444" y="391"/>
                  <a:pt x="444" y="391"/>
                </a:cubicBezTo>
                <a:cubicBezTo>
                  <a:pt x="443" y="391"/>
                  <a:pt x="443" y="391"/>
                  <a:pt x="443" y="391"/>
                </a:cubicBezTo>
                <a:cubicBezTo>
                  <a:pt x="442" y="390"/>
                  <a:pt x="441" y="390"/>
                  <a:pt x="441" y="390"/>
                </a:cubicBezTo>
                <a:cubicBezTo>
                  <a:pt x="441" y="390"/>
                  <a:pt x="441" y="391"/>
                  <a:pt x="440" y="391"/>
                </a:cubicBezTo>
                <a:cubicBezTo>
                  <a:pt x="440" y="391"/>
                  <a:pt x="439" y="390"/>
                  <a:pt x="438" y="391"/>
                </a:cubicBezTo>
                <a:cubicBezTo>
                  <a:pt x="438" y="391"/>
                  <a:pt x="437" y="391"/>
                  <a:pt x="437" y="392"/>
                </a:cubicBezTo>
                <a:cubicBezTo>
                  <a:pt x="436" y="392"/>
                  <a:pt x="434" y="392"/>
                  <a:pt x="434" y="392"/>
                </a:cubicBezTo>
                <a:cubicBezTo>
                  <a:pt x="433" y="392"/>
                  <a:pt x="433" y="392"/>
                  <a:pt x="432" y="392"/>
                </a:cubicBezTo>
                <a:cubicBezTo>
                  <a:pt x="431" y="392"/>
                  <a:pt x="431" y="392"/>
                  <a:pt x="430" y="393"/>
                </a:cubicBezTo>
                <a:cubicBezTo>
                  <a:pt x="430" y="393"/>
                  <a:pt x="429" y="394"/>
                  <a:pt x="428" y="394"/>
                </a:cubicBezTo>
                <a:cubicBezTo>
                  <a:pt x="428" y="394"/>
                  <a:pt x="427" y="394"/>
                  <a:pt x="427" y="395"/>
                </a:cubicBezTo>
                <a:cubicBezTo>
                  <a:pt x="427" y="395"/>
                  <a:pt x="427" y="396"/>
                  <a:pt x="427" y="396"/>
                </a:cubicBezTo>
                <a:cubicBezTo>
                  <a:pt x="427" y="396"/>
                  <a:pt x="426" y="397"/>
                  <a:pt x="426" y="398"/>
                </a:cubicBezTo>
                <a:cubicBezTo>
                  <a:pt x="426" y="398"/>
                  <a:pt x="426" y="398"/>
                  <a:pt x="426" y="399"/>
                </a:cubicBezTo>
                <a:cubicBezTo>
                  <a:pt x="426" y="399"/>
                  <a:pt x="426" y="400"/>
                  <a:pt x="426" y="400"/>
                </a:cubicBezTo>
                <a:cubicBezTo>
                  <a:pt x="425" y="401"/>
                  <a:pt x="426" y="401"/>
                  <a:pt x="425" y="402"/>
                </a:cubicBezTo>
                <a:cubicBezTo>
                  <a:pt x="425" y="402"/>
                  <a:pt x="425" y="403"/>
                  <a:pt x="424" y="403"/>
                </a:cubicBezTo>
                <a:cubicBezTo>
                  <a:pt x="424" y="404"/>
                  <a:pt x="424" y="404"/>
                  <a:pt x="424" y="405"/>
                </a:cubicBezTo>
                <a:cubicBezTo>
                  <a:pt x="423" y="406"/>
                  <a:pt x="423" y="406"/>
                  <a:pt x="423" y="407"/>
                </a:cubicBezTo>
                <a:cubicBezTo>
                  <a:pt x="422" y="407"/>
                  <a:pt x="421" y="408"/>
                  <a:pt x="421" y="408"/>
                </a:cubicBezTo>
                <a:cubicBezTo>
                  <a:pt x="420" y="408"/>
                  <a:pt x="420" y="409"/>
                  <a:pt x="419" y="409"/>
                </a:cubicBezTo>
                <a:cubicBezTo>
                  <a:pt x="419" y="409"/>
                  <a:pt x="418" y="409"/>
                  <a:pt x="418" y="410"/>
                </a:cubicBezTo>
                <a:cubicBezTo>
                  <a:pt x="419" y="410"/>
                  <a:pt x="419" y="410"/>
                  <a:pt x="420" y="410"/>
                </a:cubicBezTo>
                <a:cubicBezTo>
                  <a:pt x="420" y="411"/>
                  <a:pt x="420" y="411"/>
                  <a:pt x="419" y="411"/>
                </a:cubicBezTo>
                <a:cubicBezTo>
                  <a:pt x="419" y="411"/>
                  <a:pt x="418" y="411"/>
                  <a:pt x="418" y="411"/>
                </a:cubicBezTo>
                <a:cubicBezTo>
                  <a:pt x="418" y="412"/>
                  <a:pt x="418" y="412"/>
                  <a:pt x="418" y="412"/>
                </a:cubicBezTo>
                <a:cubicBezTo>
                  <a:pt x="417" y="412"/>
                  <a:pt x="417" y="412"/>
                  <a:pt x="417" y="412"/>
                </a:cubicBezTo>
                <a:cubicBezTo>
                  <a:pt x="416" y="412"/>
                  <a:pt x="416" y="412"/>
                  <a:pt x="416" y="412"/>
                </a:cubicBezTo>
                <a:cubicBezTo>
                  <a:pt x="416" y="412"/>
                  <a:pt x="416" y="413"/>
                  <a:pt x="416" y="412"/>
                </a:cubicBezTo>
                <a:cubicBezTo>
                  <a:pt x="416" y="412"/>
                  <a:pt x="416" y="412"/>
                  <a:pt x="416" y="411"/>
                </a:cubicBezTo>
                <a:cubicBezTo>
                  <a:pt x="415" y="411"/>
                  <a:pt x="415" y="411"/>
                  <a:pt x="416" y="411"/>
                </a:cubicBezTo>
                <a:cubicBezTo>
                  <a:pt x="416" y="411"/>
                  <a:pt x="416" y="411"/>
                  <a:pt x="416" y="411"/>
                </a:cubicBezTo>
                <a:cubicBezTo>
                  <a:pt x="417" y="411"/>
                  <a:pt x="417" y="411"/>
                  <a:pt x="417" y="410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7" y="410"/>
                  <a:pt x="417" y="410"/>
                  <a:pt x="417" y="410"/>
                </a:cubicBezTo>
                <a:cubicBezTo>
                  <a:pt x="417" y="410"/>
                  <a:pt x="416" y="411"/>
                  <a:pt x="416" y="411"/>
                </a:cubicBezTo>
                <a:cubicBezTo>
                  <a:pt x="416" y="411"/>
                  <a:pt x="415" y="411"/>
                  <a:pt x="416" y="410"/>
                </a:cubicBezTo>
                <a:cubicBezTo>
                  <a:pt x="416" y="410"/>
                  <a:pt x="415" y="410"/>
                  <a:pt x="415" y="410"/>
                </a:cubicBezTo>
                <a:cubicBezTo>
                  <a:pt x="414" y="410"/>
                  <a:pt x="413" y="410"/>
                  <a:pt x="412" y="411"/>
                </a:cubicBezTo>
                <a:cubicBezTo>
                  <a:pt x="412" y="411"/>
                  <a:pt x="411" y="411"/>
                  <a:pt x="411" y="411"/>
                </a:cubicBezTo>
                <a:cubicBezTo>
                  <a:pt x="411" y="412"/>
                  <a:pt x="411" y="412"/>
                  <a:pt x="411" y="412"/>
                </a:cubicBezTo>
                <a:cubicBezTo>
                  <a:pt x="411" y="412"/>
                  <a:pt x="410" y="411"/>
                  <a:pt x="410" y="412"/>
                </a:cubicBezTo>
                <a:cubicBezTo>
                  <a:pt x="410" y="412"/>
                  <a:pt x="409" y="412"/>
                  <a:pt x="409" y="412"/>
                </a:cubicBezTo>
                <a:cubicBezTo>
                  <a:pt x="409" y="412"/>
                  <a:pt x="408" y="412"/>
                  <a:pt x="408" y="412"/>
                </a:cubicBezTo>
                <a:cubicBezTo>
                  <a:pt x="407" y="412"/>
                  <a:pt x="407" y="412"/>
                  <a:pt x="407" y="412"/>
                </a:cubicBezTo>
                <a:cubicBezTo>
                  <a:pt x="406" y="412"/>
                  <a:pt x="405" y="412"/>
                  <a:pt x="405" y="412"/>
                </a:cubicBezTo>
                <a:cubicBezTo>
                  <a:pt x="404" y="413"/>
                  <a:pt x="404" y="413"/>
                  <a:pt x="404" y="413"/>
                </a:cubicBezTo>
                <a:cubicBezTo>
                  <a:pt x="404" y="413"/>
                  <a:pt x="404" y="414"/>
                  <a:pt x="404" y="413"/>
                </a:cubicBezTo>
                <a:cubicBezTo>
                  <a:pt x="403" y="413"/>
                  <a:pt x="403" y="413"/>
                  <a:pt x="402" y="414"/>
                </a:cubicBezTo>
                <a:cubicBezTo>
                  <a:pt x="402" y="414"/>
                  <a:pt x="401" y="414"/>
                  <a:pt x="400" y="414"/>
                </a:cubicBezTo>
                <a:cubicBezTo>
                  <a:pt x="400" y="414"/>
                  <a:pt x="399" y="414"/>
                  <a:pt x="399" y="414"/>
                </a:cubicBezTo>
                <a:cubicBezTo>
                  <a:pt x="399" y="413"/>
                  <a:pt x="398" y="412"/>
                  <a:pt x="398" y="412"/>
                </a:cubicBezTo>
                <a:cubicBezTo>
                  <a:pt x="398" y="411"/>
                  <a:pt x="397" y="412"/>
                  <a:pt x="397" y="412"/>
                </a:cubicBezTo>
                <a:cubicBezTo>
                  <a:pt x="397" y="411"/>
                  <a:pt x="397" y="411"/>
                  <a:pt x="396" y="411"/>
                </a:cubicBezTo>
                <a:cubicBezTo>
                  <a:pt x="396" y="410"/>
                  <a:pt x="396" y="410"/>
                  <a:pt x="395" y="410"/>
                </a:cubicBezTo>
                <a:cubicBezTo>
                  <a:pt x="394" y="410"/>
                  <a:pt x="393" y="410"/>
                  <a:pt x="393" y="410"/>
                </a:cubicBezTo>
                <a:cubicBezTo>
                  <a:pt x="393" y="410"/>
                  <a:pt x="392" y="410"/>
                  <a:pt x="392" y="410"/>
                </a:cubicBezTo>
                <a:cubicBezTo>
                  <a:pt x="392" y="410"/>
                  <a:pt x="392" y="410"/>
                  <a:pt x="392" y="411"/>
                </a:cubicBezTo>
                <a:cubicBezTo>
                  <a:pt x="392" y="411"/>
                  <a:pt x="392" y="411"/>
                  <a:pt x="391" y="412"/>
                </a:cubicBezTo>
                <a:cubicBezTo>
                  <a:pt x="391" y="412"/>
                  <a:pt x="391" y="412"/>
                  <a:pt x="391" y="411"/>
                </a:cubicBezTo>
                <a:cubicBezTo>
                  <a:pt x="392" y="411"/>
                  <a:pt x="392" y="410"/>
                  <a:pt x="392" y="410"/>
                </a:cubicBezTo>
                <a:cubicBezTo>
                  <a:pt x="392" y="409"/>
                  <a:pt x="392" y="410"/>
                  <a:pt x="392" y="410"/>
                </a:cubicBezTo>
                <a:cubicBezTo>
                  <a:pt x="391" y="409"/>
                  <a:pt x="391" y="409"/>
                  <a:pt x="391" y="408"/>
                </a:cubicBezTo>
                <a:cubicBezTo>
                  <a:pt x="391" y="408"/>
                  <a:pt x="391" y="408"/>
                  <a:pt x="391" y="407"/>
                </a:cubicBezTo>
                <a:cubicBezTo>
                  <a:pt x="391" y="406"/>
                  <a:pt x="390" y="406"/>
                  <a:pt x="390" y="406"/>
                </a:cubicBezTo>
                <a:cubicBezTo>
                  <a:pt x="390" y="405"/>
                  <a:pt x="390" y="404"/>
                  <a:pt x="390" y="403"/>
                </a:cubicBezTo>
                <a:cubicBezTo>
                  <a:pt x="390" y="403"/>
                  <a:pt x="390" y="402"/>
                  <a:pt x="389" y="402"/>
                </a:cubicBezTo>
                <a:cubicBezTo>
                  <a:pt x="389" y="401"/>
                  <a:pt x="387" y="397"/>
                  <a:pt x="387" y="397"/>
                </a:cubicBezTo>
                <a:cubicBezTo>
                  <a:pt x="386" y="397"/>
                  <a:pt x="386" y="395"/>
                  <a:pt x="386" y="395"/>
                </a:cubicBezTo>
                <a:cubicBezTo>
                  <a:pt x="386" y="394"/>
                  <a:pt x="385" y="393"/>
                  <a:pt x="385" y="392"/>
                </a:cubicBezTo>
                <a:cubicBezTo>
                  <a:pt x="385" y="392"/>
                  <a:pt x="385" y="392"/>
                  <a:pt x="385" y="391"/>
                </a:cubicBezTo>
                <a:cubicBezTo>
                  <a:pt x="385" y="391"/>
                  <a:pt x="385" y="391"/>
                  <a:pt x="385" y="390"/>
                </a:cubicBezTo>
                <a:cubicBezTo>
                  <a:pt x="384" y="390"/>
                  <a:pt x="384" y="389"/>
                  <a:pt x="384" y="389"/>
                </a:cubicBezTo>
                <a:cubicBezTo>
                  <a:pt x="384" y="388"/>
                  <a:pt x="385" y="386"/>
                  <a:pt x="385" y="386"/>
                </a:cubicBezTo>
                <a:cubicBezTo>
                  <a:pt x="385" y="386"/>
                  <a:pt x="384" y="385"/>
                  <a:pt x="384" y="385"/>
                </a:cubicBezTo>
                <a:cubicBezTo>
                  <a:pt x="385" y="384"/>
                  <a:pt x="385" y="383"/>
                  <a:pt x="385" y="382"/>
                </a:cubicBezTo>
                <a:cubicBezTo>
                  <a:pt x="385" y="382"/>
                  <a:pt x="385" y="381"/>
                  <a:pt x="386" y="381"/>
                </a:cubicBezTo>
                <a:cubicBezTo>
                  <a:pt x="386" y="380"/>
                  <a:pt x="386" y="379"/>
                  <a:pt x="386" y="378"/>
                </a:cubicBezTo>
                <a:cubicBezTo>
                  <a:pt x="386" y="377"/>
                  <a:pt x="386" y="377"/>
                  <a:pt x="387" y="376"/>
                </a:cubicBezTo>
                <a:cubicBezTo>
                  <a:pt x="387" y="376"/>
                  <a:pt x="387" y="376"/>
                  <a:pt x="386" y="375"/>
                </a:cubicBezTo>
                <a:cubicBezTo>
                  <a:pt x="386" y="375"/>
                  <a:pt x="386" y="375"/>
                  <a:pt x="387" y="375"/>
                </a:cubicBezTo>
                <a:cubicBezTo>
                  <a:pt x="387" y="374"/>
                  <a:pt x="387" y="374"/>
                  <a:pt x="387" y="374"/>
                </a:cubicBezTo>
                <a:cubicBezTo>
                  <a:pt x="387" y="373"/>
                  <a:pt x="386" y="373"/>
                  <a:pt x="387" y="373"/>
                </a:cubicBezTo>
                <a:cubicBezTo>
                  <a:pt x="387" y="372"/>
                  <a:pt x="387" y="372"/>
                  <a:pt x="387" y="371"/>
                </a:cubicBezTo>
                <a:cubicBezTo>
                  <a:pt x="387" y="371"/>
                  <a:pt x="387" y="371"/>
                  <a:pt x="387" y="370"/>
                </a:cubicBezTo>
                <a:cubicBezTo>
                  <a:pt x="387" y="370"/>
                  <a:pt x="387" y="370"/>
                  <a:pt x="387" y="370"/>
                </a:cubicBezTo>
                <a:cubicBezTo>
                  <a:pt x="387" y="370"/>
                  <a:pt x="388" y="370"/>
                  <a:pt x="388" y="370"/>
                </a:cubicBezTo>
                <a:cubicBezTo>
                  <a:pt x="388" y="370"/>
                  <a:pt x="388" y="370"/>
                  <a:pt x="388" y="369"/>
                </a:cubicBezTo>
                <a:cubicBezTo>
                  <a:pt x="388" y="369"/>
                  <a:pt x="388" y="369"/>
                  <a:pt x="388" y="368"/>
                </a:cubicBezTo>
                <a:cubicBezTo>
                  <a:pt x="388" y="368"/>
                  <a:pt x="388" y="368"/>
                  <a:pt x="388" y="367"/>
                </a:cubicBezTo>
                <a:cubicBezTo>
                  <a:pt x="388" y="367"/>
                  <a:pt x="388" y="366"/>
                  <a:pt x="388" y="366"/>
                </a:cubicBezTo>
                <a:cubicBezTo>
                  <a:pt x="388" y="366"/>
                  <a:pt x="388" y="365"/>
                  <a:pt x="388" y="365"/>
                </a:cubicBezTo>
                <a:cubicBezTo>
                  <a:pt x="388" y="365"/>
                  <a:pt x="389" y="365"/>
                  <a:pt x="389" y="365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89" y="364"/>
                  <a:pt x="389" y="365"/>
                  <a:pt x="389" y="365"/>
                </a:cubicBezTo>
                <a:cubicBezTo>
                  <a:pt x="390" y="364"/>
                  <a:pt x="390" y="364"/>
                  <a:pt x="390" y="364"/>
                </a:cubicBezTo>
                <a:cubicBezTo>
                  <a:pt x="390" y="364"/>
                  <a:pt x="391" y="364"/>
                  <a:pt x="391" y="364"/>
                </a:cubicBezTo>
                <a:cubicBezTo>
                  <a:pt x="391" y="364"/>
                  <a:pt x="391" y="364"/>
                  <a:pt x="391" y="364"/>
                </a:cubicBezTo>
                <a:cubicBezTo>
                  <a:pt x="392" y="363"/>
                  <a:pt x="393" y="362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3" y="360"/>
                  <a:pt x="393" y="360"/>
                  <a:pt x="393" y="360"/>
                </a:cubicBezTo>
                <a:cubicBezTo>
                  <a:pt x="393" y="360"/>
                  <a:pt x="393" y="360"/>
                  <a:pt x="392" y="360"/>
                </a:cubicBezTo>
                <a:cubicBezTo>
                  <a:pt x="392" y="359"/>
                  <a:pt x="392" y="359"/>
                  <a:pt x="392" y="359"/>
                </a:cubicBezTo>
                <a:cubicBezTo>
                  <a:pt x="393" y="358"/>
                  <a:pt x="393" y="358"/>
                  <a:pt x="392" y="357"/>
                </a:cubicBezTo>
                <a:cubicBezTo>
                  <a:pt x="392" y="357"/>
                  <a:pt x="392" y="357"/>
                  <a:pt x="392" y="356"/>
                </a:cubicBezTo>
                <a:cubicBezTo>
                  <a:pt x="392" y="355"/>
                  <a:pt x="392" y="354"/>
                  <a:pt x="392" y="354"/>
                </a:cubicBezTo>
                <a:cubicBezTo>
                  <a:pt x="392" y="354"/>
                  <a:pt x="392" y="353"/>
                  <a:pt x="392" y="353"/>
                </a:cubicBezTo>
                <a:cubicBezTo>
                  <a:pt x="392" y="353"/>
                  <a:pt x="393" y="353"/>
                  <a:pt x="393" y="353"/>
                </a:cubicBezTo>
                <a:cubicBezTo>
                  <a:pt x="393" y="352"/>
                  <a:pt x="393" y="352"/>
                  <a:pt x="393" y="352"/>
                </a:cubicBezTo>
                <a:cubicBezTo>
                  <a:pt x="393" y="352"/>
                  <a:pt x="393" y="351"/>
                  <a:pt x="393" y="351"/>
                </a:cubicBezTo>
                <a:cubicBezTo>
                  <a:pt x="393" y="351"/>
                  <a:pt x="392" y="351"/>
                  <a:pt x="392" y="351"/>
                </a:cubicBezTo>
                <a:cubicBezTo>
                  <a:pt x="392" y="351"/>
                  <a:pt x="392" y="351"/>
                  <a:pt x="392" y="351"/>
                </a:cubicBezTo>
                <a:cubicBezTo>
                  <a:pt x="392" y="350"/>
                  <a:pt x="392" y="350"/>
                  <a:pt x="392" y="350"/>
                </a:cubicBezTo>
                <a:cubicBezTo>
                  <a:pt x="392" y="350"/>
                  <a:pt x="392" y="350"/>
                  <a:pt x="392" y="350"/>
                </a:cubicBezTo>
                <a:cubicBezTo>
                  <a:pt x="392" y="351"/>
                  <a:pt x="393" y="351"/>
                  <a:pt x="393" y="351"/>
                </a:cubicBezTo>
                <a:cubicBezTo>
                  <a:pt x="394" y="351"/>
                  <a:pt x="394" y="350"/>
                  <a:pt x="394" y="350"/>
                </a:cubicBezTo>
                <a:cubicBezTo>
                  <a:pt x="395" y="349"/>
                  <a:pt x="394" y="350"/>
                  <a:pt x="394" y="351"/>
                </a:cubicBezTo>
                <a:cubicBezTo>
                  <a:pt x="394" y="351"/>
                  <a:pt x="395" y="350"/>
                  <a:pt x="395" y="349"/>
                </a:cubicBezTo>
                <a:cubicBezTo>
                  <a:pt x="396" y="349"/>
                  <a:pt x="397" y="348"/>
                  <a:pt x="396" y="348"/>
                </a:cubicBezTo>
                <a:cubicBezTo>
                  <a:pt x="396" y="348"/>
                  <a:pt x="395" y="348"/>
                  <a:pt x="395" y="349"/>
                </a:cubicBezTo>
                <a:cubicBezTo>
                  <a:pt x="395" y="349"/>
                  <a:pt x="395" y="348"/>
                  <a:pt x="395" y="348"/>
                </a:cubicBezTo>
                <a:cubicBezTo>
                  <a:pt x="395" y="348"/>
                  <a:pt x="395" y="348"/>
                  <a:pt x="395" y="347"/>
                </a:cubicBezTo>
                <a:cubicBezTo>
                  <a:pt x="395" y="347"/>
                  <a:pt x="394" y="347"/>
                  <a:pt x="394" y="347"/>
                </a:cubicBezTo>
                <a:cubicBezTo>
                  <a:pt x="394" y="347"/>
                  <a:pt x="395" y="347"/>
                  <a:pt x="395" y="347"/>
                </a:cubicBezTo>
                <a:cubicBezTo>
                  <a:pt x="396" y="347"/>
                  <a:pt x="396" y="347"/>
                  <a:pt x="397" y="347"/>
                </a:cubicBezTo>
                <a:cubicBezTo>
                  <a:pt x="397" y="346"/>
                  <a:pt x="397" y="346"/>
                  <a:pt x="397" y="346"/>
                </a:cubicBezTo>
                <a:cubicBezTo>
                  <a:pt x="397" y="346"/>
                  <a:pt x="397" y="346"/>
                  <a:pt x="396" y="346"/>
                </a:cubicBezTo>
                <a:cubicBezTo>
                  <a:pt x="396" y="345"/>
                  <a:pt x="396" y="345"/>
                  <a:pt x="397" y="345"/>
                </a:cubicBezTo>
                <a:cubicBezTo>
                  <a:pt x="397" y="345"/>
                  <a:pt x="397" y="345"/>
                  <a:pt x="397" y="345"/>
                </a:cubicBezTo>
                <a:cubicBezTo>
                  <a:pt x="397" y="345"/>
                  <a:pt x="397" y="346"/>
                  <a:pt x="397" y="345"/>
                </a:cubicBezTo>
                <a:cubicBezTo>
                  <a:pt x="398" y="345"/>
                  <a:pt x="398" y="345"/>
                  <a:pt x="398" y="345"/>
                </a:cubicBezTo>
                <a:cubicBezTo>
                  <a:pt x="398" y="345"/>
                  <a:pt x="398" y="345"/>
                  <a:pt x="399" y="345"/>
                </a:cubicBezTo>
                <a:cubicBezTo>
                  <a:pt x="399" y="344"/>
                  <a:pt x="399" y="344"/>
                  <a:pt x="399" y="344"/>
                </a:cubicBezTo>
                <a:cubicBezTo>
                  <a:pt x="399" y="343"/>
                  <a:pt x="399" y="342"/>
                  <a:pt x="399" y="343"/>
                </a:cubicBezTo>
                <a:cubicBezTo>
                  <a:pt x="400" y="343"/>
                  <a:pt x="400" y="344"/>
                  <a:pt x="400" y="344"/>
                </a:cubicBezTo>
                <a:cubicBezTo>
                  <a:pt x="401" y="344"/>
                  <a:pt x="401" y="344"/>
                  <a:pt x="401" y="344"/>
                </a:cubicBezTo>
                <a:cubicBezTo>
                  <a:pt x="400" y="344"/>
                  <a:pt x="399" y="344"/>
                  <a:pt x="399" y="345"/>
                </a:cubicBezTo>
                <a:cubicBezTo>
                  <a:pt x="398" y="345"/>
                  <a:pt x="399" y="345"/>
                  <a:pt x="399" y="345"/>
                </a:cubicBezTo>
                <a:cubicBezTo>
                  <a:pt x="400" y="345"/>
                  <a:pt x="401" y="344"/>
                  <a:pt x="401" y="344"/>
                </a:cubicBezTo>
                <a:cubicBezTo>
                  <a:pt x="401" y="343"/>
                  <a:pt x="401" y="343"/>
                  <a:pt x="401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1" y="343"/>
                  <a:pt x="401" y="342"/>
                </a:cubicBezTo>
                <a:cubicBezTo>
                  <a:pt x="401" y="342"/>
                  <a:pt x="401" y="342"/>
                  <a:pt x="401" y="341"/>
                </a:cubicBezTo>
                <a:cubicBezTo>
                  <a:pt x="401" y="341"/>
                  <a:pt x="402" y="341"/>
                  <a:pt x="402" y="342"/>
                </a:cubicBezTo>
                <a:cubicBezTo>
                  <a:pt x="402" y="342"/>
                  <a:pt x="402" y="342"/>
                  <a:pt x="402" y="342"/>
                </a:cubicBezTo>
                <a:cubicBezTo>
                  <a:pt x="402" y="341"/>
                  <a:pt x="403" y="342"/>
                  <a:pt x="403" y="342"/>
                </a:cubicBezTo>
                <a:cubicBezTo>
                  <a:pt x="403" y="341"/>
                  <a:pt x="403" y="342"/>
                  <a:pt x="403" y="342"/>
                </a:cubicBezTo>
                <a:cubicBezTo>
                  <a:pt x="403" y="342"/>
                  <a:pt x="403" y="343"/>
                  <a:pt x="403" y="343"/>
                </a:cubicBezTo>
                <a:cubicBezTo>
                  <a:pt x="403" y="342"/>
                  <a:pt x="404" y="342"/>
                  <a:pt x="404" y="342"/>
                </a:cubicBezTo>
                <a:cubicBezTo>
                  <a:pt x="405" y="342"/>
                  <a:pt x="406" y="342"/>
                  <a:pt x="406" y="341"/>
                </a:cubicBezTo>
                <a:cubicBezTo>
                  <a:pt x="405" y="341"/>
                  <a:pt x="405" y="341"/>
                  <a:pt x="406" y="341"/>
                </a:cubicBezTo>
                <a:cubicBezTo>
                  <a:pt x="406" y="341"/>
                  <a:pt x="407" y="341"/>
                  <a:pt x="407" y="341"/>
                </a:cubicBezTo>
                <a:cubicBezTo>
                  <a:pt x="407" y="340"/>
                  <a:pt x="409" y="340"/>
                  <a:pt x="409" y="339"/>
                </a:cubicBezTo>
                <a:cubicBezTo>
                  <a:pt x="410" y="339"/>
                  <a:pt x="410" y="339"/>
                  <a:pt x="410" y="338"/>
                </a:cubicBezTo>
                <a:cubicBezTo>
                  <a:pt x="410" y="338"/>
                  <a:pt x="411" y="338"/>
                  <a:pt x="411" y="338"/>
                </a:cubicBezTo>
                <a:cubicBezTo>
                  <a:pt x="411" y="338"/>
                  <a:pt x="410" y="338"/>
                  <a:pt x="411" y="338"/>
                </a:cubicBezTo>
                <a:cubicBezTo>
                  <a:pt x="411" y="338"/>
                  <a:pt x="413" y="337"/>
                  <a:pt x="413" y="337"/>
                </a:cubicBezTo>
                <a:cubicBezTo>
                  <a:pt x="413" y="336"/>
                  <a:pt x="412" y="336"/>
                  <a:pt x="412" y="336"/>
                </a:cubicBezTo>
                <a:cubicBezTo>
                  <a:pt x="412" y="336"/>
                  <a:pt x="412" y="336"/>
                  <a:pt x="412" y="335"/>
                </a:cubicBezTo>
                <a:cubicBezTo>
                  <a:pt x="412" y="335"/>
                  <a:pt x="412" y="334"/>
                  <a:pt x="412" y="334"/>
                </a:cubicBezTo>
                <a:cubicBezTo>
                  <a:pt x="412" y="334"/>
                  <a:pt x="412" y="334"/>
                  <a:pt x="413" y="334"/>
                </a:cubicBezTo>
                <a:cubicBezTo>
                  <a:pt x="413" y="334"/>
                  <a:pt x="414" y="334"/>
                  <a:pt x="414" y="334"/>
                </a:cubicBezTo>
                <a:cubicBezTo>
                  <a:pt x="414" y="334"/>
                  <a:pt x="414" y="335"/>
                  <a:pt x="414" y="335"/>
                </a:cubicBezTo>
                <a:cubicBezTo>
                  <a:pt x="413" y="335"/>
                  <a:pt x="413" y="336"/>
                  <a:pt x="414" y="335"/>
                </a:cubicBezTo>
                <a:cubicBezTo>
                  <a:pt x="414" y="335"/>
                  <a:pt x="415" y="335"/>
                  <a:pt x="414" y="335"/>
                </a:cubicBezTo>
                <a:cubicBezTo>
                  <a:pt x="414" y="336"/>
                  <a:pt x="413" y="337"/>
                  <a:pt x="413" y="336"/>
                </a:cubicBezTo>
                <a:cubicBezTo>
                  <a:pt x="413" y="336"/>
                  <a:pt x="415" y="336"/>
                  <a:pt x="416" y="335"/>
                </a:cubicBezTo>
                <a:cubicBezTo>
                  <a:pt x="417" y="335"/>
                  <a:pt x="418" y="334"/>
                  <a:pt x="418" y="334"/>
                </a:cubicBezTo>
                <a:cubicBezTo>
                  <a:pt x="419" y="334"/>
                  <a:pt x="419" y="334"/>
                  <a:pt x="419" y="334"/>
                </a:cubicBezTo>
                <a:cubicBezTo>
                  <a:pt x="419" y="333"/>
                  <a:pt x="420" y="332"/>
                  <a:pt x="420" y="332"/>
                </a:cubicBezTo>
                <a:cubicBezTo>
                  <a:pt x="420" y="333"/>
                  <a:pt x="419" y="334"/>
                  <a:pt x="419" y="334"/>
                </a:cubicBezTo>
                <a:cubicBezTo>
                  <a:pt x="419" y="334"/>
                  <a:pt x="420" y="334"/>
                  <a:pt x="420" y="334"/>
                </a:cubicBezTo>
                <a:cubicBezTo>
                  <a:pt x="421" y="334"/>
                  <a:pt x="422" y="334"/>
                  <a:pt x="422" y="333"/>
                </a:cubicBezTo>
                <a:cubicBezTo>
                  <a:pt x="422" y="333"/>
                  <a:pt x="422" y="332"/>
                  <a:pt x="423" y="332"/>
                </a:cubicBezTo>
                <a:cubicBezTo>
                  <a:pt x="423" y="332"/>
                  <a:pt x="423" y="331"/>
                  <a:pt x="423" y="332"/>
                </a:cubicBezTo>
                <a:cubicBezTo>
                  <a:pt x="423" y="332"/>
                  <a:pt x="423" y="333"/>
                  <a:pt x="423" y="333"/>
                </a:cubicBezTo>
                <a:cubicBezTo>
                  <a:pt x="422" y="333"/>
                  <a:pt x="422" y="333"/>
                  <a:pt x="422" y="334"/>
                </a:cubicBezTo>
                <a:cubicBezTo>
                  <a:pt x="423" y="334"/>
                  <a:pt x="425" y="334"/>
                  <a:pt x="425" y="335"/>
                </a:cubicBezTo>
                <a:cubicBezTo>
                  <a:pt x="426" y="335"/>
                  <a:pt x="427" y="335"/>
                  <a:pt x="428" y="335"/>
                </a:cubicBezTo>
                <a:cubicBezTo>
                  <a:pt x="428" y="335"/>
                  <a:pt x="429" y="335"/>
                  <a:pt x="429" y="335"/>
                </a:cubicBezTo>
                <a:cubicBezTo>
                  <a:pt x="429" y="335"/>
                  <a:pt x="429" y="335"/>
                  <a:pt x="430" y="335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30" y="335"/>
                  <a:pt x="429" y="335"/>
                  <a:pt x="429" y="334"/>
                </a:cubicBezTo>
                <a:cubicBezTo>
                  <a:pt x="430" y="334"/>
                  <a:pt x="430" y="333"/>
                  <a:pt x="431" y="333"/>
                </a:cubicBezTo>
                <a:cubicBezTo>
                  <a:pt x="431" y="333"/>
                  <a:pt x="430" y="334"/>
                  <a:pt x="431" y="334"/>
                </a:cubicBezTo>
                <a:cubicBezTo>
                  <a:pt x="431" y="334"/>
                  <a:pt x="432" y="334"/>
                  <a:pt x="432" y="334"/>
                </a:cubicBezTo>
                <a:cubicBezTo>
                  <a:pt x="432" y="335"/>
                  <a:pt x="432" y="335"/>
                  <a:pt x="433" y="335"/>
                </a:cubicBezTo>
                <a:cubicBezTo>
                  <a:pt x="433" y="336"/>
                  <a:pt x="433" y="336"/>
                  <a:pt x="433" y="335"/>
                </a:cubicBezTo>
                <a:cubicBezTo>
                  <a:pt x="434" y="335"/>
                  <a:pt x="434" y="334"/>
                  <a:pt x="434" y="335"/>
                </a:cubicBezTo>
                <a:cubicBezTo>
                  <a:pt x="434" y="335"/>
                  <a:pt x="433" y="336"/>
                  <a:pt x="434" y="336"/>
                </a:cubicBezTo>
                <a:cubicBezTo>
                  <a:pt x="434" y="336"/>
                  <a:pt x="434" y="336"/>
                  <a:pt x="434" y="337"/>
                </a:cubicBezTo>
                <a:cubicBezTo>
                  <a:pt x="434" y="337"/>
                  <a:pt x="433" y="336"/>
                  <a:pt x="433" y="337"/>
                </a:cubicBezTo>
                <a:cubicBezTo>
                  <a:pt x="433" y="338"/>
                  <a:pt x="434" y="338"/>
                  <a:pt x="434" y="337"/>
                </a:cubicBezTo>
                <a:cubicBezTo>
                  <a:pt x="434" y="337"/>
                  <a:pt x="435" y="338"/>
                  <a:pt x="435" y="338"/>
                </a:cubicBezTo>
                <a:cubicBezTo>
                  <a:pt x="435" y="338"/>
                  <a:pt x="436" y="338"/>
                  <a:pt x="436" y="338"/>
                </a:cubicBezTo>
                <a:cubicBezTo>
                  <a:pt x="436" y="338"/>
                  <a:pt x="437" y="338"/>
                  <a:pt x="437" y="338"/>
                </a:cubicBezTo>
                <a:cubicBezTo>
                  <a:pt x="437" y="337"/>
                  <a:pt x="437" y="337"/>
                  <a:pt x="438" y="337"/>
                </a:cubicBezTo>
                <a:cubicBezTo>
                  <a:pt x="438" y="337"/>
                  <a:pt x="439" y="337"/>
                  <a:pt x="439" y="337"/>
                </a:cubicBezTo>
                <a:cubicBezTo>
                  <a:pt x="439" y="337"/>
                  <a:pt x="439" y="338"/>
                  <a:pt x="439" y="338"/>
                </a:cubicBezTo>
                <a:cubicBezTo>
                  <a:pt x="439" y="339"/>
                  <a:pt x="440" y="338"/>
                  <a:pt x="440" y="338"/>
                </a:cubicBezTo>
                <a:cubicBezTo>
                  <a:pt x="441" y="337"/>
                  <a:pt x="440" y="337"/>
                  <a:pt x="441" y="336"/>
                </a:cubicBezTo>
                <a:cubicBezTo>
                  <a:pt x="441" y="336"/>
                  <a:pt x="440" y="336"/>
                  <a:pt x="440" y="335"/>
                </a:cubicBezTo>
                <a:cubicBezTo>
                  <a:pt x="440" y="335"/>
                  <a:pt x="440" y="334"/>
                  <a:pt x="441" y="335"/>
                </a:cubicBezTo>
                <a:cubicBezTo>
                  <a:pt x="441" y="336"/>
                  <a:pt x="442" y="336"/>
                  <a:pt x="442" y="336"/>
                </a:cubicBezTo>
                <a:cubicBezTo>
                  <a:pt x="442" y="336"/>
                  <a:pt x="442" y="336"/>
                  <a:pt x="442" y="337"/>
                </a:cubicBezTo>
                <a:cubicBezTo>
                  <a:pt x="442" y="337"/>
                  <a:pt x="443" y="337"/>
                  <a:pt x="443" y="337"/>
                </a:cubicBezTo>
                <a:cubicBezTo>
                  <a:pt x="444" y="337"/>
                  <a:pt x="444" y="338"/>
                  <a:pt x="444" y="338"/>
                </a:cubicBezTo>
                <a:cubicBezTo>
                  <a:pt x="444" y="338"/>
                  <a:pt x="444" y="338"/>
                  <a:pt x="444" y="338"/>
                </a:cubicBezTo>
                <a:cubicBezTo>
                  <a:pt x="444" y="338"/>
                  <a:pt x="445" y="339"/>
                  <a:pt x="444" y="339"/>
                </a:cubicBezTo>
                <a:cubicBezTo>
                  <a:pt x="444" y="339"/>
                  <a:pt x="443" y="340"/>
                  <a:pt x="444" y="340"/>
                </a:cubicBezTo>
                <a:cubicBezTo>
                  <a:pt x="444" y="339"/>
                  <a:pt x="445" y="339"/>
                  <a:pt x="445" y="339"/>
                </a:cubicBezTo>
                <a:cubicBezTo>
                  <a:pt x="445" y="339"/>
                  <a:pt x="446" y="340"/>
                  <a:pt x="446" y="339"/>
                </a:cubicBezTo>
                <a:cubicBezTo>
                  <a:pt x="446" y="339"/>
                  <a:pt x="446" y="339"/>
                  <a:pt x="446" y="338"/>
                </a:cubicBezTo>
                <a:cubicBezTo>
                  <a:pt x="447" y="338"/>
                  <a:pt x="447" y="338"/>
                  <a:pt x="446" y="338"/>
                </a:cubicBezTo>
                <a:cubicBezTo>
                  <a:pt x="446" y="338"/>
                  <a:pt x="446" y="338"/>
                  <a:pt x="446" y="337"/>
                </a:cubicBezTo>
                <a:cubicBezTo>
                  <a:pt x="446" y="337"/>
                  <a:pt x="445" y="336"/>
                  <a:pt x="445" y="336"/>
                </a:cubicBezTo>
                <a:cubicBezTo>
                  <a:pt x="444" y="336"/>
                  <a:pt x="444" y="337"/>
                  <a:pt x="444" y="336"/>
                </a:cubicBezTo>
                <a:cubicBezTo>
                  <a:pt x="444" y="336"/>
                  <a:pt x="444" y="336"/>
                  <a:pt x="443" y="335"/>
                </a:cubicBezTo>
                <a:cubicBezTo>
                  <a:pt x="443" y="335"/>
                  <a:pt x="443" y="335"/>
                  <a:pt x="443" y="335"/>
                </a:cubicBezTo>
                <a:cubicBezTo>
                  <a:pt x="443" y="334"/>
                  <a:pt x="443" y="334"/>
                  <a:pt x="444" y="334"/>
                </a:cubicBezTo>
                <a:cubicBezTo>
                  <a:pt x="444" y="335"/>
                  <a:pt x="444" y="334"/>
                  <a:pt x="444" y="334"/>
                </a:cubicBezTo>
                <a:cubicBezTo>
                  <a:pt x="444" y="334"/>
                  <a:pt x="445" y="334"/>
                  <a:pt x="445" y="334"/>
                </a:cubicBezTo>
                <a:cubicBezTo>
                  <a:pt x="446" y="333"/>
                  <a:pt x="446" y="333"/>
                  <a:pt x="445" y="332"/>
                </a:cubicBezTo>
                <a:cubicBezTo>
                  <a:pt x="445" y="332"/>
                  <a:pt x="445" y="332"/>
                  <a:pt x="445" y="332"/>
                </a:cubicBezTo>
                <a:cubicBezTo>
                  <a:pt x="444" y="332"/>
                  <a:pt x="444" y="333"/>
                  <a:pt x="444" y="333"/>
                </a:cubicBezTo>
                <a:cubicBezTo>
                  <a:pt x="443" y="333"/>
                  <a:pt x="443" y="333"/>
                  <a:pt x="443" y="332"/>
                </a:cubicBezTo>
                <a:cubicBezTo>
                  <a:pt x="443" y="332"/>
                  <a:pt x="444" y="332"/>
                  <a:pt x="444" y="332"/>
                </a:cubicBezTo>
                <a:cubicBezTo>
                  <a:pt x="444" y="331"/>
                  <a:pt x="444" y="331"/>
                  <a:pt x="443" y="331"/>
                </a:cubicBezTo>
                <a:cubicBezTo>
                  <a:pt x="443" y="331"/>
                  <a:pt x="443" y="331"/>
                  <a:pt x="442" y="332"/>
                </a:cubicBezTo>
                <a:cubicBezTo>
                  <a:pt x="442" y="332"/>
                  <a:pt x="440" y="332"/>
                  <a:pt x="440" y="332"/>
                </a:cubicBezTo>
                <a:cubicBezTo>
                  <a:pt x="440" y="331"/>
                  <a:pt x="440" y="331"/>
                  <a:pt x="440" y="330"/>
                </a:cubicBezTo>
                <a:cubicBezTo>
                  <a:pt x="441" y="330"/>
                  <a:pt x="441" y="330"/>
                  <a:pt x="442" y="330"/>
                </a:cubicBezTo>
                <a:cubicBezTo>
                  <a:pt x="442" y="330"/>
                  <a:pt x="443" y="330"/>
                  <a:pt x="443" y="330"/>
                </a:cubicBezTo>
                <a:cubicBezTo>
                  <a:pt x="444" y="330"/>
                  <a:pt x="445" y="331"/>
                  <a:pt x="445" y="331"/>
                </a:cubicBezTo>
                <a:cubicBezTo>
                  <a:pt x="445" y="331"/>
                  <a:pt x="447" y="330"/>
                  <a:pt x="447" y="330"/>
                </a:cubicBezTo>
                <a:cubicBezTo>
                  <a:pt x="447" y="329"/>
                  <a:pt x="448" y="330"/>
                  <a:pt x="449" y="330"/>
                </a:cubicBezTo>
                <a:cubicBezTo>
                  <a:pt x="449" y="329"/>
                  <a:pt x="449" y="329"/>
                  <a:pt x="450" y="329"/>
                </a:cubicBezTo>
                <a:cubicBezTo>
                  <a:pt x="450" y="329"/>
                  <a:pt x="450" y="330"/>
                  <a:pt x="451" y="330"/>
                </a:cubicBezTo>
                <a:cubicBezTo>
                  <a:pt x="451" y="329"/>
                  <a:pt x="451" y="330"/>
                  <a:pt x="451" y="330"/>
                </a:cubicBezTo>
                <a:cubicBezTo>
                  <a:pt x="452" y="330"/>
                  <a:pt x="452" y="329"/>
                  <a:pt x="453" y="329"/>
                </a:cubicBezTo>
                <a:cubicBezTo>
                  <a:pt x="454" y="330"/>
                  <a:pt x="454" y="330"/>
                  <a:pt x="454" y="330"/>
                </a:cubicBezTo>
                <a:cubicBezTo>
                  <a:pt x="454" y="329"/>
                  <a:pt x="454" y="328"/>
                  <a:pt x="455" y="328"/>
                </a:cubicBezTo>
                <a:cubicBezTo>
                  <a:pt x="455" y="327"/>
                  <a:pt x="455" y="327"/>
                  <a:pt x="455" y="327"/>
                </a:cubicBezTo>
                <a:cubicBezTo>
                  <a:pt x="455" y="328"/>
                  <a:pt x="456" y="328"/>
                  <a:pt x="455" y="329"/>
                </a:cubicBezTo>
                <a:cubicBezTo>
                  <a:pt x="455" y="329"/>
                  <a:pt x="455" y="329"/>
                  <a:pt x="455" y="330"/>
                </a:cubicBezTo>
                <a:cubicBezTo>
                  <a:pt x="455" y="330"/>
                  <a:pt x="455" y="330"/>
                  <a:pt x="455" y="330"/>
                </a:cubicBezTo>
                <a:cubicBezTo>
                  <a:pt x="455" y="330"/>
                  <a:pt x="454" y="330"/>
                  <a:pt x="455" y="331"/>
                </a:cubicBezTo>
                <a:cubicBezTo>
                  <a:pt x="455" y="331"/>
                  <a:pt x="457" y="331"/>
                  <a:pt x="457" y="330"/>
                </a:cubicBezTo>
                <a:cubicBezTo>
                  <a:pt x="457" y="330"/>
                  <a:pt x="458" y="329"/>
                  <a:pt x="458" y="329"/>
                </a:cubicBezTo>
                <a:cubicBezTo>
                  <a:pt x="458" y="329"/>
                  <a:pt x="458" y="329"/>
                  <a:pt x="458" y="330"/>
                </a:cubicBezTo>
                <a:cubicBezTo>
                  <a:pt x="458" y="330"/>
                  <a:pt x="457" y="330"/>
                  <a:pt x="458" y="330"/>
                </a:cubicBezTo>
                <a:cubicBezTo>
                  <a:pt x="458" y="330"/>
                  <a:pt x="458" y="330"/>
                  <a:pt x="459" y="330"/>
                </a:cubicBezTo>
                <a:cubicBezTo>
                  <a:pt x="459" y="329"/>
                  <a:pt x="459" y="329"/>
                  <a:pt x="460" y="328"/>
                </a:cubicBezTo>
                <a:cubicBezTo>
                  <a:pt x="460" y="328"/>
                  <a:pt x="460" y="328"/>
                  <a:pt x="460" y="329"/>
                </a:cubicBezTo>
                <a:cubicBezTo>
                  <a:pt x="460" y="329"/>
                  <a:pt x="460" y="329"/>
                  <a:pt x="460" y="329"/>
                </a:cubicBezTo>
                <a:cubicBezTo>
                  <a:pt x="460" y="328"/>
                  <a:pt x="461" y="328"/>
                  <a:pt x="461" y="328"/>
                </a:cubicBezTo>
                <a:cubicBezTo>
                  <a:pt x="461" y="328"/>
                  <a:pt x="461" y="329"/>
                  <a:pt x="461" y="329"/>
                </a:cubicBezTo>
                <a:cubicBezTo>
                  <a:pt x="461" y="329"/>
                  <a:pt x="461" y="329"/>
                  <a:pt x="461" y="329"/>
                </a:cubicBezTo>
                <a:cubicBezTo>
                  <a:pt x="460" y="329"/>
                  <a:pt x="460" y="329"/>
                  <a:pt x="460" y="329"/>
                </a:cubicBezTo>
                <a:cubicBezTo>
                  <a:pt x="460" y="330"/>
                  <a:pt x="461" y="329"/>
                  <a:pt x="461" y="329"/>
                </a:cubicBezTo>
                <a:cubicBezTo>
                  <a:pt x="462" y="329"/>
                  <a:pt x="462" y="329"/>
                  <a:pt x="463" y="329"/>
                </a:cubicBezTo>
                <a:cubicBezTo>
                  <a:pt x="463" y="329"/>
                  <a:pt x="463" y="329"/>
                  <a:pt x="464" y="329"/>
                </a:cubicBezTo>
                <a:cubicBezTo>
                  <a:pt x="464" y="328"/>
                  <a:pt x="464" y="329"/>
                  <a:pt x="464" y="329"/>
                </a:cubicBezTo>
                <a:cubicBezTo>
                  <a:pt x="465" y="329"/>
                  <a:pt x="465" y="329"/>
                  <a:pt x="465" y="329"/>
                </a:cubicBezTo>
                <a:cubicBezTo>
                  <a:pt x="465" y="329"/>
                  <a:pt x="465" y="329"/>
                  <a:pt x="465" y="329"/>
                </a:cubicBezTo>
                <a:cubicBezTo>
                  <a:pt x="465" y="329"/>
                  <a:pt x="464" y="329"/>
                  <a:pt x="464" y="329"/>
                </a:cubicBezTo>
                <a:cubicBezTo>
                  <a:pt x="464" y="330"/>
                  <a:pt x="465" y="330"/>
                  <a:pt x="465" y="330"/>
                </a:cubicBezTo>
                <a:cubicBezTo>
                  <a:pt x="466" y="330"/>
                  <a:pt x="467" y="331"/>
                  <a:pt x="467" y="331"/>
                </a:cubicBezTo>
                <a:cubicBezTo>
                  <a:pt x="467" y="331"/>
                  <a:pt x="467" y="331"/>
                  <a:pt x="467" y="330"/>
                </a:cubicBezTo>
                <a:cubicBezTo>
                  <a:pt x="467" y="330"/>
                  <a:pt x="468" y="330"/>
                  <a:pt x="468" y="330"/>
                </a:cubicBezTo>
                <a:cubicBezTo>
                  <a:pt x="469" y="330"/>
                  <a:pt x="469" y="330"/>
                  <a:pt x="468" y="330"/>
                </a:cubicBezTo>
                <a:cubicBezTo>
                  <a:pt x="468" y="331"/>
                  <a:pt x="467" y="331"/>
                  <a:pt x="468" y="331"/>
                </a:cubicBezTo>
                <a:cubicBezTo>
                  <a:pt x="468" y="331"/>
                  <a:pt x="469" y="331"/>
                  <a:pt x="469" y="331"/>
                </a:cubicBezTo>
                <a:cubicBezTo>
                  <a:pt x="469" y="332"/>
                  <a:pt x="468" y="332"/>
                  <a:pt x="468" y="332"/>
                </a:cubicBezTo>
                <a:cubicBezTo>
                  <a:pt x="468" y="332"/>
                  <a:pt x="469" y="333"/>
                  <a:pt x="469" y="333"/>
                </a:cubicBezTo>
                <a:cubicBezTo>
                  <a:pt x="469" y="333"/>
                  <a:pt x="469" y="333"/>
                  <a:pt x="469" y="334"/>
                </a:cubicBezTo>
                <a:cubicBezTo>
                  <a:pt x="469" y="334"/>
                  <a:pt x="469" y="334"/>
                  <a:pt x="469" y="334"/>
                </a:cubicBezTo>
                <a:cubicBezTo>
                  <a:pt x="470" y="334"/>
                  <a:pt x="470" y="334"/>
                  <a:pt x="470" y="334"/>
                </a:cubicBezTo>
                <a:cubicBezTo>
                  <a:pt x="471" y="334"/>
                  <a:pt x="470" y="335"/>
                  <a:pt x="471" y="335"/>
                </a:cubicBezTo>
                <a:cubicBezTo>
                  <a:pt x="471" y="335"/>
                  <a:pt x="472" y="335"/>
                  <a:pt x="472" y="334"/>
                </a:cubicBezTo>
                <a:cubicBezTo>
                  <a:pt x="472" y="334"/>
                  <a:pt x="472" y="333"/>
                  <a:pt x="473" y="333"/>
                </a:cubicBezTo>
                <a:cubicBezTo>
                  <a:pt x="473" y="333"/>
                  <a:pt x="474" y="333"/>
                  <a:pt x="474" y="332"/>
                </a:cubicBezTo>
                <a:cubicBezTo>
                  <a:pt x="475" y="332"/>
                  <a:pt x="475" y="332"/>
                  <a:pt x="476" y="332"/>
                </a:cubicBezTo>
                <a:cubicBezTo>
                  <a:pt x="476" y="331"/>
                  <a:pt x="476" y="331"/>
                  <a:pt x="477" y="331"/>
                </a:cubicBezTo>
                <a:cubicBezTo>
                  <a:pt x="477" y="331"/>
                  <a:pt x="478" y="332"/>
                  <a:pt x="478" y="332"/>
                </a:cubicBezTo>
                <a:cubicBezTo>
                  <a:pt x="479" y="332"/>
                  <a:pt x="479" y="333"/>
                  <a:pt x="479" y="333"/>
                </a:cubicBezTo>
                <a:cubicBezTo>
                  <a:pt x="479" y="334"/>
                  <a:pt x="480" y="334"/>
                  <a:pt x="480" y="335"/>
                </a:cubicBezTo>
                <a:cubicBezTo>
                  <a:pt x="480" y="335"/>
                  <a:pt x="480" y="336"/>
                  <a:pt x="480" y="336"/>
                </a:cubicBezTo>
                <a:cubicBezTo>
                  <a:pt x="481" y="336"/>
                  <a:pt x="481" y="337"/>
                  <a:pt x="481" y="337"/>
                </a:cubicBezTo>
                <a:cubicBezTo>
                  <a:pt x="481" y="338"/>
                  <a:pt x="482" y="338"/>
                  <a:pt x="483" y="338"/>
                </a:cubicBezTo>
                <a:cubicBezTo>
                  <a:pt x="483" y="339"/>
                  <a:pt x="484" y="340"/>
                  <a:pt x="483" y="341"/>
                </a:cubicBezTo>
                <a:cubicBezTo>
                  <a:pt x="483" y="342"/>
                  <a:pt x="482" y="343"/>
                  <a:pt x="482" y="344"/>
                </a:cubicBezTo>
                <a:cubicBezTo>
                  <a:pt x="481" y="344"/>
                  <a:pt x="482" y="345"/>
                  <a:pt x="481" y="345"/>
                </a:cubicBezTo>
                <a:cubicBezTo>
                  <a:pt x="481" y="346"/>
                  <a:pt x="481" y="346"/>
                  <a:pt x="481" y="346"/>
                </a:cubicBezTo>
                <a:cubicBezTo>
                  <a:pt x="481" y="347"/>
                  <a:pt x="481" y="347"/>
                  <a:pt x="481" y="348"/>
                </a:cubicBezTo>
                <a:cubicBezTo>
                  <a:pt x="481" y="348"/>
                  <a:pt x="482" y="348"/>
                  <a:pt x="482" y="348"/>
                </a:cubicBezTo>
                <a:cubicBezTo>
                  <a:pt x="482" y="347"/>
                  <a:pt x="482" y="347"/>
                  <a:pt x="482" y="347"/>
                </a:cubicBezTo>
                <a:cubicBezTo>
                  <a:pt x="482" y="346"/>
                  <a:pt x="482" y="346"/>
                  <a:pt x="482" y="346"/>
                </a:cubicBezTo>
                <a:cubicBezTo>
                  <a:pt x="482" y="346"/>
                  <a:pt x="482" y="346"/>
                  <a:pt x="483" y="346"/>
                </a:cubicBezTo>
                <a:cubicBezTo>
                  <a:pt x="483" y="347"/>
                  <a:pt x="483" y="347"/>
                  <a:pt x="483" y="347"/>
                </a:cubicBezTo>
                <a:cubicBezTo>
                  <a:pt x="483" y="347"/>
                  <a:pt x="483" y="347"/>
                  <a:pt x="483" y="347"/>
                </a:cubicBezTo>
                <a:cubicBezTo>
                  <a:pt x="483" y="348"/>
                  <a:pt x="482" y="348"/>
                  <a:pt x="482" y="349"/>
                </a:cubicBezTo>
                <a:cubicBezTo>
                  <a:pt x="482" y="349"/>
                  <a:pt x="481" y="349"/>
                  <a:pt x="481" y="350"/>
                </a:cubicBezTo>
                <a:cubicBezTo>
                  <a:pt x="481" y="350"/>
                  <a:pt x="481" y="350"/>
                  <a:pt x="481" y="351"/>
                </a:cubicBezTo>
                <a:cubicBezTo>
                  <a:pt x="482" y="351"/>
                  <a:pt x="482" y="353"/>
                  <a:pt x="482" y="353"/>
                </a:cubicBezTo>
                <a:cubicBezTo>
                  <a:pt x="482" y="354"/>
                  <a:pt x="482" y="354"/>
                  <a:pt x="482" y="354"/>
                </a:cubicBezTo>
                <a:cubicBezTo>
                  <a:pt x="482" y="355"/>
                  <a:pt x="482" y="355"/>
                  <a:pt x="483" y="355"/>
                </a:cubicBezTo>
                <a:cubicBezTo>
                  <a:pt x="483" y="354"/>
                  <a:pt x="483" y="354"/>
                  <a:pt x="483" y="354"/>
                </a:cubicBezTo>
                <a:cubicBezTo>
                  <a:pt x="483" y="354"/>
                  <a:pt x="483" y="353"/>
                  <a:pt x="483" y="353"/>
                </a:cubicBezTo>
                <a:cubicBezTo>
                  <a:pt x="484" y="353"/>
                  <a:pt x="484" y="353"/>
                  <a:pt x="484" y="353"/>
                </a:cubicBezTo>
                <a:cubicBezTo>
                  <a:pt x="484" y="353"/>
                  <a:pt x="484" y="353"/>
                  <a:pt x="484" y="354"/>
                </a:cubicBezTo>
                <a:cubicBezTo>
                  <a:pt x="484" y="354"/>
                  <a:pt x="484" y="355"/>
                  <a:pt x="484" y="355"/>
                </a:cubicBezTo>
                <a:cubicBezTo>
                  <a:pt x="484" y="355"/>
                  <a:pt x="483" y="355"/>
                  <a:pt x="483" y="356"/>
                </a:cubicBezTo>
                <a:cubicBezTo>
                  <a:pt x="483" y="356"/>
                  <a:pt x="483" y="356"/>
                  <a:pt x="483" y="356"/>
                </a:cubicBezTo>
                <a:cubicBezTo>
                  <a:pt x="483" y="356"/>
                  <a:pt x="482" y="357"/>
                  <a:pt x="483" y="357"/>
                </a:cubicBezTo>
                <a:cubicBezTo>
                  <a:pt x="483" y="357"/>
                  <a:pt x="483" y="357"/>
                  <a:pt x="483" y="356"/>
                </a:cubicBezTo>
                <a:cubicBezTo>
                  <a:pt x="484" y="356"/>
                  <a:pt x="484" y="356"/>
                  <a:pt x="484" y="356"/>
                </a:cubicBezTo>
                <a:cubicBezTo>
                  <a:pt x="484" y="356"/>
                  <a:pt x="486" y="355"/>
                  <a:pt x="485" y="355"/>
                </a:cubicBezTo>
                <a:cubicBezTo>
                  <a:pt x="485" y="355"/>
                  <a:pt x="484" y="356"/>
                  <a:pt x="484" y="356"/>
                </a:cubicBezTo>
                <a:cubicBezTo>
                  <a:pt x="484" y="357"/>
                  <a:pt x="485" y="357"/>
                  <a:pt x="485" y="358"/>
                </a:cubicBezTo>
                <a:cubicBezTo>
                  <a:pt x="484" y="359"/>
                  <a:pt x="484" y="359"/>
                  <a:pt x="484" y="359"/>
                </a:cubicBezTo>
                <a:cubicBezTo>
                  <a:pt x="484" y="360"/>
                  <a:pt x="484" y="360"/>
                  <a:pt x="485" y="360"/>
                </a:cubicBezTo>
                <a:cubicBezTo>
                  <a:pt x="485" y="360"/>
                  <a:pt x="486" y="360"/>
                  <a:pt x="487" y="361"/>
                </a:cubicBezTo>
                <a:cubicBezTo>
                  <a:pt x="487" y="362"/>
                  <a:pt x="487" y="363"/>
                  <a:pt x="487" y="364"/>
                </a:cubicBezTo>
                <a:cubicBezTo>
                  <a:pt x="488" y="364"/>
                  <a:pt x="489" y="365"/>
                  <a:pt x="488" y="365"/>
                </a:cubicBezTo>
                <a:cubicBezTo>
                  <a:pt x="488" y="365"/>
                  <a:pt x="488" y="365"/>
                  <a:pt x="488" y="365"/>
                </a:cubicBezTo>
                <a:cubicBezTo>
                  <a:pt x="487" y="364"/>
                  <a:pt x="487" y="364"/>
                  <a:pt x="487" y="365"/>
                </a:cubicBezTo>
                <a:cubicBezTo>
                  <a:pt x="487" y="365"/>
                  <a:pt x="487" y="366"/>
                  <a:pt x="487" y="366"/>
                </a:cubicBezTo>
                <a:cubicBezTo>
                  <a:pt x="488" y="366"/>
                  <a:pt x="489" y="365"/>
                  <a:pt x="489" y="366"/>
                </a:cubicBezTo>
                <a:cubicBezTo>
                  <a:pt x="489" y="366"/>
                  <a:pt x="490" y="366"/>
                  <a:pt x="490" y="365"/>
                </a:cubicBezTo>
                <a:cubicBezTo>
                  <a:pt x="491" y="365"/>
                  <a:pt x="491" y="365"/>
                  <a:pt x="491" y="365"/>
                </a:cubicBezTo>
                <a:cubicBezTo>
                  <a:pt x="491" y="366"/>
                  <a:pt x="491" y="366"/>
                  <a:pt x="491" y="366"/>
                </a:cubicBezTo>
                <a:cubicBezTo>
                  <a:pt x="490" y="366"/>
                  <a:pt x="490" y="367"/>
                  <a:pt x="490" y="367"/>
                </a:cubicBezTo>
                <a:cubicBezTo>
                  <a:pt x="491" y="367"/>
                  <a:pt x="491" y="366"/>
                  <a:pt x="492" y="365"/>
                </a:cubicBezTo>
                <a:cubicBezTo>
                  <a:pt x="492" y="364"/>
                  <a:pt x="492" y="364"/>
                  <a:pt x="492" y="364"/>
                </a:cubicBezTo>
                <a:cubicBezTo>
                  <a:pt x="492" y="363"/>
                  <a:pt x="492" y="363"/>
                  <a:pt x="493" y="362"/>
                </a:cubicBezTo>
                <a:cubicBezTo>
                  <a:pt x="493" y="361"/>
                  <a:pt x="494" y="360"/>
                  <a:pt x="494" y="360"/>
                </a:cubicBezTo>
                <a:cubicBezTo>
                  <a:pt x="494" y="359"/>
                  <a:pt x="494" y="358"/>
                  <a:pt x="495" y="357"/>
                </a:cubicBezTo>
                <a:cubicBezTo>
                  <a:pt x="496" y="356"/>
                  <a:pt x="496" y="355"/>
                  <a:pt x="496" y="355"/>
                </a:cubicBezTo>
                <a:cubicBezTo>
                  <a:pt x="496" y="354"/>
                  <a:pt x="496" y="354"/>
                  <a:pt x="496" y="353"/>
                </a:cubicBezTo>
                <a:cubicBezTo>
                  <a:pt x="496" y="353"/>
                  <a:pt x="496" y="353"/>
                  <a:pt x="496" y="352"/>
                </a:cubicBezTo>
                <a:cubicBezTo>
                  <a:pt x="496" y="352"/>
                  <a:pt x="495" y="352"/>
                  <a:pt x="495" y="351"/>
                </a:cubicBezTo>
                <a:cubicBezTo>
                  <a:pt x="495" y="351"/>
                  <a:pt x="495" y="350"/>
                  <a:pt x="495" y="350"/>
                </a:cubicBezTo>
                <a:cubicBezTo>
                  <a:pt x="495" y="349"/>
                  <a:pt x="495" y="348"/>
                  <a:pt x="495" y="347"/>
                </a:cubicBezTo>
                <a:cubicBezTo>
                  <a:pt x="495" y="347"/>
                  <a:pt x="495" y="347"/>
                  <a:pt x="495" y="346"/>
                </a:cubicBezTo>
                <a:cubicBezTo>
                  <a:pt x="495" y="346"/>
                  <a:pt x="494" y="345"/>
                  <a:pt x="494" y="344"/>
                </a:cubicBezTo>
                <a:cubicBezTo>
                  <a:pt x="494" y="344"/>
                  <a:pt x="494" y="343"/>
                  <a:pt x="494" y="342"/>
                </a:cubicBezTo>
                <a:cubicBezTo>
                  <a:pt x="494" y="342"/>
                  <a:pt x="494" y="341"/>
                  <a:pt x="494" y="341"/>
                </a:cubicBezTo>
                <a:cubicBezTo>
                  <a:pt x="494" y="341"/>
                  <a:pt x="495" y="342"/>
                  <a:pt x="495" y="342"/>
                </a:cubicBezTo>
                <a:cubicBezTo>
                  <a:pt x="495" y="342"/>
                  <a:pt x="495" y="342"/>
                  <a:pt x="495" y="342"/>
                </a:cubicBezTo>
                <a:cubicBezTo>
                  <a:pt x="495" y="341"/>
                  <a:pt x="495" y="340"/>
                  <a:pt x="494" y="339"/>
                </a:cubicBezTo>
                <a:cubicBezTo>
                  <a:pt x="494" y="338"/>
                  <a:pt x="494" y="339"/>
                  <a:pt x="494" y="337"/>
                </a:cubicBezTo>
                <a:cubicBezTo>
                  <a:pt x="494" y="336"/>
                  <a:pt x="493" y="335"/>
                  <a:pt x="493" y="335"/>
                </a:cubicBezTo>
                <a:cubicBezTo>
                  <a:pt x="493" y="334"/>
                  <a:pt x="493" y="332"/>
                  <a:pt x="493" y="331"/>
                </a:cubicBezTo>
                <a:cubicBezTo>
                  <a:pt x="493" y="330"/>
                  <a:pt x="493" y="330"/>
                  <a:pt x="493" y="330"/>
                </a:cubicBezTo>
                <a:cubicBezTo>
                  <a:pt x="493" y="329"/>
                  <a:pt x="493" y="329"/>
                  <a:pt x="493" y="328"/>
                </a:cubicBezTo>
                <a:cubicBezTo>
                  <a:pt x="493" y="328"/>
                  <a:pt x="493" y="328"/>
                  <a:pt x="493" y="328"/>
                </a:cubicBezTo>
                <a:cubicBezTo>
                  <a:pt x="493" y="327"/>
                  <a:pt x="493" y="327"/>
                  <a:pt x="493" y="326"/>
                </a:cubicBezTo>
                <a:cubicBezTo>
                  <a:pt x="494" y="326"/>
                  <a:pt x="494" y="326"/>
                  <a:pt x="494" y="326"/>
                </a:cubicBezTo>
                <a:cubicBezTo>
                  <a:pt x="494" y="325"/>
                  <a:pt x="494" y="325"/>
                  <a:pt x="494" y="325"/>
                </a:cubicBezTo>
                <a:cubicBezTo>
                  <a:pt x="494" y="324"/>
                  <a:pt x="494" y="324"/>
                  <a:pt x="495" y="324"/>
                </a:cubicBezTo>
                <a:cubicBezTo>
                  <a:pt x="496" y="323"/>
                  <a:pt x="495" y="323"/>
                  <a:pt x="495" y="323"/>
                </a:cubicBezTo>
                <a:cubicBezTo>
                  <a:pt x="495" y="323"/>
                  <a:pt x="494" y="323"/>
                  <a:pt x="495" y="323"/>
                </a:cubicBezTo>
                <a:cubicBezTo>
                  <a:pt x="495" y="323"/>
                  <a:pt x="496" y="323"/>
                  <a:pt x="496" y="323"/>
                </a:cubicBezTo>
                <a:cubicBezTo>
                  <a:pt x="496" y="322"/>
                  <a:pt x="496" y="322"/>
                  <a:pt x="496" y="322"/>
                </a:cubicBezTo>
                <a:cubicBezTo>
                  <a:pt x="496" y="322"/>
                  <a:pt x="496" y="322"/>
                  <a:pt x="496" y="322"/>
                </a:cubicBezTo>
                <a:cubicBezTo>
                  <a:pt x="496" y="321"/>
                  <a:pt x="496" y="321"/>
                  <a:pt x="496" y="321"/>
                </a:cubicBezTo>
                <a:cubicBezTo>
                  <a:pt x="497" y="321"/>
                  <a:pt x="497" y="321"/>
                  <a:pt x="497" y="321"/>
                </a:cubicBezTo>
                <a:cubicBezTo>
                  <a:pt x="497" y="321"/>
                  <a:pt x="497" y="321"/>
                  <a:pt x="497" y="321"/>
                </a:cubicBezTo>
                <a:cubicBezTo>
                  <a:pt x="497" y="320"/>
                  <a:pt x="496" y="320"/>
                  <a:pt x="497" y="320"/>
                </a:cubicBezTo>
                <a:cubicBezTo>
                  <a:pt x="497" y="320"/>
                  <a:pt x="498" y="320"/>
                  <a:pt x="498" y="320"/>
                </a:cubicBezTo>
                <a:cubicBezTo>
                  <a:pt x="498" y="319"/>
                  <a:pt x="497" y="319"/>
                  <a:pt x="498" y="319"/>
                </a:cubicBezTo>
                <a:cubicBezTo>
                  <a:pt x="499" y="319"/>
                  <a:pt x="499" y="319"/>
                  <a:pt x="499" y="319"/>
                </a:cubicBezTo>
                <a:cubicBezTo>
                  <a:pt x="499" y="318"/>
                  <a:pt x="500" y="318"/>
                  <a:pt x="500" y="318"/>
                </a:cubicBezTo>
                <a:cubicBezTo>
                  <a:pt x="500" y="318"/>
                  <a:pt x="500" y="317"/>
                  <a:pt x="500" y="317"/>
                </a:cubicBezTo>
                <a:cubicBezTo>
                  <a:pt x="501" y="317"/>
                  <a:pt x="501" y="317"/>
                  <a:pt x="501" y="317"/>
                </a:cubicBezTo>
                <a:cubicBezTo>
                  <a:pt x="501" y="316"/>
                  <a:pt x="500" y="316"/>
                  <a:pt x="500" y="316"/>
                </a:cubicBezTo>
                <a:cubicBezTo>
                  <a:pt x="500" y="315"/>
                  <a:pt x="500" y="315"/>
                  <a:pt x="500" y="315"/>
                </a:cubicBezTo>
                <a:cubicBezTo>
                  <a:pt x="501" y="315"/>
                  <a:pt x="500" y="316"/>
                  <a:pt x="501" y="316"/>
                </a:cubicBezTo>
                <a:cubicBezTo>
                  <a:pt x="501" y="316"/>
                  <a:pt x="501" y="316"/>
                  <a:pt x="501" y="316"/>
                </a:cubicBezTo>
                <a:cubicBezTo>
                  <a:pt x="501" y="316"/>
                  <a:pt x="502" y="317"/>
                  <a:pt x="502" y="316"/>
                </a:cubicBezTo>
                <a:cubicBezTo>
                  <a:pt x="502" y="316"/>
                  <a:pt x="502" y="315"/>
                  <a:pt x="502" y="315"/>
                </a:cubicBezTo>
                <a:cubicBezTo>
                  <a:pt x="502" y="315"/>
                  <a:pt x="502" y="315"/>
                  <a:pt x="503" y="315"/>
                </a:cubicBezTo>
                <a:cubicBezTo>
                  <a:pt x="503" y="315"/>
                  <a:pt x="503" y="315"/>
                  <a:pt x="504" y="315"/>
                </a:cubicBezTo>
                <a:cubicBezTo>
                  <a:pt x="504" y="315"/>
                  <a:pt x="505" y="314"/>
                  <a:pt x="506" y="314"/>
                </a:cubicBezTo>
                <a:cubicBezTo>
                  <a:pt x="506" y="314"/>
                  <a:pt x="506" y="314"/>
                  <a:pt x="506" y="313"/>
                </a:cubicBezTo>
                <a:cubicBezTo>
                  <a:pt x="506" y="313"/>
                  <a:pt x="506" y="312"/>
                  <a:pt x="506" y="312"/>
                </a:cubicBezTo>
                <a:cubicBezTo>
                  <a:pt x="506" y="313"/>
                  <a:pt x="506" y="313"/>
                  <a:pt x="507" y="313"/>
                </a:cubicBezTo>
                <a:cubicBezTo>
                  <a:pt x="507" y="313"/>
                  <a:pt x="507" y="313"/>
                  <a:pt x="508" y="312"/>
                </a:cubicBezTo>
                <a:cubicBezTo>
                  <a:pt x="509" y="312"/>
                  <a:pt x="508" y="312"/>
                  <a:pt x="508" y="311"/>
                </a:cubicBezTo>
                <a:cubicBezTo>
                  <a:pt x="509" y="311"/>
                  <a:pt x="509" y="311"/>
                  <a:pt x="509" y="311"/>
                </a:cubicBezTo>
                <a:cubicBezTo>
                  <a:pt x="510" y="311"/>
                  <a:pt x="510" y="312"/>
                  <a:pt x="510" y="311"/>
                </a:cubicBezTo>
                <a:cubicBezTo>
                  <a:pt x="510" y="311"/>
                  <a:pt x="510" y="310"/>
                  <a:pt x="511" y="310"/>
                </a:cubicBezTo>
                <a:cubicBezTo>
                  <a:pt x="511" y="310"/>
                  <a:pt x="511" y="309"/>
                  <a:pt x="511" y="309"/>
                </a:cubicBezTo>
                <a:cubicBezTo>
                  <a:pt x="511" y="309"/>
                  <a:pt x="512" y="308"/>
                  <a:pt x="512" y="309"/>
                </a:cubicBezTo>
                <a:cubicBezTo>
                  <a:pt x="511" y="309"/>
                  <a:pt x="511" y="310"/>
                  <a:pt x="511" y="310"/>
                </a:cubicBezTo>
                <a:cubicBezTo>
                  <a:pt x="512" y="309"/>
                  <a:pt x="513" y="308"/>
                  <a:pt x="514" y="307"/>
                </a:cubicBezTo>
                <a:cubicBezTo>
                  <a:pt x="514" y="307"/>
                  <a:pt x="515" y="306"/>
                  <a:pt x="516" y="306"/>
                </a:cubicBezTo>
                <a:cubicBezTo>
                  <a:pt x="517" y="305"/>
                  <a:pt x="517" y="305"/>
                  <a:pt x="518" y="305"/>
                </a:cubicBezTo>
                <a:cubicBezTo>
                  <a:pt x="519" y="305"/>
                  <a:pt x="519" y="306"/>
                  <a:pt x="519" y="305"/>
                </a:cubicBezTo>
                <a:cubicBezTo>
                  <a:pt x="520" y="305"/>
                  <a:pt x="520" y="304"/>
                  <a:pt x="520" y="304"/>
                </a:cubicBezTo>
                <a:cubicBezTo>
                  <a:pt x="521" y="304"/>
                  <a:pt x="520" y="305"/>
                  <a:pt x="521" y="304"/>
                </a:cubicBezTo>
                <a:cubicBezTo>
                  <a:pt x="521" y="304"/>
                  <a:pt x="522" y="303"/>
                  <a:pt x="522" y="302"/>
                </a:cubicBezTo>
                <a:cubicBezTo>
                  <a:pt x="523" y="302"/>
                  <a:pt x="523" y="301"/>
                  <a:pt x="524" y="301"/>
                </a:cubicBezTo>
                <a:cubicBezTo>
                  <a:pt x="524" y="301"/>
                  <a:pt x="524" y="301"/>
                  <a:pt x="524" y="300"/>
                </a:cubicBezTo>
                <a:cubicBezTo>
                  <a:pt x="525" y="300"/>
                  <a:pt x="525" y="300"/>
                  <a:pt x="525" y="300"/>
                </a:cubicBezTo>
                <a:cubicBezTo>
                  <a:pt x="525" y="300"/>
                  <a:pt x="525" y="300"/>
                  <a:pt x="525" y="300"/>
                </a:cubicBezTo>
                <a:cubicBezTo>
                  <a:pt x="526" y="300"/>
                  <a:pt x="526" y="300"/>
                  <a:pt x="526" y="300"/>
                </a:cubicBezTo>
                <a:cubicBezTo>
                  <a:pt x="526" y="300"/>
                  <a:pt x="527" y="299"/>
                  <a:pt x="527" y="300"/>
                </a:cubicBezTo>
                <a:cubicBezTo>
                  <a:pt x="527" y="300"/>
                  <a:pt x="527" y="300"/>
                  <a:pt x="528" y="300"/>
                </a:cubicBezTo>
                <a:cubicBezTo>
                  <a:pt x="528" y="300"/>
                  <a:pt x="528" y="300"/>
                  <a:pt x="529" y="299"/>
                </a:cubicBezTo>
                <a:cubicBezTo>
                  <a:pt x="529" y="299"/>
                  <a:pt x="530" y="299"/>
                  <a:pt x="530" y="299"/>
                </a:cubicBezTo>
                <a:cubicBezTo>
                  <a:pt x="530" y="300"/>
                  <a:pt x="530" y="299"/>
                  <a:pt x="530" y="300"/>
                </a:cubicBezTo>
                <a:cubicBezTo>
                  <a:pt x="530" y="300"/>
                  <a:pt x="530" y="300"/>
                  <a:pt x="530" y="300"/>
                </a:cubicBezTo>
                <a:cubicBezTo>
                  <a:pt x="530" y="299"/>
                  <a:pt x="531" y="298"/>
                  <a:pt x="532" y="298"/>
                </a:cubicBezTo>
                <a:cubicBezTo>
                  <a:pt x="532" y="298"/>
                  <a:pt x="532" y="298"/>
                  <a:pt x="531" y="298"/>
                </a:cubicBezTo>
                <a:cubicBezTo>
                  <a:pt x="531" y="298"/>
                  <a:pt x="531" y="298"/>
                  <a:pt x="531" y="298"/>
                </a:cubicBezTo>
                <a:cubicBezTo>
                  <a:pt x="531" y="297"/>
                  <a:pt x="531" y="297"/>
                  <a:pt x="530" y="297"/>
                </a:cubicBezTo>
                <a:cubicBezTo>
                  <a:pt x="530" y="298"/>
                  <a:pt x="530" y="298"/>
                  <a:pt x="529" y="298"/>
                </a:cubicBezTo>
                <a:cubicBezTo>
                  <a:pt x="528" y="298"/>
                  <a:pt x="528" y="298"/>
                  <a:pt x="528" y="298"/>
                </a:cubicBezTo>
                <a:cubicBezTo>
                  <a:pt x="528" y="298"/>
                  <a:pt x="527" y="297"/>
                  <a:pt x="528" y="297"/>
                </a:cubicBezTo>
                <a:cubicBezTo>
                  <a:pt x="528" y="297"/>
                  <a:pt x="528" y="297"/>
                  <a:pt x="528" y="297"/>
                </a:cubicBezTo>
                <a:cubicBezTo>
                  <a:pt x="529" y="298"/>
                  <a:pt x="529" y="298"/>
                  <a:pt x="529" y="297"/>
                </a:cubicBezTo>
                <a:cubicBezTo>
                  <a:pt x="530" y="297"/>
                  <a:pt x="530" y="297"/>
                  <a:pt x="530" y="297"/>
                </a:cubicBezTo>
                <a:cubicBezTo>
                  <a:pt x="531" y="296"/>
                  <a:pt x="530" y="296"/>
                  <a:pt x="531" y="296"/>
                </a:cubicBezTo>
                <a:cubicBezTo>
                  <a:pt x="531" y="296"/>
                  <a:pt x="531" y="295"/>
                  <a:pt x="530" y="295"/>
                </a:cubicBezTo>
                <a:cubicBezTo>
                  <a:pt x="530" y="295"/>
                  <a:pt x="530" y="295"/>
                  <a:pt x="530" y="295"/>
                </a:cubicBezTo>
                <a:cubicBezTo>
                  <a:pt x="530" y="295"/>
                  <a:pt x="530" y="295"/>
                  <a:pt x="530" y="295"/>
                </a:cubicBezTo>
                <a:cubicBezTo>
                  <a:pt x="529" y="295"/>
                  <a:pt x="529" y="295"/>
                  <a:pt x="529" y="295"/>
                </a:cubicBezTo>
                <a:cubicBezTo>
                  <a:pt x="529" y="295"/>
                  <a:pt x="529" y="295"/>
                  <a:pt x="529" y="294"/>
                </a:cubicBezTo>
                <a:cubicBezTo>
                  <a:pt x="528" y="294"/>
                  <a:pt x="528" y="293"/>
                  <a:pt x="528" y="294"/>
                </a:cubicBezTo>
                <a:cubicBezTo>
                  <a:pt x="529" y="294"/>
                  <a:pt x="529" y="294"/>
                  <a:pt x="529" y="295"/>
                </a:cubicBezTo>
                <a:cubicBezTo>
                  <a:pt x="529" y="295"/>
                  <a:pt x="529" y="295"/>
                  <a:pt x="530" y="295"/>
                </a:cubicBezTo>
                <a:cubicBezTo>
                  <a:pt x="530" y="295"/>
                  <a:pt x="531" y="295"/>
                  <a:pt x="531" y="295"/>
                </a:cubicBezTo>
                <a:cubicBezTo>
                  <a:pt x="531" y="294"/>
                  <a:pt x="532" y="294"/>
                  <a:pt x="531" y="294"/>
                </a:cubicBezTo>
                <a:cubicBezTo>
                  <a:pt x="531" y="294"/>
                  <a:pt x="531" y="295"/>
                  <a:pt x="531" y="295"/>
                </a:cubicBezTo>
                <a:cubicBezTo>
                  <a:pt x="532" y="295"/>
                  <a:pt x="533" y="294"/>
                  <a:pt x="533" y="295"/>
                </a:cubicBezTo>
                <a:cubicBezTo>
                  <a:pt x="533" y="295"/>
                  <a:pt x="533" y="296"/>
                  <a:pt x="534" y="295"/>
                </a:cubicBezTo>
                <a:cubicBezTo>
                  <a:pt x="534" y="294"/>
                  <a:pt x="535" y="294"/>
                  <a:pt x="535" y="293"/>
                </a:cubicBezTo>
                <a:cubicBezTo>
                  <a:pt x="536" y="293"/>
                  <a:pt x="536" y="294"/>
                  <a:pt x="536" y="293"/>
                </a:cubicBezTo>
                <a:cubicBezTo>
                  <a:pt x="536" y="293"/>
                  <a:pt x="537" y="292"/>
                  <a:pt x="537" y="292"/>
                </a:cubicBezTo>
                <a:cubicBezTo>
                  <a:pt x="537" y="291"/>
                  <a:pt x="537" y="291"/>
                  <a:pt x="536" y="291"/>
                </a:cubicBezTo>
                <a:cubicBezTo>
                  <a:pt x="536" y="291"/>
                  <a:pt x="535" y="291"/>
                  <a:pt x="535" y="292"/>
                </a:cubicBezTo>
                <a:cubicBezTo>
                  <a:pt x="535" y="292"/>
                  <a:pt x="535" y="292"/>
                  <a:pt x="535" y="293"/>
                </a:cubicBezTo>
                <a:cubicBezTo>
                  <a:pt x="535" y="293"/>
                  <a:pt x="534" y="293"/>
                  <a:pt x="534" y="293"/>
                </a:cubicBezTo>
                <a:cubicBezTo>
                  <a:pt x="535" y="293"/>
                  <a:pt x="534" y="292"/>
                  <a:pt x="535" y="292"/>
                </a:cubicBezTo>
                <a:cubicBezTo>
                  <a:pt x="535" y="291"/>
                  <a:pt x="536" y="291"/>
                  <a:pt x="535" y="291"/>
                </a:cubicBezTo>
                <a:cubicBezTo>
                  <a:pt x="534" y="291"/>
                  <a:pt x="534" y="290"/>
                  <a:pt x="534" y="291"/>
                </a:cubicBezTo>
                <a:cubicBezTo>
                  <a:pt x="533" y="291"/>
                  <a:pt x="533" y="291"/>
                  <a:pt x="532" y="291"/>
                </a:cubicBezTo>
                <a:cubicBezTo>
                  <a:pt x="532" y="291"/>
                  <a:pt x="531" y="292"/>
                  <a:pt x="531" y="291"/>
                </a:cubicBezTo>
                <a:cubicBezTo>
                  <a:pt x="531" y="291"/>
                  <a:pt x="531" y="290"/>
                  <a:pt x="531" y="289"/>
                </a:cubicBezTo>
                <a:cubicBezTo>
                  <a:pt x="532" y="289"/>
                  <a:pt x="532" y="288"/>
                  <a:pt x="532" y="289"/>
                </a:cubicBezTo>
                <a:cubicBezTo>
                  <a:pt x="532" y="289"/>
                  <a:pt x="531" y="290"/>
                  <a:pt x="532" y="290"/>
                </a:cubicBezTo>
                <a:cubicBezTo>
                  <a:pt x="532" y="290"/>
                  <a:pt x="532" y="290"/>
                  <a:pt x="532" y="290"/>
                </a:cubicBezTo>
                <a:cubicBezTo>
                  <a:pt x="533" y="290"/>
                  <a:pt x="533" y="291"/>
                  <a:pt x="533" y="290"/>
                </a:cubicBezTo>
                <a:cubicBezTo>
                  <a:pt x="533" y="290"/>
                  <a:pt x="533" y="289"/>
                  <a:pt x="533" y="289"/>
                </a:cubicBezTo>
                <a:cubicBezTo>
                  <a:pt x="534" y="290"/>
                  <a:pt x="534" y="290"/>
                  <a:pt x="534" y="290"/>
                </a:cubicBezTo>
                <a:cubicBezTo>
                  <a:pt x="534" y="290"/>
                  <a:pt x="534" y="289"/>
                  <a:pt x="534" y="289"/>
                </a:cubicBezTo>
                <a:cubicBezTo>
                  <a:pt x="535" y="289"/>
                  <a:pt x="535" y="290"/>
                  <a:pt x="535" y="290"/>
                </a:cubicBezTo>
                <a:cubicBezTo>
                  <a:pt x="535" y="290"/>
                  <a:pt x="535" y="289"/>
                  <a:pt x="535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6" y="289"/>
                  <a:pt x="536" y="289"/>
                  <a:pt x="536" y="289"/>
                </a:cubicBezTo>
                <a:cubicBezTo>
                  <a:pt x="536" y="289"/>
                  <a:pt x="536" y="289"/>
                  <a:pt x="536" y="289"/>
                </a:cubicBezTo>
                <a:cubicBezTo>
                  <a:pt x="537" y="290"/>
                  <a:pt x="536" y="290"/>
                  <a:pt x="537" y="290"/>
                </a:cubicBezTo>
                <a:cubicBezTo>
                  <a:pt x="537" y="290"/>
                  <a:pt x="537" y="289"/>
                  <a:pt x="537" y="289"/>
                </a:cubicBezTo>
                <a:cubicBezTo>
                  <a:pt x="537" y="288"/>
                  <a:pt x="536" y="288"/>
                  <a:pt x="536" y="287"/>
                </a:cubicBezTo>
                <a:cubicBezTo>
                  <a:pt x="537" y="287"/>
                  <a:pt x="537" y="286"/>
                  <a:pt x="537" y="287"/>
                </a:cubicBezTo>
                <a:cubicBezTo>
                  <a:pt x="537" y="287"/>
                  <a:pt x="537" y="288"/>
                  <a:pt x="537" y="289"/>
                </a:cubicBezTo>
                <a:cubicBezTo>
                  <a:pt x="537" y="290"/>
                  <a:pt x="537" y="290"/>
                  <a:pt x="537" y="291"/>
                </a:cubicBezTo>
                <a:cubicBezTo>
                  <a:pt x="537" y="291"/>
                  <a:pt x="538" y="292"/>
                  <a:pt x="538" y="291"/>
                </a:cubicBezTo>
                <a:cubicBezTo>
                  <a:pt x="538" y="291"/>
                  <a:pt x="537" y="290"/>
                  <a:pt x="537" y="289"/>
                </a:cubicBezTo>
                <a:cubicBezTo>
                  <a:pt x="537" y="288"/>
                  <a:pt x="537" y="286"/>
                  <a:pt x="537" y="285"/>
                </a:cubicBezTo>
                <a:cubicBezTo>
                  <a:pt x="537" y="285"/>
                  <a:pt x="538" y="284"/>
                  <a:pt x="537" y="284"/>
                </a:cubicBezTo>
                <a:cubicBezTo>
                  <a:pt x="537" y="284"/>
                  <a:pt x="536" y="284"/>
                  <a:pt x="536" y="284"/>
                </a:cubicBezTo>
                <a:cubicBezTo>
                  <a:pt x="535" y="285"/>
                  <a:pt x="535" y="285"/>
                  <a:pt x="535" y="285"/>
                </a:cubicBezTo>
                <a:cubicBezTo>
                  <a:pt x="535" y="284"/>
                  <a:pt x="535" y="284"/>
                  <a:pt x="535" y="284"/>
                </a:cubicBezTo>
                <a:cubicBezTo>
                  <a:pt x="534" y="285"/>
                  <a:pt x="534" y="285"/>
                  <a:pt x="534" y="285"/>
                </a:cubicBezTo>
                <a:cubicBezTo>
                  <a:pt x="534" y="284"/>
                  <a:pt x="535" y="284"/>
                  <a:pt x="534" y="283"/>
                </a:cubicBezTo>
                <a:cubicBezTo>
                  <a:pt x="534" y="283"/>
                  <a:pt x="533" y="283"/>
                  <a:pt x="533" y="283"/>
                </a:cubicBezTo>
                <a:cubicBezTo>
                  <a:pt x="533" y="282"/>
                  <a:pt x="533" y="282"/>
                  <a:pt x="532" y="282"/>
                </a:cubicBezTo>
                <a:cubicBezTo>
                  <a:pt x="532" y="282"/>
                  <a:pt x="532" y="282"/>
                  <a:pt x="531" y="282"/>
                </a:cubicBezTo>
                <a:cubicBezTo>
                  <a:pt x="531" y="281"/>
                  <a:pt x="532" y="281"/>
                  <a:pt x="532" y="281"/>
                </a:cubicBezTo>
                <a:cubicBezTo>
                  <a:pt x="532" y="282"/>
                  <a:pt x="533" y="282"/>
                  <a:pt x="533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5" y="283"/>
                  <a:pt x="535" y="283"/>
                </a:cubicBezTo>
                <a:cubicBezTo>
                  <a:pt x="535" y="284"/>
                  <a:pt x="536" y="284"/>
                  <a:pt x="536" y="284"/>
                </a:cubicBezTo>
                <a:cubicBezTo>
                  <a:pt x="536" y="284"/>
                  <a:pt x="536" y="283"/>
                  <a:pt x="536" y="283"/>
                </a:cubicBezTo>
                <a:cubicBezTo>
                  <a:pt x="536" y="283"/>
                  <a:pt x="535" y="282"/>
                  <a:pt x="535" y="282"/>
                </a:cubicBezTo>
                <a:cubicBezTo>
                  <a:pt x="534" y="281"/>
                  <a:pt x="534" y="280"/>
                  <a:pt x="534" y="280"/>
                </a:cubicBezTo>
                <a:cubicBezTo>
                  <a:pt x="535" y="281"/>
                  <a:pt x="536" y="282"/>
                  <a:pt x="536" y="282"/>
                </a:cubicBezTo>
                <a:cubicBezTo>
                  <a:pt x="536" y="282"/>
                  <a:pt x="536" y="282"/>
                  <a:pt x="536" y="281"/>
                </a:cubicBezTo>
                <a:cubicBezTo>
                  <a:pt x="536" y="281"/>
                  <a:pt x="536" y="281"/>
                  <a:pt x="537" y="281"/>
                </a:cubicBezTo>
                <a:cubicBezTo>
                  <a:pt x="537" y="281"/>
                  <a:pt x="537" y="281"/>
                  <a:pt x="537" y="280"/>
                </a:cubicBezTo>
                <a:cubicBezTo>
                  <a:pt x="537" y="280"/>
                  <a:pt x="537" y="280"/>
                  <a:pt x="537" y="280"/>
                </a:cubicBezTo>
                <a:cubicBezTo>
                  <a:pt x="537" y="280"/>
                  <a:pt x="537" y="279"/>
                  <a:pt x="536" y="279"/>
                </a:cubicBezTo>
                <a:cubicBezTo>
                  <a:pt x="536" y="279"/>
                  <a:pt x="536" y="279"/>
                  <a:pt x="536" y="279"/>
                </a:cubicBezTo>
                <a:cubicBezTo>
                  <a:pt x="536" y="279"/>
                  <a:pt x="535" y="279"/>
                  <a:pt x="535" y="278"/>
                </a:cubicBezTo>
                <a:cubicBezTo>
                  <a:pt x="535" y="278"/>
                  <a:pt x="535" y="278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4" y="276"/>
                  <a:pt x="534" y="276"/>
                  <a:pt x="534" y="276"/>
                </a:cubicBezTo>
                <a:cubicBezTo>
                  <a:pt x="534" y="276"/>
                  <a:pt x="535" y="276"/>
                  <a:pt x="535" y="276"/>
                </a:cubicBezTo>
                <a:cubicBezTo>
                  <a:pt x="535" y="277"/>
                  <a:pt x="535" y="278"/>
                  <a:pt x="536" y="278"/>
                </a:cubicBezTo>
                <a:cubicBezTo>
                  <a:pt x="536" y="278"/>
                  <a:pt x="536" y="278"/>
                  <a:pt x="536" y="278"/>
                </a:cubicBezTo>
                <a:cubicBezTo>
                  <a:pt x="536" y="279"/>
                  <a:pt x="537" y="279"/>
                  <a:pt x="537" y="279"/>
                </a:cubicBezTo>
                <a:cubicBezTo>
                  <a:pt x="536" y="279"/>
                  <a:pt x="537" y="279"/>
                  <a:pt x="537" y="279"/>
                </a:cubicBezTo>
                <a:cubicBezTo>
                  <a:pt x="538" y="278"/>
                  <a:pt x="538" y="278"/>
                  <a:pt x="538" y="278"/>
                </a:cubicBezTo>
                <a:cubicBezTo>
                  <a:pt x="538" y="277"/>
                  <a:pt x="537" y="277"/>
                  <a:pt x="537" y="277"/>
                </a:cubicBezTo>
                <a:cubicBezTo>
                  <a:pt x="537" y="276"/>
                  <a:pt x="537" y="276"/>
                  <a:pt x="537" y="276"/>
                </a:cubicBezTo>
                <a:cubicBezTo>
                  <a:pt x="536" y="276"/>
                  <a:pt x="536" y="276"/>
                  <a:pt x="535" y="275"/>
                </a:cubicBezTo>
                <a:cubicBezTo>
                  <a:pt x="535" y="275"/>
                  <a:pt x="535" y="275"/>
                  <a:pt x="534" y="275"/>
                </a:cubicBezTo>
                <a:cubicBezTo>
                  <a:pt x="534" y="274"/>
                  <a:pt x="533" y="275"/>
                  <a:pt x="533" y="274"/>
                </a:cubicBezTo>
                <a:cubicBezTo>
                  <a:pt x="533" y="274"/>
                  <a:pt x="533" y="274"/>
                  <a:pt x="533" y="273"/>
                </a:cubicBezTo>
                <a:cubicBezTo>
                  <a:pt x="534" y="273"/>
                  <a:pt x="535" y="272"/>
                  <a:pt x="535" y="272"/>
                </a:cubicBezTo>
                <a:cubicBezTo>
                  <a:pt x="534" y="273"/>
                  <a:pt x="534" y="274"/>
                  <a:pt x="534" y="274"/>
                </a:cubicBezTo>
                <a:cubicBezTo>
                  <a:pt x="534" y="274"/>
                  <a:pt x="534" y="274"/>
                  <a:pt x="534" y="274"/>
                </a:cubicBezTo>
                <a:cubicBezTo>
                  <a:pt x="535" y="274"/>
                  <a:pt x="535" y="274"/>
                  <a:pt x="535" y="274"/>
                </a:cubicBezTo>
                <a:cubicBezTo>
                  <a:pt x="535" y="274"/>
                  <a:pt x="535" y="275"/>
                  <a:pt x="536" y="275"/>
                </a:cubicBezTo>
                <a:cubicBezTo>
                  <a:pt x="536" y="274"/>
                  <a:pt x="536" y="274"/>
                  <a:pt x="536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6"/>
                  <a:pt x="537" y="276"/>
                  <a:pt x="538" y="276"/>
                </a:cubicBezTo>
                <a:cubicBezTo>
                  <a:pt x="538" y="276"/>
                  <a:pt x="538" y="276"/>
                  <a:pt x="538" y="275"/>
                </a:cubicBezTo>
                <a:cubicBezTo>
                  <a:pt x="538" y="275"/>
                  <a:pt x="538" y="275"/>
                  <a:pt x="537" y="274"/>
                </a:cubicBezTo>
                <a:cubicBezTo>
                  <a:pt x="537" y="274"/>
                  <a:pt x="537" y="274"/>
                  <a:pt x="537" y="273"/>
                </a:cubicBezTo>
                <a:cubicBezTo>
                  <a:pt x="537" y="272"/>
                  <a:pt x="538" y="272"/>
                  <a:pt x="537" y="272"/>
                </a:cubicBezTo>
                <a:cubicBezTo>
                  <a:pt x="537" y="272"/>
                  <a:pt x="537" y="273"/>
                  <a:pt x="537" y="274"/>
                </a:cubicBezTo>
                <a:cubicBezTo>
                  <a:pt x="538" y="274"/>
                  <a:pt x="538" y="275"/>
                  <a:pt x="538" y="274"/>
                </a:cubicBezTo>
                <a:cubicBezTo>
                  <a:pt x="538" y="274"/>
                  <a:pt x="538" y="274"/>
                  <a:pt x="538" y="274"/>
                </a:cubicBezTo>
                <a:cubicBezTo>
                  <a:pt x="538" y="273"/>
                  <a:pt x="538" y="273"/>
                  <a:pt x="538" y="273"/>
                </a:cubicBezTo>
                <a:cubicBezTo>
                  <a:pt x="538" y="272"/>
                  <a:pt x="538" y="273"/>
                  <a:pt x="538" y="272"/>
                </a:cubicBezTo>
                <a:cubicBezTo>
                  <a:pt x="538" y="271"/>
                  <a:pt x="538" y="271"/>
                  <a:pt x="539" y="271"/>
                </a:cubicBezTo>
                <a:cubicBezTo>
                  <a:pt x="539" y="271"/>
                  <a:pt x="539" y="270"/>
                  <a:pt x="539" y="270"/>
                </a:cubicBezTo>
                <a:cubicBezTo>
                  <a:pt x="539" y="270"/>
                  <a:pt x="540" y="270"/>
                  <a:pt x="540" y="270"/>
                </a:cubicBezTo>
                <a:cubicBezTo>
                  <a:pt x="540" y="269"/>
                  <a:pt x="540" y="269"/>
                  <a:pt x="540" y="269"/>
                </a:cubicBezTo>
                <a:cubicBezTo>
                  <a:pt x="540" y="268"/>
                  <a:pt x="540" y="268"/>
                  <a:pt x="540" y="268"/>
                </a:cubicBezTo>
                <a:cubicBezTo>
                  <a:pt x="540" y="268"/>
                  <a:pt x="541" y="268"/>
                  <a:pt x="541" y="267"/>
                </a:cubicBezTo>
                <a:cubicBezTo>
                  <a:pt x="541" y="267"/>
                  <a:pt x="542" y="267"/>
                  <a:pt x="542" y="267"/>
                </a:cubicBezTo>
                <a:cubicBezTo>
                  <a:pt x="542" y="267"/>
                  <a:pt x="542" y="267"/>
                  <a:pt x="543" y="267"/>
                </a:cubicBezTo>
                <a:cubicBezTo>
                  <a:pt x="543" y="266"/>
                  <a:pt x="544" y="266"/>
                  <a:pt x="544" y="266"/>
                </a:cubicBezTo>
                <a:cubicBezTo>
                  <a:pt x="544" y="266"/>
                  <a:pt x="543" y="267"/>
                  <a:pt x="544" y="266"/>
                </a:cubicBezTo>
                <a:cubicBezTo>
                  <a:pt x="544" y="266"/>
                  <a:pt x="545" y="266"/>
                  <a:pt x="544" y="266"/>
                </a:cubicBezTo>
                <a:cubicBezTo>
                  <a:pt x="544" y="266"/>
                  <a:pt x="543" y="267"/>
                  <a:pt x="544" y="267"/>
                </a:cubicBezTo>
                <a:cubicBezTo>
                  <a:pt x="544" y="267"/>
                  <a:pt x="544" y="268"/>
                  <a:pt x="543" y="268"/>
                </a:cubicBezTo>
                <a:cubicBezTo>
                  <a:pt x="543" y="268"/>
                  <a:pt x="542" y="267"/>
                  <a:pt x="542" y="268"/>
                </a:cubicBezTo>
                <a:cubicBezTo>
                  <a:pt x="542" y="268"/>
                  <a:pt x="542" y="268"/>
                  <a:pt x="542" y="269"/>
                </a:cubicBezTo>
                <a:cubicBezTo>
                  <a:pt x="541" y="269"/>
                  <a:pt x="541" y="269"/>
                  <a:pt x="541" y="269"/>
                </a:cubicBezTo>
                <a:cubicBezTo>
                  <a:pt x="541" y="269"/>
                  <a:pt x="541" y="269"/>
                  <a:pt x="541" y="270"/>
                </a:cubicBezTo>
                <a:cubicBezTo>
                  <a:pt x="541" y="270"/>
                  <a:pt x="541" y="270"/>
                  <a:pt x="541" y="270"/>
                </a:cubicBezTo>
                <a:cubicBezTo>
                  <a:pt x="540" y="270"/>
                  <a:pt x="539" y="271"/>
                  <a:pt x="540" y="271"/>
                </a:cubicBezTo>
                <a:cubicBezTo>
                  <a:pt x="540" y="270"/>
                  <a:pt x="541" y="270"/>
                  <a:pt x="541" y="271"/>
                </a:cubicBezTo>
                <a:cubicBezTo>
                  <a:pt x="541" y="271"/>
                  <a:pt x="541" y="271"/>
                  <a:pt x="540" y="271"/>
                </a:cubicBezTo>
                <a:cubicBezTo>
                  <a:pt x="540" y="271"/>
                  <a:pt x="539" y="272"/>
                  <a:pt x="540" y="272"/>
                </a:cubicBezTo>
                <a:cubicBezTo>
                  <a:pt x="540" y="272"/>
                  <a:pt x="540" y="272"/>
                  <a:pt x="540" y="272"/>
                </a:cubicBezTo>
                <a:cubicBezTo>
                  <a:pt x="541" y="272"/>
                  <a:pt x="541" y="273"/>
                  <a:pt x="540" y="273"/>
                </a:cubicBezTo>
                <a:cubicBezTo>
                  <a:pt x="540" y="273"/>
                  <a:pt x="540" y="272"/>
                  <a:pt x="540" y="273"/>
                </a:cubicBezTo>
                <a:cubicBezTo>
                  <a:pt x="540" y="273"/>
                  <a:pt x="540" y="273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0" y="275"/>
                  <a:pt x="540" y="275"/>
                </a:cubicBezTo>
                <a:cubicBezTo>
                  <a:pt x="540" y="275"/>
                  <a:pt x="541" y="275"/>
                  <a:pt x="541" y="275"/>
                </a:cubicBezTo>
                <a:cubicBezTo>
                  <a:pt x="541" y="275"/>
                  <a:pt x="541" y="276"/>
                  <a:pt x="541" y="276"/>
                </a:cubicBezTo>
                <a:cubicBezTo>
                  <a:pt x="541" y="276"/>
                  <a:pt x="541" y="276"/>
                  <a:pt x="541" y="276"/>
                </a:cubicBezTo>
                <a:cubicBezTo>
                  <a:pt x="541" y="277"/>
                  <a:pt x="541" y="277"/>
                  <a:pt x="540" y="277"/>
                </a:cubicBezTo>
                <a:cubicBezTo>
                  <a:pt x="540" y="277"/>
                  <a:pt x="540" y="277"/>
                  <a:pt x="541" y="277"/>
                </a:cubicBezTo>
                <a:cubicBezTo>
                  <a:pt x="541" y="277"/>
                  <a:pt x="541" y="277"/>
                  <a:pt x="541" y="278"/>
                </a:cubicBezTo>
                <a:cubicBezTo>
                  <a:pt x="541" y="278"/>
                  <a:pt x="541" y="278"/>
                  <a:pt x="541" y="278"/>
                </a:cubicBezTo>
                <a:cubicBezTo>
                  <a:pt x="540" y="278"/>
                  <a:pt x="540" y="279"/>
                  <a:pt x="540" y="279"/>
                </a:cubicBezTo>
                <a:cubicBezTo>
                  <a:pt x="540" y="279"/>
                  <a:pt x="540" y="279"/>
                  <a:pt x="539" y="280"/>
                </a:cubicBezTo>
                <a:cubicBezTo>
                  <a:pt x="539" y="280"/>
                  <a:pt x="539" y="281"/>
                  <a:pt x="538" y="282"/>
                </a:cubicBezTo>
                <a:cubicBezTo>
                  <a:pt x="538" y="283"/>
                  <a:pt x="538" y="283"/>
                  <a:pt x="538" y="283"/>
                </a:cubicBezTo>
                <a:cubicBezTo>
                  <a:pt x="539" y="283"/>
                  <a:pt x="539" y="282"/>
                  <a:pt x="539" y="282"/>
                </a:cubicBezTo>
                <a:cubicBezTo>
                  <a:pt x="539" y="281"/>
                  <a:pt x="540" y="280"/>
                  <a:pt x="541" y="280"/>
                </a:cubicBezTo>
                <a:cubicBezTo>
                  <a:pt x="541" y="280"/>
                  <a:pt x="541" y="279"/>
                  <a:pt x="542" y="278"/>
                </a:cubicBezTo>
                <a:cubicBezTo>
                  <a:pt x="543" y="278"/>
                  <a:pt x="543" y="277"/>
                  <a:pt x="544" y="277"/>
                </a:cubicBezTo>
                <a:cubicBezTo>
                  <a:pt x="544" y="277"/>
                  <a:pt x="545" y="275"/>
                  <a:pt x="545" y="275"/>
                </a:cubicBezTo>
                <a:cubicBezTo>
                  <a:pt x="546" y="275"/>
                  <a:pt x="546" y="274"/>
                  <a:pt x="546" y="274"/>
                </a:cubicBezTo>
                <a:cubicBezTo>
                  <a:pt x="546" y="273"/>
                  <a:pt x="546" y="273"/>
                  <a:pt x="546" y="273"/>
                </a:cubicBezTo>
                <a:cubicBezTo>
                  <a:pt x="546" y="273"/>
                  <a:pt x="546" y="272"/>
                  <a:pt x="547" y="272"/>
                </a:cubicBezTo>
                <a:cubicBezTo>
                  <a:pt x="547" y="272"/>
                  <a:pt x="547" y="272"/>
                  <a:pt x="546" y="271"/>
                </a:cubicBezTo>
                <a:cubicBezTo>
                  <a:pt x="546" y="271"/>
                  <a:pt x="546" y="270"/>
                  <a:pt x="546" y="270"/>
                </a:cubicBezTo>
                <a:cubicBezTo>
                  <a:pt x="546" y="269"/>
                  <a:pt x="546" y="268"/>
                  <a:pt x="546" y="268"/>
                </a:cubicBezTo>
                <a:cubicBezTo>
                  <a:pt x="546" y="267"/>
                  <a:pt x="546" y="267"/>
                  <a:pt x="546" y="267"/>
                </a:cubicBezTo>
                <a:cubicBezTo>
                  <a:pt x="546" y="266"/>
                  <a:pt x="546" y="265"/>
                  <a:pt x="547" y="265"/>
                </a:cubicBezTo>
                <a:cubicBezTo>
                  <a:pt x="547" y="264"/>
                  <a:pt x="548" y="264"/>
                  <a:pt x="548" y="264"/>
                </a:cubicBezTo>
                <a:cubicBezTo>
                  <a:pt x="549" y="264"/>
                  <a:pt x="549" y="264"/>
                  <a:pt x="550" y="263"/>
                </a:cubicBezTo>
                <a:cubicBezTo>
                  <a:pt x="550" y="263"/>
                  <a:pt x="550" y="264"/>
                  <a:pt x="548" y="264"/>
                </a:cubicBezTo>
                <a:cubicBezTo>
                  <a:pt x="547" y="264"/>
                  <a:pt x="546" y="265"/>
                  <a:pt x="546" y="265"/>
                </a:cubicBezTo>
                <a:cubicBezTo>
                  <a:pt x="546" y="266"/>
                  <a:pt x="546" y="267"/>
                  <a:pt x="546" y="267"/>
                </a:cubicBezTo>
                <a:cubicBezTo>
                  <a:pt x="547" y="268"/>
                  <a:pt x="547" y="268"/>
                  <a:pt x="548" y="269"/>
                </a:cubicBezTo>
                <a:cubicBezTo>
                  <a:pt x="549" y="269"/>
                  <a:pt x="549" y="269"/>
                  <a:pt x="548" y="269"/>
                </a:cubicBezTo>
                <a:cubicBezTo>
                  <a:pt x="548" y="270"/>
                  <a:pt x="547" y="270"/>
                  <a:pt x="548" y="270"/>
                </a:cubicBezTo>
                <a:cubicBezTo>
                  <a:pt x="548" y="271"/>
                  <a:pt x="549" y="270"/>
                  <a:pt x="549" y="270"/>
                </a:cubicBezTo>
                <a:cubicBezTo>
                  <a:pt x="550" y="269"/>
                  <a:pt x="551" y="268"/>
                  <a:pt x="551" y="268"/>
                </a:cubicBezTo>
                <a:cubicBezTo>
                  <a:pt x="551" y="267"/>
                  <a:pt x="552" y="268"/>
                  <a:pt x="552" y="267"/>
                </a:cubicBezTo>
                <a:cubicBezTo>
                  <a:pt x="552" y="267"/>
                  <a:pt x="552" y="267"/>
                  <a:pt x="552" y="266"/>
                </a:cubicBezTo>
                <a:cubicBezTo>
                  <a:pt x="553" y="266"/>
                  <a:pt x="553" y="266"/>
                  <a:pt x="554" y="266"/>
                </a:cubicBezTo>
                <a:cubicBezTo>
                  <a:pt x="554" y="265"/>
                  <a:pt x="554" y="266"/>
                  <a:pt x="554" y="265"/>
                </a:cubicBezTo>
                <a:cubicBezTo>
                  <a:pt x="555" y="264"/>
                  <a:pt x="555" y="263"/>
                  <a:pt x="555" y="264"/>
                </a:cubicBezTo>
                <a:cubicBezTo>
                  <a:pt x="555" y="264"/>
                  <a:pt x="555" y="264"/>
                  <a:pt x="555" y="264"/>
                </a:cubicBezTo>
                <a:cubicBezTo>
                  <a:pt x="555" y="264"/>
                  <a:pt x="556" y="263"/>
                  <a:pt x="556" y="262"/>
                </a:cubicBezTo>
                <a:cubicBezTo>
                  <a:pt x="556" y="261"/>
                  <a:pt x="557" y="261"/>
                  <a:pt x="557" y="260"/>
                </a:cubicBezTo>
                <a:cubicBezTo>
                  <a:pt x="557" y="260"/>
                  <a:pt x="556" y="260"/>
                  <a:pt x="556" y="260"/>
                </a:cubicBezTo>
                <a:cubicBezTo>
                  <a:pt x="556" y="260"/>
                  <a:pt x="555" y="260"/>
                  <a:pt x="556" y="260"/>
                </a:cubicBezTo>
                <a:cubicBezTo>
                  <a:pt x="556" y="259"/>
                  <a:pt x="556" y="259"/>
                  <a:pt x="556" y="259"/>
                </a:cubicBezTo>
                <a:cubicBezTo>
                  <a:pt x="557" y="259"/>
                  <a:pt x="557" y="258"/>
                  <a:pt x="557" y="259"/>
                </a:cubicBezTo>
                <a:cubicBezTo>
                  <a:pt x="557" y="259"/>
                  <a:pt x="558" y="259"/>
                  <a:pt x="559" y="259"/>
                </a:cubicBezTo>
                <a:cubicBezTo>
                  <a:pt x="559" y="259"/>
                  <a:pt x="561" y="258"/>
                  <a:pt x="562" y="258"/>
                </a:cubicBezTo>
                <a:cubicBezTo>
                  <a:pt x="562" y="258"/>
                  <a:pt x="564" y="258"/>
                  <a:pt x="565" y="258"/>
                </a:cubicBezTo>
                <a:cubicBezTo>
                  <a:pt x="566" y="258"/>
                  <a:pt x="566" y="257"/>
                  <a:pt x="567" y="257"/>
                </a:cubicBezTo>
                <a:cubicBezTo>
                  <a:pt x="567" y="257"/>
                  <a:pt x="568" y="256"/>
                  <a:pt x="569" y="256"/>
                </a:cubicBezTo>
                <a:cubicBezTo>
                  <a:pt x="570" y="256"/>
                  <a:pt x="571" y="255"/>
                  <a:pt x="570" y="255"/>
                </a:cubicBezTo>
                <a:cubicBezTo>
                  <a:pt x="570" y="255"/>
                  <a:pt x="569" y="256"/>
                  <a:pt x="568" y="256"/>
                </a:cubicBezTo>
                <a:cubicBezTo>
                  <a:pt x="568" y="256"/>
                  <a:pt x="568" y="256"/>
                  <a:pt x="567" y="256"/>
                </a:cubicBezTo>
                <a:cubicBezTo>
                  <a:pt x="567" y="256"/>
                  <a:pt x="566" y="257"/>
                  <a:pt x="566" y="257"/>
                </a:cubicBezTo>
                <a:cubicBezTo>
                  <a:pt x="566" y="256"/>
                  <a:pt x="567" y="256"/>
                  <a:pt x="567" y="256"/>
                </a:cubicBezTo>
                <a:cubicBezTo>
                  <a:pt x="567" y="255"/>
                  <a:pt x="567" y="255"/>
                  <a:pt x="567" y="256"/>
                </a:cubicBezTo>
                <a:cubicBezTo>
                  <a:pt x="567" y="256"/>
                  <a:pt x="566" y="256"/>
                  <a:pt x="566" y="256"/>
                </a:cubicBezTo>
                <a:cubicBezTo>
                  <a:pt x="566" y="256"/>
                  <a:pt x="564" y="256"/>
                  <a:pt x="564" y="256"/>
                </a:cubicBezTo>
                <a:cubicBezTo>
                  <a:pt x="564" y="256"/>
                  <a:pt x="563" y="256"/>
                  <a:pt x="562" y="257"/>
                </a:cubicBezTo>
                <a:cubicBezTo>
                  <a:pt x="562" y="257"/>
                  <a:pt x="562" y="257"/>
                  <a:pt x="562" y="257"/>
                </a:cubicBezTo>
                <a:cubicBezTo>
                  <a:pt x="561" y="256"/>
                  <a:pt x="560" y="257"/>
                  <a:pt x="560" y="257"/>
                </a:cubicBezTo>
                <a:cubicBezTo>
                  <a:pt x="559" y="257"/>
                  <a:pt x="559" y="258"/>
                  <a:pt x="559" y="258"/>
                </a:cubicBezTo>
                <a:cubicBezTo>
                  <a:pt x="559" y="257"/>
                  <a:pt x="559" y="257"/>
                  <a:pt x="560" y="257"/>
                </a:cubicBezTo>
                <a:cubicBezTo>
                  <a:pt x="560" y="256"/>
                  <a:pt x="561" y="256"/>
                  <a:pt x="561" y="256"/>
                </a:cubicBezTo>
                <a:cubicBezTo>
                  <a:pt x="562" y="255"/>
                  <a:pt x="563" y="255"/>
                  <a:pt x="564" y="254"/>
                </a:cubicBezTo>
                <a:cubicBezTo>
                  <a:pt x="565" y="254"/>
                  <a:pt x="565" y="254"/>
                  <a:pt x="565" y="254"/>
                </a:cubicBezTo>
                <a:cubicBezTo>
                  <a:pt x="566" y="255"/>
                  <a:pt x="567" y="254"/>
                  <a:pt x="567" y="254"/>
                </a:cubicBezTo>
                <a:cubicBezTo>
                  <a:pt x="568" y="254"/>
                  <a:pt x="568" y="253"/>
                  <a:pt x="568" y="254"/>
                </a:cubicBezTo>
                <a:cubicBezTo>
                  <a:pt x="568" y="254"/>
                  <a:pt x="570" y="254"/>
                  <a:pt x="571" y="254"/>
                </a:cubicBezTo>
                <a:cubicBezTo>
                  <a:pt x="571" y="254"/>
                  <a:pt x="573" y="253"/>
                  <a:pt x="573" y="253"/>
                </a:cubicBezTo>
                <a:cubicBezTo>
                  <a:pt x="574" y="253"/>
                  <a:pt x="574" y="253"/>
                  <a:pt x="574" y="252"/>
                </a:cubicBezTo>
                <a:cubicBezTo>
                  <a:pt x="574" y="251"/>
                  <a:pt x="575" y="251"/>
                  <a:pt x="575" y="251"/>
                </a:cubicBezTo>
                <a:cubicBezTo>
                  <a:pt x="575" y="251"/>
                  <a:pt x="575" y="252"/>
                  <a:pt x="575" y="251"/>
                </a:cubicBezTo>
                <a:cubicBezTo>
                  <a:pt x="576" y="251"/>
                  <a:pt x="576" y="251"/>
                  <a:pt x="576" y="251"/>
                </a:cubicBezTo>
                <a:cubicBezTo>
                  <a:pt x="576" y="251"/>
                  <a:pt x="575" y="252"/>
                  <a:pt x="575" y="253"/>
                </a:cubicBezTo>
                <a:cubicBezTo>
                  <a:pt x="575" y="253"/>
                  <a:pt x="574" y="253"/>
                  <a:pt x="575" y="253"/>
                </a:cubicBezTo>
                <a:cubicBezTo>
                  <a:pt x="575" y="253"/>
                  <a:pt x="575" y="253"/>
                  <a:pt x="576" y="253"/>
                </a:cubicBezTo>
                <a:cubicBezTo>
                  <a:pt x="577" y="253"/>
                  <a:pt x="577" y="252"/>
                  <a:pt x="577" y="252"/>
                </a:cubicBezTo>
                <a:cubicBezTo>
                  <a:pt x="578" y="252"/>
                  <a:pt x="578" y="252"/>
                  <a:pt x="578" y="251"/>
                </a:cubicBezTo>
                <a:cubicBezTo>
                  <a:pt x="579" y="251"/>
                  <a:pt x="579" y="251"/>
                  <a:pt x="579" y="251"/>
                </a:cubicBezTo>
                <a:cubicBezTo>
                  <a:pt x="579" y="251"/>
                  <a:pt x="578" y="252"/>
                  <a:pt x="579" y="252"/>
                </a:cubicBezTo>
                <a:cubicBezTo>
                  <a:pt x="579" y="252"/>
                  <a:pt x="579" y="252"/>
                  <a:pt x="580" y="252"/>
                </a:cubicBezTo>
                <a:cubicBezTo>
                  <a:pt x="580" y="252"/>
                  <a:pt x="582" y="252"/>
                  <a:pt x="582" y="252"/>
                </a:cubicBezTo>
                <a:cubicBezTo>
                  <a:pt x="583" y="251"/>
                  <a:pt x="583" y="251"/>
                  <a:pt x="583" y="251"/>
                </a:cubicBezTo>
                <a:cubicBezTo>
                  <a:pt x="583" y="250"/>
                  <a:pt x="583" y="249"/>
                  <a:pt x="583" y="249"/>
                </a:cubicBezTo>
                <a:cubicBezTo>
                  <a:pt x="583" y="249"/>
                  <a:pt x="582" y="248"/>
                  <a:pt x="582" y="249"/>
                </a:cubicBezTo>
                <a:cubicBezTo>
                  <a:pt x="582" y="249"/>
                  <a:pt x="582" y="249"/>
                  <a:pt x="582" y="250"/>
                </a:cubicBezTo>
                <a:cubicBezTo>
                  <a:pt x="582" y="250"/>
                  <a:pt x="583" y="251"/>
                  <a:pt x="582" y="251"/>
                </a:cubicBezTo>
                <a:cubicBezTo>
                  <a:pt x="582" y="251"/>
                  <a:pt x="581" y="251"/>
                  <a:pt x="581" y="251"/>
                </a:cubicBezTo>
                <a:cubicBezTo>
                  <a:pt x="580" y="251"/>
                  <a:pt x="580" y="252"/>
                  <a:pt x="580" y="251"/>
                </a:cubicBezTo>
                <a:cubicBezTo>
                  <a:pt x="580" y="250"/>
                  <a:pt x="580" y="250"/>
                  <a:pt x="580" y="250"/>
                </a:cubicBezTo>
                <a:cubicBezTo>
                  <a:pt x="580" y="249"/>
                  <a:pt x="580" y="249"/>
                  <a:pt x="580" y="249"/>
                </a:cubicBezTo>
                <a:cubicBezTo>
                  <a:pt x="580" y="248"/>
                  <a:pt x="580" y="247"/>
                  <a:pt x="579" y="247"/>
                </a:cubicBezTo>
                <a:cubicBezTo>
                  <a:pt x="579" y="248"/>
                  <a:pt x="578" y="248"/>
                  <a:pt x="578" y="247"/>
                </a:cubicBezTo>
                <a:cubicBezTo>
                  <a:pt x="578" y="247"/>
                  <a:pt x="579" y="246"/>
                  <a:pt x="579" y="246"/>
                </a:cubicBezTo>
                <a:cubicBezTo>
                  <a:pt x="580" y="246"/>
                  <a:pt x="580" y="245"/>
                  <a:pt x="581" y="245"/>
                </a:cubicBezTo>
                <a:cubicBezTo>
                  <a:pt x="581" y="245"/>
                  <a:pt x="581" y="245"/>
                  <a:pt x="581" y="244"/>
                </a:cubicBezTo>
                <a:cubicBezTo>
                  <a:pt x="580" y="244"/>
                  <a:pt x="580" y="244"/>
                  <a:pt x="581" y="243"/>
                </a:cubicBezTo>
                <a:cubicBezTo>
                  <a:pt x="581" y="243"/>
                  <a:pt x="581" y="242"/>
                  <a:pt x="582" y="242"/>
                </a:cubicBezTo>
                <a:cubicBezTo>
                  <a:pt x="582" y="242"/>
                  <a:pt x="582" y="242"/>
                  <a:pt x="582" y="242"/>
                </a:cubicBezTo>
                <a:cubicBezTo>
                  <a:pt x="583" y="242"/>
                  <a:pt x="583" y="240"/>
                  <a:pt x="584" y="240"/>
                </a:cubicBezTo>
                <a:cubicBezTo>
                  <a:pt x="584" y="240"/>
                  <a:pt x="584" y="240"/>
                  <a:pt x="585" y="239"/>
                </a:cubicBezTo>
                <a:cubicBezTo>
                  <a:pt x="585" y="239"/>
                  <a:pt x="586" y="239"/>
                  <a:pt x="586" y="238"/>
                </a:cubicBezTo>
                <a:cubicBezTo>
                  <a:pt x="586" y="238"/>
                  <a:pt x="586" y="238"/>
                  <a:pt x="586" y="237"/>
                </a:cubicBezTo>
                <a:cubicBezTo>
                  <a:pt x="587" y="237"/>
                  <a:pt x="588" y="236"/>
                  <a:pt x="588" y="237"/>
                </a:cubicBezTo>
                <a:cubicBezTo>
                  <a:pt x="588" y="237"/>
                  <a:pt x="588" y="237"/>
                  <a:pt x="588" y="237"/>
                </a:cubicBezTo>
                <a:cubicBezTo>
                  <a:pt x="588" y="237"/>
                  <a:pt x="589" y="237"/>
                  <a:pt x="589" y="237"/>
                </a:cubicBezTo>
                <a:cubicBezTo>
                  <a:pt x="589" y="236"/>
                  <a:pt x="589" y="236"/>
                  <a:pt x="589" y="235"/>
                </a:cubicBezTo>
                <a:cubicBezTo>
                  <a:pt x="589" y="235"/>
                  <a:pt x="590" y="235"/>
                  <a:pt x="590" y="235"/>
                </a:cubicBezTo>
                <a:cubicBezTo>
                  <a:pt x="589" y="235"/>
                  <a:pt x="589" y="236"/>
                  <a:pt x="589" y="236"/>
                </a:cubicBezTo>
                <a:cubicBezTo>
                  <a:pt x="590" y="236"/>
                  <a:pt x="590" y="236"/>
                  <a:pt x="590" y="236"/>
                </a:cubicBezTo>
                <a:cubicBezTo>
                  <a:pt x="590" y="236"/>
                  <a:pt x="591" y="236"/>
                  <a:pt x="591" y="236"/>
                </a:cubicBezTo>
                <a:cubicBezTo>
                  <a:pt x="591" y="236"/>
                  <a:pt x="591" y="235"/>
                  <a:pt x="592" y="236"/>
                </a:cubicBezTo>
                <a:cubicBezTo>
                  <a:pt x="592" y="236"/>
                  <a:pt x="593" y="236"/>
                  <a:pt x="593" y="235"/>
                </a:cubicBezTo>
                <a:cubicBezTo>
                  <a:pt x="593" y="235"/>
                  <a:pt x="594" y="234"/>
                  <a:pt x="594" y="234"/>
                </a:cubicBezTo>
                <a:cubicBezTo>
                  <a:pt x="595" y="234"/>
                  <a:pt x="594" y="233"/>
                  <a:pt x="595" y="233"/>
                </a:cubicBezTo>
                <a:cubicBezTo>
                  <a:pt x="595" y="232"/>
                  <a:pt x="596" y="231"/>
                  <a:pt x="596" y="232"/>
                </a:cubicBezTo>
                <a:cubicBezTo>
                  <a:pt x="596" y="232"/>
                  <a:pt x="596" y="233"/>
                  <a:pt x="596" y="233"/>
                </a:cubicBezTo>
                <a:cubicBezTo>
                  <a:pt x="596" y="233"/>
                  <a:pt x="596" y="234"/>
                  <a:pt x="596" y="234"/>
                </a:cubicBezTo>
                <a:cubicBezTo>
                  <a:pt x="596" y="234"/>
                  <a:pt x="595" y="234"/>
                  <a:pt x="596" y="234"/>
                </a:cubicBezTo>
                <a:cubicBezTo>
                  <a:pt x="596" y="235"/>
                  <a:pt x="596" y="235"/>
                  <a:pt x="596" y="234"/>
                </a:cubicBezTo>
                <a:cubicBezTo>
                  <a:pt x="597" y="234"/>
                  <a:pt x="597" y="234"/>
                  <a:pt x="597" y="234"/>
                </a:cubicBezTo>
                <a:cubicBezTo>
                  <a:pt x="597" y="234"/>
                  <a:pt x="597" y="233"/>
                  <a:pt x="597" y="233"/>
                </a:cubicBezTo>
                <a:cubicBezTo>
                  <a:pt x="597" y="233"/>
                  <a:pt x="598" y="233"/>
                  <a:pt x="598" y="233"/>
                </a:cubicBezTo>
                <a:cubicBezTo>
                  <a:pt x="598" y="232"/>
                  <a:pt x="598" y="233"/>
                  <a:pt x="598" y="233"/>
                </a:cubicBezTo>
                <a:cubicBezTo>
                  <a:pt x="598" y="234"/>
                  <a:pt x="597" y="234"/>
                  <a:pt x="598" y="234"/>
                </a:cubicBezTo>
                <a:cubicBezTo>
                  <a:pt x="598" y="234"/>
                  <a:pt x="599" y="234"/>
                  <a:pt x="599" y="233"/>
                </a:cubicBezTo>
                <a:cubicBezTo>
                  <a:pt x="599" y="233"/>
                  <a:pt x="599" y="233"/>
                  <a:pt x="599" y="233"/>
                </a:cubicBezTo>
                <a:cubicBezTo>
                  <a:pt x="599" y="232"/>
                  <a:pt x="599" y="232"/>
                  <a:pt x="599" y="232"/>
                </a:cubicBezTo>
                <a:cubicBezTo>
                  <a:pt x="599" y="232"/>
                  <a:pt x="600" y="232"/>
                  <a:pt x="600" y="232"/>
                </a:cubicBezTo>
                <a:cubicBezTo>
                  <a:pt x="600" y="233"/>
                  <a:pt x="599" y="233"/>
                  <a:pt x="600" y="233"/>
                </a:cubicBezTo>
                <a:cubicBezTo>
                  <a:pt x="600" y="233"/>
                  <a:pt x="600" y="233"/>
                  <a:pt x="600" y="232"/>
                </a:cubicBezTo>
                <a:cubicBezTo>
                  <a:pt x="600" y="232"/>
                  <a:pt x="600" y="232"/>
                  <a:pt x="601" y="232"/>
                </a:cubicBezTo>
                <a:cubicBezTo>
                  <a:pt x="601" y="232"/>
                  <a:pt x="602" y="231"/>
                  <a:pt x="602" y="232"/>
                </a:cubicBezTo>
                <a:cubicBezTo>
                  <a:pt x="602" y="232"/>
                  <a:pt x="602" y="232"/>
                  <a:pt x="602" y="232"/>
                </a:cubicBezTo>
                <a:cubicBezTo>
                  <a:pt x="603" y="232"/>
                  <a:pt x="603" y="232"/>
                  <a:pt x="603" y="231"/>
                </a:cubicBezTo>
                <a:cubicBezTo>
                  <a:pt x="603" y="231"/>
                  <a:pt x="604" y="231"/>
                  <a:pt x="604" y="231"/>
                </a:cubicBezTo>
                <a:cubicBezTo>
                  <a:pt x="604" y="231"/>
                  <a:pt x="605" y="231"/>
                  <a:pt x="606" y="231"/>
                </a:cubicBezTo>
                <a:cubicBezTo>
                  <a:pt x="606" y="230"/>
                  <a:pt x="607" y="230"/>
                  <a:pt x="607" y="230"/>
                </a:cubicBezTo>
                <a:cubicBezTo>
                  <a:pt x="607" y="230"/>
                  <a:pt x="606" y="230"/>
                  <a:pt x="606" y="230"/>
                </a:cubicBezTo>
                <a:cubicBezTo>
                  <a:pt x="606" y="229"/>
                  <a:pt x="607" y="229"/>
                  <a:pt x="607" y="228"/>
                </a:cubicBezTo>
                <a:cubicBezTo>
                  <a:pt x="607" y="228"/>
                  <a:pt x="607" y="228"/>
                  <a:pt x="607" y="228"/>
                </a:cubicBezTo>
                <a:cubicBezTo>
                  <a:pt x="607" y="228"/>
                  <a:pt x="607" y="228"/>
                  <a:pt x="607" y="228"/>
                </a:cubicBezTo>
                <a:cubicBezTo>
                  <a:pt x="607" y="228"/>
                  <a:pt x="608" y="228"/>
                  <a:pt x="608" y="228"/>
                </a:cubicBezTo>
                <a:cubicBezTo>
                  <a:pt x="608" y="228"/>
                  <a:pt x="608" y="228"/>
                  <a:pt x="609" y="228"/>
                </a:cubicBezTo>
                <a:cubicBezTo>
                  <a:pt x="609" y="228"/>
                  <a:pt x="610" y="228"/>
                  <a:pt x="610" y="228"/>
                </a:cubicBezTo>
                <a:cubicBezTo>
                  <a:pt x="611" y="228"/>
                  <a:pt x="611" y="228"/>
                  <a:pt x="611" y="228"/>
                </a:cubicBezTo>
                <a:cubicBezTo>
                  <a:pt x="611" y="228"/>
                  <a:pt x="611" y="227"/>
                  <a:pt x="612" y="228"/>
                </a:cubicBezTo>
                <a:cubicBezTo>
                  <a:pt x="612" y="228"/>
                  <a:pt x="612" y="228"/>
                  <a:pt x="613" y="227"/>
                </a:cubicBezTo>
                <a:cubicBezTo>
                  <a:pt x="613" y="227"/>
                  <a:pt x="612" y="227"/>
                  <a:pt x="613" y="226"/>
                </a:cubicBezTo>
                <a:cubicBezTo>
                  <a:pt x="613" y="226"/>
                  <a:pt x="613" y="226"/>
                  <a:pt x="614" y="226"/>
                </a:cubicBezTo>
                <a:cubicBezTo>
                  <a:pt x="614" y="226"/>
                  <a:pt x="614" y="226"/>
                  <a:pt x="613" y="226"/>
                </a:cubicBezTo>
                <a:cubicBezTo>
                  <a:pt x="613" y="227"/>
                  <a:pt x="613" y="227"/>
                  <a:pt x="614" y="227"/>
                </a:cubicBezTo>
                <a:cubicBezTo>
                  <a:pt x="614" y="227"/>
                  <a:pt x="615" y="227"/>
                  <a:pt x="616" y="227"/>
                </a:cubicBezTo>
                <a:cubicBezTo>
                  <a:pt x="617" y="226"/>
                  <a:pt x="618" y="226"/>
                  <a:pt x="618" y="225"/>
                </a:cubicBezTo>
                <a:cubicBezTo>
                  <a:pt x="619" y="225"/>
                  <a:pt x="619" y="225"/>
                  <a:pt x="620" y="225"/>
                </a:cubicBezTo>
                <a:cubicBezTo>
                  <a:pt x="620" y="225"/>
                  <a:pt x="620" y="224"/>
                  <a:pt x="621" y="225"/>
                </a:cubicBezTo>
                <a:cubicBezTo>
                  <a:pt x="621" y="225"/>
                  <a:pt x="621" y="224"/>
                  <a:pt x="622" y="224"/>
                </a:cubicBezTo>
                <a:cubicBezTo>
                  <a:pt x="622" y="223"/>
                  <a:pt x="622" y="223"/>
                  <a:pt x="622" y="223"/>
                </a:cubicBezTo>
                <a:cubicBezTo>
                  <a:pt x="622" y="222"/>
                  <a:pt x="623" y="222"/>
                  <a:pt x="623" y="222"/>
                </a:cubicBezTo>
                <a:cubicBezTo>
                  <a:pt x="623" y="222"/>
                  <a:pt x="622" y="223"/>
                  <a:pt x="623" y="223"/>
                </a:cubicBezTo>
                <a:cubicBezTo>
                  <a:pt x="623" y="223"/>
                  <a:pt x="624" y="223"/>
                  <a:pt x="624" y="223"/>
                </a:cubicBezTo>
                <a:cubicBezTo>
                  <a:pt x="624" y="223"/>
                  <a:pt x="624" y="224"/>
                  <a:pt x="623" y="224"/>
                </a:cubicBezTo>
                <a:cubicBezTo>
                  <a:pt x="622" y="224"/>
                  <a:pt x="622" y="225"/>
                  <a:pt x="621" y="225"/>
                </a:cubicBezTo>
                <a:cubicBezTo>
                  <a:pt x="620" y="225"/>
                  <a:pt x="620" y="226"/>
                  <a:pt x="620" y="226"/>
                </a:cubicBezTo>
                <a:cubicBezTo>
                  <a:pt x="619" y="226"/>
                  <a:pt x="620" y="227"/>
                  <a:pt x="620" y="227"/>
                </a:cubicBezTo>
                <a:cubicBezTo>
                  <a:pt x="620" y="227"/>
                  <a:pt x="620" y="226"/>
                  <a:pt x="621" y="226"/>
                </a:cubicBezTo>
                <a:cubicBezTo>
                  <a:pt x="621" y="226"/>
                  <a:pt x="622" y="226"/>
                  <a:pt x="622" y="226"/>
                </a:cubicBezTo>
                <a:cubicBezTo>
                  <a:pt x="623" y="226"/>
                  <a:pt x="624" y="226"/>
                  <a:pt x="624" y="226"/>
                </a:cubicBezTo>
                <a:cubicBezTo>
                  <a:pt x="625" y="226"/>
                  <a:pt x="625" y="227"/>
                  <a:pt x="625" y="227"/>
                </a:cubicBezTo>
                <a:cubicBezTo>
                  <a:pt x="626" y="226"/>
                  <a:pt x="628" y="226"/>
                  <a:pt x="628" y="226"/>
                </a:cubicBezTo>
                <a:cubicBezTo>
                  <a:pt x="628" y="227"/>
                  <a:pt x="627" y="227"/>
                  <a:pt x="626" y="227"/>
                </a:cubicBezTo>
                <a:cubicBezTo>
                  <a:pt x="626" y="227"/>
                  <a:pt x="625" y="227"/>
                  <a:pt x="624" y="227"/>
                </a:cubicBezTo>
                <a:cubicBezTo>
                  <a:pt x="623" y="228"/>
                  <a:pt x="623" y="227"/>
                  <a:pt x="623" y="228"/>
                </a:cubicBezTo>
                <a:cubicBezTo>
                  <a:pt x="623" y="228"/>
                  <a:pt x="623" y="229"/>
                  <a:pt x="623" y="229"/>
                </a:cubicBezTo>
                <a:cubicBezTo>
                  <a:pt x="623" y="229"/>
                  <a:pt x="623" y="228"/>
                  <a:pt x="623" y="228"/>
                </a:cubicBezTo>
                <a:cubicBezTo>
                  <a:pt x="622" y="228"/>
                  <a:pt x="622" y="228"/>
                  <a:pt x="622" y="228"/>
                </a:cubicBezTo>
                <a:cubicBezTo>
                  <a:pt x="622" y="228"/>
                  <a:pt x="622" y="227"/>
                  <a:pt x="622" y="227"/>
                </a:cubicBezTo>
                <a:cubicBezTo>
                  <a:pt x="622" y="227"/>
                  <a:pt x="621" y="227"/>
                  <a:pt x="621" y="227"/>
                </a:cubicBezTo>
                <a:cubicBezTo>
                  <a:pt x="620" y="228"/>
                  <a:pt x="619" y="228"/>
                  <a:pt x="618" y="228"/>
                </a:cubicBezTo>
                <a:cubicBezTo>
                  <a:pt x="617" y="229"/>
                  <a:pt x="617" y="229"/>
                  <a:pt x="616" y="229"/>
                </a:cubicBezTo>
                <a:cubicBezTo>
                  <a:pt x="615" y="230"/>
                  <a:pt x="615" y="230"/>
                  <a:pt x="614" y="230"/>
                </a:cubicBezTo>
                <a:cubicBezTo>
                  <a:pt x="613" y="231"/>
                  <a:pt x="614" y="231"/>
                  <a:pt x="615" y="231"/>
                </a:cubicBezTo>
                <a:cubicBezTo>
                  <a:pt x="615" y="231"/>
                  <a:pt x="614" y="231"/>
                  <a:pt x="614" y="231"/>
                </a:cubicBezTo>
                <a:cubicBezTo>
                  <a:pt x="613" y="231"/>
                  <a:pt x="613" y="232"/>
                  <a:pt x="613" y="231"/>
                </a:cubicBezTo>
                <a:cubicBezTo>
                  <a:pt x="613" y="231"/>
                  <a:pt x="613" y="231"/>
                  <a:pt x="613" y="231"/>
                </a:cubicBezTo>
                <a:cubicBezTo>
                  <a:pt x="612" y="231"/>
                  <a:pt x="611" y="232"/>
                  <a:pt x="611" y="232"/>
                </a:cubicBezTo>
                <a:cubicBezTo>
                  <a:pt x="610" y="232"/>
                  <a:pt x="609" y="234"/>
                  <a:pt x="609" y="233"/>
                </a:cubicBezTo>
                <a:cubicBezTo>
                  <a:pt x="610" y="233"/>
                  <a:pt x="610" y="233"/>
                  <a:pt x="611" y="233"/>
                </a:cubicBezTo>
                <a:cubicBezTo>
                  <a:pt x="611" y="232"/>
                  <a:pt x="612" y="232"/>
                  <a:pt x="612" y="232"/>
                </a:cubicBezTo>
                <a:cubicBezTo>
                  <a:pt x="612" y="232"/>
                  <a:pt x="610" y="233"/>
                  <a:pt x="610" y="234"/>
                </a:cubicBezTo>
                <a:cubicBezTo>
                  <a:pt x="610" y="234"/>
                  <a:pt x="609" y="234"/>
                  <a:pt x="609" y="235"/>
                </a:cubicBezTo>
                <a:cubicBezTo>
                  <a:pt x="609" y="235"/>
                  <a:pt x="609" y="236"/>
                  <a:pt x="609" y="236"/>
                </a:cubicBezTo>
                <a:cubicBezTo>
                  <a:pt x="609" y="237"/>
                  <a:pt x="608" y="238"/>
                  <a:pt x="609" y="238"/>
                </a:cubicBezTo>
                <a:cubicBezTo>
                  <a:pt x="610" y="237"/>
                  <a:pt x="610" y="237"/>
                  <a:pt x="610" y="237"/>
                </a:cubicBezTo>
                <a:cubicBezTo>
                  <a:pt x="610" y="238"/>
                  <a:pt x="610" y="238"/>
                  <a:pt x="610" y="239"/>
                </a:cubicBezTo>
                <a:cubicBezTo>
                  <a:pt x="611" y="239"/>
                  <a:pt x="611" y="238"/>
                  <a:pt x="612" y="239"/>
                </a:cubicBezTo>
                <a:cubicBezTo>
                  <a:pt x="612" y="239"/>
                  <a:pt x="612" y="240"/>
                  <a:pt x="612" y="239"/>
                </a:cubicBezTo>
                <a:cubicBezTo>
                  <a:pt x="612" y="239"/>
                  <a:pt x="613" y="239"/>
                  <a:pt x="613" y="238"/>
                </a:cubicBezTo>
                <a:cubicBezTo>
                  <a:pt x="613" y="238"/>
                  <a:pt x="613" y="237"/>
                  <a:pt x="613" y="237"/>
                </a:cubicBezTo>
                <a:cubicBezTo>
                  <a:pt x="613" y="237"/>
                  <a:pt x="613" y="238"/>
                  <a:pt x="614" y="238"/>
                </a:cubicBezTo>
                <a:cubicBezTo>
                  <a:pt x="614" y="237"/>
                  <a:pt x="614" y="237"/>
                  <a:pt x="614" y="237"/>
                </a:cubicBezTo>
                <a:cubicBezTo>
                  <a:pt x="614" y="237"/>
                  <a:pt x="614" y="238"/>
                  <a:pt x="615" y="238"/>
                </a:cubicBezTo>
                <a:cubicBezTo>
                  <a:pt x="615" y="237"/>
                  <a:pt x="616" y="237"/>
                  <a:pt x="616" y="237"/>
                </a:cubicBezTo>
                <a:cubicBezTo>
                  <a:pt x="617" y="236"/>
                  <a:pt x="616" y="236"/>
                  <a:pt x="616" y="236"/>
                </a:cubicBezTo>
                <a:cubicBezTo>
                  <a:pt x="617" y="236"/>
                  <a:pt x="617" y="236"/>
                  <a:pt x="618" y="235"/>
                </a:cubicBezTo>
                <a:cubicBezTo>
                  <a:pt x="618" y="235"/>
                  <a:pt x="618" y="235"/>
                  <a:pt x="619" y="235"/>
                </a:cubicBezTo>
                <a:cubicBezTo>
                  <a:pt x="619" y="235"/>
                  <a:pt x="620" y="234"/>
                  <a:pt x="620" y="234"/>
                </a:cubicBezTo>
                <a:cubicBezTo>
                  <a:pt x="620" y="233"/>
                  <a:pt x="620" y="234"/>
                  <a:pt x="620" y="234"/>
                </a:cubicBezTo>
                <a:cubicBezTo>
                  <a:pt x="621" y="234"/>
                  <a:pt x="621" y="233"/>
                  <a:pt x="621" y="233"/>
                </a:cubicBezTo>
                <a:cubicBezTo>
                  <a:pt x="621" y="232"/>
                  <a:pt x="621" y="232"/>
                  <a:pt x="621" y="232"/>
                </a:cubicBezTo>
                <a:cubicBezTo>
                  <a:pt x="622" y="232"/>
                  <a:pt x="622" y="232"/>
                  <a:pt x="622" y="232"/>
                </a:cubicBezTo>
                <a:cubicBezTo>
                  <a:pt x="622" y="232"/>
                  <a:pt x="622" y="233"/>
                  <a:pt x="622" y="232"/>
                </a:cubicBezTo>
                <a:cubicBezTo>
                  <a:pt x="622" y="232"/>
                  <a:pt x="622" y="232"/>
                  <a:pt x="622" y="231"/>
                </a:cubicBezTo>
                <a:cubicBezTo>
                  <a:pt x="623" y="231"/>
                  <a:pt x="623" y="231"/>
                  <a:pt x="623" y="231"/>
                </a:cubicBezTo>
                <a:cubicBezTo>
                  <a:pt x="623" y="231"/>
                  <a:pt x="623" y="232"/>
                  <a:pt x="623" y="232"/>
                </a:cubicBezTo>
                <a:cubicBezTo>
                  <a:pt x="624" y="233"/>
                  <a:pt x="624" y="233"/>
                  <a:pt x="625" y="232"/>
                </a:cubicBezTo>
                <a:cubicBezTo>
                  <a:pt x="625" y="232"/>
                  <a:pt x="625" y="232"/>
                  <a:pt x="625" y="231"/>
                </a:cubicBezTo>
                <a:cubicBezTo>
                  <a:pt x="626" y="231"/>
                  <a:pt x="627" y="231"/>
                  <a:pt x="627" y="231"/>
                </a:cubicBezTo>
                <a:cubicBezTo>
                  <a:pt x="627" y="231"/>
                  <a:pt x="627" y="231"/>
                  <a:pt x="628" y="231"/>
                </a:cubicBezTo>
                <a:cubicBezTo>
                  <a:pt x="629" y="231"/>
                  <a:pt x="630" y="230"/>
                  <a:pt x="631" y="230"/>
                </a:cubicBezTo>
                <a:cubicBezTo>
                  <a:pt x="631" y="230"/>
                  <a:pt x="634" y="229"/>
                  <a:pt x="634" y="229"/>
                </a:cubicBezTo>
                <a:cubicBezTo>
                  <a:pt x="635" y="229"/>
                  <a:pt x="636" y="228"/>
                  <a:pt x="637" y="228"/>
                </a:cubicBezTo>
                <a:cubicBezTo>
                  <a:pt x="637" y="228"/>
                  <a:pt x="638" y="228"/>
                  <a:pt x="638" y="228"/>
                </a:cubicBezTo>
                <a:cubicBezTo>
                  <a:pt x="638" y="228"/>
                  <a:pt x="638" y="227"/>
                  <a:pt x="639" y="227"/>
                </a:cubicBezTo>
                <a:cubicBezTo>
                  <a:pt x="640" y="227"/>
                  <a:pt x="640" y="227"/>
                  <a:pt x="640" y="227"/>
                </a:cubicBezTo>
                <a:cubicBezTo>
                  <a:pt x="641" y="227"/>
                  <a:pt x="641" y="226"/>
                  <a:pt x="640" y="226"/>
                </a:cubicBezTo>
                <a:cubicBezTo>
                  <a:pt x="640" y="226"/>
                  <a:pt x="639" y="227"/>
                  <a:pt x="639" y="226"/>
                </a:cubicBezTo>
                <a:cubicBezTo>
                  <a:pt x="639" y="226"/>
                  <a:pt x="640" y="226"/>
                  <a:pt x="640" y="226"/>
                </a:cubicBezTo>
                <a:cubicBezTo>
                  <a:pt x="640" y="225"/>
                  <a:pt x="640" y="225"/>
                  <a:pt x="639" y="225"/>
                </a:cubicBezTo>
                <a:cubicBezTo>
                  <a:pt x="639" y="224"/>
                  <a:pt x="639" y="224"/>
                  <a:pt x="638" y="224"/>
                </a:cubicBezTo>
                <a:cubicBezTo>
                  <a:pt x="638" y="225"/>
                  <a:pt x="638" y="225"/>
                  <a:pt x="637" y="224"/>
                </a:cubicBezTo>
                <a:cubicBezTo>
                  <a:pt x="637" y="224"/>
                  <a:pt x="637" y="224"/>
                  <a:pt x="637" y="223"/>
                </a:cubicBezTo>
                <a:cubicBezTo>
                  <a:pt x="637" y="223"/>
                  <a:pt x="636" y="223"/>
                  <a:pt x="636" y="223"/>
                </a:cubicBezTo>
                <a:cubicBezTo>
                  <a:pt x="636" y="224"/>
                  <a:pt x="634" y="224"/>
                  <a:pt x="634" y="224"/>
                </a:cubicBezTo>
                <a:cubicBezTo>
                  <a:pt x="634" y="224"/>
                  <a:pt x="634" y="224"/>
                  <a:pt x="633" y="224"/>
                </a:cubicBezTo>
                <a:cubicBezTo>
                  <a:pt x="633" y="224"/>
                  <a:pt x="632" y="225"/>
                  <a:pt x="632" y="225"/>
                </a:cubicBezTo>
                <a:cubicBezTo>
                  <a:pt x="632" y="224"/>
                  <a:pt x="633" y="224"/>
                  <a:pt x="632" y="224"/>
                </a:cubicBezTo>
                <a:cubicBezTo>
                  <a:pt x="632" y="224"/>
                  <a:pt x="632" y="224"/>
                  <a:pt x="631" y="223"/>
                </a:cubicBezTo>
                <a:cubicBezTo>
                  <a:pt x="631" y="223"/>
                  <a:pt x="631" y="224"/>
                  <a:pt x="630" y="224"/>
                </a:cubicBezTo>
                <a:cubicBezTo>
                  <a:pt x="630" y="224"/>
                  <a:pt x="629" y="223"/>
                  <a:pt x="629" y="223"/>
                </a:cubicBezTo>
                <a:cubicBezTo>
                  <a:pt x="628" y="223"/>
                  <a:pt x="628" y="223"/>
                  <a:pt x="627" y="223"/>
                </a:cubicBezTo>
                <a:cubicBezTo>
                  <a:pt x="627" y="223"/>
                  <a:pt x="627" y="223"/>
                  <a:pt x="627" y="222"/>
                </a:cubicBezTo>
                <a:cubicBezTo>
                  <a:pt x="626" y="222"/>
                  <a:pt x="626" y="222"/>
                  <a:pt x="626" y="222"/>
                </a:cubicBezTo>
                <a:cubicBezTo>
                  <a:pt x="626" y="222"/>
                  <a:pt x="627" y="222"/>
                  <a:pt x="627" y="222"/>
                </a:cubicBezTo>
                <a:cubicBezTo>
                  <a:pt x="627" y="221"/>
                  <a:pt x="627" y="221"/>
                  <a:pt x="627" y="221"/>
                </a:cubicBezTo>
                <a:cubicBezTo>
                  <a:pt x="627" y="221"/>
                  <a:pt x="627" y="221"/>
                  <a:pt x="626" y="221"/>
                </a:cubicBezTo>
                <a:cubicBezTo>
                  <a:pt x="626" y="221"/>
                  <a:pt x="626" y="220"/>
                  <a:pt x="625" y="220"/>
                </a:cubicBezTo>
                <a:cubicBezTo>
                  <a:pt x="625" y="220"/>
                  <a:pt x="625" y="221"/>
                  <a:pt x="624" y="220"/>
                </a:cubicBezTo>
                <a:cubicBezTo>
                  <a:pt x="624" y="220"/>
                  <a:pt x="623" y="220"/>
                  <a:pt x="623" y="220"/>
                </a:cubicBezTo>
                <a:cubicBezTo>
                  <a:pt x="624" y="220"/>
                  <a:pt x="623" y="220"/>
                  <a:pt x="623" y="220"/>
                </a:cubicBezTo>
                <a:cubicBezTo>
                  <a:pt x="623" y="219"/>
                  <a:pt x="624" y="219"/>
                  <a:pt x="624" y="219"/>
                </a:cubicBezTo>
                <a:cubicBezTo>
                  <a:pt x="624" y="219"/>
                  <a:pt x="624" y="218"/>
                  <a:pt x="624" y="217"/>
                </a:cubicBezTo>
                <a:cubicBezTo>
                  <a:pt x="623" y="217"/>
                  <a:pt x="623" y="216"/>
                  <a:pt x="623" y="216"/>
                </a:cubicBezTo>
                <a:cubicBezTo>
                  <a:pt x="624" y="216"/>
                  <a:pt x="624" y="216"/>
                  <a:pt x="624" y="215"/>
                </a:cubicBezTo>
                <a:cubicBezTo>
                  <a:pt x="624" y="215"/>
                  <a:pt x="624" y="215"/>
                  <a:pt x="624" y="215"/>
                </a:cubicBezTo>
                <a:cubicBezTo>
                  <a:pt x="623" y="215"/>
                  <a:pt x="623" y="215"/>
                  <a:pt x="622" y="215"/>
                </a:cubicBezTo>
                <a:cubicBezTo>
                  <a:pt x="622" y="215"/>
                  <a:pt x="622" y="214"/>
                  <a:pt x="622" y="214"/>
                </a:cubicBezTo>
                <a:cubicBezTo>
                  <a:pt x="621" y="214"/>
                  <a:pt x="624" y="213"/>
                  <a:pt x="624" y="213"/>
                </a:cubicBezTo>
                <a:cubicBezTo>
                  <a:pt x="625" y="212"/>
                  <a:pt x="626" y="211"/>
                  <a:pt x="626" y="211"/>
                </a:cubicBezTo>
                <a:cubicBezTo>
                  <a:pt x="626" y="210"/>
                  <a:pt x="627" y="210"/>
                  <a:pt x="627" y="210"/>
                </a:cubicBezTo>
                <a:cubicBezTo>
                  <a:pt x="627" y="210"/>
                  <a:pt x="626" y="210"/>
                  <a:pt x="626" y="210"/>
                </a:cubicBezTo>
                <a:cubicBezTo>
                  <a:pt x="625" y="210"/>
                  <a:pt x="625" y="210"/>
                  <a:pt x="625" y="210"/>
                </a:cubicBezTo>
                <a:cubicBezTo>
                  <a:pt x="625" y="209"/>
                  <a:pt x="624" y="210"/>
                  <a:pt x="624" y="210"/>
                </a:cubicBezTo>
                <a:cubicBezTo>
                  <a:pt x="623" y="210"/>
                  <a:pt x="622" y="211"/>
                  <a:pt x="622" y="211"/>
                </a:cubicBezTo>
                <a:cubicBezTo>
                  <a:pt x="622" y="211"/>
                  <a:pt x="621" y="212"/>
                  <a:pt x="621" y="211"/>
                </a:cubicBezTo>
                <a:cubicBezTo>
                  <a:pt x="621" y="210"/>
                  <a:pt x="621" y="210"/>
                  <a:pt x="621" y="209"/>
                </a:cubicBezTo>
                <a:cubicBezTo>
                  <a:pt x="621" y="209"/>
                  <a:pt x="621" y="209"/>
                  <a:pt x="620" y="209"/>
                </a:cubicBezTo>
                <a:cubicBezTo>
                  <a:pt x="620" y="209"/>
                  <a:pt x="619" y="209"/>
                  <a:pt x="619" y="208"/>
                </a:cubicBezTo>
                <a:cubicBezTo>
                  <a:pt x="619" y="208"/>
                  <a:pt x="618" y="208"/>
                  <a:pt x="618" y="208"/>
                </a:cubicBezTo>
                <a:cubicBezTo>
                  <a:pt x="618" y="208"/>
                  <a:pt x="617" y="209"/>
                  <a:pt x="617" y="209"/>
                </a:cubicBezTo>
                <a:cubicBezTo>
                  <a:pt x="616" y="208"/>
                  <a:pt x="616" y="209"/>
                  <a:pt x="616" y="209"/>
                </a:cubicBezTo>
                <a:cubicBezTo>
                  <a:pt x="616" y="208"/>
                  <a:pt x="617" y="208"/>
                  <a:pt x="618" y="208"/>
                </a:cubicBezTo>
                <a:cubicBezTo>
                  <a:pt x="618" y="208"/>
                  <a:pt x="618" y="208"/>
                  <a:pt x="619" y="208"/>
                </a:cubicBezTo>
                <a:cubicBezTo>
                  <a:pt x="620" y="208"/>
                  <a:pt x="620" y="208"/>
                  <a:pt x="621" y="208"/>
                </a:cubicBezTo>
                <a:cubicBezTo>
                  <a:pt x="621" y="207"/>
                  <a:pt x="621" y="207"/>
                  <a:pt x="621" y="208"/>
                </a:cubicBezTo>
                <a:cubicBezTo>
                  <a:pt x="622" y="208"/>
                  <a:pt x="624" y="209"/>
                  <a:pt x="624" y="209"/>
                </a:cubicBezTo>
                <a:cubicBezTo>
                  <a:pt x="625" y="208"/>
                  <a:pt x="626" y="208"/>
                  <a:pt x="626" y="207"/>
                </a:cubicBezTo>
                <a:cubicBezTo>
                  <a:pt x="627" y="207"/>
                  <a:pt x="627" y="207"/>
                  <a:pt x="628" y="207"/>
                </a:cubicBezTo>
                <a:cubicBezTo>
                  <a:pt x="628" y="206"/>
                  <a:pt x="629" y="206"/>
                  <a:pt x="630" y="206"/>
                </a:cubicBezTo>
                <a:cubicBezTo>
                  <a:pt x="630" y="206"/>
                  <a:pt x="631" y="206"/>
                  <a:pt x="631" y="205"/>
                </a:cubicBezTo>
                <a:cubicBezTo>
                  <a:pt x="632" y="204"/>
                  <a:pt x="631" y="204"/>
                  <a:pt x="631" y="204"/>
                </a:cubicBezTo>
                <a:cubicBezTo>
                  <a:pt x="632" y="204"/>
                  <a:pt x="631" y="203"/>
                  <a:pt x="631" y="203"/>
                </a:cubicBezTo>
                <a:cubicBezTo>
                  <a:pt x="631" y="203"/>
                  <a:pt x="632" y="203"/>
                  <a:pt x="632" y="203"/>
                </a:cubicBezTo>
                <a:cubicBezTo>
                  <a:pt x="632" y="203"/>
                  <a:pt x="632" y="202"/>
                  <a:pt x="632" y="202"/>
                </a:cubicBezTo>
                <a:cubicBezTo>
                  <a:pt x="632" y="202"/>
                  <a:pt x="630" y="200"/>
                  <a:pt x="630" y="200"/>
                </a:cubicBezTo>
                <a:cubicBezTo>
                  <a:pt x="629" y="200"/>
                  <a:pt x="627" y="200"/>
                  <a:pt x="627" y="200"/>
                </a:cubicBezTo>
                <a:cubicBezTo>
                  <a:pt x="626" y="200"/>
                  <a:pt x="624" y="200"/>
                  <a:pt x="623" y="200"/>
                </a:cubicBezTo>
                <a:cubicBezTo>
                  <a:pt x="623" y="200"/>
                  <a:pt x="621" y="201"/>
                  <a:pt x="620" y="201"/>
                </a:cubicBezTo>
                <a:cubicBezTo>
                  <a:pt x="620" y="201"/>
                  <a:pt x="618" y="202"/>
                  <a:pt x="617" y="202"/>
                </a:cubicBezTo>
                <a:cubicBezTo>
                  <a:pt x="616" y="202"/>
                  <a:pt x="615" y="202"/>
                  <a:pt x="614" y="203"/>
                </a:cubicBezTo>
                <a:cubicBezTo>
                  <a:pt x="613" y="203"/>
                  <a:pt x="611" y="204"/>
                  <a:pt x="610" y="204"/>
                </a:cubicBezTo>
                <a:cubicBezTo>
                  <a:pt x="609" y="205"/>
                  <a:pt x="608" y="206"/>
                  <a:pt x="607" y="206"/>
                </a:cubicBezTo>
                <a:cubicBezTo>
                  <a:pt x="605" y="206"/>
                  <a:pt x="604" y="207"/>
                  <a:pt x="603" y="208"/>
                </a:cubicBezTo>
                <a:cubicBezTo>
                  <a:pt x="602" y="208"/>
                  <a:pt x="602" y="208"/>
                  <a:pt x="602" y="209"/>
                </a:cubicBezTo>
                <a:cubicBezTo>
                  <a:pt x="601" y="209"/>
                  <a:pt x="600" y="210"/>
                  <a:pt x="599" y="211"/>
                </a:cubicBezTo>
                <a:cubicBezTo>
                  <a:pt x="598" y="211"/>
                  <a:pt x="598" y="211"/>
                  <a:pt x="597" y="212"/>
                </a:cubicBezTo>
                <a:cubicBezTo>
                  <a:pt x="597" y="212"/>
                  <a:pt x="597" y="213"/>
                  <a:pt x="596" y="213"/>
                </a:cubicBezTo>
                <a:cubicBezTo>
                  <a:pt x="596" y="213"/>
                  <a:pt x="596" y="213"/>
                  <a:pt x="595" y="213"/>
                </a:cubicBezTo>
                <a:cubicBezTo>
                  <a:pt x="595" y="214"/>
                  <a:pt x="595" y="214"/>
                  <a:pt x="594" y="214"/>
                </a:cubicBezTo>
                <a:cubicBezTo>
                  <a:pt x="594" y="215"/>
                  <a:pt x="594" y="215"/>
                  <a:pt x="593" y="215"/>
                </a:cubicBezTo>
                <a:cubicBezTo>
                  <a:pt x="593" y="216"/>
                  <a:pt x="592" y="216"/>
                  <a:pt x="592" y="216"/>
                </a:cubicBezTo>
                <a:cubicBezTo>
                  <a:pt x="591" y="216"/>
                  <a:pt x="591" y="216"/>
                  <a:pt x="590" y="216"/>
                </a:cubicBezTo>
                <a:cubicBezTo>
                  <a:pt x="590" y="216"/>
                  <a:pt x="589" y="216"/>
                  <a:pt x="590" y="216"/>
                </a:cubicBezTo>
                <a:cubicBezTo>
                  <a:pt x="591" y="215"/>
                  <a:pt x="592" y="215"/>
                  <a:pt x="593" y="214"/>
                </a:cubicBezTo>
                <a:cubicBezTo>
                  <a:pt x="593" y="214"/>
                  <a:pt x="594" y="213"/>
                  <a:pt x="595" y="213"/>
                </a:cubicBezTo>
                <a:cubicBezTo>
                  <a:pt x="595" y="212"/>
                  <a:pt x="596" y="212"/>
                  <a:pt x="597" y="212"/>
                </a:cubicBezTo>
                <a:cubicBezTo>
                  <a:pt x="597" y="211"/>
                  <a:pt x="598" y="210"/>
                  <a:pt x="599" y="210"/>
                </a:cubicBezTo>
                <a:cubicBezTo>
                  <a:pt x="599" y="209"/>
                  <a:pt x="600" y="208"/>
                  <a:pt x="600" y="208"/>
                </a:cubicBezTo>
                <a:cubicBezTo>
                  <a:pt x="600" y="208"/>
                  <a:pt x="600" y="207"/>
                  <a:pt x="599" y="207"/>
                </a:cubicBezTo>
                <a:cubicBezTo>
                  <a:pt x="599" y="207"/>
                  <a:pt x="598" y="207"/>
                  <a:pt x="598" y="207"/>
                </a:cubicBezTo>
                <a:cubicBezTo>
                  <a:pt x="598" y="206"/>
                  <a:pt x="598" y="206"/>
                  <a:pt x="597" y="206"/>
                </a:cubicBezTo>
                <a:cubicBezTo>
                  <a:pt x="597" y="206"/>
                  <a:pt x="596" y="206"/>
                  <a:pt x="596" y="206"/>
                </a:cubicBezTo>
                <a:cubicBezTo>
                  <a:pt x="596" y="206"/>
                  <a:pt x="595" y="206"/>
                  <a:pt x="595" y="206"/>
                </a:cubicBezTo>
                <a:cubicBezTo>
                  <a:pt x="595" y="206"/>
                  <a:pt x="596" y="206"/>
                  <a:pt x="595" y="206"/>
                </a:cubicBezTo>
                <a:cubicBezTo>
                  <a:pt x="595" y="205"/>
                  <a:pt x="595" y="206"/>
                  <a:pt x="594" y="206"/>
                </a:cubicBezTo>
                <a:cubicBezTo>
                  <a:pt x="594" y="205"/>
                  <a:pt x="595" y="205"/>
                  <a:pt x="596" y="205"/>
                </a:cubicBezTo>
                <a:cubicBezTo>
                  <a:pt x="596" y="205"/>
                  <a:pt x="596" y="206"/>
                  <a:pt x="597" y="206"/>
                </a:cubicBezTo>
                <a:cubicBezTo>
                  <a:pt x="597" y="206"/>
                  <a:pt x="598" y="206"/>
                  <a:pt x="598" y="206"/>
                </a:cubicBezTo>
                <a:cubicBezTo>
                  <a:pt x="599" y="206"/>
                  <a:pt x="600" y="207"/>
                  <a:pt x="600" y="207"/>
                </a:cubicBezTo>
                <a:cubicBezTo>
                  <a:pt x="600" y="207"/>
                  <a:pt x="600" y="207"/>
                  <a:pt x="601" y="207"/>
                </a:cubicBezTo>
                <a:cubicBezTo>
                  <a:pt x="601" y="208"/>
                  <a:pt x="602" y="207"/>
                  <a:pt x="602" y="207"/>
                </a:cubicBezTo>
                <a:cubicBezTo>
                  <a:pt x="603" y="206"/>
                  <a:pt x="604" y="205"/>
                  <a:pt x="605" y="205"/>
                </a:cubicBezTo>
                <a:cubicBezTo>
                  <a:pt x="605" y="204"/>
                  <a:pt x="606" y="204"/>
                  <a:pt x="607" y="203"/>
                </a:cubicBezTo>
                <a:cubicBezTo>
                  <a:pt x="607" y="203"/>
                  <a:pt x="607" y="203"/>
                  <a:pt x="608" y="202"/>
                </a:cubicBezTo>
                <a:cubicBezTo>
                  <a:pt x="609" y="202"/>
                  <a:pt x="609" y="202"/>
                  <a:pt x="610" y="201"/>
                </a:cubicBezTo>
                <a:cubicBezTo>
                  <a:pt x="610" y="201"/>
                  <a:pt x="611" y="200"/>
                  <a:pt x="611" y="200"/>
                </a:cubicBezTo>
                <a:cubicBezTo>
                  <a:pt x="611" y="201"/>
                  <a:pt x="611" y="201"/>
                  <a:pt x="611" y="201"/>
                </a:cubicBezTo>
                <a:cubicBezTo>
                  <a:pt x="611" y="201"/>
                  <a:pt x="611" y="201"/>
                  <a:pt x="612" y="201"/>
                </a:cubicBezTo>
                <a:cubicBezTo>
                  <a:pt x="612" y="201"/>
                  <a:pt x="612" y="200"/>
                  <a:pt x="613" y="200"/>
                </a:cubicBezTo>
                <a:cubicBezTo>
                  <a:pt x="613" y="200"/>
                  <a:pt x="613" y="200"/>
                  <a:pt x="613" y="200"/>
                </a:cubicBezTo>
                <a:cubicBezTo>
                  <a:pt x="613" y="200"/>
                  <a:pt x="615" y="200"/>
                  <a:pt x="616" y="200"/>
                </a:cubicBezTo>
                <a:cubicBezTo>
                  <a:pt x="616" y="200"/>
                  <a:pt x="617" y="199"/>
                  <a:pt x="618" y="199"/>
                </a:cubicBezTo>
                <a:cubicBezTo>
                  <a:pt x="618" y="198"/>
                  <a:pt x="618" y="197"/>
                  <a:pt x="619" y="196"/>
                </a:cubicBezTo>
                <a:cubicBezTo>
                  <a:pt x="620" y="196"/>
                  <a:pt x="621" y="196"/>
                  <a:pt x="621" y="196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2" y="195"/>
                  <a:pt x="622" y="195"/>
                  <a:pt x="623" y="194"/>
                </a:cubicBezTo>
                <a:cubicBezTo>
                  <a:pt x="623" y="194"/>
                  <a:pt x="623" y="194"/>
                  <a:pt x="624" y="194"/>
                </a:cubicBezTo>
                <a:cubicBezTo>
                  <a:pt x="624" y="194"/>
                  <a:pt x="623" y="193"/>
                  <a:pt x="624" y="193"/>
                </a:cubicBezTo>
                <a:cubicBezTo>
                  <a:pt x="625" y="193"/>
                  <a:pt x="625" y="194"/>
                  <a:pt x="625" y="194"/>
                </a:cubicBezTo>
                <a:cubicBezTo>
                  <a:pt x="626" y="194"/>
                  <a:pt x="626" y="193"/>
                  <a:pt x="627" y="193"/>
                </a:cubicBezTo>
                <a:cubicBezTo>
                  <a:pt x="628" y="193"/>
                  <a:pt x="629" y="193"/>
                  <a:pt x="630" y="193"/>
                </a:cubicBezTo>
                <a:cubicBezTo>
                  <a:pt x="631" y="193"/>
                  <a:pt x="631" y="193"/>
                  <a:pt x="631" y="193"/>
                </a:cubicBezTo>
                <a:cubicBezTo>
                  <a:pt x="632" y="193"/>
                  <a:pt x="633" y="193"/>
                  <a:pt x="634" y="193"/>
                </a:cubicBezTo>
                <a:cubicBezTo>
                  <a:pt x="635" y="193"/>
                  <a:pt x="635" y="193"/>
                  <a:pt x="635" y="193"/>
                </a:cubicBezTo>
                <a:cubicBezTo>
                  <a:pt x="636" y="193"/>
                  <a:pt x="636" y="193"/>
                  <a:pt x="637" y="193"/>
                </a:cubicBezTo>
                <a:cubicBezTo>
                  <a:pt x="637" y="193"/>
                  <a:pt x="638" y="193"/>
                  <a:pt x="638" y="193"/>
                </a:cubicBezTo>
                <a:cubicBezTo>
                  <a:pt x="639" y="193"/>
                  <a:pt x="640" y="194"/>
                  <a:pt x="640" y="194"/>
                </a:cubicBezTo>
                <a:cubicBezTo>
                  <a:pt x="641" y="193"/>
                  <a:pt x="642" y="193"/>
                  <a:pt x="642" y="193"/>
                </a:cubicBezTo>
                <a:cubicBezTo>
                  <a:pt x="643" y="193"/>
                  <a:pt x="643" y="193"/>
                  <a:pt x="644" y="193"/>
                </a:cubicBezTo>
                <a:cubicBezTo>
                  <a:pt x="644" y="193"/>
                  <a:pt x="646" y="193"/>
                  <a:pt x="646" y="193"/>
                </a:cubicBezTo>
                <a:cubicBezTo>
                  <a:pt x="646" y="193"/>
                  <a:pt x="647" y="194"/>
                  <a:pt x="647" y="194"/>
                </a:cubicBezTo>
                <a:cubicBezTo>
                  <a:pt x="648" y="194"/>
                  <a:pt x="648" y="194"/>
                  <a:pt x="648" y="194"/>
                </a:cubicBezTo>
                <a:cubicBezTo>
                  <a:pt x="649" y="194"/>
                  <a:pt x="650" y="195"/>
                  <a:pt x="650" y="194"/>
                </a:cubicBezTo>
                <a:cubicBezTo>
                  <a:pt x="651" y="194"/>
                  <a:pt x="652" y="194"/>
                  <a:pt x="653" y="194"/>
                </a:cubicBezTo>
                <a:cubicBezTo>
                  <a:pt x="654" y="194"/>
                  <a:pt x="654" y="194"/>
                  <a:pt x="655" y="194"/>
                </a:cubicBezTo>
                <a:cubicBezTo>
                  <a:pt x="656" y="193"/>
                  <a:pt x="657" y="193"/>
                  <a:pt x="658" y="193"/>
                </a:cubicBezTo>
                <a:cubicBezTo>
                  <a:pt x="659" y="193"/>
                  <a:pt x="659" y="193"/>
                  <a:pt x="659" y="193"/>
                </a:cubicBezTo>
                <a:cubicBezTo>
                  <a:pt x="660" y="192"/>
                  <a:pt x="660" y="192"/>
                  <a:pt x="661" y="192"/>
                </a:cubicBezTo>
                <a:cubicBezTo>
                  <a:pt x="661" y="192"/>
                  <a:pt x="663" y="190"/>
                  <a:pt x="663" y="191"/>
                </a:cubicBezTo>
                <a:cubicBezTo>
                  <a:pt x="663" y="191"/>
                  <a:pt x="663" y="191"/>
                  <a:pt x="663" y="191"/>
                </a:cubicBezTo>
                <a:cubicBezTo>
                  <a:pt x="663" y="191"/>
                  <a:pt x="663" y="190"/>
                  <a:pt x="664" y="190"/>
                </a:cubicBezTo>
                <a:cubicBezTo>
                  <a:pt x="664" y="190"/>
                  <a:pt x="665" y="190"/>
                  <a:pt x="665" y="190"/>
                </a:cubicBezTo>
                <a:cubicBezTo>
                  <a:pt x="665" y="189"/>
                  <a:pt x="665" y="190"/>
                  <a:pt x="665" y="190"/>
                </a:cubicBezTo>
                <a:cubicBezTo>
                  <a:pt x="665" y="190"/>
                  <a:pt x="666" y="190"/>
                  <a:pt x="666" y="189"/>
                </a:cubicBezTo>
                <a:cubicBezTo>
                  <a:pt x="666" y="189"/>
                  <a:pt x="665" y="188"/>
                  <a:pt x="666" y="188"/>
                </a:cubicBezTo>
                <a:cubicBezTo>
                  <a:pt x="666" y="188"/>
                  <a:pt x="667" y="188"/>
                  <a:pt x="667" y="188"/>
                </a:cubicBezTo>
                <a:cubicBezTo>
                  <a:pt x="667" y="188"/>
                  <a:pt x="668" y="188"/>
                  <a:pt x="668" y="187"/>
                </a:cubicBezTo>
                <a:cubicBezTo>
                  <a:pt x="668" y="187"/>
                  <a:pt x="668" y="187"/>
                  <a:pt x="668" y="187"/>
                </a:cubicBezTo>
                <a:cubicBezTo>
                  <a:pt x="669" y="187"/>
                  <a:pt x="669" y="186"/>
                  <a:pt x="669" y="187"/>
                </a:cubicBezTo>
                <a:cubicBezTo>
                  <a:pt x="669" y="187"/>
                  <a:pt x="669" y="187"/>
                  <a:pt x="670" y="187"/>
                </a:cubicBezTo>
                <a:cubicBezTo>
                  <a:pt x="670" y="186"/>
                  <a:pt x="671" y="186"/>
                  <a:pt x="671" y="186"/>
                </a:cubicBezTo>
                <a:cubicBezTo>
                  <a:pt x="671" y="187"/>
                  <a:pt x="672" y="186"/>
                  <a:pt x="673" y="186"/>
                </a:cubicBezTo>
                <a:cubicBezTo>
                  <a:pt x="673" y="185"/>
                  <a:pt x="674" y="186"/>
                  <a:pt x="674" y="185"/>
                </a:cubicBezTo>
                <a:cubicBezTo>
                  <a:pt x="675" y="185"/>
                  <a:pt x="675" y="185"/>
                  <a:pt x="676" y="185"/>
                </a:cubicBezTo>
                <a:cubicBezTo>
                  <a:pt x="676" y="186"/>
                  <a:pt x="676" y="186"/>
                  <a:pt x="677" y="186"/>
                </a:cubicBezTo>
                <a:cubicBezTo>
                  <a:pt x="678" y="186"/>
                  <a:pt x="679" y="185"/>
                  <a:pt x="679" y="185"/>
                </a:cubicBezTo>
                <a:cubicBezTo>
                  <a:pt x="679" y="184"/>
                  <a:pt x="679" y="184"/>
                  <a:pt x="680" y="184"/>
                </a:cubicBezTo>
                <a:cubicBezTo>
                  <a:pt x="680" y="184"/>
                  <a:pt x="680" y="184"/>
                  <a:pt x="681" y="183"/>
                </a:cubicBezTo>
                <a:cubicBezTo>
                  <a:pt x="682" y="183"/>
                  <a:pt x="682" y="183"/>
                  <a:pt x="683" y="183"/>
                </a:cubicBezTo>
                <a:cubicBezTo>
                  <a:pt x="683" y="183"/>
                  <a:pt x="684" y="182"/>
                  <a:pt x="685" y="182"/>
                </a:cubicBezTo>
                <a:cubicBezTo>
                  <a:pt x="685" y="182"/>
                  <a:pt x="685" y="181"/>
                  <a:pt x="685" y="181"/>
                </a:cubicBezTo>
                <a:cubicBezTo>
                  <a:pt x="686" y="181"/>
                  <a:pt x="686" y="180"/>
                  <a:pt x="686" y="180"/>
                </a:cubicBezTo>
                <a:cubicBezTo>
                  <a:pt x="686" y="180"/>
                  <a:pt x="686" y="180"/>
                  <a:pt x="685" y="179"/>
                </a:cubicBezTo>
                <a:cubicBezTo>
                  <a:pt x="685" y="179"/>
                  <a:pt x="684" y="178"/>
                  <a:pt x="685" y="179"/>
                </a:cubicBezTo>
                <a:cubicBezTo>
                  <a:pt x="685" y="179"/>
                  <a:pt x="686" y="180"/>
                  <a:pt x="686" y="179"/>
                </a:cubicBezTo>
                <a:cubicBezTo>
                  <a:pt x="687" y="179"/>
                  <a:pt x="687" y="179"/>
                  <a:pt x="686" y="178"/>
                </a:cubicBezTo>
                <a:cubicBezTo>
                  <a:pt x="686" y="178"/>
                  <a:pt x="685" y="178"/>
                  <a:pt x="685" y="178"/>
                </a:cubicBezTo>
                <a:cubicBezTo>
                  <a:pt x="685" y="178"/>
                  <a:pt x="685" y="178"/>
                  <a:pt x="684" y="178"/>
                </a:cubicBezTo>
                <a:cubicBezTo>
                  <a:pt x="684" y="178"/>
                  <a:pt x="684" y="178"/>
                  <a:pt x="683" y="178"/>
                </a:cubicBezTo>
                <a:cubicBezTo>
                  <a:pt x="683" y="178"/>
                  <a:pt x="683" y="178"/>
                  <a:pt x="683" y="178"/>
                </a:cubicBezTo>
                <a:cubicBezTo>
                  <a:pt x="684" y="178"/>
                  <a:pt x="684" y="178"/>
                  <a:pt x="685" y="178"/>
                </a:cubicBezTo>
                <a:cubicBezTo>
                  <a:pt x="685" y="178"/>
                  <a:pt x="685" y="178"/>
                  <a:pt x="685" y="178"/>
                </a:cubicBezTo>
                <a:cubicBezTo>
                  <a:pt x="686" y="178"/>
                  <a:pt x="685" y="177"/>
                  <a:pt x="686" y="177"/>
                </a:cubicBezTo>
                <a:cubicBezTo>
                  <a:pt x="686" y="178"/>
                  <a:pt x="686" y="178"/>
                  <a:pt x="687" y="178"/>
                </a:cubicBezTo>
                <a:cubicBezTo>
                  <a:pt x="687" y="178"/>
                  <a:pt x="687" y="178"/>
                  <a:pt x="687" y="177"/>
                </a:cubicBezTo>
                <a:cubicBezTo>
                  <a:pt x="687" y="177"/>
                  <a:pt x="686" y="177"/>
                  <a:pt x="686" y="177"/>
                </a:cubicBezTo>
                <a:cubicBezTo>
                  <a:pt x="686" y="177"/>
                  <a:pt x="685" y="176"/>
                  <a:pt x="686" y="176"/>
                </a:cubicBezTo>
                <a:cubicBezTo>
                  <a:pt x="686" y="176"/>
                  <a:pt x="687" y="176"/>
                  <a:pt x="687" y="176"/>
                </a:cubicBezTo>
                <a:cubicBezTo>
                  <a:pt x="687" y="176"/>
                  <a:pt x="687" y="175"/>
                  <a:pt x="687" y="175"/>
                </a:cubicBezTo>
                <a:cubicBezTo>
                  <a:pt x="687" y="175"/>
                  <a:pt x="687" y="175"/>
                  <a:pt x="686" y="175"/>
                </a:cubicBezTo>
                <a:cubicBezTo>
                  <a:pt x="686" y="175"/>
                  <a:pt x="687" y="175"/>
                  <a:pt x="687" y="175"/>
                </a:cubicBezTo>
                <a:cubicBezTo>
                  <a:pt x="688" y="175"/>
                  <a:pt x="688" y="174"/>
                  <a:pt x="688" y="174"/>
                </a:cubicBezTo>
                <a:cubicBezTo>
                  <a:pt x="688" y="174"/>
                  <a:pt x="688" y="173"/>
                  <a:pt x="688" y="173"/>
                </a:cubicBezTo>
                <a:cubicBezTo>
                  <a:pt x="688" y="173"/>
                  <a:pt x="688" y="173"/>
                  <a:pt x="688" y="172"/>
                </a:cubicBezTo>
                <a:cubicBezTo>
                  <a:pt x="688" y="172"/>
                  <a:pt x="687" y="172"/>
                  <a:pt x="688" y="172"/>
                </a:cubicBezTo>
                <a:cubicBezTo>
                  <a:pt x="688" y="172"/>
                  <a:pt x="687" y="172"/>
                  <a:pt x="688" y="171"/>
                </a:cubicBezTo>
                <a:cubicBezTo>
                  <a:pt x="688" y="171"/>
                  <a:pt x="688" y="171"/>
                  <a:pt x="687" y="171"/>
                </a:cubicBezTo>
                <a:cubicBezTo>
                  <a:pt x="687" y="171"/>
                  <a:pt x="687" y="171"/>
                  <a:pt x="687" y="171"/>
                </a:cubicBezTo>
                <a:cubicBezTo>
                  <a:pt x="686" y="171"/>
                  <a:pt x="686" y="171"/>
                  <a:pt x="686" y="171"/>
                </a:cubicBezTo>
                <a:cubicBezTo>
                  <a:pt x="685" y="171"/>
                  <a:pt x="685" y="171"/>
                  <a:pt x="685" y="171"/>
                </a:cubicBezTo>
                <a:cubicBezTo>
                  <a:pt x="685" y="170"/>
                  <a:pt x="686" y="170"/>
                  <a:pt x="686" y="170"/>
                </a:cubicBezTo>
                <a:cubicBezTo>
                  <a:pt x="686" y="170"/>
                  <a:pt x="686" y="170"/>
                  <a:pt x="685" y="170"/>
                </a:cubicBezTo>
                <a:cubicBezTo>
                  <a:pt x="685" y="170"/>
                  <a:pt x="685" y="171"/>
                  <a:pt x="684" y="171"/>
                </a:cubicBezTo>
                <a:cubicBezTo>
                  <a:pt x="684" y="170"/>
                  <a:pt x="683" y="170"/>
                  <a:pt x="683" y="171"/>
                </a:cubicBezTo>
                <a:cubicBezTo>
                  <a:pt x="683" y="171"/>
                  <a:pt x="682" y="172"/>
                  <a:pt x="682" y="172"/>
                </a:cubicBezTo>
                <a:cubicBezTo>
                  <a:pt x="681" y="172"/>
                  <a:pt x="681" y="171"/>
                  <a:pt x="681" y="171"/>
                </a:cubicBezTo>
                <a:cubicBezTo>
                  <a:pt x="681" y="171"/>
                  <a:pt x="680" y="171"/>
                  <a:pt x="680" y="171"/>
                </a:cubicBezTo>
                <a:cubicBezTo>
                  <a:pt x="680" y="171"/>
                  <a:pt x="681" y="171"/>
                  <a:pt x="681" y="171"/>
                </a:cubicBezTo>
                <a:cubicBezTo>
                  <a:pt x="682" y="170"/>
                  <a:pt x="683" y="170"/>
                  <a:pt x="683" y="170"/>
                </a:cubicBezTo>
                <a:cubicBezTo>
                  <a:pt x="683" y="169"/>
                  <a:pt x="683" y="169"/>
                  <a:pt x="683" y="169"/>
                </a:cubicBezTo>
                <a:cubicBezTo>
                  <a:pt x="683" y="168"/>
                  <a:pt x="683" y="168"/>
                  <a:pt x="682" y="168"/>
                </a:cubicBezTo>
                <a:cubicBezTo>
                  <a:pt x="682" y="167"/>
                  <a:pt x="680" y="167"/>
                  <a:pt x="680" y="167"/>
                </a:cubicBezTo>
                <a:cubicBezTo>
                  <a:pt x="679" y="167"/>
                  <a:pt x="679" y="167"/>
                  <a:pt x="679" y="167"/>
                </a:cubicBezTo>
                <a:cubicBezTo>
                  <a:pt x="678" y="167"/>
                  <a:pt x="677" y="167"/>
                  <a:pt x="678" y="168"/>
                </a:cubicBezTo>
                <a:cubicBezTo>
                  <a:pt x="678" y="168"/>
                  <a:pt x="679" y="168"/>
                  <a:pt x="679" y="168"/>
                </a:cubicBezTo>
                <a:cubicBezTo>
                  <a:pt x="679" y="168"/>
                  <a:pt x="680" y="168"/>
                  <a:pt x="680" y="168"/>
                </a:cubicBezTo>
                <a:cubicBezTo>
                  <a:pt x="679" y="168"/>
                  <a:pt x="678" y="168"/>
                  <a:pt x="677" y="168"/>
                </a:cubicBezTo>
                <a:cubicBezTo>
                  <a:pt x="677" y="168"/>
                  <a:pt x="676" y="168"/>
                  <a:pt x="675" y="169"/>
                </a:cubicBezTo>
                <a:cubicBezTo>
                  <a:pt x="675" y="169"/>
                  <a:pt x="675" y="169"/>
                  <a:pt x="675" y="169"/>
                </a:cubicBezTo>
                <a:cubicBezTo>
                  <a:pt x="674" y="169"/>
                  <a:pt x="673" y="170"/>
                  <a:pt x="673" y="170"/>
                </a:cubicBezTo>
                <a:cubicBezTo>
                  <a:pt x="673" y="170"/>
                  <a:pt x="673" y="171"/>
                  <a:pt x="673" y="171"/>
                </a:cubicBezTo>
                <a:cubicBezTo>
                  <a:pt x="672" y="170"/>
                  <a:pt x="671" y="171"/>
                  <a:pt x="671" y="171"/>
                </a:cubicBezTo>
                <a:cubicBezTo>
                  <a:pt x="670" y="171"/>
                  <a:pt x="670" y="171"/>
                  <a:pt x="670" y="171"/>
                </a:cubicBezTo>
                <a:cubicBezTo>
                  <a:pt x="669" y="172"/>
                  <a:pt x="669" y="172"/>
                  <a:pt x="668" y="172"/>
                </a:cubicBezTo>
                <a:cubicBezTo>
                  <a:pt x="668" y="172"/>
                  <a:pt x="667" y="172"/>
                  <a:pt x="667" y="173"/>
                </a:cubicBezTo>
                <a:cubicBezTo>
                  <a:pt x="666" y="173"/>
                  <a:pt x="666" y="173"/>
                  <a:pt x="666" y="173"/>
                </a:cubicBezTo>
                <a:cubicBezTo>
                  <a:pt x="666" y="173"/>
                  <a:pt x="665" y="173"/>
                  <a:pt x="665" y="173"/>
                </a:cubicBezTo>
                <a:cubicBezTo>
                  <a:pt x="665" y="173"/>
                  <a:pt x="665" y="173"/>
                  <a:pt x="666" y="173"/>
                </a:cubicBezTo>
                <a:cubicBezTo>
                  <a:pt x="666" y="172"/>
                  <a:pt x="667" y="172"/>
                  <a:pt x="667" y="172"/>
                </a:cubicBezTo>
                <a:cubicBezTo>
                  <a:pt x="667" y="172"/>
                  <a:pt x="666" y="171"/>
                  <a:pt x="666" y="171"/>
                </a:cubicBezTo>
                <a:cubicBezTo>
                  <a:pt x="665" y="171"/>
                  <a:pt x="665" y="171"/>
                  <a:pt x="664" y="171"/>
                </a:cubicBezTo>
                <a:cubicBezTo>
                  <a:pt x="664" y="170"/>
                  <a:pt x="664" y="171"/>
                  <a:pt x="664" y="170"/>
                </a:cubicBezTo>
                <a:cubicBezTo>
                  <a:pt x="664" y="170"/>
                  <a:pt x="664" y="169"/>
                  <a:pt x="664" y="170"/>
                </a:cubicBezTo>
                <a:cubicBezTo>
                  <a:pt x="664" y="170"/>
                  <a:pt x="665" y="170"/>
                  <a:pt x="665" y="170"/>
                </a:cubicBezTo>
                <a:cubicBezTo>
                  <a:pt x="666" y="171"/>
                  <a:pt x="666" y="171"/>
                  <a:pt x="666" y="171"/>
                </a:cubicBezTo>
                <a:cubicBezTo>
                  <a:pt x="667" y="171"/>
                  <a:pt x="667" y="171"/>
                  <a:pt x="668" y="170"/>
                </a:cubicBezTo>
                <a:cubicBezTo>
                  <a:pt x="669" y="170"/>
                  <a:pt x="669" y="169"/>
                  <a:pt x="670" y="169"/>
                </a:cubicBezTo>
                <a:cubicBezTo>
                  <a:pt x="671" y="170"/>
                  <a:pt x="672" y="169"/>
                  <a:pt x="673" y="169"/>
                </a:cubicBezTo>
                <a:cubicBezTo>
                  <a:pt x="673" y="169"/>
                  <a:pt x="674" y="169"/>
                  <a:pt x="675" y="168"/>
                </a:cubicBezTo>
                <a:cubicBezTo>
                  <a:pt x="676" y="168"/>
                  <a:pt x="676" y="168"/>
                  <a:pt x="677" y="168"/>
                </a:cubicBezTo>
                <a:cubicBezTo>
                  <a:pt x="677" y="167"/>
                  <a:pt x="677" y="167"/>
                  <a:pt x="676" y="168"/>
                </a:cubicBezTo>
                <a:cubicBezTo>
                  <a:pt x="675" y="168"/>
                  <a:pt x="674" y="168"/>
                  <a:pt x="673" y="168"/>
                </a:cubicBezTo>
                <a:cubicBezTo>
                  <a:pt x="673" y="168"/>
                  <a:pt x="672" y="169"/>
                  <a:pt x="672" y="169"/>
                </a:cubicBezTo>
                <a:cubicBezTo>
                  <a:pt x="671" y="168"/>
                  <a:pt x="671" y="168"/>
                  <a:pt x="672" y="168"/>
                </a:cubicBezTo>
                <a:cubicBezTo>
                  <a:pt x="673" y="168"/>
                  <a:pt x="674" y="168"/>
                  <a:pt x="675" y="168"/>
                </a:cubicBezTo>
                <a:cubicBezTo>
                  <a:pt x="676" y="167"/>
                  <a:pt x="677" y="167"/>
                  <a:pt x="678" y="167"/>
                </a:cubicBezTo>
                <a:cubicBezTo>
                  <a:pt x="678" y="167"/>
                  <a:pt x="679" y="167"/>
                  <a:pt x="679" y="166"/>
                </a:cubicBezTo>
                <a:cubicBezTo>
                  <a:pt x="679" y="166"/>
                  <a:pt x="681" y="166"/>
                  <a:pt x="682" y="166"/>
                </a:cubicBezTo>
                <a:cubicBezTo>
                  <a:pt x="683" y="166"/>
                  <a:pt x="683" y="166"/>
                  <a:pt x="683" y="166"/>
                </a:cubicBezTo>
                <a:cubicBezTo>
                  <a:pt x="683" y="165"/>
                  <a:pt x="683" y="165"/>
                  <a:pt x="684" y="165"/>
                </a:cubicBezTo>
                <a:cubicBezTo>
                  <a:pt x="684" y="165"/>
                  <a:pt x="684" y="164"/>
                  <a:pt x="684" y="164"/>
                </a:cubicBezTo>
                <a:cubicBezTo>
                  <a:pt x="683" y="164"/>
                  <a:pt x="683" y="165"/>
                  <a:pt x="683" y="164"/>
                </a:cubicBezTo>
                <a:cubicBezTo>
                  <a:pt x="682" y="164"/>
                  <a:pt x="682" y="164"/>
                  <a:pt x="682" y="164"/>
                </a:cubicBezTo>
                <a:cubicBezTo>
                  <a:pt x="682" y="164"/>
                  <a:pt x="681" y="163"/>
                  <a:pt x="681" y="164"/>
                </a:cubicBezTo>
                <a:cubicBezTo>
                  <a:pt x="680" y="164"/>
                  <a:pt x="680" y="163"/>
                  <a:pt x="680" y="163"/>
                </a:cubicBezTo>
                <a:cubicBezTo>
                  <a:pt x="679" y="163"/>
                  <a:pt x="679" y="163"/>
                  <a:pt x="678" y="163"/>
                </a:cubicBezTo>
                <a:cubicBezTo>
                  <a:pt x="678" y="163"/>
                  <a:pt x="677" y="163"/>
                  <a:pt x="677" y="163"/>
                </a:cubicBezTo>
                <a:cubicBezTo>
                  <a:pt x="677" y="162"/>
                  <a:pt x="676" y="163"/>
                  <a:pt x="677" y="162"/>
                </a:cubicBezTo>
                <a:cubicBezTo>
                  <a:pt x="677" y="162"/>
                  <a:pt x="677" y="161"/>
                  <a:pt x="677" y="161"/>
                </a:cubicBezTo>
                <a:cubicBezTo>
                  <a:pt x="677" y="161"/>
                  <a:pt x="677" y="161"/>
                  <a:pt x="676" y="161"/>
                </a:cubicBezTo>
                <a:cubicBezTo>
                  <a:pt x="676" y="162"/>
                  <a:pt x="675" y="162"/>
                  <a:pt x="675" y="162"/>
                </a:cubicBezTo>
                <a:cubicBezTo>
                  <a:pt x="675" y="161"/>
                  <a:pt x="676" y="161"/>
                  <a:pt x="676" y="161"/>
                </a:cubicBezTo>
                <a:cubicBezTo>
                  <a:pt x="676" y="160"/>
                  <a:pt x="676" y="161"/>
                  <a:pt x="675" y="161"/>
                </a:cubicBezTo>
                <a:cubicBezTo>
                  <a:pt x="675" y="162"/>
                  <a:pt x="674" y="162"/>
                  <a:pt x="674" y="162"/>
                </a:cubicBezTo>
                <a:cubicBezTo>
                  <a:pt x="673" y="162"/>
                  <a:pt x="673" y="162"/>
                  <a:pt x="673" y="163"/>
                </a:cubicBezTo>
                <a:cubicBezTo>
                  <a:pt x="672" y="163"/>
                  <a:pt x="672" y="164"/>
                  <a:pt x="672" y="164"/>
                </a:cubicBezTo>
                <a:cubicBezTo>
                  <a:pt x="672" y="163"/>
                  <a:pt x="672" y="162"/>
                  <a:pt x="673" y="162"/>
                </a:cubicBezTo>
                <a:cubicBezTo>
                  <a:pt x="674" y="161"/>
                  <a:pt x="675" y="161"/>
                  <a:pt x="675" y="161"/>
                </a:cubicBezTo>
                <a:cubicBezTo>
                  <a:pt x="675" y="160"/>
                  <a:pt x="674" y="161"/>
                  <a:pt x="674" y="161"/>
                </a:cubicBezTo>
                <a:cubicBezTo>
                  <a:pt x="673" y="161"/>
                  <a:pt x="673" y="162"/>
                  <a:pt x="673" y="161"/>
                </a:cubicBezTo>
                <a:cubicBezTo>
                  <a:pt x="673" y="161"/>
                  <a:pt x="674" y="161"/>
                  <a:pt x="674" y="160"/>
                </a:cubicBezTo>
                <a:cubicBezTo>
                  <a:pt x="674" y="160"/>
                  <a:pt x="674" y="159"/>
                  <a:pt x="673" y="160"/>
                </a:cubicBezTo>
                <a:cubicBezTo>
                  <a:pt x="673" y="160"/>
                  <a:pt x="672" y="160"/>
                  <a:pt x="672" y="161"/>
                </a:cubicBezTo>
                <a:cubicBezTo>
                  <a:pt x="672" y="161"/>
                  <a:pt x="671" y="161"/>
                  <a:pt x="671" y="162"/>
                </a:cubicBezTo>
                <a:cubicBezTo>
                  <a:pt x="671" y="162"/>
                  <a:pt x="670" y="162"/>
                  <a:pt x="671" y="162"/>
                </a:cubicBezTo>
                <a:cubicBezTo>
                  <a:pt x="671" y="161"/>
                  <a:pt x="671" y="161"/>
                  <a:pt x="672" y="161"/>
                </a:cubicBezTo>
                <a:cubicBezTo>
                  <a:pt x="672" y="161"/>
                  <a:pt x="672" y="160"/>
                  <a:pt x="672" y="160"/>
                </a:cubicBezTo>
                <a:cubicBezTo>
                  <a:pt x="671" y="160"/>
                  <a:pt x="670" y="160"/>
                  <a:pt x="670" y="161"/>
                </a:cubicBezTo>
                <a:cubicBezTo>
                  <a:pt x="670" y="161"/>
                  <a:pt x="669" y="161"/>
                  <a:pt x="669" y="162"/>
                </a:cubicBezTo>
                <a:cubicBezTo>
                  <a:pt x="669" y="162"/>
                  <a:pt x="668" y="162"/>
                  <a:pt x="668" y="162"/>
                </a:cubicBezTo>
                <a:cubicBezTo>
                  <a:pt x="668" y="162"/>
                  <a:pt x="669" y="161"/>
                  <a:pt x="669" y="161"/>
                </a:cubicBezTo>
                <a:cubicBezTo>
                  <a:pt x="670" y="161"/>
                  <a:pt x="669" y="160"/>
                  <a:pt x="670" y="160"/>
                </a:cubicBezTo>
                <a:cubicBezTo>
                  <a:pt x="670" y="160"/>
                  <a:pt x="671" y="160"/>
                  <a:pt x="671" y="160"/>
                </a:cubicBezTo>
                <a:cubicBezTo>
                  <a:pt x="671" y="160"/>
                  <a:pt x="671" y="160"/>
                  <a:pt x="672" y="159"/>
                </a:cubicBezTo>
                <a:cubicBezTo>
                  <a:pt x="672" y="159"/>
                  <a:pt x="672" y="159"/>
                  <a:pt x="672" y="159"/>
                </a:cubicBezTo>
                <a:cubicBezTo>
                  <a:pt x="671" y="159"/>
                  <a:pt x="671" y="158"/>
                  <a:pt x="671" y="158"/>
                </a:cubicBezTo>
                <a:cubicBezTo>
                  <a:pt x="672" y="158"/>
                  <a:pt x="672" y="158"/>
                  <a:pt x="672" y="157"/>
                </a:cubicBezTo>
                <a:cubicBezTo>
                  <a:pt x="672" y="157"/>
                  <a:pt x="672" y="157"/>
                  <a:pt x="672" y="157"/>
                </a:cubicBezTo>
                <a:cubicBezTo>
                  <a:pt x="672" y="157"/>
                  <a:pt x="671" y="157"/>
                  <a:pt x="671" y="157"/>
                </a:cubicBezTo>
                <a:cubicBezTo>
                  <a:pt x="671" y="157"/>
                  <a:pt x="671" y="158"/>
                  <a:pt x="671" y="158"/>
                </a:cubicBezTo>
                <a:cubicBezTo>
                  <a:pt x="671" y="158"/>
                  <a:pt x="670" y="158"/>
                  <a:pt x="670" y="158"/>
                </a:cubicBezTo>
                <a:cubicBezTo>
                  <a:pt x="671" y="158"/>
                  <a:pt x="671" y="157"/>
                  <a:pt x="671" y="157"/>
                </a:cubicBezTo>
                <a:cubicBezTo>
                  <a:pt x="671" y="156"/>
                  <a:pt x="671" y="157"/>
                  <a:pt x="670" y="157"/>
                </a:cubicBezTo>
                <a:cubicBezTo>
                  <a:pt x="670" y="157"/>
                  <a:pt x="669" y="157"/>
                  <a:pt x="669" y="157"/>
                </a:cubicBezTo>
                <a:cubicBezTo>
                  <a:pt x="669" y="157"/>
                  <a:pt x="670" y="157"/>
                  <a:pt x="670" y="156"/>
                </a:cubicBezTo>
                <a:cubicBezTo>
                  <a:pt x="670" y="156"/>
                  <a:pt x="671" y="156"/>
                  <a:pt x="671" y="156"/>
                </a:cubicBezTo>
                <a:cubicBezTo>
                  <a:pt x="670" y="156"/>
                  <a:pt x="670" y="156"/>
                  <a:pt x="670" y="156"/>
                </a:cubicBezTo>
                <a:cubicBezTo>
                  <a:pt x="670" y="156"/>
                  <a:pt x="669" y="157"/>
                  <a:pt x="669" y="156"/>
                </a:cubicBezTo>
                <a:cubicBezTo>
                  <a:pt x="669" y="156"/>
                  <a:pt x="669" y="156"/>
                  <a:pt x="669" y="156"/>
                </a:cubicBezTo>
                <a:cubicBezTo>
                  <a:pt x="669" y="155"/>
                  <a:pt x="670" y="155"/>
                  <a:pt x="670" y="155"/>
                </a:cubicBezTo>
                <a:cubicBezTo>
                  <a:pt x="670" y="154"/>
                  <a:pt x="670" y="154"/>
                  <a:pt x="669" y="154"/>
                </a:cubicBezTo>
                <a:cubicBezTo>
                  <a:pt x="669" y="155"/>
                  <a:pt x="668" y="155"/>
                  <a:pt x="669" y="155"/>
                </a:cubicBezTo>
                <a:cubicBezTo>
                  <a:pt x="669" y="155"/>
                  <a:pt x="669" y="155"/>
                  <a:pt x="669" y="155"/>
                </a:cubicBezTo>
                <a:cubicBezTo>
                  <a:pt x="669" y="155"/>
                  <a:pt x="669" y="156"/>
                  <a:pt x="668" y="156"/>
                </a:cubicBezTo>
                <a:cubicBezTo>
                  <a:pt x="668" y="156"/>
                  <a:pt x="668" y="155"/>
                  <a:pt x="668" y="155"/>
                </a:cubicBezTo>
                <a:cubicBezTo>
                  <a:pt x="668" y="155"/>
                  <a:pt x="668" y="155"/>
                  <a:pt x="668" y="155"/>
                </a:cubicBezTo>
                <a:cubicBezTo>
                  <a:pt x="668" y="155"/>
                  <a:pt x="668" y="154"/>
                  <a:pt x="668" y="154"/>
                </a:cubicBezTo>
                <a:cubicBezTo>
                  <a:pt x="669" y="154"/>
                  <a:pt x="669" y="154"/>
                  <a:pt x="668" y="154"/>
                </a:cubicBezTo>
                <a:cubicBezTo>
                  <a:pt x="668" y="154"/>
                  <a:pt x="667" y="154"/>
                  <a:pt x="667" y="154"/>
                </a:cubicBezTo>
                <a:cubicBezTo>
                  <a:pt x="667" y="154"/>
                  <a:pt x="666" y="154"/>
                  <a:pt x="666" y="154"/>
                </a:cubicBezTo>
                <a:cubicBezTo>
                  <a:pt x="665" y="154"/>
                  <a:pt x="665" y="153"/>
                  <a:pt x="666" y="153"/>
                </a:cubicBezTo>
                <a:cubicBezTo>
                  <a:pt x="666" y="154"/>
                  <a:pt x="666" y="154"/>
                  <a:pt x="667" y="154"/>
                </a:cubicBezTo>
                <a:cubicBezTo>
                  <a:pt x="667" y="154"/>
                  <a:pt x="667" y="153"/>
                  <a:pt x="667" y="153"/>
                </a:cubicBezTo>
                <a:cubicBezTo>
                  <a:pt x="667" y="153"/>
                  <a:pt x="666" y="153"/>
                  <a:pt x="666" y="153"/>
                </a:cubicBezTo>
                <a:cubicBezTo>
                  <a:pt x="666" y="153"/>
                  <a:pt x="665" y="153"/>
                  <a:pt x="665" y="152"/>
                </a:cubicBezTo>
                <a:cubicBezTo>
                  <a:pt x="666" y="152"/>
                  <a:pt x="665" y="152"/>
                  <a:pt x="666" y="152"/>
                </a:cubicBezTo>
                <a:cubicBezTo>
                  <a:pt x="666" y="152"/>
                  <a:pt x="667" y="152"/>
                  <a:pt x="667" y="152"/>
                </a:cubicBezTo>
                <a:cubicBezTo>
                  <a:pt x="667" y="152"/>
                  <a:pt x="667" y="152"/>
                  <a:pt x="667" y="152"/>
                </a:cubicBezTo>
                <a:cubicBezTo>
                  <a:pt x="667" y="152"/>
                  <a:pt x="667" y="151"/>
                  <a:pt x="667" y="151"/>
                </a:cubicBezTo>
                <a:cubicBezTo>
                  <a:pt x="666" y="151"/>
                  <a:pt x="666" y="152"/>
                  <a:pt x="666" y="151"/>
                </a:cubicBezTo>
                <a:cubicBezTo>
                  <a:pt x="665" y="151"/>
                  <a:pt x="665" y="151"/>
                  <a:pt x="665" y="151"/>
                </a:cubicBezTo>
                <a:cubicBezTo>
                  <a:pt x="665" y="150"/>
                  <a:pt x="664" y="150"/>
                  <a:pt x="664" y="150"/>
                </a:cubicBezTo>
                <a:cubicBezTo>
                  <a:pt x="665" y="150"/>
                  <a:pt x="665" y="150"/>
                  <a:pt x="665" y="150"/>
                </a:cubicBezTo>
                <a:cubicBezTo>
                  <a:pt x="666" y="150"/>
                  <a:pt x="666" y="150"/>
                  <a:pt x="666" y="150"/>
                </a:cubicBezTo>
                <a:cubicBezTo>
                  <a:pt x="666" y="150"/>
                  <a:pt x="665" y="150"/>
                  <a:pt x="665" y="150"/>
                </a:cubicBezTo>
                <a:cubicBezTo>
                  <a:pt x="666" y="151"/>
                  <a:pt x="666" y="151"/>
                  <a:pt x="666" y="151"/>
                </a:cubicBezTo>
                <a:cubicBezTo>
                  <a:pt x="666" y="151"/>
                  <a:pt x="667" y="151"/>
                  <a:pt x="667" y="151"/>
                </a:cubicBezTo>
                <a:cubicBezTo>
                  <a:pt x="668" y="151"/>
                  <a:pt x="668" y="151"/>
                  <a:pt x="668" y="151"/>
                </a:cubicBezTo>
                <a:cubicBezTo>
                  <a:pt x="668" y="151"/>
                  <a:pt x="667" y="151"/>
                  <a:pt x="668" y="150"/>
                </a:cubicBezTo>
                <a:cubicBezTo>
                  <a:pt x="668" y="150"/>
                  <a:pt x="668" y="150"/>
                  <a:pt x="669" y="150"/>
                </a:cubicBezTo>
                <a:cubicBezTo>
                  <a:pt x="669" y="150"/>
                  <a:pt x="669" y="150"/>
                  <a:pt x="669" y="150"/>
                </a:cubicBezTo>
                <a:cubicBezTo>
                  <a:pt x="670" y="150"/>
                  <a:pt x="670" y="150"/>
                  <a:pt x="670" y="150"/>
                </a:cubicBezTo>
                <a:cubicBezTo>
                  <a:pt x="669" y="150"/>
                  <a:pt x="669" y="150"/>
                  <a:pt x="669" y="151"/>
                </a:cubicBezTo>
                <a:cubicBezTo>
                  <a:pt x="669" y="151"/>
                  <a:pt x="669" y="151"/>
                  <a:pt x="669" y="151"/>
                </a:cubicBezTo>
                <a:cubicBezTo>
                  <a:pt x="669" y="152"/>
                  <a:pt x="670" y="152"/>
                  <a:pt x="670" y="151"/>
                </a:cubicBezTo>
                <a:cubicBezTo>
                  <a:pt x="670" y="151"/>
                  <a:pt x="670" y="151"/>
                  <a:pt x="670" y="150"/>
                </a:cubicBezTo>
                <a:cubicBezTo>
                  <a:pt x="670" y="150"/>
                  <a:pt x="671" y="150"/>
                  <a:pt x="671" y="150"/>
                </a:cubicBezTo>
                <a:cubicBezTo>
                  <a:pt x="671" y="149"/>
                  <a:pt x="670" y="149"/>
                  <a:pt x="671" y="149"/>
                </a:cubicBezTo>
                <a:cubicBezTo>
                  <a:pt x="671" y="149"/>
                  <a:pt x="671" y="149"/>
                  <a:pt x="671" y="148"/>
                </a:cubicBezTo>
                <a:cubicBezTo>
                  <a:pt x="671" y="148"/>
                  <a:pt x="670" y="148"/>
                  <a:pt x="670" y="148"/>
                </a:cubicBezTo>
                <a:cubicBezTo>
                  <a:pt x="670" y="148"/>
                  <a:pt x="670" y="148"/>
                  <a:pt x="670" y="148"/>
                </a:cubicBezTo>
                <a:cubicBezTo>
                  <a:pt x="669" y="148"/>
                  <a:pt x="669" y="148"/>
                  <a:pt x="669" y="147"/>
                </a:cubicBezTo>
                <a:cubicBezTo>
                  <a:pt x="669" y="147"/>
                  <a:pt x="669" y="147"/>
                  <a:pt x="669" y="147"/>
                </a:cubicBezTo>
                <a:cubicBezTo>
                  <a:pt x="669" y="146"/>
                  <a:pt x="669" y="146"/>
                  <a:pt x="669" y="146"/>
                </a:cubicBezTo>
                <a:cubicBezTo>
                  <a:pt x="668" y="146"/>
                  <a:pt x="668" y="146"/>
                  <a:pt x="668" y="146"/>
                </a:cubicBezTo>
                <a:cubicBezTo>
                  <a:pt x="667" y="146"/>
                  <a:pt x="667" y="146"/>
                  <a:pt x="667" y="146"/>
                </a:cubicBezTo>
                <a:cubicBezTo>
                  <a:pt x="667" y="146"/>
                  <a:pt x="667" y="146"/>
                  <a:pt x="668" y="146"/>
                </a:cubicBezTo>
                <a:cubicBezTo>
                  <a:pt x="668" y="146"/>
                  <a:pt x="668" y="146"/>
                  <a:pt x="668" y="146"/>
                </a:cubicBezTo>
                <a:cubicBezTo>
                  <a:pt x="669" y="145"/>
                  <a:pt x="669" y="145"/>
                  <a:pt x="669" y="145"/>
                </a:cubicBezTo>
                <a:cubicBezTo>
                  <a:pt x="670" y="145"/>
                  <a:pt x="670" y="145"/>
                  <a:pt x="670" y="145"/>
                </a:cubicBezTo>
                <a:cubicBezTo>
                  <a:pt x="670" y="145"/>
                  <a:pt x="670" y="144"/>
                  <a:pt x="670" y="144"/>
                </a:cubicBezTo>
                <a:cubicBezTo>
                  <a:pt x="670" y="144"/>
                  <a:pt x="669" y="144"/>
                  <a:pt x="670" y="144"/>
                </a:cubicBezTo>
                <a:cubicBezTo>
                  <a:pt x="670" y="143"/>
                  <a:pt x="670" y="143"/>
                  <a:pt x="670" y="143"/>
                </a:cubicBezTo>
                <a:cubicBezTo>
                  <a:pt x="670" y="143"/>
                  <a:pt x="670" y="143"/>
                  <a:pt x="669" y="143"/>
                </a:cubicBezTo>
                <a:cubicBezTo>
                  <a:pt x="669" y="143"/>
                  <a:pt x="669" y="143"/>
                  <a:pt x="669" y="143"/>
                </a:cubicBezTo>
                <a:cubicBezTo>
                  <a:pt x="669" y="143"/>
                  <a:pt x="668" y="143"/>
                  <a:pt x="668" y="143"/>
                </a:cubicBezTo>
                <a:cubicBezTo>
                  <a:pt x="668" y="143"/>
                  <a:pt x="668" y="143"/>
                  <a:pt x="668" y="143"/>
                </a:cubicBezTo>
                <a:cubicBezTo>
                  <a:pt x="668" y="143"/>
                  <a:pt x="668" y="143"/>
                  <a:pt x="668" y="143"/>
                </a:cubicBezTo>
                <a:cubicBezTo>
                  <a:pt x="668" y="143"/>
                  <a:pt x="668" y="142"/>
                  <a:pt x="668" y="142"/>
                </a:cubicBezTo>
                <a:cubicBezTo>
                  <a:pt x="668" y="142"/>
                  <a:pt x="669" y="143"/>
                  <a:pt x="669" y="142"/>
                </a:cubicBezTo>
                <a:cubicBezTo>
                  <a:pt x="669" y="142"/>
                  <a:pt x="669" y="142"/>
                  <a:pt x="669" y="142"/>
                </a:cubicBezTo>
                <a:cubicBezTo>
                  <a:pt x="669" y="142"/>
                  <a:pt x="669" y="141"/>
                  <a:pt x="669" y="141"/>
                </a:cubicBezTo>
                <a:cubicBezTo>
                  <a:pt x="668" y="141"/>
                  <a:pt x="668" y="142"/>
                  <a:pt x="667" y="142"/>
                </a:cubicBezTo>
                <a:cubicBezTo>
                  <a:pt x="667" y="142"/>
                  <a:pt x="666" y="142"/>
                  <a:pt x="666" y="142"/>
                </a:cubicBezTo>
                <a:cubicBezTo>
                  <a:pt x="666" y="142"/>
                  <a:pt x="665" y="143"/>
                  <a:pt x="665" y="143"/>
                </a:cubicBezTo>
                <a:cubicBezTo>
                  <a:pt x="665" y="142"/>
                  <a:pt x="665" y="142"/>
                  <a:pt x="666" y="142"/>
                </a:cubicBezTo>
                <a:cubicBezTo>
                  <a:pt x="666" y="142"/>
                  <a:pt x="666" y="142"/>
                  <a:pt x="667" y="141"/>
                </a:cubicBezTo>
                <a:cubicBezTo>
                  <a:pt x="667" y="141"/>
                  <a:pt x="668" y="141"/>
                  <a:pt x="668" y="141"/>
                </a:cubicBezTo>
                <a:cubicBezTo>
                  <a:pt x="668" y="141"/>
                  <a:pt x="668" y="141"/>
                  <a:pt x="668" y="141"/>
                </a:cubicBezTo>
                <a:cubicBezTo>
                  <a:pt x="669" y="140"/>
                  <a:pt x="669" y="140"/>
                  <a:pt x="669" y="140"/>
                </a:cubicBezTo>
                <a:cubicBezTo>
                  <a:pt x="669" y="139"/>
                  <a:pt x="669" y="139"/>
                  <a:pt x="669" y="139"/>
                </a:cubicBezTo>
                <a:cubicBezTo>
                  <a:pt x="668" y="139"/>
                  <a:pt x="668" y="140"/>
                  <a:pt x="667" y="140"/>
                </a:cubicBezTo>
                <a:cubicBezTo>
                  <a:pt x="667" y="140"/>
                  <a:pt x="667" y="140"/>
                  <a:pt x="667" y="140"/>
                </a:cubicBezTo>
                <a:cubicBezTo>
                  <a:pt x="667" y="140"/>
                  <a:pt x="667" y="139"/>
                  <a:pt x="666" y="140"/>
                </a:cubicBezTo>
                <a:cubicBezTo>
                  <a:pt x="666" y="140"/>
                  <a:pt x="665" y="140"/>
                  <a:pt x="665" y="140"/>
                </a:cubicBezTo>
                <a:cubicBezTo>
                  <a:pt x="665" y="140"/>
                  <a:pt x="665" y="140"/>
                  <a:pt x="665" y="140"/>
                </a:cubicBezTo>
                <a:cubicBezTo>
                  <a:pt x="665" y="140"/>
                  <a:pt x="665" y="139"/>
                  <a:pt x="666" y="139"/>
                </a:cubicBezTo>
                <a:cubicBezTo>
                  <a:pt x="667" y="139"/>
                  <a:pt x="668" y="139"/>
                  <a:pt x="668" y="139"/>
                </a:cubicBezTo>
                <a:cubicBezTo>
                  <a:pt x="668" y="139"/>
                  <a:pt x="669" y="138"/>
                  <a:pt x="669" y="138"/>
                </a:cubicBezTo>
                <a:cubicBezTo>
                  <a:pt x="669" y="138"/>
                  <a:pt x="669" y="137"/>
                  <a:pt x="669" y="137"/>
                </a:cubicBezTo>
                <a:cubicBezTo>
                  <a:pt x="669" y="137"/>
                  <a:pt x="668" y="137"/>
                  <a:pt x="668" y="137"/>
                </a:cubicBezTo>
                <a:cubicBezTo>
                  <a:pt x="668" y="137"/>
                  <a:pt x="667" y="137"/>
                  <a:pt x="667" y="137"/>
                </a:cubicBezTo>
                <a:cubicBezTo>
                  <a:pt x="667" y="137"/>
                  <a:pt x="668" y="137"/>
                  <a:pt x="668" y="136"/>
                </a:cubicBezTo>
                <a:cubicBezTo>
                  <a:pt x="668" y="136"/>
                  <a:pt x="669" y="136"/>
                  <a:pt x="669" y="136"/>
                </a:cubicBezTo>
                <a:cubicBezTo>
                  <a:pt x="669" y="135"/>
                  <a:pt x="668" y="136"/>
                  <a:pt x="668" y="136"/>
                </a:cubicBezTo>
                <a:cubicBezTo>
                  <a:pt x="667" y="136"/>
                  <a:pt x="666" y="136"/>
                  <a:pt x="666" y="136"/>
                </a:cubicBezTo>
                <a:cubicBezTo>
                  <a:pt x="666" y="136"/>
                  <a:pt x="665" y="136"/>
                  <a:pt x="665" y="136"/>
                </a:cubicBezTo>
                <a:cubicBezTo>
                  <a:pt x="664" y="136"/>
                  <a:pt x="665" y="135"/>
                  <a:pt x="665" y="135"/>
                </a:cubicBezTo>
                <a:cubicBezTo>
                  <a:pt x="666" y="136"/>
                  <a:pt x="666" y="136"/>
                  <a:pt x="667" y="136"/>
                </a:cubicBezTo>
                <a:cubicBezTo>
                  <a:pt x="667" y="135"/>
                  <a:pt x="667" y="135"/>
                  <a:pt x="668" y="135"/>
                </a:cubicBezTo>
                <a:cubicBezTo>
                  <a:pt x="668" y="134"/>
                  <a:pt x="668" y="134"/>
                  <a:pt x="668" y="134"/>
                </a:cubicBezTo>
                <a:cubicBezTo>
                  <a:pt x="667" y="134"/>
                  <a:pt x="667" y="134"/>
                  <a:pt x="666" y="134"/>
                </a:cubicBezTo>
                <a:cubicBezTo>
                  <a:pt x="666" y="134"/>
                  <a:pt x="666" y="134"/>
                  <a:pt x="666" y="134"/>
                </a:cubicBezTo>
                <a:cubicBezTo>
                  <a:pt x="666" y="133"/>
                  <a:pt x="666" y="133"/>
                  <a:pt x="667" y="133"/>
                </a:cubicBezTo>
                <a:cubicBezTo>
                  <a:pt x="667" y="133"/>
                  <a:pt x="667" y="133"/>
                  <a:pt x="667" y="133"/>
                </a:cubicBezTo>
                <a:cubicBezTo>
                  <a:pt x="667" y="133"/>
                  <a:pt x="667" y="132"/>
                  <a:pt x="667" y="132"/>
                </a:cubicBezTo>
                <a:cubicBezTo>
                  <a:pt x="666" y="133"/>
                  <a:pt x="666" y="133"/>
                  <a:pt x="666" y="133"/>
                </a:cubicBezTo>
                <a:cubicBezTo>
                  <a:pt x="666" y="132"/>
                  <a:pt x="666" y="132"/>
                  <a:pt x="666" y="132"/>
                </a:cubicBezTo>
                <a:cubicBezTo>
                  <a:pt x="666" y="131"/>
                  <a:pt x="666" y="131"/>
                  <a:pt x="666" y="131"/>
                </a:cubicBezTo>
                <a:cubicBezTo>
                  <a:pt x="666" y="131"/>
                  <a:pt x="667" y="131"/>
                  <a:pt x="667" y="130"/>
                </a:cubicBezTo>
                <a:cubicBezTo>
                  <a:pt x="667" y="130"/>
                  <a:pt x="666" y="130"/>
                  <a:pt x="666" y="130"/>
                </a:cubicBezTo>
                <a:cubicBezTo>
                  <a:pt x="665" y="130"/>
                  <a:pt x="665" y="130"/>
                  <a:pt x="665" y="130"/>
                </a:cubicBezTo>
                <a:cubicBezTo>
                  <a:pt x="665" y="130"/>
                  <a:pt x="665" y="130"/>
                  <a:pt x="665" y="130"/>
                </a:cubicBezTo>
                <a:cubicBezTo>
                  <a:pt x="665" y="129"/>
                  <a:pt x="665" y="130"/>
                  <a:pt x="665" y="129"/>
                </a:cubicBezTo>
                <a:cubicBezTo>
                  <a:pt x="664" y="129"/>
                  <a:pt x="665" y="129"/>
                  <a:pt x="666" y="129"/>
                </a:cubicBezTo>
                <a:cubicBezTo>
                  <a:pt x="666" y="129"/>
                  <a:pt x="666" y="129"/>
                  <a:pt x="666" y="128"/>
                </a:cubicBezTo>
                <a:cubicBezTo>
                  <a:pt x="666" y="128"/>
                  <a:pt x="665" y="128"/>
                  <a:pt x="665" y="128"/>
                </a:cubicBezTo>
                <a:cubicBezTo>
                  <a:pt x="665" y="128"/>
                  <a:pt x="666" y="127"/>
                  <a:pt x="665" y="127"/>
                </a:cubicBezTo>
                <a:cubicBezTo>
                  <a:pt x="665" y="127"/>
                  <a:pt x="664" y="128"/>
                  <a:pt x="664" y="128"/>
                </a:cubicBezTo>
                <a:cubicBezTo>
                  <a:pt x="664" y="128"/>
                  <a:pt x="663" y="129"/>
                  <a:pt x="663" y="129"/>
                </a:cubicBezTo>
                <a:cubicBezTo>
                  <a:pt x="663" y="130"/>
                  <a:pt x="662" y="130"/>
                  <a:pt x="662" y="130"/>
                </a:cubicBezTo>
                <a:cubicBezTo>
                  <a:pt x="662" y="130"/>
                  <a:pt x="661" y="130"/>
                  <a:pt x="661" y="130"/>
                </a:cubicBezTo>
                <a:cubicBezTo>
                  <a:pt x="661" y="131"/>
                  <a:pt x="662" y="131"/>
                  <a:pt x="662" y="131"/>
                </a:cubicBezTo>
                <a:cubicBezTo>
                  <a:pt x="662" y="131"/>
                  <a:pt x="661" y="131"/>
                  <a:pt x="661" y="131"/>
                </a:cubicBezTo>
                <a:cubicBezTo>
                  <a:pt x="661" y="131"/>
                  <a:pt x="660" y="131"/>
                  <a:pt x="660" y="131"/>
                </a:cubicBezTo>
                <a:cubicBezTo>
                  <a:pt x="660" y="131"/>
                  <a:pt x="659" y="131"/>
                  <a:pt x="659" y="132"/>
                </a:cubicBezTo>
                <a:cubicBezTo>
                  <a:pt x="659" y="132"/>
                  <a:pt x="659" y="132"/>
                  <a:pt x="659" y="132"/>
                </a:cubicBezTo>
                <a:cubicBezTo>
                  <a:pt x="660" y="133"/>
                  <a:pt x="660" y="133"/>
                  <a:pt x="660" y="133"/>
                </a:cubicBezTo>
                <a:cubicBezTo>
                  <a:pt x="661" y="133"/>
                  <a:pt x="661" y="134"/>
                  <a:pt x="660" y="134"/>
                </a:cubicBezTo>
                <a:cubicBezTo>
                  <a:pt x="660" y="133"/>
                  <a:pt x="660" y="133"/>
                  <a:pt x="659" y="133"/>
                </a:cubicBezTo>
                <a:cubicBezTo>
                  <a:pt x="659" y="133"/>
                  <a:pt x="659" y="133"/>
                  <a:pt x="659" y="133"/>
                </a:cubicBezTo>
                <a:cubicBezTo>
                  <a:pt x="659" y="133"/>
                  <a:pt x="658" y="133"/>
                  <a:pt x="659" y="134"/>
                </a:cubicBezTo>
                <a:cubicBezTo>
                  <a:pt x="659" y="134"/>
                  <a:pt x="659" y="134"/>
                  <a:pt x="658" y="134"/>
                </a:cubicBezTo>
                <a:cubicBezTo>
                  <a:pt x="658" y="134"/>
                  <a:pt x="658" y="134"/>
                  <a:pt x="658" y="134"/>
                </a:cubicBezTo>
                <a:cubicBezTo>
                  <a:pt x="658" y="135"/>
                  <a:pt x="657" y="135"/>
                  <a:pt x="657" y="135"/>
                </a:cubicBezTo>
                <a:cubicBezTo>
                  <a:pt x="657" y="135"/>
                  <a:pt x="657" y="135"/>
                  <a:pt x="656" y="135"/>
                </a:cubicBezTo>
                <a:cubicBezTo>
                  <a:pt x="656" y="135"/>
                  <a:pt x="656" y="135"/>
                  <a:pt x="656" y="135"/>
                </a:cubicBezTo>
                <a:cubicBezTo>
                  <a:pt x="657" y="136"/>
                  <a:pt x="657" y="136"/>
                  <a:pt x="657" y="136"/>
                </a:cubicBezTo>
                <a:cubicBezTo>
                  <a:pt x="658" y="136"/>
                  <a:pt x="658" y="136"/>
                  <a:pt x="658" y="136"/>
                </a:cubicBezTo>
                <a:cubicBezTo>
                  <a:pt x="657" y="136"/>
                  <a:pt x="657" y="136"/>
                  <a:pt x="657" y="136"/>
                </a:cubicBezTo>
                <a:cubicBezTo>
                  <a:pt x="657" y="136"/>
                  <a:pt x="656" y="136"/>
                  <a:pt x="656" y="136"/>
                </a:cubicBezTo>
                <a:cubicBezTo>
                  <a:pt x="656" y="136"/>
                  <a:pt x="656" y="136"/>
                  <a:pt x="656" y="136"/>
                </a:cubicBezTo>
                <a:cubicBezTo>
                  <a:pt x="656" y="136"/>
                  <a:pt x="656" y="136"/>
                  <a:pt x="655" y="136"/>
                </a:cubicBezTo>
                <a:cubicBezTo>
                  <a:pt x="655" y="136"/>
                  <a:pt x="654" y="137"/>
                  <a:pt x="654" y="137"/>
                </a:cubicBezTo>
                <a:cubicBezTo>
                  <a:pt x="654" y="137"/>
                  <a:pt x="655" y="137"/>
                  <a:pt x="655" y="137"/>
                </a:cubicBezTo>
                <a:cubicBezTo>
                  <a:pt x="655" y="137"/>
                  <a:pt x="654" y="137"/>
                  <a:pt x="654" y="137"/>
                </a:cubicBezTo>
                <a:cubicBezTo>
                  <a:pt x="654" y="137"/>
                  <a:pt x="653" y="137"/>
                  <a:pt x="653" y="138"/>
                </a:cubicBezTo>
                <a:cubicBezTo>
                  <a:pt x="653" y="138"/>
                  <a:pt x="654" y="138"/>
                  <a:pt x="654" y="138"/>
                </a:cubicBezTo>
                <a:cubicBezTo>
                  <a:pt x="654" y="138"/>
                  <a:pt x="654" y="138"/>
                  <a:pt x="654" y="139"/>
                </a:cubicBezTo>
                <a:cubicBezTo>
                  <a:pt x="653" y="139"/>
                  <a:pt x="653" y="139"/>
                  <a:pt x="653" y="139"/>
                </a:cubicBezTo>
                <a:cubicBezTo>
                  <a:pt x="653" y="140"/>
                  <a:pt x="653" y="140"/>
                  <a:pt x="652" y="140"/>
                </a:cubicBezTo>
                <a:cubicBezTo>
                  <a:pt x="652" y="140"/>
                  <a:pt x="652" y="140"/>
                  <a:pt x="652" y="140"/>
                </a:cubicBezTo>
                <a:cubicBezTo>
                  <a:pt x="652" y="140"/>
                  <a:pt x="652" y="140"/>
                  <a:pt x="653" y="140"/>
                </a:cubicBezTo>
                <a:cubicBezTo>
                  <a:pt x="653" y="139"/>
                  <a:pt x="652" y="139"/>
                  <a:pt x="653" y="139"/>
                </a:cubicBezTo>
                <a:cubicBezTo>
                  <a:pt x="653" y="139"/>
                  <a:pt x="653" y="139"/>
                  <a:pt x="653" y="139"/>
                </a:cubicBezTo>
                <a:cubicBezTo>
                  <a:pt x="653" y="138"/>
                  <a:pt x="653" y="138"/>
                  <a:pt x="652" y="137"/>
                </a:cubicBezTo>
                <a:cubicBezTo>
                  <a:pt x="652" y="137"/>
                  <a:pt x="652" y="137"/>
                  <a:pt x="652" y="137"/>
                </a:cubicBezTo>
                <a:cubicBezTo>
                  <a:pt x="652" y="137"/>
                  <a:pt x="652" y="137"/>
                  <a:pt x="652" y="137"/>
                </a:cubicBezTo>
                <a:cubicBezTo>
                  <a:pt x="651" y="137"/>
                  <a:pt x="651" y="138"/>
                  <a:pt x="651" y="138"/>
                </a:cubicBezTo>
                <a:cubicBezTo>
                  <a:pt x="650" y="138"/>
                  <a:pt x="650" y="139"/>
                  <a:pt x="650" y="139"/>
                </a:cubicBezTo>
                <a:cubicBezTo>
                  <a:pt x="650" y="140"/>
                  <a:pt x="649" y="140"/>
                  <a:pt x="649" y="139"/>
                </a:cubicBezTo>
                <a:cubicBezTo>
                  <a:pt x="649" y="139"/>
                  <a:pt x="649" y="139"/>
                  <a:pt x="649" y="140"/>
                </a:cubicBezTo>
                <a:cubicBezTo>
                  <a:pt x="648" y="140"/>
                  <a:pt x="648" y="139"/>
                  <a:pt x="648" y="139"/>
                </a:cubicBezTo>
                <a:cubicBezTo>
                  <a:pt x="648" y="139"/>
                  <a:pt x="647" y="140"/>
                  <a:pt x="647" y="140"/>
                </a:cubicBezTo>
                <a:cubicBezTo>
                  <a:pt x="647" y="140"/>
                  <a:pt x="646" y="140"/>
                  <a:pt x="645" y="141"/>
                </a:cubicBezTo>
                <a:cubicBezTo>
                  <a:pt x="645" y="141"/>
                  <a:pt x="644" y="141"/>
                  <a:pt x="643" y="142"/>
                </a:cubicBezTo>
                <a:cubicBezTo>
                  <a:pt x="643" y="142"/>
                  <a:pt x="643" y="142"/>
                  <a:pt x="643" y="142"/>
                </a:cubicBezTo>
                <a:cubicBezTo>
                  <a:pt x="642" y="143"/>
                  <a:pt x="642" y="143"/>
                  <a:pt x="642" y="143"/>
                </a:cubicBezTo>
                <a:cubicBezTo>
                  <a:pt x="642" y="143"/>
                  <a:pt x="643" y="142"/>
                  <a:pt x="643" y="142"/>
                </a:cubicBezTo>
                <a:cubicBezTo>
                  <a:pt x="643" y="141"/>
                  <a:pt x="644" y="141"/>
                  <a:pt x="644" y="141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4" y="140"/>
                  <a:pt x="643" y="140"/>
                  <a:pt x="643" y="140"/>
                </a:cubicBezTo>
                <a:cubicBezTo>
                  <a:pt x="643" y="141"/>
                  <a:pt x="642" y="141"/>
                  <a:pt x="642" y="141"/>
                </a:cubicBezTo>
                <a:cubicBezTo>
                  <a:pt x="642" y="141"/>
                  <a:pt x="642" y="142"/>
                  <a:pt x="641" y="142"/>
                </a:cubicBezTo>
                <a:cubicBezTo>
                  <a:pt x="641" y="142"/>
                  <a:pt x="641" y="142"/>
                  <a:pt x="641" y="142"/>
                </a:cubicBezTo>
                <a:cubicBezTo>
                  <a:pt x="641" y="141"/>
                  <a:pt x="642" y="141"/>
                  <a:pt x="642" y="141"/>
                </a:cubicBezTo>
                <a:cubicBezTo>
                  <a:pt x="643" y="141"/>
                  <a:pt x="643" y="140"/>
                  <a:pt x="643" y="140"/>
                </a:cubicBezTo>
                <a:cubicBezTo>
                  <a:pt x="643" y="139"/>
                  <a:pt x="643" y="139"/>
                  <a:pt x="643" y="139"/>
                </a:cubicBezTo>
                <a:cubicBezTo>
                  <a:pt x="643" y="139"/>
                  <a:pt x="642" y="139"/>
                  <a:pt x="642" y="139"/>
                </a:cubicBezTo>
                <a:cubicBezTo>
                  <a:pt x="642" y="140"/>
                  <a:pt x="642" y="140"/>
                  <a:pt x="641" y="140"/>
                </a:cubicBezTo>
                <a:cubicBezTo>
                  <a:pt x="641" y="141"/>
                  <a:pt x="641" y="141"/>
                  <a:pt x="640" y="141"/>
                </a:cubicBezTo>
                <a:cubicBezTo>
                  <a:pt x="640" y="142"/>
                  <a:pt x="640" y="142"/>
                  <a:pt x="639" y="142"/>
                </a:cubicBezTo>
                <a:cubicBezTo>
                  <a:pt x="639" y="142"/>
                  <a:pt x="638" y="142"/>
                  <a:pt x="638" y="142"/>
                </a:cubicBezTo>
                <a:cubicBezTo>
                  <a:pt x="638" y="143"/>
                  <a:pt x="636" y="143"/>
                  <a:pt x="636" y="143"/>
                </a:cubicBezTo>
                <a:cubicBezTo>
                  <a:pt x="635" y="143"/>
                  <a:pt x="635" y="143"/>
                  <a:pt x="634" y="144"/>
                </a:cubicBezTo>
                <a:cubicBezTo>
                  <a:pt x="634" y="144"/>
                  <a:pt x="633" y="144"/>
                  <a:pt x="634" y="144"/>
                </a:cubicBezTo>
                <a:cubicBezTo>
                  <a:pt x="634" y="144"/>
                  <a:pt x="635" y="143"/>
                  <a:pt x="635" y="143"/>
                </a:cubicBezTo>
                <a:cubicBezTo>
                  <a:pt x="636" y="143"/>
                  <a:pt x="636" y="143"/>
                  <a:pt x="637" y="143"/>
                </a:cubicBezTo>
                <a:cubicBezTo>
                  <a:pt x="637" y="142"/>
                  <a:pt x="638" y="142"/>
                  <a:pt x="639" y="142"/>
                </a:cubicBezTo>
                <a:cubicBezTo>
                  <a:pt x="639" y="142"/>
                  <a:pt x="640" y="142"/>
                  <a:pt x="640" y="141"/>
                </a:cubicBezTo>
                <a:cubicBezTo>
                  <a:pt x="641" y="140"/>
                  <a:pt x="641" y="140"/>
                  <a:pt x="642" y="139"/>
                </a:cubicBezTo>
                <a:cubicBezTo>
                  <a:pt x="642" y="139"/>
                  <a:pt x="641" y="138"/>
                  <a:pt x="642" y="138"/>
                </a:cubicBezTo>
                <a:cubicBezTo>
                  <a:pt x="642" y="137"/>
                  <a:pt x="642" y="137"/>
                  <a:pt x="641" y="137"/>
                </a:cubicBezTo>
                <a:cubicBezTo>
                  <a:pt x="641" y="137"/>
                  <a:pt x="641" y="136"/>
                  <a:pt x="640" y="137"/>
                </a:cubicBezTo>
                <a:cubicBezTo>
                  <a:pt x="640" y="137"/>
                  <a:pt x="640" y="137"/>
                  <a:pt x="639" y="137"/>
                </a:cubicBezTo>
                <a:cubicBezTo>
                  <a:pt x="639" y="137"/>
                  <a:pt x="638" y="137"/>
                  <a:pt x="638" y="137"/>
                </a:cubicBezTo>
                <a:cubicBezTo>
                  <a:pt x="638" y="137"/>
                  <a:pt x="637" y="137"/>
                  <a:pt x="636" y="138"/>
                </a:cubicBezTo>
                <a:cubicBezTo>
                  <a:pt x="636" y="138"/>
                  <a:pt x="635" y="138"/>
                  <a:pt x="635" y="138"/>
                </a:cubicBezTo>
                <a:cubicBezTo>
                  <a:pt x="635" y="138"/>
                  <a:pt x="634" y="139"/>
                  <a:pt x="634" y="138"/>
                </a:cubicBezTo>
                <a:cubicBezTo>
                  <a:pt x="634" y="138"/>
                  <a:pt x="634" y="138"/>
                  <a:pt x="634" y="138"/>
                </a:cubicBezTo>
                <a:cubicBezTo>
                  <a:pt x="634" y="138"/>
                  <a:pt x="633" y="137"/>
                  <a:pt x="633" y="137"/>
                </a:cubicBezTo>
                <a:cubicBezTo>
                  <a:pt x="634" y="137"/>
                  <a:pt x="634" y="137"/>
                  <a:pt x="635" y="137"/>
                </a:cubicBezTo>
                <a:cubicBezTo>
                  <a:pt x="635" y="137"/>
                  <a:pt x="635" y="137"/>
                  <a:pt x="635" y="136"/>
                </a:cubicBezTo>
                <a:cubicBezTo>
                  <a:pt x="635" y="136"/>
                  <a:pt x="636" y="136"/>
                  <a:pt x="636" y="136"/>
                </a:cubicBezTo>
                <a:cubicBezTo>
                  <a:pt x="636" y="137"/>
                  <a:pt x="636" y="138"/>
                  <a:pt x="636" y="137"/>
                </a:cubicBezTo>
                <a:cubicBezTo>
                  <a:pt x="636" y="137"/>
                  <a:pt x="638" y="136"/>
                  <a:pt x="638" y="136"/>
                </a:cubicBezTo>
                <a:cubicBezTo>
                  <a:pt x="638" y="136"/>
                  <a:pt x="638" y="137"/>
                  <a:pt x="638" y="136"/>
                </a:cubicBezTo>
                <a:cubicBezTo>
                  <a:pt x="639" y="136"/>
                  <a:pt x="639" y="136"/>
                  <a:pt x="639" y="136"/>
                </a:cubicBezTo>
                <a:cubicBezTo>
                  <a:pt x="639" y="135"/>
                  <a:pt x="639" y="135"/>
                  <a:pt x="639" y="135"/>
                </a:cubicBezTo>
                <a:cubicBezTo>
                  <a:pt x="638" y="135"/>
                  <a:pt x="638" y="136"/>
                  <a:pt x="638" y="136"/>
                </a:cubicBezTo>
                <a:cubicBezTo>
                  <a:pt x="638" y="136"/>
                  <a:pt x="638" y="135"/>
                  <a:pt x="638" y="135"/>
                </a:cubicBezTo>
                <a:cubicBezTo>
                  <a:pt x="638" y="135"/>
                  <a:pt x="638" y="135"/>
                  <a:pt x="638" y="135"/>
                </a:cubicBezTo>
                <a:cubicBezTo>
                  <a:pt x="639" y="135"/>
                  <a:pt x="640" y="135"/>
                  <a:pt x="640" y="135"/>
                </a:cubicBezTo>
                <a:cubicBezTo>
                  <a:pt x="639" y="134"/>
                  <a:pt x="639" y="134"/>
                  <a:pt x="639" y="134"/>
                </a:cubicBezTo>
                <a:cubicBezTo>
                  <a:pt x="638" y="134"/>
                  <a:pt x="638" y="134"/>
                  <a:pt x="638" y="134"/>
                </a:cubicBezTo>
                <a:cubicBezTo>
                  <a:pt x="638" y="134"/>
                  <a:pt x="637" y="134"/>
                  <a:pt x="638" y="134"/>
                </a:cubicBezTo>
                <a:cubicBezTo>
                  <a:pt x="638" y="133"/>
                  <a:pt x="638" y="133"/>
                  <a:pt x="638" y="133"/>
                </a:cubicBezTo>
                <a:cubicBezTo>
                  <a:pt x="638" y="132"/>
                  <a:pt x="638" y="132"/>
                  <a:pt x="639" y="132"/>
                </a:cubicBezTo>
                <a:cubicBezTo>
                  <a:pt x="639" y="132"/>
                  <a:pt x="639" y="132"/>
                  <a:pt x="639" y="131"/>
                </a:cubicBezTo>
                <a:cubicBezTo>
                  <a:pt x="640" y="131"/>
                  <a:pt x="640" y="130"/>
                  <a:pt x="640" y="130"/>
                </a:cubicBezTo>
                <a:cubicBezTo>
                  <a:pt x="639" y="130"/>
                  <a:pt x="640" y="129"/>
                  <a:pt x="641" y="129"/>
                </a:cubicBezTo>
                <a:cubicBezTo>
                  <a:pt x="641" y="129"/>
                  <a:pt x="641" y="129"/>
                  <a:pt x="641" y="128"/>
                </a:cubicBezTo>
                <a:cubicBezTo>
                  <a:pt x="641" y="127"/>
                  <a:pt x="641" y="127"/>
                  <a:pt x="642" y="126"/>
                </a:cubicBezTo>
                <a:cubicBezTo>
                  <a:pt x="642" y="126"/>
                  <a:pt x="642" y="126"/>
                  <a:pt x="643" y="125"/>
                </a:cubicBezTo>
                <a:cubicBezTo>
                  <a:pt x="644" y="125"/>
                  <a:pt x="644" y="125"/>
                  <a:pt x="644" y="125"/>
                </a:cubicBezTo>
                <a:cubicBezTo>
                  <a:pt x="644" y="125"/>
                  <a:pt x="645" y="124"/>
                  <a:pt x="645" y="124"/>
                </a:cubicBezTo>
                <a:cubicBezTo>
                  <a:pt x="645" y="123"/>
                  <a:pt x="644" y="123"/>
                  <a:pt x="644" y="123"/>
                </a:cubicBezTo>
                <a:cubicBezTo>
                  <a:pt x="644" y="123"/>
                  <a:pt x="643" y="123"/>
                  <a:pt x="643" y="124"/>
                </a:cubicBezTo>
                <a:cubicBezTo>
                  <a:pt x="643" y="124"/>
                  <a:pt x="643" y="124"/>
                  <a:pt x="643" y="124"/>
                </a:cubicBezTo>
                <a:cubicBezTo>
                  <a:pt x="643" y="124"/>
                  <a:pt x="643" y="124"/>
                  <a:pt x="642" y="124"/>
                </a:cubicBezTo>
                <a:cubicBezTo>
                  <a:pt x="642" y="124"/>
                  <a:pt x="642" y="124"/>
                  <a:pt x="642" y="124"/>
                </a:cubicBezTo>
                <a:cubicBezTo>
                  <a:pt x="641" y="124"/>
                  <a:pt x="641" y="124"/>
                  <a:pt x="641" y="124"/>
                </a:cubicBezTo>
                <a:cubicBezTo>
                  <a:pt x="641" y="124"/>
                  <a:pt x="642" y="123"/>
                  <a:pt x="641" y="123"/>
                </a:cubicBezTo>
                <a:cubicBezTo>
                  <a:pt x="641" y="123"/>
                  <a:pt x="641" y="123"/>
                  <a:pt x="641" y="123"/>
                </a:cubicBezTo>
                <a:cubicBezTo>
                  <a:pt x="640" y="123"/>
                  <a:pt x="640" y="123"/>
                  <a:pt x="640" y="123"/>
                </a:cubicBezTo>
                <a:cubicBezTo>
                  <a:pt x="639" y="123"/>
                  <a:pt x="639" y="123"/>
                  <a:pt x="639" y="123"/>
                </a:cubicBezTo>
                <a:cubicBezTo>
                  <a:pt x="639" y="123"/>
                  <a:pt x="639" y="123"/>
                  <a:pt x="638" y="123"/>
                </a:cubicBezTo>
                <a:cubicBezTo>
                  <a:pt x="638" y="123"/>
                  <a:pt x="638" y="123"/>
                  <a:pt x="638" y="122"/>
                </a:cubicBezTo>
                <a:cubicBezTo>
                  <a:pt x="637" y="122"/>
                  <a:pt x="637" y="122"/>
                  <a:pt x="636" y="122"/>
                </a:cubicBezTo>
                <a:cubicBezTo>
                  <a:pt x="636" y="122"/>
                  <a:pt x="636" y="123"/>
                  <a:pt x="636" y="122"/>
                </a:cubicBezTo>
                <a:cubicBezTo>
                  <a:pt x="636" y="122"/>
                  <a:pt x="636" y="122"/>
                  <a:pt x="636" y="122"/>
                </a:cubicBezTo>
                <a:cubicBezTo>
                  <a:pt x="635" y="122"/>
                  <a:pt x="635" y="122"/>
                  <a:pt x="635" y="122"/>
                </a:cubicBezTo>
                <a:cubicBezTo>
                  <a:pt x="635" y="122"/>
                  <a:pt x="635" y="121"/>
                  <a:pt x="635" y="121"/>
                </a:cubicBezTo>
                <a:cubicBezTo>
                  <a:pt x="635" y="121"/>
                  <a:pt x="636" y="121"/>
                  <a:pt x="636" y="121"/>
                </a:cubicBezTo>
                <a:cubicBezTo>
                  <a:pt x="636" y="121"/>
                  <a:pt x="636" y="121"/>
                  <a:pt x="636" y="121"/>
                </a:cubicBezTo>
                <a:cubicBezTo>
                  <a:pt x="635" y="120"/>
                  <a:pt x="635" y="120"/>
                  <a:pt x="636" y="120"/>
                </a:cubicBezTo>
                <a:cubicBezTo>
                  <a:pt x="636" y="120"/>
                  <a:pt x="636" y="120"/>
                  <a:pt x="636" y="120"/>
                </a:cubicBezTo>
                <a:cubicBezTo>
                  <a:pt x="637" y="120"/>
                  <a:pt x="637" y="119"/>
                  <a:pt x="637" y="119"/>
                </a:cubicBezTo>
                <a:cubicBezTo>
                  <a:pt x="636" y="119"/>
                  <a:pt x="636" y="119"/>
                  <a:pt x="635" y="119"/>
                </a:cubicBezTo>
                <a:cubicBezTo>
                  <a:pt x="635" y="119"/>
                  <a:pt x="635" y="120"/>
                  <a:pt x="635" y="120"/>
                </a:cubicBezTo>
                <a:cubicBezTo>
                  <a:pt x="634" y="120"/>
                  <a:pt x="634" y="120"/>
                  <a:pt x="634" y="120"/>
                </a:cubicBezTo>
                <a:cubicBezTo>
                  <a:pt x="634" y="120"/>
                  <a:pt x="634" y="120"/>
                  <a:pt x="635" y="119"/>
                </a:cubicBezTo>
                <a:cubicBezTo>
                  <a:pt x="635" y="119"/>
                  <a:pt x="635" y="119"/>
                  <a:pt x="635" y="119"/>
                </a:cubicBezTo>
                <a:cubicBezTo>
                  <a:pt x="635" y="119"/>
                  <a:pt x="635" y="119"/>
                  <a:pt x="635" y="118"/>
                </a:cubicBezTo>
                <a:cubicBezTo>
                  <a:pt x="635" y="118"/>
                  <a:pt x="635" y="118"/>
                  <a:pt x="635" y="118"/>
                </a:cubicBezTo>
                <a:cubicBezTo>
                  <a:pt x="634" y="118"/>
                  <a:pt x="634" y="118"/>
                  <a:pt x="634" y="118"/>
                </a:cubicBezTo>
                <a:cubicBezTo>
                  <a:pt x="633" y="118"/>
                  <a:pt x="633" y="118"/>
                  <a:pt x="633" y="118"/>
                </a:cubicBezTo>
                <a:cubicBezTo>
                  <a:pt x="632" y="118"/>
                  <a:pt x="632" y="118"/>
                  <a:pt x="632" y="118"/>
                </a:cubicBezTo>
                <a:cubicBezTo>
                  <a:pt x="632" y="118"/>
                  <a:pt x="632" y="118"/>
                  <a:pt x="633" y="118"/>
                </a:cubicBezTo>
                <a:cubicBezTo>
                  <a:pt x="633" y="117"/>
                  <a:pt x="634" y="117"/>
                  <a:pt x="634" y="117"/>
                </a:cubicBezTo>
                <a:cubicBezTo>
                  <a:pt x="634" y="117"/>
                  <a:pt x="634" y="116"/>
                  <a:pt x="633" y="116"/>
                </a:cubicBezTo>
                <a:cubicBezTo>
                  <a:pt x="633" y="116"/>
                  <a:pt x="632" y="116"/>
                  <a:pt x="632" y="116"/>
                </a:cubicBezTo>
                <a:cubicBezTo>
                  <a:pt x="632" y="115"/>
                  <a:pt x="632" y="115"/>
                  <a:pt x="631" y="115"/>
                </a:cubicBezTo>
                <a:cubicBezTo>
                  <a:pt x="631" y="115"/>
                  <a:pt x="631" y="115"/>
                  <a:pt x="631" y="115"/>
                </a:cubicBezTo>
                <a:cubicBezTo>
                  <a:pt x="630" y="114"/>
                  <a:pt x="630" y="114"/>
                  <a:pt x="630" y="114"/>
                </a:cubicBezTo>
                <a:cubicBezTo>
                  <a:pt x="630" y="114"/>
                  <a:pt x="629" y="114"/>
                  <a:pt x="629" y="114"/>
                </a:cubicBezTo>
                <a:cubicBezTo>
                  <a:pt x="629" y="114"/>
                  <a:pt x="628" y="115"/>
                  <a:pt x="628" y="115"/>
                </a:cubicBezTo>
                <a:cubicBezTo>
                  <a:pt x="628" y="115"/>
                  <a:pt x="627" y="115"/>
                  <a:pt x="627" y="115"/>
                </a:cubicBezTo>
                <a:cubicBezTo>
                  <a:pt x="626" y="115"/>
                  <a:pt x="626" y="115"/>
                  <a:pt x="626" y="116"/>
                </a:cubicBezTo>
                <a:cubicBezTo>
                  <a:pt x="625" y="116"/>
                  <a:pt x="625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7"/>
                  <a:pt x="624" y="116"/>
                </a:cubicBezTo>
                <a:cubicBezTo>
                  <a:pt x="624" y="116"/>
                  <a:pt x="624" y="116"/>
                  <a:pt x="623" y="116"/>
                </a:cubicBezTo>
                <a:cubicBezTo>
                  <a:pt x="623" y="115"/>
                  <a:pt x="623" y="115"/>
                  <a:pt x="622" y="115"/>
                </a:cubicBezTo>
                <a:cubicBezTo>
                  <a:pt x="622" y="115"/>
                  <a:pt x="621" y="115"/>
                  <a:pt x="621" y="115"/>
                </a:cubicBezTo>
                <a:cubicBezTo>
                  <a:pt x="620" y="115"/>
                  <a:pt x="620" y="116"/>
                  <a:pt x="619" y="116"/>
                </a:cubicBezTo>
                <a:cubicBezTo>
                  <a:pt x="619" y="116"/>
                  <a:pt x="619" y="116"/>
                  <a:pt x="619" y="116"/>
                </a:cubicBezTo>
                <a:cubicBezTo>
                  <a:pt x="619" y="116"/>
                  <a:pt x="620" y="116"/>
                  <a:pt x="620" y="115"/>
                </a:cubicBezTo>
                <a:cubicBezTo>
                  <a:pt x="620" y="115"/>
                  <a:pt x="619" y="115"/>
                  <a:pt x="619" y="115"/>
                </a:cubicBezTo>
                <a:cubicBezTo>
                  <a:pt x="619" y="115"/>
                  <a:pt x="618" y="115"/>
                  <a:pt x="618" y="115"/>
                </a:cubicBezTo>
                <a:cubicBezTo>
                  <a:pt x="617" y="114"/>
                  <a:pt x="617" y="114"/>
                  <a:pt x="616" y="114"/>
                </a:cubicBezTo>
                <a:cubicBezTo>
                  <a:pt x="616" y="114"/>
                  <a:pt x="616" y="114"/>
                  <a:pt x="615" y="114"/>
                </a:cubicBezTo>
                <a:cubicBezTo>
                  <a:pt x="615" y="114"/>
                  <a:pt x="614" y="114"/>
                  <a:pt x="614" y="114"/>
                </a:cubicBezTo>
                <a:cubicBezTo>
                  <a:pt x="614" y="114"/>
                  <a:pt x="614" y="114"/>
                  <a:pt x="613" y="114"/>
                </a:cubicBezTo>
                <a:cubicBezTo>
                  <a:pt x="613" y="113"/>
                  <a:pt x="613" y="113"/>
                  <a:pt x="613" y="113"/>
                </a:cubicBezTo>
                <a:cubicBezTo>
                  <a:pt x="613" y="113"/>
                  <a:pt x="613" y="113"/>
                  <a:pt x="612" y="113"/>
                </a:cubicBezTo>
                <a:cubicBezTo>
                  <a:pt x="612" y="113"/>
                  <a:pt x="612" y="114"/>
                  <a:pt x="612" y="114"/>
                </a:cubicBezTo>
                <a:cubicBezTo>
                  <a:pt x="612" y="113"/>
                  <a:pt x="611" y="113"/>
                  <a:pt x="611" y="113"/>
                </a:cubicBezTo>
                <a:cubicBezTo>
                  <a:pt x="611" y="113"/>
                  <a:pt x="610" y="114"/>
                  <a:pt x="611" y="114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11" y="114"/>
                  <a:pt x="611" y="114"/>
                  <a:pt x="610" y="115"/>
                </a:cubicBezTo>
                <a:cubicBezTo>
                  <a:pt x="609" y="115"/>
                  <a:pt x="608" y="115"/>
                  <a:pt x="608" y="115"/>
                </a:cubicBezTo>
                <a:cubicBezTo>
                  <a:pt x="607" y="116"/>
                  <a:pt x="607" y="116"/>
                  <a:pt x="607" y="117"/>
                </a:cubicBezTo>
                <a:cubicBezTo>
                  <a:pt x="607" y="118"/>
                  <a:pt x="606" y="118"/>
                  <a:pt x="607" y="118"/>
                </a:cubicBezTo>
                <a:cubicBezTo>
                  <a:pt x="607" y="119"/>
                  <a:pt x="607" y="119"/>
                  <a:pt x="607" y="119"/>
                </a:cubicBezTo>
                <a:cubicBezTo>
                  <a:pt x="607" y="119"/>
                  <a:pt x="607" y="119"/>
                  <a:pt x="607" y="119"/>
                </a:cubicBezTo>
                <a:cubicBezTo>
                  <a:pt x="608" y="119"/>
                  <a:pt x="608" y="120"/>
                  <a:pt x="608" y="120"/>
                </a:cubicBezTo>
                <a:cubicBezTo>
                  <a:pt x="608" y="120"/>
                  <a:pt x="608" y="120"/>
                  <a:pt x="608" y="120"/>
                </a:cubicBezTo>
                <a:cubicBezTo>
                  <a:pt x="608" y="120"/>
                  <a:pt x="607" y="120"/>
                  <a:pt x="607" y="120"/>
                </a:cubicBezTo>
                <a:cubicBezTo>
                  <a:pt x="607" y="121"/>
                  <a:pt x="607" y="120"/>
                  <a:pt x="606" y="121"/>
                </a:cubicBezTo>
                <a:cubicBezTo>
                  <a:pt x="606" y="122"/>
                  <a:pt x="606" y="122"/>
                  <a:pt x="606" y="122"/>
                </a:cubicBezTo>
                <a:cubicBezTo>
                  <a:pt x="605" y="122"/>
                  <a:pt x="604" y="123"/>
                  <a:pt x="604" y="124"/>
                </a:cubicBezTo>
                <a:cubicBezTo>
                  <a:pt x="603" y="124"/>
                  <a:pt x="603" y="124"/>
                  <a:pt x="602" y="124"/>
                </a:cubicBezTo>
                <a:cubicBezTo>
                  <a:pt x="602" y="124"/>
                  <a:pt x="602" y="125"/>
                  <a:pt x="602" y="125"/>
                </a:cubicBezTo>
                <a:cubicBezTo>
                  <a:pt x="603" y="125"/>
                  <a:pt x="603" y="124"/>
                  <a:pt x="603" y="125"/>
                </a:cubicBezTo>
                <a:cubicBezTo>
                  <a:pt x="603" y="125"/>
                  <a:pt x="604" y="125"/>
                  <a:pt x="604" y="125"/>
                </a:cubicBezTo>
                <a:cubicBezTo>
                  <a:pt x="605" y="124"/>
                  <a:pt x="605" y="124"/>
                  <a:pt x="605" y="125"/>
                </a:cubicBezTo>
                <a:cubicBezTo>
                  <a:pt x="604" y="125"/>
                  <a:pt x="604" y="125"/>
                  <a:pt x="603" y="125"/>
                </a:cubicBezTo>
                <a:cubicBezTo>
                  <a:pt x="603" y="126"/>
                  <a:pt x="603" y="126"/>
                  <a:pt x="603" y="126"/>
                </a:cubicBezTo>
                <a:cubicBezTo>
                  <a:pt x="603" y="126"/>
                  <a:pt x="604" y="126"/>
                  <a:pt x="604" y="126"/>
                </a:cubicBezTo>
                <a:cubicBezTo>
                  <a:pt x="604" y="126"/>
                  <a:pt x="604" y="126"/>
                  <a:pt x="603" y="127"/>
                </a:cubicBezTo>
                <a:cubicBezTo>
                  <a:pt x="602" y="127"/>
                  <a:pt x="602" y="127"/>
                  <a:pt x="602" y="127"/>
                </a:cubicBezTo>
                <a:cubicBezTo>
                  <a:pt x="602" y="128"/>
                  <a:pt x="603" y="128"/>
                  <a:pt x="603" y="128"/>
                </a:cubicBezTo>
                <a:cubicBezTo>
                  <a:pt x="603" y="128"/>
                  <a:pt x="602" y="129"/>
                  <a:pt x="602" y="129"/>
                </a:cubicBezTo>
                <a:cubicBezTo>
                  <a:pt x="602" y="130"/>
                  <a:pt x="602" y="129"/>
                  <a:pt x="603" y="130"/>
                </a:cubicBezTo>
                <a:cubicBezTo>
                  <a:pt x="603" y="130"/>
                  <a:pt x="602" y="130"/>
                  <a:pt x="602" y="130"/>
                </a:cubicBezTo>
                <a:cubicBezTo>
                  <a:pt x="602" y="131"/>
                  <a:pt x="602" y="131"/>
                  <a:pt x="602" y="131"/>
                </a:cubicBezTo>
                <a:cubicBezTo>
                  <a:pt x="602" y="131"/>
                  <a:pt x="602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0" y="132"/>
                  <a:pt x="600" y="132"/>
                  <a:pt x="600" y="132"/>
                </a:cubicBezTo>
                <a:cubicBezTo>
                  <a:pt x="600" y="132"/>
                  <a:pt x="600" y="132"/>
                  <a:pt x="600" y="132"/>
                </a:cubicBezTo>
                <a:cubicBezTo>
                  <a:pt x="600" y="132"/>
                  <a:pt x="599" y="132"/>
                  <a:pt x="599" y="132"/>
                </a:cubicBezTo>
                <a:cubicBezTo>
                  <a:pt x="599" y="132"/>
                  <a:pt x="599" y="132"/>
                  <a:pt x="599" y="132"/>
                </a:cubicBezTo>
                <a:cubicBezTo>
                  <a:pt x="599" y="132"/>
                  <a:pt x="598" y="133"/>
                  <a:pt x="598" y="133"/>
                </a:cubicBezTo>
                <a:cubicBezTo>
                  <a:pt x="598" y="133"/>
                  <a:pt x="598" y="133"/>
                  <a:pt x="598" y="134"/>
                </a:cubicBezTo>
                <a:cubicBezTo>
                  <a:pt x="598" y="134"/>
                  <a:pt x="597" y="134"/>
                  <a:pt x="597" y="134"/>
                </a:cubicBezTo>
                <a:cubicBezTo>
                  <a:pt x="597" y="134"/>
                  <a:pt x="597" y="134"/>
                  <a:pt x="596" y="135"/>
                </a:cubicBezTo>
                <a:cubicBezTo>
                  <a:pt x="596" y="135"/>
                  <a:pt x="596" y="134"/>
                  <a:pt x="595" y="135"/>
                </a:cubicBezTo>
                <a:cubicBezTo>
                  <a:pt x="595" y="135"/>
                  <a:pt x="594" y="136"/>
                  <a:pt x="594" y="136"/>
                </a:cubicBezTo>
                <a:cubicBezTo>
                  <a:pt x="594" y="136"/>
                  <a:pt x="594" y="136"/>
                  <a:pt x="593" y="136"/>
                </a:cubicBezTo>
                <a:cubicBezTo>
                  <a:pt x="592" y="136"/>
                  <a:pt x="592" y="136"/>
                  <a:pt x="592" y="137"/>
                </a:cubicBezTo>
                <a:cubicBezTo>
                  <a:pt x="592" y="137"/>
                  <a:pt x="592" y="137"/>
                  <a:pt x="592" y="138"/>
                </a:cubicBezTo>
                <a:cubicBezTo>
                  <a:pt x="592" y="138"/>
                  <a:pt x="591" y="138"/>
                  <a:pt x="591" y="138"/>
                </a:cubicBezTo>
                <a:cubicBezTo>
                  <a:pt x="591" y="139"/>
                  <a:pt x="592" y="139"/>
                  <a:pt x="592" y="139"/>
                </a:cubicBezTo>
                <a:cubicBezTo>
                  <a:pt x="592" y="139"/>
                  <a:pt x="592" y="139"/>
                  <a:pt x="592" y="140"/>
                </a:cubicBezTo>
                <a:cubicBezTo>
                  <a:pt x="593" y="140"/>
                  <a:pt x="593" y="140"/>
                  <a:pt x="593" y="140"/>
                </a:cubicBezTo>
                <a:cubicBezTo>
                  <a:pt x="593" y="141"/>
                  <a:pt x="593" y="141"/>
                  <a:pt x="593" y="141"/>
                </a:cubicBezTo>
                <a:cubicBezTo>
                  <a:pt x="594" y="141"/>
                  <a:pt x="594" y="141"/>
                  <a:pt x="595" y="141"/>
                </a:cubicBezTo>
                <a:cubicBezTo>
                  <a:pt x="595" y="141"/>
                  <a:pt x="595" y="142"/>
                  <a:pt x="595" y="142"/>
                </a:cubicBezTo>
                <a:cubicBezTo>
                  <a:pt x="595" y="142"/>
                  <a:pt x="595" y="142"/>
                  <a:pt x="595" y="142"/>
                </a:cubicBezTo>
                <a:cubicBezTo>
                  <a:pt x="596" y="143"/>
                  <a:pt x="596" y="143"/>
                  <a:pt x="596" y="143"/>
                </a:cubicBezTo>
                <a:cubicBezTo>
                  <a:pt x="596" y="143"/>
                  <a:pt x="596" y="144"/>
                  <a:pt x="596" y="145"/>
                </a:cubicBezTo>
                <a:cubicBezTo>
                  <a:pt x="596" y="146"/>
                  <a:pt x="596" y="148"/>
                  <a:pt x="595" y="149"/>
                </a:cubicBezTo>
                <a:cubicBezTo>
                  <a:pt x="595" y="150"/>
                  <a:pt x="593" y="151"/>
                  <a:pt x="593" y="152"/>
                </a:cubicBezTo>
                <a:cubicBezTo>
                  <a:pt x="593" y="152"/>
                  <a:pt x="592" y="154"/>
                  <a:pt x="591" y="155"/>
                </a:cubicBezTo>
                <a:cubicBezTo>
                  <a:pt x="590" y="155"/>
                  <a:pt x="589" y="156"/>
                  <a:pt x="588" y="157"/>
                </a:cubicBezTo>
                <a:cubicBezTo>
                  <a:pt x="587" y="157"/>
                  <a:pt x="587" y="158"/>
                  <a:pt x="586" y="158"/>
                </a:cubicBezTo>
                <a:cubicBezTo>
                  <a:pt x="586" y="158"/>
                  <a:pt x="585" y="158"/>
                  <a:pt x="584" y="159"/>
                </a:cubicBezTo>
                <a:cubicBezTo>
                  <a:pt x="583" y="160"/>
                  <a:pt x="582" y="160"/>
                  <a:pt x="581" y="161"/>
                </a:cubicBezTo>
                <a:cubicBezTo>
                  <a:pt x="581" y="161"/>
                  <a:pt x="580" y="161"/>
                  <a:pt x="579" y="161"/>
                </a:cubicBezTo>
                <a:cubicBezTo>
                  <a:pt x="578" y="162"/>
                  <a:pt x="577" y="162"/>
                  <a:pt x="577" y="162"/>
                </a:cubicBezTo>
                <a:cubicBezTo>
                  <a:pt x="576" y="162"/>
                  <a:pt x="575" y="162"/>
                  <a:pt x="574" y="163"/>
                </a:cubicBezTo>
                <a:cubicBezTo>
                  <a:pt x="574" y="163"/>
                  <a:pt x="573" y="163"/>
                  <a:pt x="573" y="163"/>
                </a:cubicBezTo>
                <a:cubicBezTo>
                  <a:pt x="572" y="163"/>
                  <a:pt x="572" y="163"/>
                  <a:pt x="571" y="163"/>
                </a:cubicBezTo>
                <a:cubicBezTo>
                  <a:pt x="570" y="163"/>
                  <a:pt x="570" y="163"/>
                  <a:pt x="571" y="163"/>
                </a:cubicBezTo>
                <a:cubicBezTo>
                  <a:pt x="571" y="163"/>
                  <a:pt x="570" y="163"/>
                  <a:pt x="570" y="163"/>
                </a:cubicBezTo>
                <a:cubicBezTo>
                  <a:pt x="570" y="163"/>
                  <a:pt x="570" y="164"/>
                  <a:pt x="570" y="164"/>
                </a:cubicBezTo>
                <a:cubicBezTo>
                  <a:pt x="570" y="164"/>
                  <a:pt x="570" y="164"/>
                  <a:pt x="570" y="164"/>
                </a:cubicBezTo>
                <a:cubicBezTo>
                  <a:pt x="570" y="165"/>
                  <a:pt x="570" y="165"/>
                  <a:pt x="570" y="165"/>
                </a:cubicBezTo>
                <a:cubicBezTo>
                  <a:pt x="570" y="165"/>
                  <a:pt x="570" y="166"/>
                  <a:pt x="570" y="166"/>
                </a:cubicBezTo>
                <a:cubicBezTo>
                  <a:pt x="570" y="166"/>
                  <a:pt x="570" y="166"/>
                  <a:pt x="570" y="167"/>
                </a:cubicBezTo>
                <a:cubicBezTo>
                  <a:pt x="570" y="167"/>
                  <a:pt x="570" y="167"/>
                  <a:pt x="570" y="167"/>
                </a:cubicBezTo>
                <a:cubicBezTo>
                  <a:pt x="571" y="167"/>
                  <a:pt x="571" y="167"/>
                  <a:pt x="571" y="168"/>
                </a:cubicBezTo>
                <a:cubicBezTo>
                  <a:pt x="571" y="168"/>
                  <a:pt x="570" y="168"/>
                  <a:pt x="570" y="168"/>
                </a:cubicBezTo>
                <a:cubicBezTo>
                  <a:pt x="571" y="168"/>
                  <a:pt x="571" y="168"/>
                  <a:pt x="571" y="169"/>
                </a:cubicBezTo>
                <a:cubicBezTo>
                  <a:pt x="570" y="169"/>
                  <a:pt x="570" y="169"/>
                  <a:pt x="570" y="169"/>
                </a:cubicBezTo>
                <a:cubicBezTo>
                  <a:pt x="570" y="170"/>
                  <a:pt x="571" y="170"/>
                  <a:pt x="571" y="170"/>
                </a:cubicBezTo>
                <a:cubicBezTo>
                  <a:pt x="570" y="170"/>
                  <a:pt x="570" y="170"/>
                  <a:pt x="570" y="170"/>
                </a:cubicBezTo>
                <a:cubicBezTo>
                  <a:pt x="570" y="170"/>
                  <a:pt x="569" y="171"/>
                  <a:pt x="569" y="171"/>
                </a:cubicBezTo>
                <a:cubicBezTo>
                  <a:pt x="569" y="171"/>
                  <a:pt x="569" y="170"/>
                  <a:pt x="569" y="170"/>
                </a:cubicBezTo>
                <a:cubicBezTo>
                  <a:pt x="569" y="171"/>
                  <a:pt x="569" y="171"/>
                  <a:pt x="569" y="171"/>
                </a:cubicBezTo>
                <a:cubicBezTo>
                  <a:pt x="569" y="171"/>
                  <a:pt x="569" y="171"/>
                  <a:pt x="569" y="171"/>
                </a:cubicBezTo>
                <a:cubicBezTo>
                  <a:pt x="569" y="171"/>
                  <a:pt x="569" y="172"/>
                  <a:pt x="569" y="172"/>
                </a:cubicBezTo>
                <a:cubicBezTo>
                  <a:pt x="569" y="172"/>
                  <a:pt x="569" y="172"/>
                  <a:pt x="569" y="172"/>
                </a:cubicBezTo>
                <a:cubicBezTo>
                  <a:pt x="569" y="173"/>
                  <a:pt x="569" y="173"/>
                  <a:pt x="568" y="173"/>
                </a:cubicBezTo>
                <a:cubicBezTo>
                  <a:pt x="568" y="174"/>
                  <a:pt x="568" y="174"/>
                  <a:pt x="568" y="175"/>
                </a:cubicBezTo>
                <a:cubicBezTo>
                  <a:pt x="567" y="175"/>
                  <a:pt x="568" y="175"/>
                  <a:pt x="568" y="175"/>
                </a:cubicBezTo>
                <a:cubicBezTo>
                  <a:pt x="568" y="176"/>
                  <a:pt x="568" y="176"/>
                  <a:pt x="568" y="176"/>
                </a:cubicBezTo>
                <a:cubicBezTo>
                  <a:pt x="568" y="176"/>
                  <a:pt x="568" y="176"/>
                  <a:pt x="568" y="176"/>
                </a:cubicBezTo>
                <a:cubicBezTo>
                  <a:pt x="568" y="177"/>
                  <a:pt x="568" y="177"/>
                  <a:pt x="568" y="177"/>
                </a:cubicBezTo>
                <a:cubicBezTo>
                  <a:pt x="567" y="177"/>
                  <a:pt x="567" y="177"/>
                  <a:pt x="567" y="177"/>
                </a:cubicBezTo>
                <a:cubicBezTo>
                  <a:pt x="567" y="178"/>
                  <a:pt x="568" y="178"/>
                  <a:pt x="568" y="178"/>
                </a:cubicBezTo>
                <a:cubicBezTo>
                  <a:pt x="568" y="178"/>
                  <a:pt x="567" y="179"/>
                  <a:pt x="567" y="180"/>
                </a:cubicBezTo>
                <a:cubicBezTo>
                  <a:pt x="567" y="180"/>
                  <a:pt x="567" y="180"/>
                  <a:pt x="566" y="181"/>
                </a:cubicBezTo>
                <a:cubicBezTo>
                  <a:pt x="566" y="181"/>
                  <a:pt x="565" y="182"/>
                  <a:pt x="564" y="182"/>
                </a:cubicBezTo>
                <a:cubicBezTo>
                  <a:pt x="564" y="182"/>
                  <a:pt x="564" y="182"/>
                  <a:pt x="564" y="182"/>
                </a:cubicBezTo>
                <a:cubicBezTo>
                  <a:pt x="564" y="183"/>
                  <a:pt x="563" y="183"/>
                  <a:pt x="563" y="183"/>
                </a:cubicBezTo>
                <a:cubicBezTo>
                  <a:pt x="563" y="183"/>
                  <a:pt x="562" y="183"/>
                  <a:pt x="563" y="184"/>
                </a:cubicBezTo>
                <a:cubicBezTo>
                  <a:pt x="563" y="184"/>
                  <a:pt x="563" y="184"/>
                  <a:pt x="563" y="185"/>
                </a:cubicBezTo>
                <a:cubicBezTo>
                  <a:pt x="563" y="185"/>
                  <a:pt x="563" y="185"/>
                  <a:pt x="562" y="186"/>
                </a:cubicBezTo>
                <a:cubicBezTo>
                  <a:pt x="562" y="186"/>
                  <a:pt x="562" y="186"/>
                  <a:pt x="562" y="186"/>
                </a:cubicBezTo>
                <a:cubicBezTo>
                  <a:pt x="562" y="187"/>
                  <a:pt x="562" y="187"/>
                  <a:pt x="562" y="187"/>
                </a:cubicBezTo>
                <a:cubicBezTo>
                  <a:pt x="561" y="187"/>
                  <a:pt x="561" y="186"/>
                  <a:pt x="562" y="186"/>
                </a:cubicBezTo>
                <a:cubicBezTo>
                  <a:pt x="562" y="186"/>
                  <a:pt x="562" y="185"/>
                  <a:pt x="562" y="185"/>
                </a:cubicBezTo>
                <a:cubicBezTo>
                  <a:pt x="561" y="185"/>
                  <a:pt x="561" y="185"/>
                  <a:pt x="561" y="185"/>
                </a:cubicBezTo>
                <a:cubicBezTo>
                  <a:pt x="561" y="184"/>
                  <a:pt x="561" y="185"/>
                  <a:pt x="561" y="184"/>
                </a:cubicBezTo>
                <a:cubicBezTo>
                  <a:pt x="561" y="184"/>
                  <a:pt x="560" y="184"/>
                  <a:pt x="560" y="184"/>
                </a:cubicBezTo>
                <a:cubicBezTo>
                  <a:pt x="560" y="184"/>
                  <a:pt x="559" y="185"/>
                  <a:pt x="559" y="185"/>
                </a:cubicBezTo>
                <a:cubicBezTo>
                  <a:pt x="559" y="185"/>
                  <a:pt x="558" y="186"/>
                  <a:pt x="558" y="186"/>
                </a:cubicBezTo>
                <a:cubicBezTo>
                  <a:pt x="557" y="186"/>
                  <a:pt x="557" y="187"/>
                  <a:pt x="557" y="187"/>
                </a:cubicBezTo>
                <a:cubicBezTo>
                  <a:pt x="557" y="187"/>
                  <a:pt x="557" y="188"/>
                  <a:pt x="557" y="188"/>
                </a:cubicBezTo>
                <a:cubicBezTo>
                  <a:pt x="557" y="189"/>
                  <a:pt x="558" y="189"/>
                  <a:pt x="558" y="190"/>
                </a:cubicBezTo>
                <a:cubicBezTo>
                  <a:pt x="558" y="190"/>
                  <a:pt x="557" y="190"/>
                  <a:pt x="557" y="190"/>
                </a:cubicBezTo>
                <a:cubicBezTo>
                  <a:pt x="557" y="190"/>
                  <a:pt x="557" y="189"/>
                  <a:pt x="557" y="188"/>
                </a:cubicBezTo>
                <a:cubicBezTo>
                  <a:pt x="557" y="188"/>
                  <a:pt x="556" y="187"/>
                  <a:pt x="556" y="187"/>
                </a:cubicBezTo>
                <a:cubicBezTo>
                  <a:pt x="555" y="186"/>
                  <a:pt x="555" y="186"/>
                  <a:pt x="554" y="186"/>
                </a:cubicBezTo>
                <a:cubicBezTo>
                  <a:pt x="554" y="186"/>
                  <a:pt x="553" y="186"/>
                  <a:pt x="553" y="187"/>
                </a:cubicBezTo>
                <a:cubicBezTo>
                  <a:pt x="552" y="187"/>
                  <a:pt x="551" y="188"/>
                  <a:pt x="551" y="188"/>
                </a:cubicBezTo>
                <a:cubicBezTo>
                  <a:pt x="550" y="188"/>
                  <a:pt x="550" y="188"/>
                  <a:pt x="550" y="188"/>
                </a:cubicBezTo>
                <a:cubicBezTo>
                  <a:pt x="550" y="188"/>
                  <a:pt x="550" y="188"/>
                  <a:pt x="551" y="187"/>
                </a:cubicBezTo>
                <a:cubicBezTo>
                  <a:pt x="552" y="187"/>
                  <a:pt x="553" y="187"/>
                  <a:pt x="554" y="186"/>
                </a:cubicBezTo>
                <a:cubicBezTo>
                  <a:pt x="554" y="185"/>
                  <a:pt x="554" y="184"/>
                  <a:pt x="554" y="183"/>
                </a:cubicBezTo>
                <a:cubicBezTo>
                  <a:pt x="554" y="183"/>
                  <a:pt x="553" y="182"/>
                  <a:pt x="553" y="181"/>
                </a:cubicBezTo>
                <a:cubicBezTo>
                  <a:pt x="552" y="181"/>
                  <a:pt x="551" y="180"/>
                  <a:pt x="551" y="180"/>
                </a:cubicBezTo>
                <a:cubicBezTo>
                  <a:pt x="551" y="180"/>
                  <a:pt x="550" y="180"/>
                  <a:pt x="550" y="180"/>
                </a:cubicBezTo>
                <a:cubicBezTo>
                  <a:pt x="549" y="180"/>
                  <a:pt x="550" y="180"/>
                  <a:pt x="551" y="180"/>
                </a:cubicBezTo>
                <a:cubicBezTo>
                  <a:pt x="551" y="180"/>
                  <a:pt x="552" y="180"/>
                  <a:pt x="552" y="179"/>
                </a:cubicBezTo>
                <a:cubicBezTo>
                  <a:pt x="552" y="179"/>
                  <a:pt x="552" y="178"/>
                  <a:pt x="552" y="178"/>
                </a:cubicBezTo>
                <a:cubicBezTo>
                  <a:pt x="551" y="178"/>
                  <a:pt x="551" y="178"/>
                  <a:pt x="551" y="177"/>
                </a:cubicBezTo>
                <a:cubicBezTo>
                  <a:pt x="551" y="177"/>
                  <a:pt x="551" y="177"/>
                  <a:pt x="551" y="176"/>
                </a:cubicBezTo>
                <a:cubicBezTo>
                  <a:pt x="551" y="176"/>
                  <a:pt x="551" y="176"/>
                  <a:pt x="550" y="176"/>
                </a:cubicBezTo>
                <a:cubicBezTo>
                  <a:pt x="550" y="176"/>
                  <a:pt x="550" y="176"/>
                  <a:pt x="550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3"/>
                  <a:pt x="552" y="173"/>
                </a:cubicBezTo>
                <a:cubicBezTo>
                  <a:pt x="552" y="173"/>
                  <a:pt x="552" y="173"/>
                  <a:pt x="552" y="172"/>
                </a:cubicBezTo>
                <a:cubicBezTo>
                  <a:pt x="553" y="172"/>
                  <a:pt x="553" y="172"/>
                  <a:pt x="553" y="171"/>
                </a:cubicBezTo>
                <a:cubicBezTo>
                  <a:pt x="553" y="171"/>
                  <a:pt x="554" y="170"/>
                  <a:pt x="554" y="170"/>
                </a:cubicBezTo>
                <a:cubicBezTo>
                  <a:pt x="554" y="169"/>
                  <a:pt x="554" y="169"/>
                  <a:pt x="554" y="168"/>
                </a:cubicBezTo>
                <a:cubicBezTo>
                  <a:pt x="554" y="168"/>
                  <a:pt x="554" y="167"/>
                  <a:pt x="554" y="167"/>
                </a:cubicBezTo>
                <a:cubicBezTo>
                  <a:pt x="555" y="166"/>
                  <a:pt x="555" y="166"/>
                  <a:pt x="556" y="165"/>
                </a:cubicBezTo>
                <a:cubicBezTo>
                  <a:pt x="556" y="165"/>
                  <a:pt x="557" y="164"/>
                  <a:pt x="557" y="164"/>
                </a:cubicBezTo>
                <a:cubicBezTo>
                  <a:pt x="558" y="163"/>
                  <a:pt x="558" y="163"/>
                  <a:pt x="558" y="162"/>
                </a:cubicBezTo>
                <a:cubicBezTo>
                  <a:pt x="558" y="162"/>
                  <a:pt x="558" y="162"/>
                  <a:pt x="559" y="161"/>
                </a:cubicBezTo>
                <a:cubicBezTo>
                  <a:pt x="559" y="161"/>
                  <a:pt x="558" y="161"/>
                  <a:pt x="558" y="161"/>
                </a:cubicBezTo>
                <a:cubicBezTo>
                  <a:pt x="558" y="161"/>
                  <a:pt x="558" y="161"/>
                  <a:pt x="557" y="161"/>
                </a:cubicBezTo>
                <a:cubicBezTo>
                  <a:pt x="557" y="161"/>
                  <a:pt x="557" y="161"/>
                  <a:pt x="557" y="161"/>
                </a:cubicBezTo>
                <a:cubicBezTo>
                  <a:pt x="557" y="161"/>
                  <a:pt x="556" y="161"/>
                  <a:pt x="556" y="161"/>
                </a:cubicBezTo>
                <a:cubicBezTo>
                  <a:pt x="556" y="161"/>
                  <a:pt x="556" y="161"/>
                  <a:pt x="555" y="161"/>
                </a:cubicBezTo>
                <a:cubicBezTo>
                  <a:pt x="555" y="161"/>
                  <a:pt x="555" y="161"/>
                  <a:pt x="555" y="161"/>
                </a:cubicBezTo>
                <a:cubicBezTo>
                  <a:pt x="555" y="161"/>
                  <a:pt x="556" y="161"/>
                  <a:pt x="556" y="161"/>
                </a:cubicBezTo>
                <a:cubicBezTo>
                  <a:pt x="555" y="160"/>
                  <a:pt x="555" y="160"/>
                  <a:pt x="555" y="160"/>
                </a:cubicBezTo>
                <a:cubicBezTo>
                  <a:pt x="554" y="161"/>
                  <a:pt x="554" y="161"/>
                  <a:pt x="554" y="161"/>
                </a:cubicBezTo>
                <a:cubicBezTo>
                  <a:pt x="554" y="161"/>
                  <a:pt x="553" y="160"/>
                  <a:pt x="553" y="160"/>
                </a:cubicBezTo>
                <a:cubicBezTo>
                  <a:pt x="553" y="160"/>
                  <a:pt x="553" y="160"/>
                  <a:pt x="553" y="160"/>
                </a:cubicBezTo>
                <a:cubicBezTo>
                  <a:pt x="552" y="160"/>
                  <a:pt x="552" y="160"/>
                  <a:pt x="552" y="160"/>
                </a:cubicBezTo>
                <a:cubicBezTo>
                  <a:pt x="552" y="161"/>
                  <a:pt x="552" y="161"/>
                  <a:pt x="551" y="161"/>
                </a:cubicBezTo>
                <a:cubicBezTo>
                  <a:pt x="551" y="160"/>
                  <a:pt x="551" y="160"/>
                  <a:pt x="551" y="160"/>
                </a:cubicBezTo>
                <a:cubicBezTo>
                  <a:pt x="550" y="160"/>
                  <a:pt x="550" y="160"/>
                  <a:pt x="550" y="160"/>
                </a:cubicBezTo>
                <a:cubicBezTo>
                  <a:pt x="550" y="160"/>
                  <a:pt x="549" y="160"/>
                  <a:pt x="549" y="160"/>
                </a:cubicBezTo>
                <a:cubicBezTo>
                  <a:pt x="549" y="160"/>
                  <a:pt x="549" y="160"/>
                  <a:pt x="549" y="160"/>
                </a:cubicBezTo>
                <a:cubicBezTo>
                  <a:pt x="548" y="160"/>
                  <a:pt x="548" y="160"/>
                  <a:pt x="548" y="160"/>
                </a:cubicBezTo>
                <a:cubicBezTo>
                  <a:pt x="547" y="160"/>
                  <a:pt x="547" y="161"/>
                  <a:pt x="547" y="160"/>
                </a:cubicBezTo>
                <a:cubicBezTo>
                  <a:pt x="546" y="160"/>
                  <a:pt x="546" y="160"/>
                  <a:pt x="546" y="160"/>
                </a:cubicBezTo>
                <a:cubicBezTo>
                  <a:pt x="546" y="160"/>
                  <a:pt x="545" y="160"/>
                  <a:pt x="545" y="160"/>
                </a:cubicBezTo>
                <a:cubicBezTo>
                  <a:pt x="545" y="160"/>
                  <a:pt x="544" y="160"/>
                  <a:pt x="544" y="161"/>
                </a:cubicBezTo>
                <a:cubicBezTo>
                  <a:pt x="543" y="161"/>
                  <a:pt x="543" y="161"/>
                  <a:pt x="543" y="162"/>
                </a:cubicBezTo>
                <a:cubicBezTo>
                  <a:pt x="542" y="162"/>
                  <a:pt x="542" y="162"/>
                  <a:pt x="542" y="162"/>
                </a:cubicBezTo>
                <a:cubicBezTo>
                  <a:pt x="542" y="162"/>
                  <a:pt x="543" y="161"/>
                  <a:pt x="543" y="161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5" y="160"/>
                  <a:pt x="545" y="159"/>
                  <a:pt x="544" y="159"/>
                </a:cubicBezTo>
                <a:cubicBezTo>
                  <a:pt x="544" y="159"/>
                  <a:pt x="544" y="160"/>
                  <a:pt x="544" y="159"/>
                </a:cubicBezTo>
                <a:cubicBezTo>
                  <a:pt x="543" y="159"/>
                  <a:pt x="543" y="158"/>
                  <a:pt x="543" y="158"/>
                </a:cubicBezTo>
                <a:cubicBezTo>
                  <a:pt x="543" y="158"/>
                  <a:pt x="542" y="157"/>
                  <a:pt x="542" y="157"/>
                </a:cubicBezTo>
                <a:cubicBezTo>
                  <a:pt x="542" y="157"/>
                  <a:pt x="541" y="158"/>
                  <a:pt x="541" y="157"/>
                </a:cubicBezTo>
                <a:cubicBezTo>
                  <a:pt x="540" y="157"/>
                  <a:pt x="540" y="157"/>
                  <a:pt x="540" y="157"/>
                </a:cubicBezTo>
                <a:cubicBezTo>
                  <a:pt x="539" y="156"/>
                  <a:pt x="538" y="156"/>
                  <a:pt x="538" y="156"/>
                </a:cubicBezTo>
                <a:cubicBezTo>
                  <a:pt x="537" y="156"/>
                  <a:pt x="537" y="156"/>
                  <a:pt x="536" y="156"/>
                </a:cubicBezTo>
                <a:cubicBezTo>
                  <a:pt x="536" y="155"/>
                  <a:pt x="536" y="155"/>
                  <a:pt x="536" y="155"/>
                </a:cubicBezTo>
                <a:cubicBezTo>
                  <a:pt x="536" y="155"/>
                  <a:pt x="535" y="155"/>
                  <a:pt x="535" y="155"/>
                </a:cubicBezTo>
                <a:cubicBezTo>
                  <a:pt x="535" y="155"/>
                  <a:pt x="535" y="155"/>
                  <a:pt x="535" y="155"/>
                </a:cubicBezTo>
                <a:cubicBezTo>
                  <a:pt x="535" y="155"/>
                  <a:pt x="535" y="153"/>
                  <a:pt x="535" y="153"/>
                </a:cubicBezTo>
                <a:cubicBezTo>
                  <a:pt x="535" y="153"/>
                  <a:pt x="535" y="152"/>
                  <a:pt x="534" y="152"/>
                </a:cubicBezTo>
                <a:cubicBezTo>
                  <a:pt x="534" y="152"/>
                  <a:pt x="534" y="152"/>
                  <a:pt x="533" y="151"/>
                </a:cubicBezTo>
                <a:cubicBezTo>
                  <a:pt x="533" y="151"/>
                  <a:pt x="532" y="150"/>
                  <a:pt x="532" y="150"/>
                </a:cubicBezTo>
                <a:cubicBezTo>
                  <a:pt x="532" y="150"/>
                  <a:pt x="532" y="150"/>
                  <a:pt x="532" y="150"/>
                </a:cubicBezTo>
                <a:cubicBezTo>
                  <a:pt x="531" y="150"/>
                  <a:pt x="531" y="150"/>
                  <a:pt x="531" y="150"/>
                </a:cubicBezTo>
                <a:cubicBezTo>
                  <a:pt x="530" y="150"/>
                  <a:pt x="529" y="149"/>
                  <a:pt x="529" y="149"/>
                </a:cubicBezTo>
                <a:cubicBezTo>
                  <a:pt x="528" y="149"/>
                  <a:pt x="527" y="149"/>
                  <a:pt x="527" y="149"/>
                </a:cubicBezTo>
                <a:cubicBezTo>
                  <a:pt x="526" y="148"/>
                  <a:pt x="526" y="148"/>
                  <a:pt x="525" y="148"/>
                </a:cubicBezTo>
                <a:cubicBezTo>
                  <a:pt x="525" y="148"/>
                  <a:pt x="524" y="147"/>
                  <a:pt x="524" y="147"/>
                </a:cubicBezTo>
                <a:cubicBezTo>
                  <a:pt x="523" y="147"/>
                  <a:pt x="523" y="147"/>
                  <a:pt x="522" y="147"/>
                </a:cubicBezTo>
                <a:cubicBezTo>
                  <a:pt x="522" y="148"/>
                  <a:pt x="520" y="148"/>
                  <a:pt x="520" y="148"/>
                </a:cubicBezTo>
                <a:cubicBezTo>
                  <a:pt x="519" y="148"/>
                  <a:pt x="518" y="148"/>
                  <a:pt x="518" y="148"/>
                </a:cubicBezTo>
                <a:cubicBezTo>
                  <a:pt x="518" y="148"/>
                  <a:pt x="518" y="149"/>
                  <a:pt x="517" y="149"/>
                </a:cubicBezTo>
                <a:cubicBezTo>
                  <a:pt x="516" y="149"/>
                  <a:pt x="516" y="149"/>
                  <a:pt x="516" y="149"/>
                </a:cubicBezTo>
                <a:cubicBezTo>
                  <a:pt x="515" y="149"/>
                  <a:pt x="515" y="150"/>
                  <a:pt x="515" y="149"/>
                </a:cubicBezTo>
                <a:cubicBezTo>
                  <a:pt x="514" y="149"/>
                  <a:pt x="516" y="149"/>
                  <a:pt x="516" y="148"/>
                </a:cubicBezTo>
                <a:cubicBezTo>
                  <a:pt x="516" y="148"/>
                  <a:pt x="515" y="148"/>
                  <a:pt x="515" y="148"/>
                </a:cubicBezTo>
                <a:cubicBezTo>
                  <a:pt x="514" y="149"/>
                  <a:pt x="514" y="149"/>
                  <a:pt x="513" y="149"/>
                </a:cubicBezTo>
                <a:cubicBezTo>
                  <a:pt x="513" y="149"/>
                  <a:pt x="512" y="150"/>
                  <a:pt x="513" y="149"/>
                </a:cubicBezTo>
                <a:cubicBezTo>
                  <a:pt x="513" y="149"/>
                  <a:pt x="514" y="149"/>
                  <a:pt x="515" y="148"/>
                </a:cubicBezTo>
                <a:cubicBezTo>
                  <a:pt x="516" y="148"/>
                  <a:pt x="517" y="147"/>
                  <a:pt x="517" y="146"/>
                </a:cubicBezTo>
                <a:cubicBezTo>
                  <a:pt x="517" y="146"/>
                  <a:pt x="517" y="144"/>
                  <a:pt x="517" y="144"/>
                </a:cubicBezTo>
                <a:cubicBezTo>
                  <a:pt x="517" y="143"/>
                  <a:pt x="517" y="143"/>
                  <a:pt x="518" y="142"/>
                </a:cubicBezTo>
                <a:cubicBezTo>
                  <a:pt x="518" y="141"/>
                  <a:pt x="518" y="141"/>
                  <a:pt x="518" y="141"/>
                </a:cubicBezTo>
                <a:cubicBezTo>
                  <a:pt x="518" y="140"/>
                  <a:pt x="518" y="139"/>
                  <a:pt x="519" y="139"/>
                </a:cubicBezTo>
                <a:cubicBezTo>
                  <a:pt x="519" y="139"/>
                  <a:pt x="519" y="139"/>
                  <a:pt x="519" y="138"/>
                </a:cubicBezTo>
                <a:cubicBezTo>
                  <a:pt x="519" y="138"/>
                  <a:pt x="519" y="137"/>
                  <a:pt x="519" y="138"/>
                </a:cubicBezTo>
                <a:cubicBezTo>
                  <a:pt x="518" y="138"/>
                  <a:pt x="518" y="138"/>
                  <a:pt x="518" y="138"/>
                </a:cubicBezTo>
                <a:cubicBezTo>
                  <a:pt x="518" y="138"/>
                  <a:pt x="518" y="137"/>
                  <a:pt x="517" y="137"/>
                </a:cubicBezTo>
                <a:cubicBezTo>
                  <a:pt x="517" y="137"/>
                  <a:pt x="516" y="137"/>
                  <a:pt x="516" y="137"/>
                </a:cubicBezTo>
                <a:cubicBezTo>
                  <a:pt x="516" y="138"/>
                  <a:pt x="515" y="138"/>
                  <a:pt x="515" y="138"/>
                </a:cubicBezTo>
                <a:cubicBezTo>
                  <a:pt x="514" y="138"/>
                  <a:pt x="514" y="138"/>
                  <a:pt x="513" y="138"/>
                </a:cubicBezTo>
                <a:cubicBezTo>
                  <a:pt x="513" y="138"/>
                  <a:pt x="513" y="138"/>
                  <a:pt x="513" y="138"/>
                </a:cubicBezTo>
                <a:cubicBezTo>
                  <a:pt x="513" y="138"/>
                  <a:pt x="513" y="138"/>
                  <a:pt x="513" y="138"/>
                </a:cubicBezTo>
                <a:cubicBezTo>
                  <a:pt x="513" y="139"/>
                  <a:pt x="513" y="139"/>
                  <a:pt x="513" y="139"/>
                </a:cubicBezTo>
                <a:cubicBezTo>
                  <a:pt x="512" y="139"/>
                  <a:pt x="512" y="140"/>
                  <a:pt x="512" y="140"/>
                </a:cubicBezTo>
                <a:cubicBezTo>
                  <a:pt x="512" y="140"/>
                  <a:pt x="511" y="141"/>
                  <a:pt x="511" y="141"/>
                </a:cubicBezTo>
                <a:cubicBezTo>
                  <a:pt x="511" y="141"/>
                  <a:pt x="512" y="140"/>
                  <a:pt x="513" y="139"/>
                </a:cubicBezTo>
                <a:cubicBezTo>
                  <a:pt x="513" y="139"/>
                  <a:pt x="513" y="139"/>
                  <a:pt x="513" y="138"/>
                </a:cubicBezTo>
                <a:cubicBezTo>
                  <a:pt x="514" y="138"/>
                  <a:pt x="514" y="138"/>
                  <a:pt x="514" y="138"/>
                </a:cubicBezTo>
                <a:cubicBezTo>
                  <a:pt x="513" y="137"/>
                  <a:pt x="513" y="137"/>
                  <a:pt x="513" y="137"/>
                </a:cubicBezTo>
                <a:cubicBezTo>
                  <a:pt x="512" y="137"/>
                  <a:pt x="512" y="137"/>
                  <a:pt x="512" y="137"/>
                </a:cubicBezTo>
                <a:cubicBezTo>
                  <a:pt x="512" y="137"/>
                  <a:pt x="513" y="136"/>
                  <a:pt x="513" y="136"/>
                </a:cubicBezTo>
                <a:cubicBezTo>
                  <a:pt x="513" y="136"/>
                  <a:pt x="512" y="136"/>
                  <a:pt x="512" y="136"/>
                </a:cubicBezTo>
                <a:cubicBezTo>
                  <a:pt x="512" y="136"/>
                  <a:pt x="513" y="135"/>
                  <a:pt x="513" y="135"/>
                </a:cubicBezTo>
                <a:cubicBezTo>
                  <a:pt x="513" y="135"/>
                  <a:pt x="514" y="135"/>
                  <a:pt x="514" y="134"/>
                </a:cubicBezTo>
                <a:cubicBezTo>
                  <a:pt x="515" y="134"/>
                  <a:pt x="515" y="133"/>
                  <a:pt x="515" y="133"/>
                </a:cubicBezTo>
                <a:cubicBezTo>
                  <a:pt x="515" y="133"/>
                  <a:pt x="516" y="132"/>
                  <a:pt x="516" y="131"/>
                </a:cubicBezTo>
                <a:cubicBezTo>
                  <a:pt x="517" y="131"/>
                  <a:pt x="518" y="130"/>
                  <a:pt x="518" y="129"/>
                </a:cubicBezTo>
                <a:cubicBezTo>
                  <a:pt x="519" y="129"/>
                  <a:pt x="520" y="128"/>
                  <a:pt x="520" y="127"/>
                </a:cubicBezTo>
                <a:cubicBezTo>
                  <a:pt x="520" y="127"/>
                  <a:pt x="519" y="127"/>
                  <a:pt x="520" y="127"/>
                </a:cubicBezTo>
                <a:cubicBezTo>
                  <a:pt x="520" y="126"/>
                  <a:pt x="521" y="126"/>
                  <a:pt x="522" y="126"/>
                </a:cubicBezTo>
                <a:cubicBezTo>
                  <a:pt x="522" y="126"/>
                  <a:pt x="523" y="125"/>
                  <a:pt x="523" y="125"/>
                </a:cubicBezTo>
                <a:cubicBezTo>
                  <a:pt x="524" y="124"/>
                  <a:pt x="525" y="124"/>
                  <a:pt x="525" y="124"/>
                </a:cubicBezTo>
                <a:cubicBezTo>
                  <a:pt x="525" y="124"/>
                  <a:pt x="526" y="123"/>
                  <a:pt x="526" y="123"/>
                </a:cubicBezTo>
                <a:cubicBezTo>
                  <a:pt x="527" y="122"/>
                  <a:pt x="527" y="122"/>
                  <a:pt x="527" y="122"/>
                </a:cubicBezTo>
                <a:cubicBezTo>
                  <a:pt x="527" y="122"/>
                  <a:pt x="527" y="121"/>
                  <a:pt x="527" y="121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9" y="120"/>
                </a:cubicBezTo>
                <a:cubicBezTo>
                  <a:pt x="529" y="120"/>
                  <a:pt x="530" y="120"/>
                  <a:pt x="531" y="120"/>
                </a:cubicBezTo>
                <a:cubicBezTo>
                  <a:pt x="532" y="119"/>
                  <a:pt x="533" y="119"/>
                  <a:pt x="533" y="119"/>
                </a:cubicBezTo>
                <a:cubicBezTo>
                  <a:pt x="533" y="118"/>
                  <a:pt x="532" y="118"/>
                  <a:pt x="532" y="118"/>
                </a:cubicBezTo>
                <a:cubicBezTo>
                  <a:pt x="533" y="117"/>
                  <a:pt x="533" y="117"/>
                  <a:pt x="533" y="118"/>
                </a:cubicBezTo>
                <a:cubicBezTo>
                  <a:pt x="534" y="118"/>
                  <a:pt x="534" y="118"/>
                  <a:pt x="534" y="118"/>
                </a:cubicBezTo>
                <a:cubicBezTo>
                  <a:pt x="534" y="118"/>
                  <a:pt x="534" y="117"/>
                  <a:pt x="535" y="117"/>
                </a:cubicBezTo>
                <a:cubicBezTo>
                  <a:pt x="535" y="117"/>
                  <a:pt x="535" y="117"/>
                  <a:pt x="536" y="117"/>
                </a:cubicBezTo>
                <a:cubicBezTo>
                  <a:pt x="536" y="117"/>
                  <a:pt x="536" y="116"/>
                  <a:pt x="536" y="116"/>
                </a:cubicBezTo>
                <a:cubicBezTo>
                  <a:pt x="537" y="116"/>
                  <a:pt x="537" y="116"/>
                  <a:pt x="537" y="116"/>
                </a:cubicBezTo>
                <a:cubicBezTo>
                  <a:pt x="537" y="116"/>
                  <a:pt x="537" y="115"/>
                  <a:pt x="537" y="115"/>
                </a:cubicBezTo>
                <a:cubicBezTo>
                  <a:pt x="537" y="115"/>
                  <a:pt x="538" y="115"/>
                  <a:pt x="538" y="115"/>
                </a:cubicBezTo>
                <a:cubicBezTo>
                  <a:pt x="538" y="116"/>
                  <a:pt x="538" y="117"/>
                  <a:pt x="539" y="116"/>
                </a:cubicBezTo>
                <a:cubicBezTo>
                  <a:pt x="539" y="115"/>
                  <a:pt x="539" y="115"/>
                  <a:pt x="539" y="115"/>
                </a:cubicBezTo>
                <a:cubicBezTo>
                  <a:pt x="539" y="115"/>
                  <a:pt x="540" y="115"/>
                  <a:pt x="540" y="114"/>
                </a:cubicBezTo>
                <a:cubicBezTo>
                  <a:pt x="540" y="114"/>
                  <a:pt x="540" y="114"/>
                  <a:pt x="540" y="114"/>
                </a:cubicBezTo>
                <a:cubicBezTo>
                  <a:pt x="540" y="114"/>
                  <a:pt x="541" y="114"/>
                  <a:pt x="541" y="114"/>
                </a:cubicBezTo>
                <a:cubicBezTo>
                  <a:pt x="541" y="114"/>
                  <a:pt x="542" y="114"/>
                  <a:pt x="542" y="114"/>
                </a:cubicBezTo>
                <a:cubicBezTo>
                  <a:pt x="542" y="114"/>
                  <a:pt x="542" y="113"/>
                  <a:pt x="542" y="114"/>
                </a:cubicBezTo>
                <a:cubicBezTo>
                  <a:pt x="543" y="114"/>
                  <a:pt x="543" y="114"/>
                  <a:pt x="543" y="114"/>
                </a:cubicBezTo>
                <a:cubicBezTo>
                  <a:pt x="544" y="114"/>
                  <a:pt x="545" y="114"/>
                  <a:pt x="544" y="113"/>
                </a:cubicBezTo>
                <a:cubicBezTo>
                  <a:pt x="543" y="113"/>
                  <a:pt x="543" y="113"/>
                  <a:pt x="543" y="113"/>
                </a:cubicBezTo>
                <a:cubicBezTo>
                  <a:pt x="543" y="112"/>
                  <a:pt x="542" y="112"/>
                  <a:pt x="543" y="112"/>
                </a:cubicBezTo>
                <a:cubicBezTo>
                  <a:pt x="543" y="112"/>
                  <a:pt x="543" y="112"/>
                  <a:pt x="544" y="112"/>
                </a:cubicBezTo>
                <a:cubicBezTo>
                  <a:pt x="544" y="112"/>
                  <a:pt x="544" y="112"/>
                  <a:pt x="545" y="112"/>
                </a:cubicBezTo>
                <a:cubicBezTo>
                  <a:pt x="545" y="112"/>
                  <a:pt x="546" y="112"/>
                  <a:pt x="546" y="112"/>
                </a:cubicBezTo>
                <a:cubicBezTo>
                  <a:pt x="547" y="112"/>
                  <a:pt x="548" y="112"/>
                  <a:pt x="548" y="112"/>
                </a:cubicBezTo>
                <a:cubicBezTo>
                  <a:pt x="548" y="112"/>
                  <a:pt x="549" y="111"/>
                  <a:pt x="550" y="111"/>
                </a:cubicBezTo>
                <a:cubicBezTo>
                  <a:pt x="550" y="111"/>
                  <a:pt x="550" y="111"/>
                  <a:pt x="550" y="111"/>
                </a:cubicBezTo>
                <a:cubicBezTo>
                  <a:pt x="551" y="111"/>
                  <a:pt x="552" y="111"/>
                  <a:pt x="552" y="111"/>
                </a:cubicBezTo>
                <a:cubicBezTo>
                  <a:pt x="552" y="110"/>
                  <a:pt x="553" y="110"/>
                  <a:pt x="553" y="109"/>
                </a:cubicBezTo>
                <a:cubicBezTo>
                  <a:pt x="553" y="109"/>
                  <a:pt x="553" y="108"/>
                  <a:pt x="552" y="108"/>
                </a:cubicBezTo>
                <a:cubicBezTo>
                  <a:pt x="552" y="108"/>
                  <a:pt x="552" y="108"/>
                  <a:pt x="551" y="108"/>
                </a:cubicBezTo>
                <a:cubicBezTo>
                  <a:pt x="551" y="108"/>
                  <a:pt x="551" y="108"/>
                  <a:pt x="551" y="108"/>
                </a:cubicBezTo>
                <a:cubicBezTo>
                  <a:pt x="551" y="107"/>
                  <a:pt x="550" y="106"/>
                  <a:pt x="550" y="106"/>
                </a:cubicBezTo>
                <a:cubicBezTo>
                  <a:pt x="549" y="106"/>
                  <a:pt x="549" y="107"/>
                  <a:pt x="548" y="107"/>
                </a:cubicBezTo>
                <a:cubicBezTo>
                  <a:pt x="548" y="107"/>
                  <a:pt x="547" y="107"/>
                  <a:pt x="547" y="107"/>
                </a:cubicBezTo>
                <a:cubicBezTo>
                  <a:pt x="546" y="107"/>
                  <a:pt x="546" y="108"/>
                  <a:pt x="546" y="107"/>
                </a:cubicBezTo>
                <a:cubicBezTo>
                  <a:pt x="546" y="107"/>
                  <a:pt x="547" y="107"/>
                  <a:pt x="547" y="107"/>
                </a:cubicBezTo>
                <a:cubicBezTo>
                  <a:pt x="548" y="107"/>
                  <a:pt x="548" y="107"/>
                  <a:pt x="547" y="106"/>
                </a:cubicBezTo>
                <a:cubicBezTo>
                  <a:pt x="547" y="106"/>
                  <a:pt x="546" y="106"/>
                  <a:pt x="546" y="106"/>
                </a:cubicBezTo>
                <a:cubicBezTo>
                  <a:pt x="546" y="106"/>
                  <a:pt x="545" y="106"/>
                  <a:pt x="545" y="105"/>
                </a:cubicBezTo>
                <a:cubicBezTo>
                  <a:pt x="545" y="105"/>
                  <a:pt x="544" y="105"/>
                  <a:pt x="544" y="105"/>
                </a:cubicBezTo>
                <a:cubicBezTo>
                  <a:pt x="544" y="105"/>
                  <a:pt x="544" y="105"/>
                  <a:pt x="543" y="105"/>
                </a:cubicBezTo>
                <a:cubicBezTo>
                  <a:pt x="543" y="105"/>
                  <a:pt x="543" y="106"/>
                  <a:pt x="543" y="106"/>
                </a:cubicBezTo>
                <a:cubicBezTo>
                  <a:pt x="542" y="105"/>
                  <a:pt x="542" y="105"/>
                  <a:pt x="542" y="105"/>
                </a:cubicBezTo>
                <a:cubicBezTo>
                  <a:pt x="542" y="104"/>
                  <a:pt x="542" y="105"/>
                  <a:pt x="543" y="105"/>
                </a:cubicBezTo>
                <a:cubicBezTo>
                  <a:pt x="543" y="105"/>
                  <a:pt x="543" y="104"/>
                  <a:pt x="543" y="104"/>
                </a:cubicBezTo>
                <a:cubicBezTo>
                  <a:pt x="543" y="104"/>
                  <a:pt x="543" y="104"/>
                  <a:pt x="543" y="104"/>
                </a:cubicBezTo>
                <a:cubicBezTo>
                  <a:pt x="543" y="104"/>
                  <a:pt x="544" y="105"/>
                  <a:pt x="544" y="105"/>
                </a:cubicBezTo>
                <a:cubicBezTo>
                  <a:pt x="545" y="105"/>
                  <a:pt x="546" y="105"/>
                  <a:pt x="546" y="106"/>
                </a:cubicBezTo>
                <a:cubicBezTo>
                  <a:pt x="547" y="106"/>
                  <a:pt x="547" y="106"/>
                  <a:pt x="548" y="106"/>
                </a:cubicBezTo>
                <a:cubicBezTo>
                  <a:pt x="548" y="106"/>
                  <a:pt x="549" y="106"/>
                  <a:pt x="549" y="106"/>
                </a:cubicBezTo>
                <a:cubicBezTo>
                  <a:pt x="549" y="106"/>
                  <a:pt x="550" y="106"/>
                  <a:pt x="551" y="106"/>
                </a:cubicBezTo>
                <a:cubicBezTo>
                  <a:pt x="551" y="106"/>
                  <a:pt x="552" y="107"/>
                  <a:pt x="552" y="107"/>
                </a:cubicBezTo>
                <a:cubicBezTo>
                  <a:pt x="552" y="107"/>
                  <a:pt x="553" y="107"/>
                  <a:pt x="553" y="107"/>
                </a:cubicBezTo>
                <a:cubicBezTo>
                  <a:pt x="554" y="108"/>
                  <a:pt x="554" y="108"/>
                  <a:pt x="554" y="108"/>
                </a:cubicBezTo>
                <a:cubicBezTo>
                  <a:pt x="554" y="108"/>
                  <a:pt x="554" y="108"/>
                  <a:pt x="554" y="107"/>
                </a:cubicBezTo>
                <a:cubicBezTo>
                  <a:pt x="555" y="107"/>
                  <a:pt x="555" y="108"/>
                  <a:pt x="555" y="107"/>
                </a:cubicBezTo>
                <a:cubicBezTo>
                  <a:pt x="555" y="107"/>
                  <a:pt x="555" y="106"/>
                  <a:pt x="555" y="107"/>
                </a:cubicBezTo>
                <a:cubicBezTo>
                  <a:pt x="556" y="107"/>
                  <a:pt x="556" y="107"/>
                  <a:pt x="557" y="107"/>
                </a:cubicBezTo>
                <a:cubicBezTo>
                  <a:pt x="557" y="107"/>
                  <a:pt x="557" y="106"/>
                  <a:pt x="558" y="106"/>
                </a:cubicBezTo>
                <a:cubicBezTo>
                  <a:pt x="558" y="106"/>
                  <a:pt x="559" y="106"/>
                  <a:pt x="559" y="106"/>
                </a:cubicBezTo>
                <a:cubicBezTo>
                  <a:pt x="559" y="105"/>
                  <a:pt x="558" y="105"/>
                  <a:pt x="559" y="105"/>
                </a:cubicBezTo>
                <a:cubicBezTo>
                  <a:pt x="559" y="105"/>
                  <a:pt x="560" y="105"/>
                  <a:pt x="560" y="105"/>
                </a:cubicBezTo>
                <a:cubicBezTo>
                  <a:pt x="560" y="105"/>
                  <a:pt x="561" y="105"/>
                  <a:pt x="561" y="105"/>
                </a:cubicBezTo>
                <a:cubicBezTo>
                  <a:pt x="560" y="104"/>
                  <a:pt x="560" y="104"/>
                  <a:pt x="561" y="104"/>
                </a:cubicBezTo>
                <a:cubicBezTo>
                  <a:pt x="561" y="104"/>
                  <a:pt x="562" y="103"/>
                  <a:pt x="562" y="104"/>
                </a:cubicBezTo>
                <a:cubicBezTo>
                  <a:pt x="561" y="104"/>
                  <a:pt x="561" y="104"/>
                  <a:pt x="561" y="104"/>
                </a:cubicBezTo>
                <a:cubicBezTo>
                  <a:pt x="561" y="104"/>
                  <a:pt x="562" y="105"/>
                  <a:pt x="562" y="105"/>
                </a:cubicBezTo>
                <a:cubicBezTo>
                  <a:pt x="562" y="105"/>
                  <a:pt x="562" y="105"/>
                  <a:pt x="562" y="105"/>
                </a:cubicBezTo>
                <a:cubicBezTo>
                  <a:pt x="562" y="105"/>
                  <a:pt x="562" y="104"/>
                  <a:pt x="563" y="105"/>
                </a:cubicBezTo>
                <a:cubicBezTo>
                  <a:pt x="563" y="105"/>
                  <a:pt x="564" y="105"/>
                  <a:pt x="564" y="105"/>
                </a:cubicBezTo>
                <a:cubicBezTo>
                  <a:pt x="564" y="105"/>
                  <a:pt x="564" y="105"/>
                  <a:pt x="564" y="104"/>
                </a:cubicBezTo>
                <a:cubicBezTo>
                  <a:pt x="564" y="104"/>
                  <a:pt x="564" y="104"/>
                  <a:pt x="564" y="105"/>
                </a:cubicBezTo>
                <a:cubicBezTo>
                  <a:pt x="565" y="105"/>
                  <a:pt x="566" y="105"/>
                  <a:pt x="566" y="105"/>
                </a:cubicBezTo>
                <a:cubicBezTo>
                  <a:pt x="566" y="105"/>
                  <a:pt x="568" y="104"/>
                  <a:pt x="568" y="104"/>
                </a:cubicBezTo>
                <a:cubicBezTo>
                  <a:pt x="569" y="104"/>
                  <a:pt x="570" y="104"/>
                  <a:pt x="570" y="104"/>
                </a:cubicBezTo>
                <a:cubicBezTo>
                  <a:pt x="570" y="104"/>
                  <a:pt x="571" y="103"/>
                  <a:pt x="571" y="103"/>
                </a:cubicBezTo>
                <a:cubicBezTo>
                  <a:pt x="571" y="102"/>
                  <a:pt x="573" y="102"/>
                  <a:pt x="573" y="102"/>
                </a:cubicBezTo>
                <a:cubicBezTo>
                  <a:pt x="573" y="101"/>
                  <a:pt x="574" y="101"/>
                  <a:pt x="575" y="101"/>
                </a:cubicBezTo>
                <a:cubicBezTo>
                  <a:pt x="575" y="100"/>
                  <a:pt x="575" y="100"/>
                  <a:pt x="576" y="100"/>
                </a:cubicBezTo>
                <a:cubicBezTo>
                  <a:pt x="576" y="100"/>
                  <a:pt x="577" y="99"/>
                  <a:pt x="577" y="99"/>
                </a:cubicBezTo>
                <a:cubicBezTo>
                  <a:pt x="578" y="99"/>
                  <a:pt x="579" y="99"/>
                  <a:pt x="579" y="98"/>
                </a:cubicBezTo>
                <a:cubicBezTo>
                  <a:pt x="579" y="97"/>
                  <a:pt x="579" y="97"/>
                  <a:pt x="578" y="97"/>
                </a:cubicBezTo>
                <a:cubicBezTo>
                  <a:pt x="578" y="97"/>
                  <a:pt x="577" y="97"/>
                  <a:pt x="577" y="97"/>
                </a:cubicBezTo>
                <a:cubicBezTo>
                  <a:pt x="576" y="97"/>
                  <a:pt x="576" y="97"/>
                  <a:pt x="575" y="97"/>
                </a:cubicBezTo>
                <a:cubicBezTo>
                  <a:pt x="575" y="97"/>
                  <a:pt x="574" y="97"/>
                  <a:pt x="573" y="97"/>
                </a:cubicBezTo>
                <a:cubicBezTo>
                  <a:pt x="572" y="97"/>
                  <a:pt x="572" y="97"/>
                  <a:pt x="572" y="97"/>
                </a:cubicBezTo>
                <a:cubicBezTo>
                  <a:pt x="571" y="97"/>
                  <a:pt x="571" y="97"/>
                  <a:pt x="571" y="96"/>
                </a:cubicBezTo>
                <a:cubicBezTo>
                  <a:pt x="571" y="96"/>
                  <a:pt x="570" y="96"/>
                  <a:pt x="570" y="96"/>
                </a:cubicBezTo>
                <a:cubicBezTo>
                  <a:pt x="570" y="96"/>
                  <a:pt x="570" y="96"/>
                  <a:pt x="570" y="96"/>
                </a:cubicBezTo>
                <a:cubicBezTo>
                  <a:pt x="570" y="95"/>
                  <a:pt x="570" y="95"/>
                  <a:pt x="570" y="94"/>
                </a:cubicBezTo>
                <a:cubicBezTo>
                  <a:pt x="569" y="94"/>
                  <a:pt x="569" y="94"/>
                  <a:pt x="568" y="94"/>
                </a:cubicBezTo>
                <a:cubicBezTo>
                  <a:pt x="568" y="93"/>
                  <a:pt x="567" y="93"/>
                  <a:pt x="567" y="93"/>
                </a:cubicBezTo>
                <a:cubicBezTo>
                  <a:pt x="566" y="93"/>
                  <a:pt x="565" y="93"/>
                  <a:pt x="565" y="93"/>
                </a:cubicBezTo>
                <a:cubicBezTo>
                  <a:pt x="565" y="93"/>
                  <a:pt x="564" y="93"/>
                  <a:pt x="564" y="93"/>
                </a:cubicBezTo>
                <a:cubicBezTo>
                  <a:pt x="564" y="94"/>
                  <a:pt x="563" y="94"/>
                  <a:pt x="563" y="93"/>
                </a:cubicBezTo>
                <a:cubicBezTo>
                  <a:pt x="563" y="93"/>
                  <a:pt x="563" y="93"/>
                  <a:pt x="563" y="93"/>
                </a:cubicBezTo>
                <a:cubicBezTo>
                  <a:pt x="564" y="93"/>
                  <a:pt x="564" y="93"/>
                  <a:pt x="565" y="93"/>
                </a:cubicBezTo>
                <a:cubicBezTo>
                  <a:pt x="565" y="93"/>
                  <a:pt x="567" y="93"/>
                  <a:pt x="567" y="93"/>
                </a:cubicBezTo>
                <a:cubicBezTo>
                  <a:pt x="568" y="93"/>
                  <a:pt x="569" y="93"/>
                  <a:pt x="569" y="94"/>
                </a:cubicBezTo>
                <a:cubicBezTo>
                  <a:pt x="570" y="94"/>
                  <a:pt x="570" y="94"/>
                  <a:pt x="570" y="93"/>
                </a:cubicBezTo>
                <a:cubicBezTo>
                  <a:pt x="570" y="93"/>
                  <a:pt x="569" y="93"/>
                  <a:pt x="570" y="93"/>
                </a:cubicBezTo>
                <a:cubicBezTo>
                  <a:pt x="570" y="93"/>
                  <a:pt x="571" y="93"/>
                  <a:pt x="572" y="94"/>
                </a:cubicBezTo>
                <a:cubicBezTo>
                  <a:pt x="572" y="94"/>
                  <a:pt x="573" y="94"/>
                  <a:pt x="573" y="94"/>
                </a:cubicBezTo>
                <a:cubicBezTo>
                  <a:pt x="573" y="95"/>
                  <a:pt x="575" y="95"/>
                  <a:pt x="574" y="95"/>
                </a:cubicBezTo>
                <a:cubicBezTo>
                  <a:pt x="574" y="95"/>
                  <a:pt x="573" y="94"/>
                  <a:pt x="573" y="95"/>
                </a:cubicBezTo>
                <a:cubicBezTo>
                  <a:pt x="573" y="95"/>
                  <a:pt x="574" y="95"/>
                  <a:pt x="575" y="95"/>
                </a:cubicBezTo>
                <a:cubicBezTo>
                  <a:pt x="575" y="96"/>
                  <a:pt x="575" y="96"/>
                  <a:pt x="576" y="97"/>
                </a:cubicBezTo>
                <a:cubicBezTo>
                  <a:pt x="576" y="97"/>
                  <a:pt x="577" y="96"/>
                  <a:pt x="578" y="97"/>
                </a:cubicBezTo>
                <a:cubicBezTo>
                  <a:pt x="579" y="97"/>
                  <a:pt x="579" y="97"/>
                  <a:pt x="580" y="97"/>
                </a:cubicBezTo>
                <a:cubicBezTo>
                  <a:pt x="580" y="96"/>
                  <a:pt x="580" y="96"/>
                  <a:pt x="581" y="95"/>
                </a:cubicBezTo>
                <a:cubicBezTo>
                  <a:pt x="582" y="95"/>
                  <a:pt x="583" y="95"/>
                  <a:pt x="583" y="95"/>
                </a:cubicBezTo>
                <a:cubicBezTo>
                  <a:pt x="584" y="95"/>
                  <a:pt x="584" y="94"/>
                  <a:pt x="585" y="94"/>
                </a:cubicBezTo>
                <a:cubicBezTo>
                  <a:pt x="585" y="93"/>
                  <a:pt x="586" y="93"/>
                  <a:pt x="586" y="93"/>
                </a:cubicBezTo>
                <a:cubicBezTo>
                  <a:pt x="587" y="93"/>
                  <a:pt x="587" y="93"/>
                  <a:pt x="588" y="92"/>
                </a:cubicBezTo>
                <a:cubicBezTo>
                  <a:pt x="589" y="92"/>
                  <a:pt x="589" y="92"/>
                  <a:pt x="589" y="91"/>
                </a:cubicBezTo>
                <a:cubicBezTo>
                  <a:pt x="588" y="91"/>
                  <a:pt x="588" y="91"/>
                  <a:pt x="588" y="91"/>
                </a:cubicBezTo>
                <a:cubicBezTo>
                  <a:pt x="587" y="91"/>
                  <a:pt x="587" y="91"/>
                  <a:pt x="587" y="90"/>
                </a:cubicBezTo>
                <a:cubicBezTo>
                  <a:pt x="587" y="90"/>
                  <a:pt x="587" y="90"/>
                  <a:pt x="587" y="90"/>
                </a:cubicBezTo>
                <a:cubicBezTo>
                  <a:pt x="587" y="89"/>
                  <a:pt x="587" y="89"/>
                  <a:pt x="588" y="89"/>
                </a:cubicBezTo>
                <a:cubicBezTo>
                  <a:pt x="588" y="89"/>
                  <a:pt x="589" y="89"/>
                  <a:pt x="589" y="89"/>
                </a:cubicBezTo>
                <a:cubicBezTo>
                  <a:pt x="590" y="90"/>
                  <a:pt x="590" y="90"/>
                  <a:pt x="591" y="90"/>
                </a:cubicBezTo>
                <a:cubicBezTo>
                  <a:pt x="591" y="90"/>
                  <a:pt x="592" y="89"/>
                  <a:pt x="592" y="89"/>
                </a:cubicBezTo>
                <a:cubicBezTo>
                  <a:pt x="592" y="89"/>
                  <a:pt x="593" y="89"/>
                  <a:pt x="593" y="89"/>
                </a:cubicBezTo>
                <a:cubicBezTo>
                  <a:pt x="593" y="90"/>
                  <a:pt x="593" y="90"/>
                  <a:pt x="593" y="90"/>
                </a:cubicBezTo>
                <a:cubicBezTo>
                  <a:pt x="593" y="90"/>
                  <a:pt x="592" y="91"/>
                  <a:pt x="592" y="91"/>
                </a:cubicBezTo>
                <a:cubicBezTo>
                  <a:pt x="593" y="91"/>
                  <a:pt x="594" y="91"/>
                  <a:pt x="594" y="91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5" y="91"/>
                  <a:pt x="596" y="92"/>
                  <a:pt x="596" y="92"/>
                </a:cubicBezTo>
                <a:cubicBezTo>
                  <a:pt x="596" y="92"/>
                  <a:pt x="595" y="92"/>
                  <a:pt x="595" y="92"/>
                </a:cubicBezTo>
                <a:cubicBezTo>
                  <a:pt x="595" y="92"/>
                  <a:pt x="595" y="93"/>
                  <a:pt x="596" y="93"/>
                </a:cubicBezTo>
                <a:cubicBezTo>
                  <a:pt x="596" y="93"/>
                  <a:pt x="596" y="93"/>
                  <a:pt x="596" y="93"/>
                </a:cubicBezTo>
                <a:cubicBezTo>
                  <a:pt x="596" y="94"/>
                  <a:pt x="595" y="94"/>
                  <a:pt x="596" y="94"/>
                </a:cubicBezTo>
                <a:cubicBezTo>
                  <a:pt x="596" y="94"/>
                  <a:pt x="596" y="94"/>
                  <a:pt x="596" y="94"/>
                </a:cubicBezTo>
                <a:cubicBezTo>
                  <a:pt x="597" y="94"/>
                  <a:pt x="597" y="94"/>
                  <a:pt x="597" y="94"/>
                </a:cubicBezTo>
                <a:cubicBezTo>
                  <a:pt x="597" y="95"/>
                  <a:pt x="597" y="95"/>
                  <a:pt x="598" y="95"/>
                </a:cubicBezTo>
                <a:cubicBezTo>
                  <a:pt x="598" y="95"/>
                  <a:pt x="598" y="95"/>
                  <a:pt x="598" y="95"/>
                </a:cubicBezTo>
                <a:cubicBezTo>
                  <a:pt x="599" y="95"/>
                  <a:pt x="599" y="95"/>
                  <a:pt x="599" y="94"/>
                </a:cubicBezTo>
                <a:cubicBezTo>
                  <a:pt x="599" y="94"/>
                  <a:pt x="599" y="94"/>
                  <a:pt x="598" y="94"/>
                </a:cubicBezTo>
                <a:cubicBezTo>
                  <a:pt x="598" y="94"/>
                  <a:pt x="598" y="94"/>
                  <a:pt x="597" y="94"/>
                </a:cubicBezTo>
                <a:cubicBezTo>
                  <a:pt x="597" y="94"/>
                  <a:pt x="597" y="94"/>
                  <a:pt x="598" y="93"/>
                </a:cubicBezTo>
                <a:cubicBezTo>
                  <a:pt x="598" y="93"/>
                  <a:pt x="598" y="93"/>
                  <a:pt x="598" y="93"/>
                </a:cubicBezTo>
                <a:cubicBezTo>
                  <a:pt x="598" y="93"/>
                  <a:pt x="598" y="92"/>
                  <a:pt x="597" y="92"/>
                </a:cubicBezTo>
                <a:cubicBezTo>
                  <a:pt x="597" y="92"/>
                  <a:pt x="597" y="92"/>
                  <a:pt x="596" y="92"/>
                </a:cubicBezTo>
                <a:cubicBezTo>
                  <a:pt x="596" y="92"/>
                  <a:pt x="596" y="91"/>
                  <a:pt x="596" y="91"/>
                </a:cubicBezTo>
                <a:cubicBezTo>
                  <a:pt x="596" y="91"/>
                  <a:pt x="596" y="90"/>
                  <a:pt x="596" y="90"/>
                </a:cubicBezTo>
                <a:cubicBezTo>
                  <a:pt x="597" y="90"/>
                  <a:pt x="597" y="90"/>
                  <a:pt x="597" y="91"/>
                </a:cubicBezTo>
                <a:cubicBezTo>
                  <a:pt x="597" y="91"/>
                  <a:pt x="597" y="91"/>
                  <a:pt x="597" y="91"/>
                </a:cubicBezTo>
                <a:cubicBezTo>
                  <a:pt x="598" y="91"/>
                  <a:pt x="598" y="91"/>
                  <a:pt x="598" y="91"/>
                </a:cubicBezTo>
                <a:cubicBezTo>
                  <a:pt x="599" y="91"/>
                  <a:pt x="599" y="91"/>
                  <a:pt x="599" y="91"/>
                </a:cubicBezTo>
                <a:cubicBezTo>
                  <a:pt x="600" y="90"/>
                  <a:pt x="599" y="90"/>
                  <a:pt x="599" y="90"/>
                </a:cubicBezTo>
                <a:cubicBezTo>
                  <a:pt x="599" y="89"/>
                  <a:pt x="599" y="89"/>
                  <a:pt x="599" y="89"/>
                </a:cubicBezTo>
                <a:cubicBezTo>
                  <a:pt x="599" y="89"/>
                  <a:pt x="599" y="89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8" y="88"/>
                  <a:pt x="598" y="88"/>
                </a:cubicBezTo>
                <a:cubicBezTo>
                  <a:pt x="598" y="87"/>
                  <a:pt x="598" y="87"/>
                  <a:pt x="598" y="87"/>
                </a:cubicBezTo>
                <a:cubicBezTo>
                  <a:pt x="597" y="87"/>
                  <a:pt x="597" y="87"/>
                  <a:pt x="597" y="87"/>
                </a:cubicBezTo>
                <a:cubicBezTo>
                  <a:pt x="596" y="87"/>
                  <a:pt x="596" y="88"/>
                  <a:pt x="596" y="87"/>
                </a:cubicBezTo>
                <a:cubicBezTo>
                  <a:pt x="596" y="87"/>
                  <a:pt x="596" y="87"/>
                  <a:pt x="597" y="87"/>
                </a:cubicBezTo>
                <a:cubicBezTo>
                  <a:pt x="597" y="87"/>
                  <a:pt x="598" y="86"/>
                  <a:pt x="598" y="87"/>
                </a:cubicBezTo>
                <a:cubicBezTo>
                  <a:pt x="598" y="87"/>
                  <a:pt x="598" y="87"/>
                  <a:pt x="598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600" y="89"/>
                  <a:pt x="600" y="88"/>
                  <a:pt x="600" y="88"/>
                </a:cubicBezTo>
                <a:cubicBezTo>
                  <a:pt x="600" y="88"/>
                  <a:pt x="601" y="88"/>
                  <a:pt x="601" y="88"/>
                </a:cubicBezTo>
                <a:cubicBezTo>
                  <a:pt x="601" y="87"/>
                  <a:pt x="602" y="87"/>
                  <a:pt x="601" y="87"/>
                </a:cubicBezTo>
                <a:cubicBezTo>
                  <a:pt x="601" y="88"/>
                  <a:pt x="601" y="88"/>
                  <a:pt x="601" y="88"/>
                </a:cubicBezTo>
                <a:cubicBezTo>
                  <a:pt x="601" y="88"/>
                  <a:pt x="601" y="89"/>
                  <a:pt x="601" y="89"/>
                </a:cubicBezTo>
                <a:cubicBezTo>
                  <a:pt x="600" y="88"/>
                  <a:pt x="600" y="88"/>
                  <a:pt x="600" y="89"/>
                </a:cubicBezTo>
                <a:cubicBezTo>
                  <a:pt x="600" y="89"/>
                  <a:pt x="601" y="89"/>
                  <a:pt x="601" y="90"/>
                </a:cubicBezTo>
                <a:cubicBezTo>
                  <a:pt x="601" y="90"/>
                  <a:pt x="601" y="90"/>
                  <a:pt x="601" y="90"/>
                </a:cubicBezTo>
                <a:cubicBezTo>
                  <a:pt x="601" y="91"/>
                  <a:pt x="601" y="91"/>
                  <a:pt x="601" y="91"/>
                </a:cubicBezTo>
                <a:cubicBezTo>
                  <a:pt x="602" y="90"/>
                  <a:pt x="602" y="90"/>
                  <a:pt x="602" y="91"/>
                </a:cubicBezTo>
                <a:cubicBezTo>
                  <a:pt x="602" y="91"/>
                  <a:pt x="603" y="92"/>
                  <a:pt x="603" y="91"/>
                </a:cubicBezTo>
                <a:cubicBezTo>
                  <a:pt x="603" y="91"/>
                  <a:pt x="603" y="91"/>
                  <a:pt x="602" y="91"/>
                </a:cubicBezTo>
                <a:cubicBezTo>
                  <a:pt x="602" y="90"/>
                  <a:pt x="602" y="90"/>
                  <a:pt x="603" y="90"/>
                </a:cubicBezTo>
                <a:cubicBezTo>
                  <a:pt x="603" y="90"/>
                  <a:pt x="604" y="90"/>
                  <a:pt x="604" y="90"/>
                </a:cubicBezTo>
                <a:cubicBezTo>
                  <a:pt x="604" y="89"/>
                  <a:pt x="604" y="89"/>
                  <a:pt x="605" y="89"/>
                </a:cubicBezTo>
                <a:cubicBezTo>
                  <a:pt x="605" y="89"/>
                  <a:pt x="606" y="89"/>
                  <a:pt x="607" y="89"/>
                </a:cubicBezTo>
                <a:cubicBezTo>
                  <a:pt x="607" y="89"/>
                  <a:pt x="607" y="88"/>
                  <a:pt x="608" y="88"/>
                </a:cubicBezTo>
                <a:cubicBezTo>
                  <a:pt x="608" y="88"/>
                  <a:pt x="608" y="88"/>
                  <a:pt x="609" y="88"/>
                </a:cubicBezTo>
                <a:cubicBezTo>
                  <a:pt x="609" y="88"/>
                  <a:pt x="609" y="88"/>
                  <a:pt x="610" y="87"/>
                </a:cubicBezTo>
                <a:cubicBezTo>
                  <a:pt x="610" y="87"/>
                  <a:pt x="611" y="87"/>
                  <a:pt x="611" y="87"/>
                </a:cubicBezTo>
                <a:cubicBezTo>
                  <a:pt x="612" y="87"/>
                  <a:pt x="613" y="87"/>
                  <a:pt x="613" y="87"/>
                </a:cubicBezTo>
                <a:cubicBezTo>
                  <a:pt x="614" y="86"/>
                  <a:pt x="615" y="85"/>
                  <a:pt x="615" y="84"/>
                </a:cubicBezTo>
                <a:cubicBezTo>
                  <a:pt x="616" y="84"/>
                  <a:pt x="616" y="84"/>
                  <a:pt x="616" y="83"/>
                </a:cubicBezTo>
                <a:cubicBezTo>
                  <a:pt x="616" y="83"/>
                  <a:pt x="616" y="83"/>
                  <a:pt x="616" y="83"/>
                </a:cubicBezTo>
                <a:cubicBezTo>
                  <a:pt x="615" y="82"/>
                  <a:pt x="614" y="81"/>
                  <a:pt x="615" y="81"/>
                </a:cubicBezTo>
                <a:cubicBezTo>
                  <a:pt x="615" y="80"/>
                  <a:pt x="616" y="80"/>
                  <a:pt x="616" y="80"/>
                </a:cubicBezTo>
                <a:cubicBezTo>
                  <a:pt x="616" y="80"/>
                  <a:pt x="615" y="80"/>
                  <a:pt x="615" y="80"/>
                </a:cubicBezTo>
                <a:cubicBezTo>
                  <a:pt x="615" y="80"/>
                  <a:pt x="615" y="79"/>
                  <a:pt x="615" y="79"/>
                </a:cubicBezTo>
                <a:cubicBezTo>
                  <a:pt x="615" y="78"/>
                  <a:pt x="615" y="78"/>
                  <a:pt x="615" y="78"/>
                </a:cubicBezTo>
                <a:cubicBezTo>
                  <a:pt x="615" y="78"/>
                  <a:pt x="616" y="78"/>
                  <a:pt x="616" y="78"/>
                </a:cubicBezTo>
                <a:cubicBezTo>
                  <a:pt x="616" y="78"/>
                  <a:pt x="616" y="78"/>
                  <a:pt x="616" y="78"/>
                </a:cubicBezTo>
                <a:cubicBezTo>
                  <a:pt x="616" y="79"/>
                  <a:pt x="616" y="79"/>
                  <a:pt x="617" y="79"/>
                </a:cubicBezTo>
                <a:cubicBezTo>
                  <a:pt x="617" y="79"/>
                  <a:pt x="617" y="78"/>
                  <a:pt x="617" y="78"/>
                </a:cubicBezTo>
                <a:cubicBezTo>
                  <a:pt x="617" y="78"/>
                  <a:pt x="617" y="77"/>
                  <a:pt x="617" y="78"/>
                </a:cubicBezTo>
                <a:cubicBezTo>
                  <a:pt x="617" y="78"/>
                  <a:pt x="618" y="78"/>
                  <a:pt x="618" y="78"/>
                </a:cubicBezTo>
                <a:cubicBezTo>
                  <a:pt x="618" y="78"/>
                  <a:pt x="618" y="78"/>
                  <a:pt x="619" y="78"/>
                </a:cubicBezTo>
                <a:cubicBezTo>
                  <a:pt x="619" y="78"/>
                  <a:pt x="620" y="78"/>
                  <a:pt x="620" y="77"/>
                </a:cubicBezTo>
                <a:cubicBezTo>
                  <a:pt x="621" y="77"/>
                  <a:pt x="621" y="77"/>
                  <a:pt x="621" y="77"/>
                </a:cubicBezTo>
                <a:cubicBezTo>
                  <a:pt x="622" y="77"/>
                  <a:pt x="622" y="76"/>
                  <a:pt x="622" y="76"/>
                </a:cubicBezTo>
                <a:cubicBezTo>
                  <a:pt x="622" y="76"/>
                  <a:pt x="622" y="76"/>
                  <a:pt x="622" y="75"/>
                </a:cubicBezTo>
                <a:cubicBezTo>
                  <a:pt x="621" y="75"/>
                  <a:pt x="621" y="75"/>
                  <a:pt x="621" y="75"/>
                </a:cubicBezTo>
                <a:cubicBezTo>
                  <a:pt x="620" y="75"/>
                  <a:pt x="619" y="75"/>
                  <a:pt x="619" y="76"/>
                </a:cubicBezTo>
                <a:cubicBezTo>
                  <a:pt x="619" y="76"/>
                  <a:pt x="619" y="76"/>
                  <a:pt x="619" y="77"/>
                </a:cubicBezTo>
                <a:cubicBezTo>
                  <a:pt x="618" y="77"/>
                  <a:pt x="619" y="76"/>
                  <a:pt x="619" y="76"/>
                </a:cubicBezTo>
                <a:cubicBezTo>
                  <a:pt x="619" y="76"/>
                  <a:pt x="619" y="75"/>
                  <a:pt x="620" y="75"/>
                </a:cubicBezTo>
                <a:cubicBezTo>
                  <a:pt x="621" y="75"/>
                  <a:pt x="622" y="75"/>
                  <a:pt x="623" y="75"/>
                </a:cubicBezTo>
                <a:cubicBezTo>
                  <a:pt x="623" y="74"/>
                  <a:pt x="624" y="74"/>
                  <a:pt x="624" y="74"/>
                </a:cubicBezTo>
                <a:cubicBezTo>
                  <a:pt x="624" y="74"/>
                  <a:pt x="623" y="73"/>
                  <a:pt x="623" y="73"/>
                </a:cubicBezTo>
                <a:cubicBezTo>
                  <a:pt x="622" y="73"/>
                  <a:pt x="621" y="73"/>
                  <a:pt x="621" y="73"/>
                </a:cubicBezTo>
                <a:cubicBezTo>
                  <a:pt x="621" y="73"/>
                  <a:pt x="620" y="74"/>
                  <a:pt x="620" y="73"/>
                </a:cubicBezTo>
                <a:cubicBezTo>
                  <a:pt x="620" y="73"/>
                  <a:pt x="621" y="73"/>
                  <a:pt x="621" y="73"/>
                </a:cubicBezTo>
                <a:cubicBezTo>
                  <a:pt x="621" y="72"/>
                  <a:pt x="621" y="72"/>
                  <a:pt x="620" y="72"/>
                </a:cubicBezTo>
                <a:cubicBezTo>
                  <a:pt x="620" y="72"/>
                  <a:pt x="620" y="72"/>
                  <a:pt x="619" y="72"/>
                </a:cubicBezTo>
                <a:cubicBezTo>
                  <a:pt x="619" y="72"/>
                  <a:pt x="619" y="72"/>
                  <a:pt x="618" y="72"/>
                </a:cubicBezTo>
                <a:cubicBezTo>
                  <a:pt x="618" y="72"/>
                  <a:pt x="617" y="72"/>
                  <a:pt x="618" y="72"/>
                </a:cubicBezTo>
                <a:cubicBezTo>
                  <a:pt x="618" y="71"/>
                  <a:pt x="618" y="72"/>
                  <a:pt x="618" y="72"/>
                </a:cubicBezTo>
                <a:cubicBezTo>
                  <a:pt x="619" y="72"/>
                  <a:pt x="620" y="72"/>
                  <a:pt x="620" y="72"/>
                </a:cubicBezTo>
                <a:cubicBezTo>
                  <a:pt x="620" y="71"/>
                  <a:pt x="621" y="71"/>
                  <a:pt x="621" y="71"/>
                </a:cubicBezTo>
                <a:cubicBezTo>
                  <a:pt x="621" y="71"/>
                  <a:pt x="622" y="71"/>
                  <a:pt x="622" y="71"/>
                </a:cubicBezTo>
                <a:cubicBezTo>
                  <a:pt x="622" y="71"/>
                  <a:pt x="621" y="71"/>
                  <a:pt x="621" y="71"/>
                </a:cubicBezTo>
                <a:cubicBezTo>
                  <a:pt x="621" y="71"/>
                  <a:pt x="621" y="71"/>
                  <a:pt x="622" y="70"/>
                </a:cubicBezTo>
                <a:cubicBezTo>
                  <a:pt x="622" y="70"/>
                  <a:pt x="622" y="70"/>
                  <a:pt x="622" y="70"/>
                </a:cubicBezTo>
                <a:cubicBezTo>
                  <a:pt x="623" y="70"/>
                  <a:pt x="623" y="70"/>
                  <a:pt x="623" y="70"/>
                </a:cubicBezTo>
                <a:cubicBezTo>
                  <a:pt x="623" y="70"/>
                  <a:pt x="623" y="70"/>
                  <a:pt x="624" y="70"/>
                </a:cubicBezTo>
                <a:cubicBezTo>
                  <a:pt x="624" y="70"/>
                  <a:pt x="624" y="70"/>
                  <a:pt x="625" y="70"/>
                </a:cubicBezTo>
                <a:cubicBezTo>
                  <a:pt x="625" y="70"/>
                  <a:pt x="626" y="70"/>
                  <a:pt x="625" y="69"/>
                </a:cubicBezTo>
                <a:cubicBezTo>
                  <a:pt x="625" y="69"/>
                  <a:pt x="625" y="69"/>
                  <a:pt x="624" y="68"/>
                </a:cubicBezTo>
                <a:cubicBezTo>
                  <a:pt x="624" y="68"/>
                  <a:pt x="624" y="68"/>
                  <a:pt x="623" y="68"/>
                </a:cubicBezTo>
                <a:cubicBezTo>
                  <a:pt x="622" y="67"/>
                  <a:pt x="622" y="67"/>
                  <a:pt x="622" y="67"/>
                </a:cubicBezTo>
                <a:cubicBezTo>
                  <a:pt x="622" y="67"/>
                  <a:pt x="624" y="68"/>
                  <a:pt x="625" y="68"/>
                </a:cubicBezTo>
                <a:cubicBezTo>
                  <a:pt x="625" y="68"/>
                  <a:pt x="625" y="69"/>
                  <a:pt x="626" y="69"/>
                </a:cubicBezTo>
                <a:cubicBezTo>
                  <a:pt x="626" y="69"/>
                  <a:pt x="627" y="69"/>
                  <a:pt x="627" y="70"/>
                </a:cubicBezTo>
                <a:cubicBezTo>
                  <a:pt x="627" y="70"/>
                  <a:pt x="628" y="70"/>
                  <a:pt x="628" y="70"/>
                </a:cubicBezTo>
                <a:cubicBezTo>
                  <a:pt x="628" y="70"/>
                  <a:pt x="629" y="70"/>
                  <a:pt x="629" y="70"/>
                </a:cubicBezTo>
                <a:cubicBezTo>
                  <a:pt x="629" y="71"/>
                  <a:pt x="629" y="71"/>
                  <a:pt x="630" y="71"/>
                </a:cubicBezTo>
                <a:cubicBezTo>
                  <a:pt x="630" y="71"/>
                  <a:pt x="630" y="71"/>
                  <a:pt x="630" y="71"/>
                </a:cubicBezTo>
                <a:cubicBezTo>
                  <a:pt x="630" y="72"/>
                  <a:pt x="631" y="71"/>
                  <a:pt x="631" y="71"/>
                </a:cubicBezTo>
                <a:cubicBezTo>
                  <a:pt x="631" y="72"/>
                  <a:pt x="631" y="72"/>
                  <a:pt x="631" y="72"/>
                </a:cubicBezTo>
                <a:cubicBezTo>
                  <a:pt x="632" y="72"/>
                  <a:pt x="631" y="72"/>
                  <a:pt x="632" y="71"/>
                </a:cubicBezTo>
                <a:cubicBezTo>
                  <a:pt x="633" y="71"/>
                  <a:pt x="633" y="71"/>
                  <a:pt x="633" y="71"/>
                </a:cubicBezTo>
                <a:cubicBezTo>
                  <a:pt x="634" y="71"/>
                  <a:pt x="635" y="71"/>
                  <a:pt x="635" y="71"/>
                </a:cubicBezTo>
                <a:cubicBezTo>
                  <a:pt x="635" y="70"/>
                  <a:pt x="635" y="70"/>
                  <a:pt x="635" y="70"/>
                </a:cubicBezTo>
                <a:cubicBezTo>
                  <a:pt x="636" y="69"/>
                  <a:pt x="637" y="70"/>
                  <a:pt x="637" y="70"/>
                </a:cubicBezTo>
                <a:cubicBezTo>
                  <a:pt x="638" y="70"/>
                  <a:pt x="639" y="69"/>
                  <a:pt x="639" y="69"/>
                </a:cubicBezTo>
                <a:cubicBezTo>
                  <a:pt x="640" y="69"/>
                  <a:pt x="640" y="67"/>
                  <a:pt x="640" y="67"/>
                </a:cubicBezTo>
                <a:cubicBezTo>
                  <a:pt x="639" y="67"/>
                  <a:pt x="639" y="67"/>
                  <a:pt x="638" y="67"/>
                </a:cubicBezTo>
                <a:cubicBezTo>
                  <a:pt x="638" y="67"/>
                  <a:pt x="638" y="67"/>
                  <a:pt x="638" y="67"/>
                </a:cubicBezTo>
                <a:cubicBezTo>
                  <a:pt x="637" y="67"/>
                  <a:pt x="638" y="66"/>
                  <a:pt x="639" y="66"/>
                </a:cubicBezTo>
                <a:cubicBezTo>
                  <a:pt x="639" y="66"/>
                  <a:pt x="639" y="67"/>
                  <a:pt x="639" y="67"/>
                </a:cubicBezTo>
                <a:cubicBezTo>
                  <a:pt x="640" y="67"/>
                  <a:pt x="640" y="66"/>
                  <a:pt x="640" y="66"/>
                </a:cubicBezTo>
                <a:cubicBezTo>
                  <a:pt x="640" y="66"/>
                  <a:pt x="641" y="66"/>
                  <a:pt x="641" y="65"/>
                </a:cubicBezTo>
                <a:cubicBezTo>
                  <a:pt x="641" y="65"/>
                  <a:pt x="642" y="65"/>
                  <a:pt x="641" y="65"/>
                </a:cubicBezTo>
                <a:cubicBezTo>
                  <a:pt x="641" y="66"/>
                  <a:pt x="641" y="66"/>
                  <a:pt x="641" y="66"/>
                </a:cubicBezTo>
                <a:cubicBezTo>
                  <a:pt x="640" y="66"/>
                  <a:pt x="640" y="66"/>
                  <a:pt x="640" y="66"/>
                </a:cubicBezTo>
                <a:cubicBezTo>
                  <a:pt x="641" y="66"/>
                  <a:pt x="641" y="66"/>
                  <a:pt x="641" y="67"/>
                </a:cubicBezTo>
                <a:cubicBezTo>
                  <a:pt x="641" y="67"/>
                  <a:pt x="641" y="67"/>
                  <a:pt x="641" y="67"/>
                </a:cubicBezTo>
                <a:cubicBezTo>
                  <a:pt x="642" y="67"/>
                  <a:pt x="642" y="67"/>
                  <a:pt x="642" y="68"/>
                </a:cubicBezTo>
                <a:cubicBezTo>
                  <a:pt x="642" y="68"/>
                  <a:pt x="643" y="68"/>
                  <a:pt x="643" y="68"/>
                </a:cubicBezTo>
                <a:cubicBezTo>
                  <a:pt x="644" y="68"/>
                  <a:pt x="644" y="67"/>
                  <a:pt x="644" y="68"/>
                </a:cubicBezTo>
                <a:cubicBezTo>
                  <a:pt x="644" y="69"/>
                  <a:pt x="644" y="69"/>
                  <a:pt x="643" y="70"/>
                </a:cubicBezTo>
                <a:cubicBezTo>
                  <a:pt x="643" y="70"/>
                  <a:pt x="642" y="71"/>
                  <a:pt x="643" y="70"/>
                </a:cubicBezTo>
                <a:cubicBezTo>
                  <a:pt x="644" y="70"/>
                  <a:pt x="645" y="69"/>
                  <a:pt x="645" y="69"/>
                </a:cubicBezTo>
                <a:cubicBezTo>
                  <a:pt x="645" y="70"/>
                  <a:pt x="645" y="70"/>
                  <a:pt x="646" y="70"/>
                </a:cubicBezTo>
                <a:cubicBezTo>
                  <a:pt x="646" y="70"/>
                  <a:pt x="647" y="70"/>
                  <a:pt x="646" y="70"/>
                </a:cubicBezTo>
                <a:cubicBezTo>
                  <a:pt x="646" y="71"/>
                  <a:pt x="646" y="71"/>
                  <a:pt x="646" y="71"/>
                </a:cubicBezTo>
                <a:cubicBezTo>
                  <a:pt x="645" y="71"/>
                  <a:pt x="645" y="70"/>
                  <a:pt x="645" y="71"/>
                </a:cubicBezTo>
                <a:cubicBezTo>
                  <a:pt x="645" y="71"/>
                  <a:pt x="644" y="71"/>
                  <a:pt x="645" y="71"/>
                </a:cubicBezTo>
                <a:cubicBezTo>
                  <a:pt x="645" y="71"/>
                  <a:pt x="646" y="71"/>
                  <a:pt x="646" y="71"/>
                </a:cubicBezTo>
                <a:cubicBezTo>
                  <a:pt x="646" y="71"/>
                  <a:pt x="647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8" y="71"/>
                  <a:pt x="648" y="71"/>
                </a:cubicBezTo>
                <a:cubicBezTo>
                  <a:pt x="648" y="71"/>
                  <a:pt x="648" y="71"/>
                  <a:pt x="649" y="71"/>
                </a:cubicBezTo>
                <a:cubicBezTo>
                  <a:pt x="649" y="71"/>
                  <a:pt x="649" y="71"/>
                  <a:pt x="648" y="71"/>
                </a:cubicBezTo>
                <a:cubicBezTo>
                  <a:pt x="648" y="71"/>
                  <a:pt x="648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6" y="71"/>
                  <a:pt x="647" y="72"/>
                </a:cubicBezTo>
                <a:cubicBezTo>
                  <a:pt x="647" y="72"/>
                  <a:pt x="648" y="73"/>
                  <a:pt x="649" y="73"/>
                </a:cubicBezTo>
                <a:cubicBezTo>
                  <a:pt x="649" y="73"/>
                  <a:pt x="649" y="74"/>
                  <a:pt x="649" y="74"/>
                </a:cubicBezTo>
                <a:cubicBezTo>
                  <a:pt x="649" y="74"/>
                  <a:pt x="649" y="74"/>
                  <a:pt x="648" y="74"/>
                </a:cubicBezTo>
                <a:cubicBezTo>
                  <a:pt x="647" y="74"/>
                  <a:pt x="647" y="75"/>
                  <a:pt x="647" y="75"/>
                </a:cubicBezTo>
                <a:cubicBezTo>
                  <a:pt x="646" y="75"/>
                  <a:pt x="646" y="75"/>
                  <a:pt x="646" y="74"/>
                </a:cubicBezTo>
                <a:cubicBezTo>
                  <a:pt x="646" y="74"/>
                  <a:pt x="645" y="74"/>
                  <a:pt x="645" y="74"/>
                </a:cubicBezTo>
                <a:cubicBezTo>
                  <a:pt x="644" y="75"/>
                  <a:pt x="644" y="75"/>
                  <a:pt x="644" y="75"/>
                </a:cubicBezTo>
                <a:cubicBezTo>
                  <a:pt x="644" y="75"/>
                  <a:pt x="644" y="75"/>
                  <a:pt x="643" y="76"/>
                </a:cubicBezTo>
                <a:cubicBezTo>
                  <a:pt x="643" y="76"/>
                  <a:pt x="643" y="76"/>
                  <a:pt x="643" y="76"/>
                </a:cubicBezTo>
                <a:cubicBezTo>
                  <a:pt x="643" y="76"/>
                  <a:pt x="642" y="77"/>
                  <a:pt x="643" y="77"/>
                </a:cubicBezTo>
                <a:cubicBezTo>
                  <a:pt x="643" y="77"/>
                  <a:pt x="644" y="76"/>
                  <a:pt x="645" y="76"/>
                </a:cubicBezTo>
                <a:cubicBezTo>
                  <a:pt x="645" y="76"/>
                  <a:pt x="645" y="76"/>
                  <a:pt x="646" y="76"/>
                </a:cubicBezTo>
                <a:cubicBezTo>
                  <a:pt x="647" y="75"/>
                  <a:pt x="647" y="76"/>
                  <a:pt x="648" y="75"/>
                </a:cubicBezTo>
                <a:cubicBezTo>
                  <a:pt x="648" y="75"/>
                  <a:pt x="648" y="75"/>
                  <a:pt x="649" y="75"/>
                </a:cubicBezTo>
                <a:cubicBezTo>
                  <a:pt x="649" y="75"/>
                  <a:pt x="650" y="75"/>
                  <a:pt x="650" y="75"/>
                </a:cubicBezTo>
                <a:cubicBezTo>
                  <a:pt x="650" y="75"/>
                  <a:pt x="651" y="76"/>
                  <a:pt x="651" y="75"/>
                </a:cubicBezTo>
                <a:cubicBezTo>
                  <a:pt x="651" y="75"/>
                  <a:pt x="652" y="74"/>
                  <a:pt x="652" y="74"/>
                </a:cubicBezTo>
                <a:cubicBezTo>
                  <a:pt x="652" y="75"/>
                  <a:pt x="652" y="75"/>
                  <a:pt x="651" y="75"/>
                </a:cubicBezTo>
                <a:cubicBezTo>
                  <a:pt x="651" y="75"/>
                  <a:pt x="651" y="75"/>
                  <a:pt x="651" y="76"/>
                </a:cubicBezTo>
                <a:cubicBezTo>
                  <a:pt x="651" y="76"/>
                  <a:pt x="651" y="76"/>
                  <a:pt x="652" y="77"/>
                </a:cubicBezTo>
                <a:cubicBezTo>
                  <a:pt x="652" y="77"/>
                  <a:pt x="652" y="78"/>
                  <a:pt x="652" y="78"/>
                </a:cubicBezTo>
                <a:cubicBezTo>
                  <a:pt x="653" y="77"/>
                  <a:pt x="653" y="77"/>
                  <a:pt x="654" y="77"/>
                </a:cubicBezTo>
                <a:cubicBezTo>
                  <a:pt x="654" y="77"/>
                  <a:pt x="654" y="77"/>
                  <a:pt x="654" y="76"/>
                </a:cubicBezTo>
                <a:cubicBezTo>
                  <a:pt x="654" y="76"/>
                  <a:pt x="655" y="77"/>
                  <a:pt x="655" y="77"/>
                </a:cubicBezTo>
                <a:cubicBezTo>
                  <a:pt x="655" y="77"/>
                  <a:pt x="655" y="77"/>
                  <a:pt x="655" y="77"/>
                </a:cubicBezTo>
                <a:cubicBezTo>
                  <a:pt x="655" y="78"/>
                  <a:pt x="654" y="78"/>
                  <a:pt x="654" y="78"/>
                </a:cubicBezTo>
                <a:cubicBezTo>
                  <a:pt x="654" y="78"/>
                  <a:pt x="654" y="78"/>
                  <a:pt x="654" y="79"/>
                </a:cubicBezTo>
                <a:cubicBezTo>
                  <a:pt x="654" y="79"/>
                  <a:pt x="654" y="79"/>
                  <a:pt x="654" y="79"/>
                </a:cubicBezTo>
                <a:cubicBezTo>
                  <a:pt x="654" y="79"/>
                  <a:pt x="654" y="79"/>
                  <a:pt x="654" y="79"/>
                </a:cubicBezTo>
                <a:cubicBezTo>
                  <a:pt x="655" y="79"/>
                  <a:pt x="655" y="79"/>
                  <a:pt x="656" y="79"/>
                </a:cubicBezTo>
                <a:cubicBezTo>
                  <a:pt x="656" y="79"/>
                  <a:pt x="656" y="78"/>
                  <a:pt x="656" y="78"/>
                </a:cubicBezTo>
                <a:cubicBezTo>
                  <a:pt x="656" y="79"/>
                  <a:pt x="656" y="79"/>
                  <a:pt x="656" y="79"/>
                </a:cubicBezTo>
                <a:cubicBezTo>
                  <a:pt x="655" y="79"/>
                  <a:pt x="656" y="79"/>
                  <a:pt x="656" y="79"/>
                </a:cubicBezTo>
                <a:cubicBezTo>
                  <a:pt x="656" y="80"/>
                  <a:pt x="657" y="79"/>
                  <a:pt x="657" y="79"/>
                </a:cubicBezTo>
                <a:cubicBezTo>
                  <a:pt x="657" y="80"/>
                  <a:pt x="656" y="80"/>
                  <a:pt x="656" y="80"/>
                </a:cubicBezTo>
                <a:cubicBezTo>
                  <a:pt x="656" y="81"/>
                  <a:pt x="656" y="80"/>
                  <a:pt x="656" y="81"/>
                </a:cubicBezTo>
                <a:cubicBezTo>
                  <a:pt x="656" y="81"/>
                  <a:pt x="656" y="81"/>
                  <a:pt x="656" y="82"/>
                </a:cubicBezTo>
                <a:cubicBezTo>
                  <a:pt x="656" y="82"/>
                  <a:pt x="657" y="82"/>
                  <a:pt x="656" y="82"/>
                </a:cubicBezTo>
                <a:cubicBezTo>
                  <a:pt x="656" y="83"/>
                  <a:pt x="656" y="83"/>
                  <a:pt x="656" y="83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6" y="85"/>
                  <a:pt x="657" y="85"/>
                  <a:pt x="656" y="85"/>
                </a:cubicBezTo>
                <a:cubicBezTo>
                  <a:pt x="656" y="85"/>
                  <a:pt x="655" y="86"/>
                  <a:pt x="655" y="86"/>
                </a:cubicBezTo>
                <a:cubicBezTo>
                  <a:pt x="655" y="86"/>
                  <a:pt x="654" y="86"/>
                  <a:pt x="653" y="86"/>
                </a:cubicBezTo>
                <a:cubicBezTo>
                  <a:pt x="653" y="86"/>
                  <a:pt x="652" y="87"/>
                  <a:pt x="651" y="87"/>
                </a:cubicBezTo>
                <a:cubicBezTo>
                  <a:pt x="651" y="88"/>
                  <a:pt x="651" y="88"/>
                  <a:pt x="651" y="88"/>
                </a:cubicBezTo>
                <a:cubicBezTo>
                  <a:pt x="651" y="88"/>
                  <a:pt x="651" y="88"/>
                  <a:pt x="650" y="88"/>
                </a:cubicBezTo>
                <a:cubicBezTo>
                  <a:pt x="650" y="88"/>
                  <a:pt x="649" y="88"/>
                  <a:pt x="649" y="89"/>
                </a:cubicBezTo>
                <a:cubicBezTo>
                  <a:pt x="648" y="89"/>
                  <a:pt x="647" y="90"/>
                  <a:pt x="646" y="90"/>
                </a:cubicBezTo>
                <a:cubicBezTo>
                  <a:pt x="646" y="90"/>
                  <a:pt x="645" y="90"/>
                  <a:pt x="645" y="90"/>
                </a:cubicBezTo>
                <a:cubicBezTo>
                  <a:pt x="644" y="91"/>
                  <a:pt x="643" y="91"/>
                  <a:pt x="642" y="91"/>
                </a:cubicBezTo>
                <a:cubicBezTo>
                  <a:pt x="642" y="91"/>
                  <a:pt x="641" y="92"/>
                  <a:pt x="641" y="92"/>
                </a:cubicBezTo>
                <a:cubicBezTo>
                  <a:pt x="642" y="93"/>
                  <a:pt x="643" y="94"/>
                  <a:pt x="643" y="94"/>
                </a:cubicBezTo>
                <a:cubicBezTo>
                  <a:pt x="643" y="94"/>
                  <a:pt x="644" y="94"/>
                  <a:pt x="643" y="95"/>
                </a:cubicBezTo>
                <a:cubicBezTo>
                  <a:pt x="643" y="95"/>
                  <a:pt x="643" y="96"/>
                  <a:pt x="643" y="96"/>
                </a:cubicBezTo>
                <a:cubicBezTo>
                  <a:pt x="643" y="96"/>
                  <a:pt x="642" y="96"/>
                  <a:pt x="642" y="96"/>
                </a:cubicBezTo>
                <a:cubicBezTo>
                  <a:pt x="642" y="95"/>
                  <a:pt x="641" y="95"/>
                  <a:pt x="640" y="96"/>
                </a:cubicBezTo>
                <a:cubicBezTo>
                  <a:pt x="640" y="96"/>
                  <a:pt x="640" y="96"/>
                  <a:pt x="639" y="96"/>
                </a:cubicBezTo>
                <a:cubicBezTo>
                  <a:pt x="639" y="96"/>
                  <a:pt x="638" y="96"/>
                  <a:pt x="638" y="96"/>
                </a:cubicBezTo>
                <a:cubicBezTo>
                  <a:pt x="637" y="97"/>
                  <a:pt x="637" y="96"/>
                  <a:pt x="637" y="96"/>
                </a:cubicBezTo>
                <a:cubicBezTo>
                  <a:pt x="637" y="96"/>
                  <a:pt x="636" y="96"/>
                  <a:pt x="636" y="96"/>
                </a:cubicBezTo>
                <a:cubicBezTo>
                  <a:pt x="635" y="96"/>
                  <a:pt x="635" y="96"/>
                  <a:pt x="635" y="97"/>
                </a:cubicBezTo>
                <a:cubicBezTo>
                  <a:pt x="635" y="97"/>
                  <a:pt x="635" y="97"/>
                  <a:pt x="634" y="97"/>
                </a:cubicBezTo>
                <a:cubicBezTo>
                  <a:pt x="634" y="97"/>
                  <a:pt x="633" y="97"/>
                  <a:pt x="633" y="97"/>
                </a:cubicBezTo>
                <a:cubicBezTo>
                  <a:pt x="632" y="96"/>
                  <a:pt x="632" y="97"/>
                  <a:pt x="632" y="97"/>
                </a:cubicBezTo>
                <a:cubicBezTo>
                  <a:pt x="632" y="97"/>
                  <a:pt x="631" y="97"/>
                  <a:pt x="632" y="97"/>
                </a:cubicBezTo>
                <a:cubicBezTo>
                  <a:pt x="632" y="98"/>
                  <a:pt x="632" y="98"/>
                  <a:pt x="633" y="98"/>
                </a:cubicBezTo>
                <a:cubicBezTo>
                  <a:pt x="633" y="98"/>
                  <a:pt x="633" y="98"/>
                  <a:pt x="633" y="98"/>
                </a:cubicBezTo>
                <a:cubicBezTo>
                  <a:pt x="633" y="99"/>
                  <a:pt x="633" y="99"/>
                  <a:pt x="633" y="99"/>
                </a:cubicBezTo>
                <a:cubicBezTo>
                  <a:pt x="632" y="99"/>
                  <a:pt x="632" y="99"/>
                  <a:pt x="632" y="99"/>
                </a:cubicBezTo>
                <a:cubicBezTo>
                  <a:pt x="632" y="99"/>
                  <a:pt x="631" y="99"/>
                  <a:pt x="632" y="99"/>
                </a:cubicBezTo>
                <a:cubicBezTo>
                  <a:pt x="632" y="100"/>
                  <a:pt x="632" y="99"/>
                  <a:pt x="632" y="100"/>
                </a:cubicBezTo>
                <a:cubicBezTo>
                  <a:pt x="632" y="100"/>
                  <a:pt x="632" y="100"/>
                  <a:pt x="631" y="100"/>
                </a:cubicBezTo>
                <a:cubicBezTo>
                  <a:pt x="631" y="100"/>
                  <a:pt x="631" y="99"/>
                  <a:pt x="631" y="99"/>
                </a:cubicBezTo>
                <a:cubicBezTo>
                  <a:pt x="631" y="99"/>
                  <a:pt x="631" y="99"/>
                  <a:pt x="632" y="99"/>
                </a:cubicBezTo>
                <a:cubicBezTo>
                  <a:pt x="632" y="99"/>
                  <a:pt x="632" y="99"/>
                  <a:pt x="632" y="99"/>
                </a:cubicBezTo>
                <a:cubicBezTo>
                  <a:pt x="632" y="98"/>
                  <a:pt x="632" y="98"/>
                  <a:pt x="632" y="97"/>
                </a:cubicBezTo>
                <a:cubicBezTo>
                  <a:pt x="631" y="97"/>
                  <a:pt x="631" y="97"/>
                  <a:pt x="630" y="97"/>
                </a:cubicBezTo>
                <a:cubicBezTo>
                  <a:pt x="630" y="97"/>
                  <a:pt x="628" y="96"/>
                  <a:pt x="628" y="96"/>
                </a:cubicBezTo>
                <a:cubicBezTo>
                  <a:pt x="628" y="96"/>
                  <a:pt x="627" y="96"/>
                  <a:pt x="627" y="96"/>
                </a:cubicBezTo>
                <a:cubicBezTo>
                  <a:pt x="626" y="96"/>
                  <a:pt x="626" y="96"/>
                  <a:pt x="626" y="96"/>
                </a:cubicBezTo>
                <a:cubicBezTo>
                  <a:pt x="625" y="96"/>
                  <a:pt x="625" y="96"/>
                  <a:pt x="625" y="96"/>
                </a:cubicBezTo>
                <a:cubicBezTo>
                  <a:pt x="625" y="96"/>
                  <a:pt x="624" y="96"/>
                  <a:pt x="624" y="97"/>
                </a:cubicBezTo>
                <a:cubicBezTo>
                  <a:pt x="624" y="97"/>
                  <a:pt x="624" y="98"/>
                  <a:pt x="624" y="98"/>
                </a:cubicBezTo>
                <a:cubicBezTo>
                  <a:pt x="623" y="98"/>
                  <a:pt x="622" y="98"/>
                  <a:pt x="621" y="98"/>
                </a:cubicBezTo>
                <a:cubicBezTo>
                  <a:pt x="621" y="98"/>
                  <a:pt x="620" y="98"/>
                  <a:pt x="620" y="99"/>
                </a:cubicBezTo>
                <a:cubicBezTo>
                  <a:pt x="619" y="99"/>
                  <a:pt x="619" y="100"/>
                  <a:pt x="619" y="100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18" y="100"/>
                  <a:pt x="618" y="100"/>
                  <a:pt x="618" y="101"/>
                </a:cubicBezTo>
                <a:cubicBezTo>
                  <a:pt x="618" y="101"/>
                  <a:pt x="618" y="101"/>
                  <a:pt x="618" y="102"/>
                </a:cubicBezTo>
                <a:cubicBezTo>
                  <a:pt x="618" y="102"/>
                  <a:pt x="618" y="102"/>
                  <a:pt x="618" y="102"/>
                </a:cubicBezTo>
                <a:cubicBezTo>
                  <a:pt x="618" y="103"/>
                  <a:pt x="619" y="103"/>
                  <a:pt x="619" y="103"/>
                </a:cubicBezTo>
                <a:cubicBezTo>
                  <a:pt x="620" y="103"/>
                  <a:pt x="620" y="103"/>
                  <a:pt x="620" y="103"/>
                </a:cubicBezTo>
                <a:cubicBezTo>
                  <a:pt x="620" y="103"/>
                  <a:pt x="621" y="103"/>
                  <a:pt x="621" y="103"/>
                </a:cubicBezTo>
                <a:cubicBezTo>
                  <a:pt x="622" y="103"/>
                  <a:pt x="622" y="103"/>
                  <a:pt x="623" y="104"/>
                </a:cubicBezTo>
                <a:cubicBezTo>
                  <a:pt x="623" y="104"/>
                  <a:pt x="623" y="104"/>
                  <a:pt x="623" y="103"/>
                </a:cubicBezTo>
                <a:cubicBezTo>
                  <a:pt x="623" y="103"/>
                  <a:pt x="623" y="103"/>
                  <a:pt x="624" y="103"/>
                </a:cubicBezTo>
                <a:cubicBezTo>
                  <a:pt x="625" y="103"/>
                  <a:pt x="625" y="103"/>
                  <a:pt x="626" y="103"/>
                </a:cubicBezTo>
                <a:cubicBezTo>
                  <a:pt x="626" y="103"/>
                  <a:pt x="626" y="103"/>
                  <a:pt x="627" y="103"/>
                </a:cubicBezTo>
                <a:cubicBezTo>
                  <a:pt x="627" y="103"/>
                  <a:pt x="628" y="103"/>
                  <a:pt x="628" y="103"/>
                </a:cubicBezTo>
                <a:cubicBezTo>
                  <a:pt x="628" y="102"/>
                  <a:pt x="629" y="102"/>
                  <a:pt x="629" y="102"/>
                </a:cubicBezTo>
                <a:cubicBezTo>
                  <a:pt x="629" y="101"/>
                  <a:pt x="629" y="101"/>
                  <a:pt x="629" y="101"/>
                </a:cubicBezTo>
                <a:cubicBezTo>
                  <a:pt x="630" y="102"/>
                  <a:pt x="630" y="102"/>
                  <a:pt x="631" y="102"/>
                </a:cubicBezTo>
                <a:cubicBezTo>
                  <a:pt x="631" y="102"/>
                  <a:pt x="631" y="102"/>
                  <a:pt x="632" y="102"/>
                </a:cubicBezTo>
                <a:cubicBezTo>
                  <a:pt x="632" y="102"/>
                  <a:pt x="632" y="103"/>
                  <a:pt x="633" y="102"/>
                </a:cubicBezTo>
                <a:cubicBezTo>
                  <a:pt x="633" y="102"/>
                  <a:pt x="634" y="102"/>
                  <a:pt x="634" y="102"/>
                </a:cubicBezTo>
                <a:cubicBezTo>
                  <a:pt x="635" y="101"/>
                  <a:pt x="635" y="101"/>
                  <a:pt x="634" y="101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5" y="100"/>
                  <a:pt x="635" y="99"/>
                  <a:pt x="635" y="99"/>
                </a:cubicBezTo>
                <a:cubicBezTo>
                  <a:pt x="636" y="99"/>
                  <a:pt x="636" y="99"/>
                  <a:pt x="636" y="99"/>
                </a:cubicBezTo>
                <a:cubicBezTo>
                  <a:pt x="636" y="100"/>
                  <a:pt x="635" y="100"/>
                  <a:pt x="635" y="100"/>
                </a:cubicBezTo>
                <a:cubicBezTo>
                  <a:pt x="635" y="101"/>
                  <a:pt x="635" y="101"/>
                  <a:pt x="635" y="101"/>
                </a:cubicBezTo>
                <a:cubicBezTo>
                  <a:pt x="636" y="101"/>
                  <a:pt x="636" y="101"/>
                  <a:pt x="636" y="101"/>
                </a:cubicBezTo>
                <a:cubicBezTo>
                  <a:pt x="636" y="100"/>
                  <a:pt x="637" y="101"/>
                  <a:pt x="637" y="101"/>
                </a:cubicBezTo>
                <a:cubicBezTo>
                  <a:pt x="637" y="100"/>
                  <a:pt x="637" y="100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6" y="102"/>
                  <a:pt x="636" y="102"/>
                  <a:pt x="636" y="102"/>
                </a:cubicBezTo>
                <a:cubicBezTo>
                  <a:pt x="636" y="103"/>
                  <a:pt x="636" y="103"/>
                  <a:pt x="636" y="102"/>
                </a:cubicBezTo>
                <a:cubicBezTo>
                  <a:pt x="637" y="102"/>
                  <a:pt x="637" y="102"/>
                  <a:pt x="637" y="102"/>
                </a:cubicBezTo>
                <a:cubicBezTo>
                  <a:pt x="638" y="102"/>
                  <a:pt x="638" y="101"/>
                  <a:pt x="638" y="101"/>
                </a:cubicBezTo>
                <a:cubicBezTo>
                  <a:pt x="638" y="101"/>
                  <a:pt x="638" y="101"/>
                  <a:pt x="638" y="101"/>
                </a:cubicBezTo>
                <a:cubicBezTo>
                  <a:pt x="638" y="102"/>
                  <a:pt x="639" y="102"/>
                  <a:pt x="639" y="101"/>
                </a:cubicBezTo>
                <a:cubicBezTo>
                  <a:pt x="639" y="101"/>
                  <a:pt x="639" y="101"/>
                  <a:pt x="639" y="101"/>
                </a:cubicBezTo>
                <a:cubicBezTo>
                  <a:pt x="640" y="101"/>
                  <a:pt x="640" y="101"/>
                  <a:pt x="639" y="102"/>
                </a:cubicBezTo>
                <a:cubicBezTo>
                  <a:pt x="639" y="102"/>
                  <a:pt x="638" y="102"/>
                  <a:pt x="638" y="102"/>
                </a:cubicBezTo>
                <a:cubicBezTo>
                  <a:pt x="639" y="102"/>
                  <a:pt x="640" y="102"/>
                  <a:pt x="640" y="101"/>
                </a:cubicBezTo>
                <a:cubicBezTo>
                  <a:pt x="640" y="101"/>
                  <a:pt x="641" y="101"/>
                  <a:pt x="641" y="101"/>
                </a:cubicBezTo>
                <a:cubicBezTo>
                  <a:pt x="641" y="101"/>
                  <a:pt x="641" y="101"/>
                  <a:pt x="641" y="101"/>
                </a:cubicBezTo>
                <a:cubicBezTo>
                  <a:pt x="641" y="102"/>
                  <a:pt x="640" y="102"/>
                  <a:pt x="640" y="102"/>
                </a:cubicBezTo>
                <a:cubicBezTo>
                  <a:pt x="639" y="102"/>
                  <a:pt x="639" y="102"/>
                  <a:pt x="639" y="103"/>
                </a:cubicBezTo>
                <a:cubicBezTo>
                  <a:pt x="639" y="103"/>
                  <a:pt x="640" y="103"/>
                  <a:pt x="640" y="103"/>
                </a:cubicBezTo>
                <a:cubicBezTo>
                  <a:pt x="640" y="104"/>
                  <a:pt x="640" y="104"/>
                  <a:pt x="640" y="104"/>
                </a:cubicBezTo>
                <a:cubicBezTo>
                  <a:pt x="640" y="104"/>
                  <a:pt x="640" y="104"/>
                  <a:pt x="640" y="104"/>
                </a:cubicBezTo>
                <a:cubicBezTo>
                  <a:pt x="640" y="104"/>
                  <a:pt x="640" y="105"/>
                  <a:pt x="640" y="105"/>
                </a:cubicBezTo>
                <a:cubicBezTo>
                  <a:pt x="641" y="105"/>
                  <a:pt x="641" y="104"/>
                  <a:pt x="641" y="104"/>
                </a:cubicBezTo>
                <a:cubicBezTo>
                  <a:pt x="641" y="104"/>
                  <a:pt x="641" y="105"/>
                  <a:pt x="641" y="105"/>
                </a:cubicBezTo>
                <a:cubicBezTo>
                  <a:pt x="641" y="105"/>
                  <a:pt x="641" y="105"/>
                  <a:pt x="641" y="105"/>
                </a:cubicBezTo>
                <a:cubicBezTo>
                  <a:pt x="641" y="106"/>
                  <a:pt x="641" y="106"/>
                  <a:pt x="641" y="106"/>
                </a:cubicBezTo>
                <a:cubicBezTo>
                  <a:pt x="642" y="106"/>
                  <a:pt x="642" y="106"/>
                  <a:pt x="642" y="105"/>
                </a:cubicBezTo>
                <a:cubicBezTo>
                  <a:pt x="643" y="105"/>
                  <a:pt x="643" y="105"/>
                  <a:pt x="643" y="105"/>
                </a:cubicBezTo>
                <a:cubicBezTo>
                  <a:pt x="643" y="106"/>
                  <a:pt x="642" y="106"/>
                  <a:pt x="642" y="106"/>
                </a:cubicBezTo>
                <a:cubicBezTo>
                  <a:pt x="642" y="106"/>
                  <a:pt x="641" y="106"/>
                  <a:pt x="641" y="106"/>
                </a:cubicBezTo>
                <a:cubicBezTo>
                  <a:pt x="641" y="107"/>
                  <a:pt x="642" y="107"/>
                  <a:pt x="642" y="107"/>
                </a:cubicBezTo>
                <a:cubicBezTo>
                  <a:pt x="642" y="107"/>
                  <a:pt x="643" y="107"/>
                  <a:pt x="643" y="107"/>
                </a:cubicBezTo>
                <a:cubicBezTo>
                  <a:pt x="643" y="106"/>
                  <a:pt x="643" y="106"/>
                  <a:pt x="644" y="106"/>
                </a:cubicBezTo>
                <a:cubicBezTo>
                  <a:pt x="644" y="106"/>
                  <a:pt x="644" y="106"/>
                  <a:pt x="644" y="107"/>
                </a:cubicBezTo>
                <a:cubicBezTo>
                  <a:pt x="644" y="107"/>
                  <a:pt x="645" y="107"/>
                  <a:pt x="645" y="107"/>
                </a:cubicBezTo>
                <a:cubicBezTo>
                  <a:pt x="645" y="107"/>
                  <a:pt x="645" y="107"/>
                  <a:pt x="646" y="107"/>
                </a:cubicBezTo>
                <a:cubicBezTo>
                  <a:pt x="646" y="107"/>
                  <a:pt x="646" y="107"/>
                  <a:pt x="646" y="108"/>
                </a:cubicBezTo>
                <a:cubicBezTo>
                  <a:pt x="646" y="108"/>
                  <a:pt x="645" y="108"/>
                  <a:pt x="644" y="108"/>
                </a:cubicBezTo>
                <a:cubicBezTo>
                  <a:pt x="644" y="108"/>
                  <a:pt x="643" y="108"/>
                  <a:pt x="643" y="108"/>
                </a:cubicBezTo>
                <a:cubicBezTo>
                  <a:pt x="643" y="108"/>
                  <a:pt x="642" y="108"/>
                  <a:pt x="642" y="108"/>
                </a:cubicBezTo>
                <a:cubicBezTo>
                  <a:pt x="642" y="108"/>
                  <a:pt x="641" y="108"/>
                  <a:pt x="642" y="108"/>
                </a:cubicBezTo>
                <a:cubicBezTo>
                  <a:pt x="642" y="108"/>
                  <a:pt x="642" y="109"/>
                  <a:pt x="642" y="109"/>
                </a:cubicBezTo>
                <a:cubicBezTo>
                  <a:pt x="642" y="109"/>
                  <a:pt x="642" y="109"/>
                  <a:pt x="643" y="110"/>
                </a:cubicBezTo>
                <a:cubicBezTo>
                  <a:pt x="643" y="110"/>
                  <a:pt x="643" y="111"/>
                  <a:pt x="644" y="111"/>
                </a:cubicBezTo>
                <a:cubicBezTo>
                  <a:pt x="644" y="111"/>
                  <a:pt x="645" y="111"/>
                  <a:pt x="645" y="111"/>
                </a:cubicBezTo>
                <a:cubicBezTo>
                  <a:pt x="645" y="110"/>
                  <a:pt x="646" y="110"/>
                  <a:pt x="646" y="110"/>
                </a:cubicBezTo>
                <a:cubicBezTo>
                  <a:pt x="646" y="110"/>
                  <a:pt x="646" y="110"/>
                  <a:pt x="646" y="110"/>
                </a:cubicBezTo>
                <a:cubicBezTo>
                  <a:pt x="646" y="110"/>
                  <a:pt x="645" y="111"/>
                  <a:pt x="645" y="111"/>
                </a:cubicBezTo>
                <a:cubicBezTo>
                  <a:pt x="645" y="111"/>
                  <a:pt x="644" y="111"/>
                  <a:pt x="645" y="111"/>
                </a:cubicBezTo>
                <a:cubicBezTo>
                  <a:pt x="645" y="111"/>
                  <a:pt x="646" y="111"/>
                  <a:pt x="646" y="112"/>
                </a:cubicBezTo>
                <a:cubicBezTo>
                  <a:pt x="647" y="112"/>
                  <a:pt x="647" y="112"/>
                  <a:pt x="647" y="112"/>
                </a:cubicBezTo>
                <a:cubicBezTo>
                  <a:pt x="648" y="112"/>
                  <a:pt x="648" y="112"/>
                  <a:pt x="649" y="113"/>
                </a:cubicBezTo>
                <a:cubicBezTo>
                  <a:pt x="649" y="113"/>
                  <a:pt x="650" y="113"/>
                  <a:pt x="650" y="112"/>
                </a:cubicBezTo>
                <a:cubicBezTo>
                  <a:pt x="650" y="112"/>
                  <a:pt x="651" y="112"/>
                  <a:pt x="651" y="112"/>
                </a:cubicBezTo>
                <a:cubicBezTo>
                  <a:pt x="651" y="112"/>
                  <a:pt x="652" y="112"/>
                  <a:pt x="652" y="112"/>
                </a:cubicBezTo>
                <a:cubicBezTo>
                  <a:pt x="651" y="113"/>
                  <a:pt x="651" y="113"/>
                  <a:pt x="651" y="113"/>
                </a:cubicBezTo>
                <a:cubicBezTo>
                  <a:pt x="650" y="113"/>
                  <a:pt x="650" y="113"/>
                  <a:pt x="651" y="114"/>
                </a:cubicBezTo>
                <a:cubicBezTo>
                  <a:pt x="651" y="114"/>
                  <a:pt x="651" y="113"/>
                  <a:pt x="651" y="114"/>
                </a:cubicBezTo>
                <a:cubicBezTo>
                  <a:pt x="651" y="114"/>
                  <a:pt x="651" y="114"/>
                  <a:pt x="651" y="114"/>
                </a:cubicBezTo>
                <a:cubicBezTo>
                  <a:pt x="652" y="115"/>
                  <a:pt x="652" y="115"/>
                  <a:pt x="652" y="115"/>
                </a:cubicBezTo>
                <a:cubicBezTo>
                  <a:pt x="653" y="115"/>
                  <a:pt x="653" y="115"/>
                  <a:pt x="653" y="115"/>
                </a:cubicBezTo>
                <a:cubicBezTo>
                  <a:pt x="654" y="116"/>
                  <a:pt x="654" y="116"/>
                  <a:pt x="655" y="116"/>
                </a:cubicBezTo>
                <a:cubicBezTo>
                  <a:pt x="655" y="116"/>
                  <a:pt x="656" y="116"/>
                  <a:pt x="656" y="116"/>
                </a:cubicBezTo>
                <a:cubicBezTo>
                  <a:pt x="657" y="116"/>
                  <a:pt x="657" y="116"/>
                  <a:pt x="658" y="116"/>
                </a:cubicBezTo>
                <a:cubicBezTo>
                  <a:pt x="658" y="116"/>
                  <a:pt x="659" y="116"/>
                  <a:pt x="659" y="116"/>
                </a:cubicBezTo>
                <a:cubicBezTo>
                  <a:pt x="659" y="117"/>
                  <a:pt x="660" y="117"/>
                  <a:pt x="660" y="117"/>
                </a:cubicBezTo>
                <a:cubicBezTo>
                  <a:pt x="660" y="117"/>
                  <a:pt x="661" y="117"/>
                  <a:pt x="661" y="117"/>
                </a:cubicBezTo>
                <a:cubicBezTo>
                  <a:pt x="662" y="117"/>
                  <a:pt x="662" y="118"/>
                  <a:pt x="663" y="118"/>
                </a:cubicBezTo>
                <a:cubicBezTo>
                  <a:pt x="664" y="118"/>
                  <a:pt x="665" y="118"/>
                  <a:pt x="665" y="118"/>
                </a:cubicBezTo>
                <a:cubicBezTo>
                  <a:pt x="665" y="118"/>
                  <a:pt x="664" y="117"/>
                  <a:pt x="665" y="117"/>
                </a:cubicBezTo>
                <a:cubicBezTo>
                  <a:pt x="665" y="117"/>
                  <a:pt x="665" y="117"/>
                  <a:pt x="666" y="117"/>
                </a:cubicBezTo>
                <a:cubicBezTo>
                  <a:pt x="666" y="116"/>
                  <a:pt x="666" y="116"/>
                  <a:pt x="666" y="116"/>
                </a:cubicBezTo>
                <a:cubicBezTo>
                  <a:pt x="665" y="116"/>
                  <a:pt x="665" y="115"/>
                  <a:pt x="665" y="115"/>
                </a:cubicBezTo>
                <a:cubicBezTo>
                  <a:pt x="665" y="115"/>
                  <a:pt x="665" y="115"/>
                  <a:pt x="665" y="115"/>
                </a:cubicBezTo>
                <a:cubicBezTo>
                  <a:pt x="664" y="115"/>
                  <a:pt x="665" y="114"/>
                  <a:pt x="665" y="113"/>
                </a:cubicBezTo>
                <a:cubicBezTo>
                  <a:pt x="665" y="113"/>
                  <a:pt x="664" y="113"/>
                  <a:pt x="663" y="113"/>
                </a:cubicBezTo>
                <a:cubicBezTo>
                  <a:pt x="663" y="113"/>
                  <a:pt x="663" y="113"/>
                  <a:pt x="663" y="113"/>
                </a:cubicBezTo>
                <a:cubicBezTo>
                  <a:pt x="663" y="112"/>
                  <a:pt x="662" y="112"/>
                  <a:pt x="662" y="112"/>
                </a:cubicBezTo>
                <a:cubicBezTo>
                  <a:pt x="662" y="112"/>
                  <a:pt x="662" y="112"/>
                  <a:pt x="662" y="111"/>
                </a:cubicBezTo>
                <a:cubicBezTo>
                  <a:pt x="662" y="111"/>
                  <a:pt x="662" y="111"/>
                  <a:pt x="661" y="111"/>
                </a:cubicBezTo>
                <a:cubicBezTo>
                  <a:pt x="661" y="111"/>
                  <a:pt x="661" y="111"/>
                  <a:pt x="661" y="111"/>
                </a:cubicBezTo>
                <a:cubicBezTo>
                  <a:pt x="661" y="111"/>
                  <a:pt x="661" y="110"/>
                  <a:pt x="661" y="110"/>
                </a:cubicBezTo>
                <a:cubicBezTo>
                  <a:pt x="661" y="110"/>
                  <a:pt x="661" y="110"/>
                  <a:pt x="660" y="110"/>
                </a:cubicBezTo>
                <a:cubicBezTo>
                  <a:pt x="659" y="110"/>
                  <a:pt x="659" y="110"/>
                  <a:pt x="659" y="110"/>
                </a:cubicBezTo>
                <a:cubicBezTo>
                  <a:pt x="659" y="109"/>
                  <a:pt x="659" y="109"/>
                  <a:pt x="658" y="108"/>
                </a:cubicBezTo>
                <a:cubicBezTo>
                  <a:pt x="658" y="108"/>
                  <a:pt x="657" y="107"/>
                  <a:pt x="658" y="107"/>
                </a:cubicBezTo>
                <a:cubicBezTo>
                  <a:pt x="658" y="106"/>
                  <a:pt x="659" y="106"/>
                  <a:pt x="659" y="107"/>
                </a:cubicBezTo>
                <a:cubicBezTo>
                  <a:pt x="660" y="107"/>
                  <a:pt x="660" y="107"/>
                  <a:pt x="660" y="107"/>
                </a:cubicBezTo>
                <a:cubicBezTo>
                  <a:pt x="661" y="107"/>
                  <a:pt x="661" y="108"/>
                  <a:pt x="661" y="108"/>
                </a:cubicBezTo>
                <a:cubicBezTo>
                  <a:pt x="662" y="109"/>
                  <a:pt x="662" y="109"/>
                  <a:pt x="662" y="108"/>
                </a:cubicBezTo>
                <a:cubicBezTo>
                  <a:pt x="662" y="108"/>
                  <a:pt x="662" y="106"/>
                  <a:pt x="662" y="106"/>
                </a:cubicBezTo>
                <a:cubicBezTo>
                  <a:pt x="663" y="107"/>
                  <a:pt x="663" y="108"/>
                  <a:pt x="664" y="109"/>
                </a:cubicBezTo>
                <a:cubicBezTo>
                  <a:pt x="664" y="109"/>
                  <a:pt x="664" y="109"/>
                  <a:pt x="664" y="109"/>
                </a:cubicBezTo>
                <a:cubicBezTo>
                  <a:pt x="665" y="109"/>
                  <a:pt x="665" y="109"/>
                  <a:pt x="665" y="109"/>
                </a:cubicBezTo>
                <a:cubicBezTo>
                  <a:pt x="665" y="109"/>
                  <a:pt x="665" y="109"/>
                  <a:pt x="665" y="110"/>
                </a:cubicBezTo>
                <a:cubicBezTo>
                  <a:pt x="665" y="110"/>
                  <a:pt x="666" y="109"/>
                  <a:pt x="666" y="110"/>
                </a:cubicBezTo>
                <a:cubicBezTo>
                  <a:pt x="666" y="110"/>
                  <a:pt x="665" y="111"/>
                  <a:pt x="666" y="111"/>
                </a:cubicBezTo>
                <a:cubicBezTo>
                  <a:pt x="666" y="111"/>
                  <a:pt x="666" y="111"/>
                  <a:pt x="666" y="110"/>
                </a:cubicBezTo>
                <a:cubicBezTo>
                  <a:pt x="667" y="110"/>
                  <a:pt x="667" y="110"/>
                  <a:pt x="666" y="109"/>
                </a:cubicBezTo>
                <a:cubicBezTo>
                  <a:pt x="666" y="109"/>
                  <a:pt x="667" y="109"/>
                  <a:pt x="667" y="109"/>
                </a:cubicBezTo>
                <a:cubicBezTo>
                  <a:pt x="667" y="109"/>
                  <a:pt x="667" y="109"/>
                  <a:pt x="667" y="109"/>
                </a:cubicBezTo>
                <a:cubicBezTo>
                  <a:pt x="667" y="109"/>
                  <a:pt x="667" y="110"/>
                  <a:pt x="667" y="110"/>
                </a:cubicBezTo>
                <a:cubicBezTo>
                  <a:pt x="667" y="110"/>
                  <a:pt x="667" y="111"/>
                  <a:pt x="667" y="111"/>
                </a:cubicBezTo>
                <a:cubicBezTo>
                  <a:pt x="667" y="111"/>
                  <a:pt x="668" y="112"/>
                  <a:pt x="668" y="111"/>
                </a:cubicBezTo>
                <a:cubicBezTo>
                  <a:pt x="668" y="111"/>
                  <a:pt x="668" y="111"/>
                  <a:pt x="668" y="111"/>
                </a:cubicBezTo>
                <a:cubicBezTo>
                  <a:pt x="668" y="110"/>
                  <a:pt x="668" y="110"/>
                  <a:pt x="668" y="110"/>
                </a:cubicBezTo>
                <a:cubicBezTo>
                  <a:pt x="668" y="110"/>
                  <a:pt x="669" y="111"/>
                  <a:pt x="669" y="111"/>
                </a:cubicBezTo>
                <a:cubicBezTo>
                  <a:pt x="669" y="111"/>
                  <a:pt x="670" y="111"/>
                  <a:pt x="670" y="111"/>
                </a:cubicBezTo>
                <a:cubicBezTo>
                  <a:pt x="670" y="111"/>
                  <a:pt x="670" y="112"/>
                  <a:pt x="670" y="112"/>
                </a:cubicBezTo>
                <a:cubicBezTo>
                  <a:pt x="670" y="112"/>
                  <a:pt x="671" y="112"/>
                  <a:pt x="671" y="112"/>
                </a:cubicBezTo>
                <a:cubicBezTo>
                  <a:pt x="671" y="112"/>
                  <a:pt x="671" y="112"/>
                  <a:pt x="672" y="112"/>
                </a:cubicBezTo>
                <a:cubicBezTo>
                  <a:pt x="672" y="112"/>
                  <a:pt x="672" y="112"/>
                  <a:pt x="672" y="111"/>
                </a:cubicBezTo>
                <a:cubicBezTo>
                  <a:pt x="672" y="111"/>
                  <a:pt x="673" y="111"/>
                  <a:pt x="673" y="111"/>
                </a:cubicBezTo>
                <a:cubicBezTo>
                  <a:pt x="673" y="112"/>
                  <a:pt x="674" y="112"/>
                  <a:pt x="674" y="112"/>
                </a:cubicBezTo>
                <a:cubicBezTo>
                  <a:pt x="675" y="112"/>
                  <a:pt x="675" y="111"/>
                  <a:pt x="674" y="110"/>
                </a:cubicBezTo>
                <a:cubicBezTo>
                  <a:pt x="674" y="110"/>
                  <a:pt x="674" y="110"/>
                  <a:pt x="674" y="109"/>
                </a:cubicBezTo>
                <a:cubicBezTo>
                  <a:pt x="674" y="109"/>
                  <a:pt x="674" y="109"/>
                  <a:pt x="675" y="109"/>
                </a:cubicBezTo>
                <a:cubicBezTo>
                  <a:pt x="675" y="109"/>
                  <a:pt x="674" y="109"/>
                  <a:pt x="674" y="108"/>
                </a:cubicBezTo>
                <a:cubicBezTo>
                  <a:pt x="675" y="108"/>
                  <a:pt x="675" y="108"/>
                  <a:pt x="675" y="108"/>
                </a:cubicBezTo>
                <a:cubicBezTo>
                  <a:pt x="675" y="107"/>
                  <a:pt x="676" y="108"/>
                  <a:pt x="676" y="107"/>
                </a:cubicBezTo>
                <a:cubicBezTo>
                  <a:pt x="676" y="107"/>
                  <a:pt x="675" y="106"/>
                  <a:pt x="675" y="106"/>
                </a:cubicBezTo>
                <a:cubicBezTo>
                  <a:pt x="676" y="107"/>
                  <a:pt x="676" y="107"/>
                  <a:pt x="676" y="108"/>
                </a:cubicBezTo>
                <a:cubicBezTo>
                  <a:pt x="676" y="108"/>
                  <a:pt x="675" y="109"/>
                  <a:pt x="676" y="110"/>
                </a:cubicBezTo>
                <a:cubicBezTo>
                  <a:pt x="677" y="110"/>
                  <a:pt x="677" y="109"/>
                  <a:pt x="677" y="109"/>
                </a:cubicBezTo>
                <a:cubicBezTo>
                  <a:pt x="677" y="108"/>
                  <a:pt x="677" y="108"/>
                  <a:pt x="677" y="108"/>
                </a:cubicBezTo>
                <a:cubicBezTo>
                  <a:pt x="678" y="107"/>
                  <a:pt x="678" y="107"/>
                  <a:pt x="678" y="107"/>
                </a:cubicBezTo>
                <a:cubicBezTo>
                  <a:pt x="678" y="107"/>
                  <a:pt x="678" y="106"/>
                  <a:pt x="678" y="106"/>
                </a:cubicBezTo>
                <a:cubicBezTo>
                  <a:pt x="677" y="106"/>
                  <a:pt x="677" y="106"/>
                  <a:pt x="677" y="106"/>
                </a:cubicBezTo>
                <a:cubicBezTo>
                  <a:pt x="677" y="106"/>
                  <a:pt x="678" y="105"/>
                  <a:pt x="678" y="105"/>
                </a:cubicBezTo>
                <a:cubicBezTo>
                  <a:pt x="678" y="105"/>
                  <a:pt x="678" y="105"/>
                  <a:pt x="677" y="105"/>
                </a:cubicBezTo>
                <a:cubicBezTo>
                  <a:pt x="677" y="105"/>
                  <a:pt x="676" y="105"/>
                  <a:pt x="677" y="104"/>
                </a:cubicBezTo>
                <a:cubicBezTo>
                  <a:pt x="677" y="104"/>
                  <a:pt x="677" y="104"/>
                  <a:pt x="676" y="104"/>
                </a:cubicBezTo>
                <a:cubicBezTo>
                  <a:pt x="676" y="104"/>
                  <a:pt x="676" y="104"/>
                  <a:pt x="676" y="103"/>
                </a:cubicBezTo>
                <a:cubicBezTo>
                  <a:pt x="676" y="103"/>
                  <a:pt x="676" y="103"/>
                  <a:pt x="676" y="103"/>
                </a:cubicBezTo>
                <a:cubicBezTo>
                  <a:pt x="676" y="103"/>
                  <a:pt x="676" y="103"/>
                  <a:pt x="677" y="103"/>
                </a:cubicBezTo>
                <a:cubicBezTo>
                  <a:pt x="677" y="103"/>
                  <a:pt x="677" y="103"/>
                  <a:pt x="677" y="103"/>
                </a:cubicBezTo>
                <a:cubicBezTo>
                  <a:pt x="678" y="103"/>
                  <a:pt x="679" y="102"/>
                  <a:pt x="678" y="102"/>
                </a:cubicBezTo>
                <a:cubicBezTo>
                  <a:pt x="678" y="101"/>
                  <a:pt x="678" y="102"/>
                  <a:pt x="677" y="102"/>
                </a:cubicBezTo>
                <a:cubicBezTo>
                  <a:pt x="677" y="102"/>
                  <a:pt x="676" y="102"/>
                  <a:pt x="676" y="102"/>
                </a:cubicBezTo>
                <a:cubicBezTo>
                  <a:pt x="676" y="101"/>
                  <a:pt x="676" y="102"/>
                  <a:pt x="676" y="101"/>
                </a:cubicBezTo>
                <a:cubicBezTo>
                  <a:pt x="676" y="101"/>
                  <a:pt x="676" y="101"/>
                  <a:pt x="676" y="101"/>
                </a:cubicBezTo>
                <a:cubicBezTo>
                  <a:pt x="677" y="101"/>
                  <a:pt x="677" y="101"/>
                  <a:pt x="677" y="100"/>
                </a:cubicBezTo>
                <a:cubicBezTo>
                  <a:pt x="677" y="100"/>
                  <a:pt x="677" y="100"/>
                  <a:pt x="677" y="100"/>
                </a:cubicBezTo>
                <a:cubicBezTo>
                  <a:pt x="677" y="100"/>
                  <a:pt x="676" y="99"/>
                  <a:pt x="676" y="99"/>
                </a:cubicBezTo>
                <a:cubicBezTo>
                  <a:pt x="676" y="99"/>
                  <a:pt x="676" y="100"/>
                  <a:pt x="675" y="100"/>
                </a:cubicBezTo>
                <a:cubicBezTo>
                  <a:pt x="675" y="100"/>
                  <a:pt x="675" y="101"/>
                  <a:pt x="675" y="100"/>
                </a:cubicBezTo>
                <a:cubicBezTo>
                  <a:pt x="675" y="100"/>
                  <a:pt x="675" y="99"/>
                  <a:pt x="675" y="100"/>
                </a:cubicBezTo>
                <a:cubicBezTo>
                  <a:pt x="675" y="100"/>
                  <a:pt x="675" y="100"/>
                  <a:pt x="674" y="100"/>
                </a:cubicBezTo>
                <a:cubicBezTo>
                  <a:pt x="674" y="101"/>
                  <a:pt x="674" y="100"/>
                  <a:pt x="674" y="100"/>
                </a:cubicBezTo>
                <a:cubicBezTo>
                  <a:pt x="674" y="100"/>
                  <a:pt x="675" y="100"/>
                  <a:pt x="674" y="99"/>
                </a:cubicBezTo>
                <a:cubicBezTo>
                  <a:pt x="674" y="99"/>
                  <a:pt x="673" y="99"/>
                  <a:pt x="673" y="99"/>
                </a:cubicBezTo>
                <a:cubicBezTo>
                  <a:pt x="673" y="99"/>
                  <a:pt x="673" y="98"/>
                  <a:pt x="673" y="98"/>
                </a:cubicBezTo>
                <a:cubicBezTo>
                  <a:pt x="673" y="99"/>
                  <a:pt x="673" y="99"/>
                  <a:pt x="672" y="99"/>
                </a:cubicBezTo>
                <a:cubicBezTo>
                  <a:pt x="672" y="99"/>
                  <a:pt x="672" y="100"/>
                  <a:pt x="672" y="99"/>
                </a:cubicBezTo>
                <a:cubicBezTo>
                  <a:pt x="672" y="99"/>
                  <a:pt x="673" y="98"/>
                  <a:pt x="673" y="98"/>
                </a:cubicBezTo>
                <a:cubicBezTo>
                  <a:pt x="673" y="98"/>
                  <a:pt x="673" y="98"/>
                  <a:pt x="673" y="98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72" y="97"/>
                  <a:pt x="672" y="98"/>
                  <a:pt x="672" y="97"/>
                </a:cubicBezTo>
                <a:cubicBezTo>
                  <a:pt x="672" y="97"/>
                  <a:pt x="672" y="97"/>
                  <a:pt x="672" y="97"/>
                </a:cubicBezTo>
                <a:cubicBezTo>
                  <a:pt x="672" y="96"/>
                  <a:pt x="671" y="97"/>
                  <a:pt x="671" y="96"/>
                </a:cubicBezTo>
                <a:cubicBezTo>
                  <a:pt x="672" y="96"/>
                  <a:pt x="672" y="96"/>
                  <a:pt x="673" y="96"/>
                </a:cubicBezTo>
                <a:cubicBezTo>
                  <a:pt x="673" y="96"/>
                  <a:pt x="673" y="96"/>
                  <a:pt x="673" y="96"/>
                </a:cubicBezTo>
                <a:cubicBezTo>
                  <a:pt x="672" y="96"/>
                  <a:pt x="672" y="96"/>
                  <a:pt x="672" y="96"/>
                </a:cubicBezTo>
                <a:cubicBezTo>
                  <a:pt x="672" y="95"/>
                  <a:pt x="672" y="95"/>
                  <a:pt x="672" y="95"/>
                </a:cubicBezTo>
                <a:cubicBezTo>
                  <a:pt x="672" y="95"/>
                  <a:pt x="672" y="94"/>
                  <a:pt x="671" y="94"/>
                </a:cubicBezTo>
                <a:cubicBezTo>
                  <a:pt x="671" y="95"/>
                  <a:pt x="671" y="95"/>
                  <a:pt x="670" y="95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9" y="95"/>
                  <a:pt x="669" y="95"/>
                  <a:pt x="670" y="95"/>
                </a:cubicBezTo>
                <a:cubicBezTo>
                  <a:pt x="670" y="94"/>
                  <a:pt x="671" y="94"/>
                  <a:pt x="670" y="94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69" y="94"/>
                  <a:pt x="669" y="93"/>
                  <a:pt x="669" y="93"/>
                </a:cubicBezTo>
                <a:cubicBezTo>
                  <a:pt x="669" y="93"/>
                  <a:pt x="669" y="93"/>
                  <a:pt x="669" y="93"/>
                </a:cubicBezTo>
                <a:cubicBezTo>
                  <a:pt x="669" y="92"/>
                  <a:pt x="669" y="92"/>
                  <a:pt x="669" y="92"/>
                </a:cubicBezTo>
                <a:cubicBezTo>
                  <a:pt x="670" y="92"/>
                  <a:pt x="670" y="93"/>
                  <a:pt x="670" y="93"/>
                </a:cubicBezTo>
                <a:cubicBezTo>
                  <a:pt x="670" y="92"/>
                  <a:pt x="670" y="92"/>
                  <a:pt x="670" y="92"/>
                </a:cubicBezTo>
                <a:cubicBezTo>
                  <a:pt x="670" y="92"/>
                  <a:pt x="670" y="92"/>
                  <a:pt x="669" y="92"/>
                </a:cubicBezTo>
                <a:cubicBezTo>
                  <a:pt x="669" y="91"/>
                  <a:pt x="669" y="91"/>
                  <a:pt x="669" y="91"/>
                </a:cubicBezTo>
                <a:cubicBezTo>
                  <a:pt x="668" y="91"/>
                  <a:pt x="668" y="92"/>
                  <a:pt x="668" y="91"/>
                </a:cubicBezTo>
                <a:cubicBezTo>
                  <a:pt x="668" y="91"/>
                  <a:pt x="669" y="91"/>
                  <a:pt x="669" y="91"/>
                </a:cubicBezTo>
                <a:cubicBezTo>
                  <a:pt x="670" y="91"/>
                  <a:pt x="670" y="91"/>
                  <a:pt x="670" y="91"/>
                </a:cubicBezTo>
                <a:cubicBezTo>
                  <a:pt x="670" y="92"/>
                  <a:pt x="671" y="92"/>
                  <a:pt x="671" y="92"/>
                </a:cubicBezTo>
                <a:cubicBezTo>
                  <a:pt x="671" y="92"/>
                  <a:pt x="670" y="93"/>
                  <a:pt x="670" y="93"/>
                </a:cubicBezTo>
                <a:cubicBezTo>
                  <a:pt x="670" y="93"/>
                  <a:pt x="671" y="93"/>
                  <a:pt x="672" y="93"/>
                </a:cubicBezTo>
                <a:cubicBezTo>
                  <a:pt x="672" y="93"/>
                  <a:pt x="674" y="93"/>
                  <a:pt x="674" y="93"/>
                </a:cubicBezTo>
                <a:cubicBezTo>
                  <a:pt x="675" y="93"/>
                  <a:pt x="674" y="92"/>
                  <a:pt x="674" y="92"/>
                </a:cubicBezTo>
                <a:cubicBezTo>
                  <a:pt x="674" y="91"/>
                  <a:pt x="673" y="91"/>
                  <a:pt x="673" y="91"/>
                </a:cubicBezTo>
                <a:cubicBezTo>
                  <a:pt x="673" y="91"/>
                  <a:pt x="673" y="90"/>
                  <a:pt x="673" y="90"/>
                </a:cubicBezTo>
                <a:cubicBezTo>
                  <a:pt x="673" y="90"/>
                  <a:pt x="674" y="90"/>
                  <a:pt x="674" y="90"/>
                </a:cubicBezTo>
                <a:cubicBezTo>
                  <a:pt x="674" y="90"/>
                  <a:pt x="674" y="91"/>
                  <a:pt x="675" y="91"/>
                </a:cubicBezTo>
                <a:cubicBezTo>
                  <a:pt x="675" y="91"/>
                  <a:pt x="675" y="91"/>
                  <a:pt x="675" y="91"/>
                </a:cubicBezTo>
                <a:cubicBezTo>
                  <a:pt x="675" y="91"/>
                  <a:pt x="675" y="90"/>
                  <a:pt x="675" y="90"/>
                </a:cubicBezTo>
                <a:cubicBezTo>
                  <a:pt x="676" y="90"/>
                  <a:pt x="676" y="90"/>
                  <a:pt x="676" y="90"/>
                </a:cubicBezTo>
                <a:cubicBezTo>
                  <a:pt x="676" y="90"/>
                  <a:pt x="676" y="90"/>
                  <a:pt x="676" y="89"/>
                </a:cubicBezTo>
                <a:cubicBezTo>
                  <a:pt x="675" y="89"/>
                  <a:pt x="675" y="89"/>
                  <a:pt x="675" y="89"/>
                </a:cubicBezTo>
                <a:cubicBezTo>
                  <a:pt x="675" y="89"/>
                  <a:pt x="676" y="89"/>
                  <a:pt x="676" y="89"/>
                </a:cubicBezTo>
                <a:cubicBezTo>
                  <a:pt x="676" y="89"/>
                  <a:pt x="676" y="89"/>
                  <a:pt x="676" y="89"/>
                </a:cubicBezTo>
                <a:cubicBezTo>
                  <a:pt x="677" y="89"/>
                  <a:pt x="677" y="90"/>
                  <a:pt x="677" y="8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78" y="89"/>
                  <a:pt x="678" y="89"/>
                  <a:pt x="679" y="89"/>
                </a:cubicBezTo>
                <a:cubicBezTo>
                  <a:pt x="679" y="89"/>
                  <a:pt x="678" y="89"/>
                  <a:pt x="678" y="90"/>
                </a:cubicBezTo>
                <a:cubicBezTo>
                  <a:pt x="678" y="90"/>
                  <a:pt x="678" y="90"/>
                  <a:pt x="678" y="90"/>
                </a:cubicBezTo>
                <a:cubicBezTo>
                  <a:pt x="678" y="90"/>
                  <a:pt x="679" y="90"/>
                  <a:pt x="679" y="90"/>
                </a:cubicBezTo>
                <a:cubicBezTo>
                  <a:pt x="679" y="91"/>
                  <a:pt x="679" y="91"/>
                  <a:pt x="678" y="91"/>
                </a:cubicBezTo>
                <a:cubicBezTo>
                  <a:pt x="678" y="91"/>
                  <a:pt x="678" y="92"/>
                  <a:pt x="679" y="91"/>
                </a:cubicBezTo>
                <a:cubicBezTo>
                  <a:pt x="679" y="91"/>
                  <a:pt x="680" y="91"/>
                  <a:pt x="680" y="91"/>
                </a:cubicBezTo>
                <a:cubicBezTo>
                  <a:pt x="680" y="91"/>
                  <a:pt x="679" y="91"/>
                  <a:pt x="680" y="92"/>
                </a:cubicBezTo>
                <a:cubicBezTo>
                  <a:pt x="680" y="92"/>
                  <a:pt x="680" y="92"/>
                  <a:pt x="680" y="92"/>
                </a:cubicBezTo>
                <a:cubicBezTo>
                  <a:pt x="681" y="92"/>
                  <a:pt x="682" y="92"/>
                  <a:pt x="682" y="91"/>
                </a:cubicBezTo>
                <a:cubicBezTo>
                  <a:pt x="683" y="91"/>
                  <a:pt x="683" y="91"/>
                  <a:pt x="683" y="90"/>
                </a:cubicBezTo>
                <a:cubicBezTo>
                  <a:pt x="684" y="90"/>
                  <a:pt x="684" y="90"/>
                  <a:pt x="684" y="90"/>
                </a:cubicBezTo>
                <a:cubicBezTo>
                  <a:pt x="683" y="91"/>
                  <a:pt x="683" y="91"/>
                  <a:pt x="682" y="91"/>
                </a:cubicBezTo>
                <a:cubicBezTo>
                  <a:pt x="682" y="92"/>
                  <a:pt x="680" y="92"/>
                  <a:pt x="680" y="92"/>
                </a:cubicBezTo>
                <a:cubicBezTo>
                  <a:pt x="680" y="93"/>
                  <a:pt x="680" y="93"/>
                  <a:pt x="681" y="93"/>
                </a:cubicBezTo>
                <a:cubicBezTo>
                  <a:pt x="682" y="93"/>
                  <a:pt x="682" y="93"/>
                  <a:pt x="682" y="93"/>
                </a:cubicBezTo>
                <a:cubicBezTo>
                  <a:pt x="683" y="93"/>
                  <a:pt x="683" y="92"/>
                  <a:pt x="684" y="92"/>
                </a:cubicBezTo>
                <a:cubicBezTo>
                  <a:pt x="684" y="92"/>
                  <a:pt x="685" y="92"/>
                  <a:pt x="685" y="92"/>
                </a:cubicBezTo>
                <a:cubicBezTo>
                  <a:pt x="685" y="92"/>
                  <a:pt x="686" y="91"/>
                  <a:pt x="687" y="91"/>
                </a:cubicBezTo>
                <a:cubicBezTo>
                  <a:pt x="687" y="91"/>
                  <a:pt x="689" y="90"/>
                  <a:pt x="689" y="91"/>
                </a:cubicBezTo>
                <a:cubicBezTo>
                  <a:pt x="688" y="91"/>
                  <a:pt x="687" y="91"/>
                  <a:pt x="686" y="91"/>
                </a:cubicBezTo>
                <a:cubicBezTo>
                  <a:pt x="686" y="92"/>
                  <a:pt x="686" y="92"/>
                  <a:pt x="686" y="92"/>
                </a:cubicBezTo>
                <a:cubicBezTo>
                  <a:pt x="686" y="93"/>
                  <a:pt x="686" y="93"/>
                  <a:pt x="685" y="93"/>
                </a:cubicBezTo>
                <a:cubicBezTo>
                  <a:pt x="685" y="93"/>
                  <a:pt x="683" y="93"/>
                  <a:pt x="683" y="93"/>
                </a:cubicBezTo>
                <a:cubicBezTo>
                  <a:pt x="683" y="93"/>
                  <a:pt x="682" y="93"/>
                  <a:pt x="682" y="94"/>
                </a:cubicBezTo>
                <a:cubicBezTo>
                  <a:pt x="681" y="94"/>
                  <a:pt x="681" y="95"/>
                  <a:pt x="681" y="95"/>
                </a:cubicBezTo>
                <a:cubicBezTo>
                  <a:pt x="682" y="95"/>
                  <a:pt x="682" y="95"/>
                  <a:pt x="682" y="95"/>
                </a:cubicBezTo>
                <a:cubicBezTo>
                  <a:pt x="683" y="94"/>
                  <a:pt x="684" y="94"/>
                  <a:pt x="684" y="94"/>
                </a:cubicBezTo>
                <a:cubicBezTo>
                  <a:pt x="684" y="95"/>
                  <a:pt x="684" y="94"/>
                  <a:pt x="683" y="94"/>
                </a:cubicBezTo>
                <a:cubicBezTo>
                  <a:pt x="683" y="95"/>
                  <a:pt x="682" y="95"/>
                  <a:pt x="682" y="95"/>
                </a:cubicBezTo>
                <a:cubicBezTo>
                  <a:pt x="682" y="95"/>
                  <a:pt x="682" y="96"/>
                  <a:pt x="683" y="95"/>
                </a:cubicBezTo>
                <a:cubicBezTo>
                  <a:pt x="683" y="95"/>
                  <a:pt x="684" y="94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3" y="96"/>
                  <a:pt x="682" y="95"/>
                  <a:pt x="682" y="96"/>
                </a:cubicBezTo>
                <a:cubicBezTo>
                  <a:pt x="681" y="96"/>
                  <a:pt x="681" y="96"/>
                  <a:pt x="682" y="96"/>
                </a:cubicBezTo>
                <a:cubicBezTo>
                  <a:pt x="682" y="96"/>
                  <a:pt x="683" y="96"/>
                  <a:pt x="684" y="96"/>
                </a:cubicBezTo>
                <a:cubicBezTo>
                  <a:pt x="684" y="96"/>
                  <a:pt x="685" y="96"/>
                  <a:pt x="684" y="96"/>
                </a:cubicBezTo>
                <a:cubicBezTo>
                  <a:pt x="684" y="96"/>
                  <a:pt x="683" y="96"/>
                  <a:pt x="683" y="97"/>
                </a:cubicBezTo>
                <a:cubicBezTo>
                  <a:pt x="682" y="97"/>
                  <a:pt x="682" y="97"/>
                  <a:pt x="682" y="97"/>
                </a:cubicBezTo>
                <a:cubicBezTo>
                  <a:pt x="683" y="97"/>
                  <a:pt x="683" y="97"/>
                  <a:pt x="683" y="97"/>
                </a:cubicBezTo>
                <a:cubicBezTo>
                  <a:pt x="683" y="98"/>
                  <a:pt x="683" y="98"/>
                  <a:pt x="683" y="98"/>
                </a:cubicBezTo>
                <a:cubicBezTo>
                  <a:pt x="683" y="98"/>
                  <a:pt x="684" y="98"/>
                  <a:pt x="684" y="98"/>
                </a:cubicBezTo>
                <a:cubicBezTo>
                  <a:pt x="684" y="97"/>
                  <a:pt x="684" y="97"/>
                  <a:pt x="685" y="97"/>
                </a:cubicBezTo>
                <a:cubicBezTo>
                  <a:pt x="685" y="96"/>
                  <a:pt x="685" y="96"/>
                  <a:pt x="685" y="96"/>
                </a:cubicBezTo>
                <a:cubicBezTo>
                  <a:pt x="685" y="97"/>
                  <a:pt x="685" y="97"/>
                  <a:pt x="685" y="97"/>
                </a:cubicBezTo>
                <a:cubicBezTo>
                  <a:pt x="684" y="97"/>
                  <a:pt x="684" y="98"/>
                  <a:pt x="684" y="98"/>
                </a:cubicBezTo>
                <a:cubicBezTo>
                  <a:pt x="685" y="98"/>
                  <a:pt x="685" y="97"/>
                  <a:pt x="685" y="98"/>
                </a:cubicBezTo>
                <a:cubicBezTo>
                  <a:pt x="685" y="98"/>
                  <a:pt x="684" y="98"/>
                  <a:pt x="685" y="98"/>
                </a:cubicBezTo>
                <a:cubicBezTo>
                  <a:pt x="685" y="98"/>
                  <a:pt x="685" y="98"/>
                  <a:pt x="686" y="98"/>
                </a:cubicBezTo>
                <a:cubicBezTo>
                  <a:pt x="686" y="98"/>
                  <a:pt x="686" y="98"/>
                  <a:pt x="686" y="98"/>
                </a:cubicBezTo>
                <a:cubicBezTo>
                  <a:pt x="687" y="98"/>
                  <a:pt x="687" y="98"/>
                  <a:pt x="686" y="98"/>
                </a:cubicBezTo>
                <a:cubicBezTo>
                  <a:pt x="686" y="98"/>
                  <a:pt x="686" y="98"/>
                  <a:pt x="686" y="99"/>
                </a:cubicBezTo>
                <a:cubicBezTo>
                  <a:pt x="686" y="99"/>
                  <a:pt x="687" y="99"/>
                  <a:pt x="687" y="99"/>
                </a:cubicBezTo>
                <a:cubicBezTo>
                  <a:pt x="687" y="99"/>
                  <a:pt x="687" y="100"/>
                  <a:pt x="687" y="99"/>
                </a:cubicBezTo>
                <a:cubicBezTo>
                  <a:pt x="688" y="99"/>
                  <a:pt x="689" y="98"/>
                  <a:pt x="689" y="97"/>
                </a:cubicBezTo>
                <a:cubicBezTo>
                  <a:pt x="689" y="97"/>
                  <a:pt x="689" y="97"/>
                  <a:pt x="689" y="96"/>
                </a:cubicBezTo>
                <a:cubicBezTo>
                  <a:pt x="689" y="96"/>
                  <a:pt x="689" y="96"/>
                  <a:pt x="690" y="96"/>
                </a:cubicBezTo>
                <a:cubicBezTo>
                  <a:pt x="690" y="96"/>
                  <a:pt x="689" y="96"/>
                  <a:pt x="689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4"/>
                  <a:pt x="690" y="95"/>
                  <a:pt x="690" y="95"/>
                </a:cubicBezTo>
                <a:cubicBezTo>
                  <a:pt x="691" y="94"/>
                  <a:pt x="691" y="94"/>
                  <a:pt x="691" y="94"/>
                </a:cubicBezTo>
                <a:cubicBezTo>
                  <a:pt x="691" y="93"/>
                  <a:pt x="691" y="93"/>
                  <a:pt x="691" y="93"/>
                </a:cubicBezTo>
                <a:cubicBezTo>
                  <a:pt x="691" y="94"/>
                  <a:pt x="691" y="94"/>
                  <a:pt x="691" y="94"/>
                </a:cubicBezTo>
                <a:cubicBezTo>
                  <a:pt x="691" y="95"/>
                  <a:pt x="692" y="95"/>
                  <a:pt x="692" y="95"/>
                </a:cubicBezTo>
                <a:cubicBezTo>
                  <a:pt x="692" y="95"/>
                  <a:pt x="693" y="94"/>
                  <a:pt x="693" y="95"/>
                </a:cubicBezTo>
                <a:cubicBezTo>
                  <a:pt x="693" y="95"/>
                  <a:pt x="693" y="95"/>
                  <a:pt x="694" y="95"/>
                </a:cubicBezTo>
                <a:cubicBezTo>
                  <a:pt x="694" y="95"/>
                  <a:pt x="694" y="95"/>
                  <a:pt x="694" y="95"/>
                </a:cubicBezTo>
                <a:cubicBezTo>
                  <a:pt x="694" y="94"/>
                  <a:pt x="694" y="94"/>
                  <a:pt x="694" y="94"/>
                </a:cubicBezTo>
                <a:cubicBezTo>
                  <a:pt x="694" y="94"/>
                  <a:pt x="694" y="93"/>
                  <a:pt x="694" y="94"/>
                </a:cubicBezTo>
                <a:cubicBezTo>
                  <a:pt x="695" y="94"/>
                  <a:pt x="695" y="94"/>
                  <a:pt x="696" y="94"/>
                </a:cubicBezTo>
                <a:cubicBezTo>
                  <a:pt x="696" y="94"/>
                  <a:pt x="696" y="93"/>
                  <a:pt x="696" y="93"/>
                </a:cubicBezTo>
                <a:cubicBezTo>
                  <a:pt x="696" y="93"/>
                  <a:pt x="695" y="93"/>
                  <a:pt x="695" y="93"/>
                </a:cubicBezTo>
                <a:cubicBezTo>
                  <a:pt x="695" y="93"/>
                  <a:pt x="695" y="93"/>
                  <a:pt x="695" y="92"/>
                </a:cubicBezTo>
                <a:cubicBezTo>
                  <a:pt x="695" y="92"/>
                  <a:pt x="695" y="92"/>
                  <a:pt x="695" y="92"/>
                </a:cubicBezTo>
                <a:cubicBezTo>
                  <a:pt x="695" y="93"/>
                  <a:pt x="696" y="93"/>
                  <a:pt x="696" y="93"/>
                </a:cubicBezTo>
                <a:cubicBezTo>
                  <a:pt x="697" y="93"/>
                  <a:pt x="698" y="93"/>
                  <a:pt x="698" y="93"/>
                </a:cubicBezTo>
                <a:cubicBezTo>
                  <a:pt x="698" y="92"/>
                  <a:pt x="698" y="92"/>
                  <a:pt x="697" y="92"/>
                </a:cubicBezTo>
                <a:cubicBezTo>
                  <a:pt x="697" y="92"/>
                  <a:pt x="696" y="91"/>
                  <a:pt x="696" y="91"/>
                </a:cubicBezTo>
                <a:cubicBezTo>
                  <a:pt x="696" y="91"/>
                  <a:pt x="695" y="91"/>
                  <a:pt x="695" y="91"/>
                </a:cubicBezTo>
                <a:cubicBezTo>
                  <a:pt x="696" y="91"/>
                  <a:pt x="696" y="91"/>
                  <a:pt x="696" y="91"/>
                </a:cubicBezTo>
                <a:cubicBezTo>
                  <a:pt x="696" y="91"/>
                  <a:pt x="697" y="91"/>
                  <a:pt x="697" y="91"/>
                </a:cubicBezTo>
                <a:cubicBezTo>
                  <a:pt x="698" y="91"/>
                  <a:pt x="698" y="91"/>
                  <a:pt x="698" y="91"/>
                </a:cubicBezTo>
                <a:cubicBezTo>
                  <a:pt x="698" y="91"/>
                  <a:pt x="697" y="91"/>
                  <a:pt x="697" y="90"/>
                </a:cubicBezTo>
                <a:cubicBezTo>
                  <a:pt x="697" y="90"/>
                  <a:pt x="698" y="90"/>
                  <a:pt x="698" y="90"/>
                </a:cubicBezTo>
                <a:cubicBezTo>
                  <a:pt x="698" y="90"/>
                  <a:pt x="698" y="90"/>
                  <a:pt x="699" y="91"/>
                </a:cubicBezTo>
                <a:cubicBezTo>
                  <a:pt x="699" y="91"/>
                  <a:pt x="700" y="91"/>
                  <a:pt x="700" y="91"/>
                </a:cubicBezTo>
                <a:cubicBezTo>
                  <a:pt x="700" y="91"/>
                  <a:pt x="701" y="91"/>
                  <a:pt x="701" y="91"/>
                </a:cubicBezTo>
                <a:cubicBezTo>
                  <a:pt x="702" y="91"/>
                  <a:pt x="702" y="90"/>
                  <a:pt x="702" y="90"/>
                </a:cubicBezTo>
                <a:cubicBezTo>
                  <a:pt x="701" y="90"/>
                  <a:pt x="701" y="90"/>
                  <a:pt x="701" y="90"/>
                </a:cubicBezTo>
                <a:cubicBezTo>
                  <a:pt x="700" y="90"/>
                  <a:pt x="700" y="90"/>
                  <a:pt x="701" y="90"/>
                </a:cubicBezTo>
                <a:cubicBezTo>
                  <a:pt x="701" y="90"/>
                  <a:pt x="701" y="90"/>
                  <a:pt x="702" y="90"/>
                </a:cubicBezTo>
                <a:cubicBezTo>
                  <a:pt x="702" y="90"/>
                  <a:pt x="702" y="90"/>
                  <a:pt x="702" y="89"/>
                </a:cubicBezTo>
                <a:cubicBezTo>
                  <a:pt x="702" y="89"/>
                  <a:pt x="701" y="89"/>
                  <a:pt x="701" y="89"/>
                </a:cubicBezTo>
                <a:cubicBezTo>
                  <a:pt x="701" y="89"/>
                  <a:pt x="701" y="89"/>
                  <a:pt x="702" y="89"/>
                </a:cubicBezTo>
                <a:cubicBezTo>
                  <a:pt x="702" y="89"/>
                  <a:pt x="702" y="89"/>
                  <a:pt x="702" y="89"/>
                </a:cubicBezTo>
                <a:cubicBezTo>
                  <a:pt x="703" y="89"/>
                  <a:pt x="704" y="89"/>
                  <a:pt x="704" y="89"/>
                </a:cubicBezTo>
                <a:cubicBezTo>
                  <a:pt x="704" y="88"/>
                  <a:pt x="704" y="88"/>
                  <a:pt x="703" y="88"/>
                </a:cubicBezTo>
                <a:cubicBezTo>
                  <a:pt x="703" y="88"/>
                  <a:pt x="703" y="87"/>
                  <a:pt x="703" y="87"/>
                </a:cubicBezTo>
                <a:cubicBezTo>
                  <a:pt x="703" y="87"/>
                  <a:pt x="702" y="87"/>
                  <a:pt x="702" y="87"/>
                </a:cubicBezTo>
                <a:cubicBezTo>
                  <a:pt x="701" y="86"/>
                  <a:pt x="701" y="86"/>
                  <a:pt x="701" y="86"/>
                </a:cubicBezTo>
                <a:cubicBezTo>
                  <a:pt x="701" y="86"/>
                  <a:pt x="700" y="87"/>
                  <a:pt x="700" y="87"/>
                </a:cubicBezTo>
                <a:cubicBezTo>
                  <a:pt x="700" y="87"/>
                  <a:pt x="700" y="87"/>
                  <a:pt x="700" y="87"/>
                </a:cubicBezTo>
                <a:cubicBezTo>
                  <a:pt x="699" y="87"/>
                  <a:pt x="699" y="88"/>
                  <a:pt x="699" y="88"/>
                </a:cubicBezTo>
                <a:cubicBezTo>
                  <a:pt x="699" y="88"/>
                  <a:pt x="699" y="87"/>
                  <a:pt x="699" y="87"/>
                </a:cubicBezTo>
                <a:cubicBezTo>
                  <a:pt x="699" y="87"/>
                  <a:pt x="698" y="87"/>
                  <a:pt x="698" y="87"/>
                </a:cubicBezTo>
                <a:cubicBezTo>
                  <a:pt x="698" y="87"/>
                  <a:pt x="698" y="87"/>
                  <a:pt x="697" y="88"/>
                </a:cubicBezTo>
                <a:cubicBezTo>
                  <a:pt x="697" y="88"/>
                  <a:pt x="697" y="89"/>
                  <a:pt x="697" y="88"/>
                </a:cubicBezTo>
                <a:cubicBezTo>
                  <a:pt x="697" y="88"/>
                  <a:pt x="698" y="88"/>
                  <a:pt x="698" y="87"/>
                </a:cubicBezTo>
                <a:cubicBezTo>
                  <a:pt x="698" y="87"/>
                  <a:pt x="698" y="87"/>
                  <a:pt x="697" y="87"/>
                </a:cubicBezTo>
                <a:cubicBezTo>
                  <a:pt x="697" y="87"/>
                  <a:pt x="697" y="87"/>
                  <a:pt x="696" y="87"/>
                </a:cubicBezTo>
                <a:cubicBezTo>
                  <a:pt x="696" y="87"/>
                  <a:pt x="696" y="87"/>
                  <a:pt x="695" y="87"/>
                </a:cubicBezTo>
                <a:cubicBezTo>
                  <a:pt x="695" y="88"/>
                  <a:pt x="695" y="88"/>
                  <a:pt x="695" y="88"/>
                </a:cubicBezTo>
                <a:cubicBezTo>
                  <a:pt x="695" y="88"/>
                  <a:pt x="695" y="89"/>
                  <a:pt x="694" y="88"/>
                </a:cubicBezTo>
                <a:cubicBezTo>
                  <a:pt x="694" y="88"/>
                  <a:pt x="694" y="88"/>
                  <a:pt x="694" y="88"/>
                </a:cubicBezTo>
                <a:cubicBezTo>
                  <a:pt x="694" y="88"/>
                  <a:pt x="694" y="88"/>
                  <a:pt x="693" y="88"/>
                </a:cubicBezTo>
                <a:cubicBezTo>
                  <a:pt x="693" y="88"/>
                  <a:pt x="694" y="88"/>
                  <a:pt x="694" y="87"/>
                </a:cubicBezTo>
                <a:cubicBezTo>
                  <a:pt x="694" y="87"/>
                  <a:pt x="695" y="87"/>
                  <a:pt x="695" y="87"/>
                </a:cubicBezTo>
                <a:cubicBezTo>
                  <a:pt x="695" y="87"/>
                  <a:pt x="695" y="87"/>
                  <a:pt x="696" y="87"/>
                </a:cubicBezTo>
                <a:cubicBezTo>
                  <a:pt x="696" y="87"/>
                  <a:pt x="696" y="86"/>
                  <a:pt x="696" y="86"/>
                </a:cubicBezTo>
                <a:cubicBezTo>
                  <a:pt x="696" y="86"/>
                  <a:pt x="697" y="86"/>
                  <a:pt x="697" y="86"/>
                </a:cubicBezTo>
                <a:cubicBezTo>
                  <a:pt x="698" y="85"/>
                  <a:pt x="698" y="85"/>
                  <a:pt x="698" y="85"/>
                </a:cubicBezTo>
                <a:cubicBezTo>
                  <a:pt x="698" y="85"/>
                  <a:pt x="698" y="85"/>
                  <a:pt x="698" y="85"/>
                </a:cubicBezTo>
                <a:cubicBezTo>
                  <a:pt x="697" y="85"/>
                  <a:pt x="697" y="85"/>
                  <a:pt x="697" y="85"/>
                </a:cubicBezTo>
                <a:cubicBezTo>
                  <a:pt x="697" y="85"/>
                  <a:pt x="696" y="85"/>
                  <a:pt x="696" y="85"/>
                </a:cubicBezTo>
                <a:cubicBezTo>
                  <a:pt x="696" y="85"/>
                  <a:pt x="695" y="86"/>
                  <a:pt x="695" y="86"/>
                </a:cubicBezTo>
                <a:cubicBezTo>
                  <a:pt x="695" y="86"/>
                  <a:pt x="695" y="87"/>
                  <a:pt x="694" y="87"/>
                </a:cubicBezTo>
                <a:cubicBezTo>
                  <a:pt x="694" y="86"/>
                  <a:pt x="694" y="86"/>
                  <a:pt x="695" y="86"/>
                </a:cubicBezTo>
                <a:cubicBezTo>
                  <a:pt x="695" y="86"/>
                  <a:pt x="696" y="86"/>
                  <a:pt x="696" y="86"/>
                </a:cubicBezTo>
                <a:cubicBezTo>
                  <a:pt x="696" y="85"/>
                  <a:pt x="696" y="85"/>
                  <a:pt x="696" y="85"/>
                </a:cubicBezTo>
                <a:cubicBezTo>
                  <a:pt x="695" y="85"/>
                  <a:pt x="695" y="85"/>
                  <a:pt x="695" y="85"/>
                </a:cubicBezTo>
                <a:cubicBezTo>
                  <a:pt x="694" y="85"/>
                  <a:pt x="694" y="85"/>
                  <a:pt x="694" y="85"/>
                </a:cubicBezTo>
                <a:cubicBezTo>
                  <a:pt x="693" y="85"/>
                  <a:pt x="693" y="85"/>
                  <a:pt x="693" y="85"/>
                </a:cubicBezTo>
                <a:cubicBezTo>
                  <a:pt x="692" y="85"/>
                  <a:pt x="691" y="86"/>
                  <a:pt x="691" y="86"/>
                </a:cubicBezTo>
                <a:cubicBezTo>
                  <a:pt x="691" y="86"/>
                  <a:pt x="690" y="86"/>
                  <a:pt x="690" y="86"/>
                </a:cubicBezTo>
                <a:cubicBezTo>
                  <a:pt x="690" y="87"/>
                  <a:pt x="689" y="87"/>
                  <a:pt x="690" y="86"/>
                </a:cubicBezTo>
                <a:cubicBezTo>
                  <a:pt x="690" y="86"/>
                  <a:pt x="690" y="86"/>
                  <a:pt x="690" y="86"/>
                </a:cubicBezTo>
                <a:cubicBezTo>
                  <a:pt x="691" y="85"/>
                  <a:pt x="691" y="85"/>
                  <a:pt x="690" y="85"/>
                </a:cubicBezTo>
                <a:cubicBezTo>
                  <a:pt x="690" y="85"/>
                  <a:pt x="691" y="85"/>
                  <a:pt x="691" y="85"/>
                </a:cubicBezTo>
                <a:cubicBezTo>
                  <a:pt x="691" y="85"/>
                  <a:pt x="691" y="85"/>
                  <a:pt x="691" y="85"/>
                </a:cubicBezTo>
                <a:cubicBezTo>
                  <a:pt x="692" y="85"/>
                  <a:pt x="692" y="85"/>
                  <a:pt x="693" y="85"/>
                </a:cubicBezTo>
                <a:cubicBezTo>
                  <a:pt x="694" y="85"/>
                  <a:pt x="694" y="85"/>
                  <a:pt x="694" y="85"/>
                </a:cubicBezTo>
                <a:cubicBezTo>
                  <a:pt x="694" y="84"/>
                  <a:pt x="695" y="84"/>
                  <a:pt x="694" y="84"/>
                </a:cubicBezTo>
                <a:cubicBezTo>
                  <a:pt x="694" y="84"/>
                  <a:pt x="694" y="84"/>
                  <a:pt x="694" y="84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4" y="84"/>
                  <a:pt x="694" y="83"/>
                  <a:pt x="694" y="84"/>
                </a:cubicBezTo>
                <a:cubicBezTo>
                  <a:pt x="695" y="84"/>
                  <a:pt x="695" y="83"/>
                  <a:pt x="695" y="83"/>
                </a:cubicBezTo>
                <a:cubicBezTo>
                  <a:pt x="695" y="83"/>
                  <a:pt x="694" y="83"/>
                  <a:pt x="694" y="83"/>
                </a:cubicBezTo>
                <a:cubicBezTo>
                  <a:pt x="694" y="83"/>
                  <a:pt x="694" y="83"/>
                  <a:pt x="694" y="82"/>
                </a:cubicBezTo>
                <a:cubicBezTo>
                  <a:pt x="694" y="82"/>
                  <a:pt x="693" y="82"/>
                  <a:pt x="693" y="82"/>
                </a:cubicBezTo>
                <a:cubicBezTo>
                  <a:pt x="693" y="83"/>
                  <a:pt x="692" y="83"/>
                  <a:pt x="692" y="83"/>
                </a:cubicBezTo>
                <a:cubicBezTo>
                  <a:pt x="693" y="82"/>
                  <a:pt x="693" y="82"/>
                  <a:pt x="693" y="82"/>
                </a:cubicBezTo>
                <a:cubicBezTo>
                  <a:pt x="693" y="82"/>
                  <a:pt x="693" y="82"/>
                  <a:pt x="693" y="82"/>
                </a:cubicBezTo>
                <a:cubicBezTo>
                  <a:pt x="692" y="82"/>
                  <a:pt x="692" y="82"/>
                  <a:pt x="692" y="82"/>
                </a:cubicBezTo>
                <a:cubicBezTo>
                  <a:pt x="691" y="82"/>
                  <a:pt x="691" y="83"/>
                  <a:pt x="691" y="82"/>
                </a:cubicBezTo>
                <a:cubicBezTo>
                  <a:pt x="691" y="82"/>
                  <a:pt x="691" y="82"/>
                  <a:pt x="691" y="82"/>
                </a:cubicBezTo>
                <a:cubicBezTo>
                  <a:pt x="691" y="82"/>
                  <a:pt x="690" y="83"/>
                  <a:pt x="690" y="83"/>
                </a:cubicBezTo>
                <a:cubicBezTo>
                  <a:pt x="690" y="83"/>
                  <a:pt x="690" y="83"/>
                  <a:pt x="690" y="83"/>
                </a:cubicBezTo>
                <a:cubicBezTo>
                  <a:pt x="690" y="82"/>
                  <a:pt x="691" y="82"/>
                  <a:pt x="692" y="81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3" y="81"/>
                  <a:pt x="692" y="81"/>
                  <a:pt x="692" y="80"/>
                </a:cubicBezTo>
                <a:cubicBezTo>
                  <a:pt x="692" y="80"/>
                  <a:pt x="692" y="80"/>
                  <a:pt x="691" y="81"/>
                </a:cubicBezTo>
                <a:cubicBezTo>
                  <a:pt x="691" y="81"/>
                  <a:pt x="691" y="81"/>
                  <a:pt x="690" y="81"/>
                </a:cubicBezTo>
                <a:cubicBezTo>
                  <a:pt x="690" y="81"/>
                  <a:pt x="690" y="81"/>
                  <a:pt x="690" y="81"/>
                </a:cubicBezTo>
                <a:cubicBezTo>
                  <a:pt x="689" y="81"/>
                  <a:pt x="689" y="82"/>
                  <a:pt x="689" y="82"/>
                </a:cubicBezTo>
                <a:cubicBezTo>
                  <a:pt x="689" y="82"/>
                  <a:pt x="689" y="83"/>
                  <a:pt x="689" y="83"/>
                </a:cubicBezTo>
                <a:cubicBezTo>
                  <a:pt x="689" y="82"/>
                  <a:pt x="689" y="82"/>
                  <a:pt x="689" y="82"/>
                </a:cubicBezTo>
                <a:cubicBezTo>
                  <a:pt x="689" y="81"/>
                  <a:pt x="689" y="81"/>
                  <a:pt x="689" y="81"/>
                </a:cubicBezTo>
                <a:cubicBezTo>
                  <a:pt x="689" y="80"/>
                  <a:pt x="689" y="80"/>
                  <a:pt x="688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1"/>
                  <a:pt x="687" y="82"/>
                  <a:pt x="687" y="82"/>
                </a:cubicBezTo>
                <a:cubicBezTo>
                  <a:pt x="687" y="82"/>
                  <a:pt x="686" y="83"/>
                  <a:pt x="686" y="83"/>
                </a:cubicBezTo>
                <a:cubicBezTo>
                  <a:pt x="686" y="82"/>
                  <a:pt x="687" y="82"/>
                  <a:pt x="687" y="81"/>
                </a:cubicBezTo>
                <a:cubicBezTo>
                  <a:pt x="687" y="81"/>
                  <a:pt x="687" y="81"/>
                  <a:pt x="688" y="81"/>
                </a:cubicBezTo>
                <a:cubicBezTo>
                  <a:pt x="688" y="80"/>
                  <a:pt x="689" y="81"/>
                  <a:pt x="689" y="80"/>
                </a:cubicBezTo>
                <a:cubicBezTo>
                  <a:pt x="689" y="80"/>
                  <a:pt x="688" y="80"/>
                  <a:pt x="688" y="80"/>
                </a:cubicBezTo>
                <a:cubicBezTo>
                  <a:pt x="688" y="80"/>
                  <a:pt x="687" y="81"/>
                  <a:pt x="687" y="81"/>
                </a:cubicBezTo>
                <a:cubicBezTo>
                  <a:pt x="686" y="81"/>
                  <a:pt x="686" y="81"/>
                  <a:pt x="686" y="81"/>
                </a:cubicBezTo>
                <a:cubicBezTo>
                  <a:pt x="685" y="81"/>
                  <a:pt x="685" y="82"/>
                  <a:pt x="685" y="82"/>
                </a:cubicBezTo>
                <a:cubicBezTo>
                  <a:pt x="685" y="82"/>
                  <a:pt x="684" y="82"/>
                  <a:pt x="684" y="82"/>
                </a:cubicBezTo>
                <a:cubicBezTo>
                  <a:pt x="684" y="81"/>
                  <a:pt x="685" y="81"/>
                  <a:pt x="685" y="81"/>
                </a:cubicBezTo>
                <a:cubicBezTo>
                  <a:pt x="686" y="81"/>
                  <a:pt x="686" y="81"/>
                  <a:pt x="686" y="81"/>
                </a:cubicBezTo>
                <a:cubicBezTo>
                  <a:pt x="686" y="80"/>
                  <a:pt x="686" y="80"/>
                  <a:pt x="686" y="80"/>
                </a:cubicBezTo>
                <a:cubicBezTo>
                  <a:pt x="687" y="80"/>
                  <a:pt x="687" y="80"/>
                  <a:pt x="687" y="79"/>
                </a:cubicBezTo>
                <a:cubicBezTo>
                  <a:pt x="687" y="79"/>
                  <a:pt x="687" y="79"/>
                  <a:pt x="687" y="79"/>
                </a:cubicBezTo>
                <a:cubicBezTo>
                  <a:pt x="686" y="79"/>
                  <a:pt x="686" y="79"/>
                  <a:pt x="685" y="79"/>
                </a:cubicBezTo>
                <a:cubicBezTo>
                  <a:pt x="685" y="80"/>
                  <a:pt x="685" y="80"/>
                  <a:pt x="685" y="80"/>
                </a:cubicBezTo>
                <a:cubicBezTo>
                  <a:pt x="685" y="80"/>
                  <a:pt x="684" y="81"/>
                  <a:pt x="685" y="80"/>
                </a:cubicBezTo>
                <a:cubicBezTo>
                  <a:pt x="685" y="80"/>
                  <a:pt x="685" y="80"/>
                  <a:pt x="684" y="80"/>
                </a:cubicBezTo>
                <a:cubicBezTo>
                  <a:pt x="684" y="80"/>
                  <a:pt x="684" y="81"/>
                  <a:pt x="684" y="80"/>
                </a:cubicBezTo>
                <a:cubicBezTo>
                  <a:pt x="684" y="80"/>
                  <a:pt x="684" y="80"/>
                  <a:pt x="685" y="79"/>
                </a:cubicBezTo>
                <a:cubicBezTo>
                  <a:pt x="685" y="79"/>
                  <a:pt x="685" y="79"/>
                  <a:pt x="684" y="79"/>
                </a:cubicBezTo>
                <a:cubicBezTo>
                  <a:pt x="684" y="79"/>
                  <a:pt x="683" y="79"/>
                  <a:pt x="683" y="79"/>
                </a:cubicBezTo>
                <a:cubicBezTo>
                  <a:pt x="683" y="79"/>
                  <a:pt x="683" y="79"/>
                  <a:pt x="682" y="80"/>
                </a:cubicBezTo>
                <a:cubicBezTo>
                  <a:pt x="682" y="80"/>
                  <a:pt x="681" y="80"/>
                  <a:pt x="681" y="80"/>
                </a:cubicBezTo>
                <a:cubicBezTo>
                  <a:pt x="682" y="80"/>
                  <a:pt x="682" y="80"/>
                  <a:pt x="682" y="79"/>
                </a:cubicBezTo>
                <a:cubicBezTo>
                  <a:pt x="683" y="79"/>
                  <a:pt x="683" y="79"/>
                  <a:pt x="683" y="79"/>
                </a:cubicBezTo>
                <a:cubicBezTo>
                  <a:pt x="683" y="79"/>
                  <a:pt x="683" y="79"/>
                  <a:pt x="684" y="79"/>
                </a:cubicBezTo>
                <a:cubicBezTo>
                  <a:pt x="684" y="79"/>
                  <a:pt x="684" y="79"/>
                  <a:pt x="685" y="78"/>
                </a:cubicBezTo>
                <a:cubicBezTo>
                  <a:pt x="685" y="78"/>
                  <a:pt x="685" y="78"/>
                  <a:pt x="685" y="78"/>
                </a:cubicBezTo>
                <a:cubicBezTo>
                  <a:pt x="685" y="78"/>
                  <a:pt x="684" y="78"/>
                  <a:pt x="684" y="78"/>
                </a:cubicBezTo>
                <a:cubicBezTo>
                  <a:pt x="684" y="78"/>
                  <a:pt x="683" y="78"/>
                  <a:pt x="683" y="78"/>
                </a:cubicBezTo>
                <a:cubicBezTo>
                  <a:pt x="683" y="78"/>
                  <a:pt x="683" y="79"/>
                  <a:pt x="682" y="79"/>
                </a:cubicBezTo>
                <a:cubicBezTo>
                  <a:pt x="682" y="79"/>
                  <a:pt x="682" y="79"/>
                  <a:pt x="681" y="79"/>
                </a:cubicBezTo>
                <a:cubicBezTo>
                  <a:pt x="681" y="79"/>
                  <a:pt x="681" y="79"/>
                  <a:pt x="681" y="79"/>
                </a:cubicBezTo>
                <a:cubicBezTo>
                  <a:pt x="681" y="78"/>
                  <a:pt x="682" y="79"/>
                  <a:pt x="682" y="78"/>
                </a:cubicBezTo>
                <a:cubicBezTo>
                  <a:pt x="682" y="78"/>
                  <a:pt x="682" y="77"/>
                  <a:pt x="682" y="78"/>
                </a:cubicBezTo>
                <a:cubicBezTo>
                  <a:pt x="681" y="78"/>
                  <a:pt x="681" y="78"/>
                  <a:pt x="681" y="78"/>
                </a:cubicBezTo>
                <a:cubicBezTo>
                  <a:pt x="680" y="78"/>
                  <a:pt x="680" y="79"/>
                  <a:pt x="680" y="78"/>
                </a:cubicBezTo>
                <a:cubicBezTo>
                  <a:pt x="680" y="78"/>
                  <a:pt x="680" y="78"/>
                  <a:pt x="680" y="77"/>
                </a:cubicBezTo>
                <a:cubicBezTo>
                  <a:pt x="680" y="77"/>
                  <a:pt x="679" y="77"/>
                  <a:pt x="679" y="77"/>
                </a:cubicBezTo>
                <a:cubicBezTo>
                  <a:pt x="679" y="77"/>
                  <a:pt x="678" y="77"/>
                  <a:pt x="678" y="77"/>
                </a:cubicBezTo>
                <a:cubicBezTo>
                  <a:pt x="678" y="77"/>
                  <a:pt x="678" y="77"/>
                  <a:pt x="678" y="77"/>
                </a:cubicBezTo>
                <a:cubicBezTo>
                  <a:pt x="677" y="77"/>
                  <a:pt x="677" y="77"/>
                  <a:pt x="677" y="77"/>
                </a:cubicBezTo>
                <a:cubicBezTo>
                  <a:pt x="678" y="77"/>
                  <a:pt x="679" y="77"/>
                  <a:pt x="679" y="77"/>
                </a:cubicBezTo>
                <a:cubicBezTo>
                  <a:pt x="680" y="77"/>
                  <a:pt x="681" y="77"/>
                  <a:pt x="681" y="76"/>
                </a:cubicBezTo>
                <a:cubicBezTo>
                  <a:pt x="681" y="76"/>
                  <a:pt x="679" y="76"/>
                  <a:pt x="679" y="76"/>
                </a:cubicBezTo>
                <a:cubicBezTo>
                  <a:pt x="678" y="76"/>
                  <a:pt x="677" y="76"/>
                  <a:pt x="677" y="76"/>
                </a:cubicBezTo>
                <a:cubicBezTo>
                  <a:pt x="677" y="76"/>
                  <a:pt x="676" y="76"/>
                  <a:pt x="676" y="75"/>
                </a:cubicBezTo>
                <a:cubicBezTo>
                  <a:pt x="676" y="75"/>
                  <a:pt x="677" y="75"/>
                  <a:pt x="678" y="76"/>
                </a:cubicBezTo>
                <a:cubicBezTo>
                  <a:pt x="678" y="76"/>
                  <a:pt x="680" y="76"/>
                  <a:pt x="680" y="76"/>
                </a:cubicBezTo>
                <a:cubicBezTo>
                  <a:pt x="680" y="76"/>
                  <a:pt x="681" y="75"/>
                  <a:pt x="681" y="76"/>
                </a:cubicBezTo>
                <a:cubicBezTo>
                  <a:pt x="681" y="77"/>
                  <a:pt x="682" y="77"/>
                  <a:pt x="682" y="77"/>
                </a:cubicBezTo>
                <a:cubicBezTo>
                  <a:pt x="682" y="76"/>
                  <a:pt x="682" y="76"/>
                  <a:pt x="682" y="75"/>
                </a:cubicBezTo>
                <a:cubicBezTo>
                  <a:pt x="681" y="75"/>
                  <a:pt x="681" y="75"/>
                  <a:pt x="681" y="75"/>
                </a:cubicBezTo>
                <a:cubicBezTo>
                  <a:pt x="681" y="75"/>
                  <a:pt x="681" y="75"/>
                  <a:pt x="682" y="75"/>
                </a:cubicBezTo>
                <a:cubicBezTo>
                  <a:pt x="682" y="75"/>
                  <a:pt x="683" y="75"/>
                  <a:pt x="683" y="75"/>
                </a:cubicBezTo>
                <a:cubicBezTo>
                  <a:pt x="684" y="75"/>
                  <a:pt x="683" y="74"/>
                  <a:pt x="683" y="74"/>
                </a:cubicBezTo>
                <a:cubicBezTo>
                  <a:pt x="682" y="74"/>
                  <a:pt x="682" y="74"/>
                  <a:pt x="682" y="74"/>
                </a:cubicBezTo>
                <a:cubicBezTo>
                  <a:pt x="681" y="74"/>
                  <a:pt x="680" y="74"/>
                  <a:pt x="680" y="74"/>
                </a:cubicBezTo>
                <a:cubicBezTo>
                  <a:pt x="680" y="74"/>
                  <a:pt x="679" y="74"/>
                  <a:pt x="679" y="74"/>
                </a:cubicBezTo>
                <a:cubicBezTo>
                  <a:pt x="678" y="74"/>
                  <a:pt x="679" y="74"/>
                  <a:pt x="679" y="74"/>
                </a:cubicBezTo>
                <a:cubicBezTo>
                  <a:pt x="679" y="74"/>
                  <a:pt x="680" y="74"/>
                  <a:pt x="680" y="74"/>
                </a:cubicBezTo>
                <a:cubicBezTo>
                  <a:pt x="680" y="73"/>
                  <a:pt x="680" y="73"/>
                  <a:pt x="681" y="73"/>
                </a:cubicBezTo>
                <a:cubicBezTo>
                  <a:pt x="681" y="73"/>
                  <a:pt x="682" y="74"/>
                  <a:pt x="682" y="74"/>
                </a:cubicBezTo>
                <a:cubicBezTo>
                  <a:pt x="682" y="73"/>
                  <a:pt x="681" y="73"/>
                  <a:pt x="681" y="73"/>
                </a:cubicBezTo>
                <a:cubicBezTo>
                  <a:pt x="681" y="73"/>
                  <a:pt x="680" y="73"/>
                  <a:pt x="680" y="73"/>
                </a:cubicBezTo>
                <a:cubicBezTo>
                  <a:pt x="680" y="73"/>
                  <a:pt x="680" y="73"/>
                  <a:pt x="680" y="73"/>
                </a:cubicBezTo>
                <a:cubicBezTo>
                  <a:pt x="681" y="73"/>
                  <a:pt x="682" y="73"/>
                  <a:pt x="682" y="73"/>
                </a:cubicBezTo>
                <a:cubicBezTo>
                  <a:pt x="682" y="73"/>
                  <a:pt x="683" y="73"/>
                  <a:pt x="683" y="73"/>
                </a:cubicBezTo>
                <a:cubicBezTo>
                  <a:pt x="684" y="74"/>
                  <a:pt x="685" y="74"/>
                  <a:pt x="686" y="74"/>
                </a:cubicBezTo>
                <a:cubicBezTo>
                  <a:pt x="686" y="74"/>
                  <a:pt x="687" y="74"/>
                  <a:pt x="688" y="74"/>
                </a:cubicBezTo>
                <a:cubicBezTo>
                  <a:pt x="688" y="74"/>
                  <a:pt x="690" y="74"/>
                  <a:pt x="689" y="73"/>
                </a:cubicBezTo>
                <a:cubicBezTo>
                  <a:pt x="689" y="73"/>
                  <a:pt x="689" y="73"/>
                  <a:pt x="688" y="72"/>
                </a:cubicBezTo>
                <a:cubicBezTo>
                  <a:pt x="688" y="72"/>
                  <a:pt x="687" y="72"/>
                  <a:pt x="687" y="72"/>
                </a:cubicBezTo>
                <a:cubicBezTo>
                  <a:pt x="687" y="72"/>
                  <a:pt x="687" y="72"/>
                  <a:pt x="687" y="71"/>
                </a:cubicBezTo>
                <a:cubicBezTo>
                  <a:pt x="688" y="71"/>
                  <a:pt x="687" y="71"/>
                  <a:pt x="687" y="71"/>
                </a:cubicBezTo>
                <a:cubicBezTo>
                  <a:pt x="686" y="72"/>
                  <a:pt x="686" y="72"/>
                  <a:pt x="686" y="72"/>
                </a:cubicBezTo>
                <a:cubicBezTo>
                  <a:pt x="685" y="72"/>
                  <a:pt x="684" y="72"/>
                  <a:pt x="684" y="72"/>
                </a:cubicBezTo>
                <a:cubicBezTo>
                  <a:pt x="683" y="72"/>
                  <a:pt x="682" y="71"/>
                  <a:pt x="682" y="71"/>
                </a:cubicBezTo>
                <a:cubicBezTo>
                  <a:pt x="682" y="71"/>
                  <a:pt x="681" y="72"/>
                  <a:pt x="679" y="72"/>
                </a:cubicBezTo>
                <a:cubicBezTo>
                  <a:pt x="678" y="72"/>
                  <a:pt x="678" y="72"/>
                  <a:pt x="678" y="71"/>
                </a:cubicBezTo>
                <a:cubicBezTo>
                  <a:pt x="677" y="71"/>
                  <a:pt x="676" y="72"/>
                  <a:pt x="676" y="72"/>
                </a:cubicBezTo>
                <a:cubicBezTo>
                  <a:pt x="677" y="71"/>
                  <a:pt x="677" y="71"/>
                  <a:pt x="677" y="71"/>
                </a:cubicBezTo>
                <a:cubicBezTo>
                  <a:pt x="678" y="71"/>
                  <a:pt x="678" y="72"/>
                  <a:pt x="680" y="71"/>
                </a:cubicBezTo>
                <a:cubicBezTo>
                  <a:pt x="681" y="71"/>
                  <a:pt x="681" y="71"/>
                  <a:pt x="682" y="71"/>
                </a:cubicBezTo>
                <a:cubicBezTo>
                  <a:pt x="682" y="71"/>
                  <a:pt x="683" y="71"/>
                  <a:pt x="683" y="71"/>
                </a:cubicBezTo>
                <a:cubicBezTo>
                  <a:pt x="684" y="71"/>
                  <a:pt x="684" y="71"/>
                  <a:pt x="685" y="70"/>
                </a:cubicBezTo>
                <a:cubicBezTo>
                  <a:pt x="685" y="70"/>
                  <a:pt x="686" y="70"/>
                  <a:pt x="687" y="70"/>
                </a:cubicBezTo>
                <a:cubicBezTo>
                  <a:pt x="687" y="71"/>
                  <a:pt x="688" y="71"/>
                  <a:pt x="689" y="71"/>
                </a:cubicBezTo>
                <a:cubicBezTo>
                  <a:pt x="689" y="70"/>
                  <a:pt x="689" y="70"/>
                  <a:pt x="689" y="69"/>
                </a:cubicBezTo>
                <a:cubicBezTo>
                  <a:pt x="689" y="69"/>
                  <a:pt x="689" y="68"/>
                  <a:pt x="689" y="68"/>
                </a:cubicBezTo>
                <a:cubicBezTo>
                  <a:pt x="689" y="68"/>
                  <a:pt x="688" y="67"/>
                  <a:pt x="688" y="67"/>
                </a:cubicBezTo>
                <a:cubicBezTo>
                  <a:pt x="688" y="67"/>
                  <a:pt x="686" y="67"/>
                  <a:pt x="686" y="67"/>
                </a:cubicBezTo>
                <a:cubicBezTo>
                  <a:pt x="686" y="68"/>
                  <a:pt x="685" y="69"/>
                  <a:pt x="685" y="69"/>
                </a:cubicBezTo>
                <a:cubicBezTo>
                  <a:pt x="684" y="69"/>
                  <a:pt x="684" y="69"/>
                  <a:pt x="684" y="69"/>
                </a:cubicBezTo>
                <a:cubicBezTo>
                  <a:pt x="683" y="69"/>
                  <a:pt x="683" y="70"/>
                  <a:pt x="683" y="69"/>
                </a:cubicBezTo>
                <a:cubicBezTo>
                  <a:pt x="682" y="69"/>
                  <a:pt x="681" y="69"/>
                  <a:pt x="681" y="69"/>
                </a:cubicBezTo>
                <a:cubicBezTo>
                  <a:pt x="681" y="70"/>
                  <a:pt x="680" y="70"/>
                  <a:pt x="680" y="70"/>
                </a:cubicBezTo>
                <a:cubicBezTo>
                  <a:pt x="680" y="70"/>
                  <a:pt x="679" y="70"/>
                  <a:pt x="679" y="70"/>
                </a:cubicBezTo>
                <a:cubicBezTo>
                  <a:pt x="680" y="70"/>
                  <a:pt x="680" y="70"/>
                  <a:pt x="681" y="69"/>
                </a:cubicBezTo>
                <a:cubicBezTo>
                  <a:pt x="682" y="69"/>
                  <a:pt x="682" y="69"/>
                  <a:pt x="683" y="69"/>
                </a:cubicBezTo>
                <a:cubicBezTo>
                  <a:pt x="684" y="69"/>
                  <a:pt x="684" y="69"/>
                  <a:pt x="684" y="68"/>
                </a:cubicBezTo>
                <a:cubicBezTo>
                  <a:pt x="684" y="68"/>
                  <a:pt x="683" y="68"/>
                  <a:pt x="682" y="68"/>
                </a:cubicBezTo>
                <a:cubicBezTo>
                  <a:pt x="682" y="68"/>
                  <a:pt x="682" y="68"/>
                  <a:pt x="681" y="68"/>
                </a:cubicBezTo>
                <a:cubicBezTo>
                  <a:pt x="681" y="68"/>
                  <a:pt x="679" y="68"/>
                  <a:pt x="679" y="68"/>
                </a:cubicBezTo>
                <a:cubicBezTo>
                  <a:pt x="679" y="69"/>
                  <a:pt x="679" y="69"/>
                  <a:pt x="678" y="69"/>
                </a:cubicBezTo>
                <a:cubicBezTo>
                  <a:pt x="678" y="69"/>
                  <a:pt x="678" y="69"/>
                  <a:pt x="677" y="69"/>
                </a:cubicBezTo>
                <a:cubicBezTo>
                  <a:pt x="677" y="69"/>
                  <a:pt x="676" y="70"/>
                  <a:pt x="676" y="70"/>
                </a:cubicBezTo>
                <a:cubicBezTo>
                  <a:pt x="676" y="70"/>
                  <a:pt x="675" y="70"/>
                  <a:pt x="675" y="70"/>
                </a:cubicBezTo>
                <a:cubicBezTo>
                  <a:pt x="676" y="70"/>
                  <a:pt x="676" y="70"/>
                  <a:pt x="677" y="69"/>
                </a:cubicBezTo>
                <a:cubicBezTo>
                  <a:pt x="678" y="69"/>
                  <a:pt x="678" y="68"/>
                  <a:pt x="678" y="68"/>
                </a:cubicBezTo>
                <a:cubicBezTo>
                  <a:pt x="679" y="68"/>
                  <a:pt x="680" y="68"/>
                  <a:pt x="680" y="68"/>
                </a:cubicBezTo>
                <a:cubicBezTo>
                  <a:pt x="681" y="68"/>
                  <a:pt x="682" y="67"/>
                  <a:pt x="683" y="67"/>
                </a:cubicBezTo>
                <a:cubicBezTo>
                  <a:pt x="684" y="67"/>
                  <a:pt x="685" y="67"/>
                  <a:pt x="685" y="67"/>
                </a:cubicBezTo>
                <a:cubicBezTo>
                  <a:pt x="685" y="67"/>
                  <a:pt x="686" y="66"/>
                  <a:pt x="686" y="66"/>
                </a:cubicBezTo>
                <a:cubicBezTo>
                  <a:pt x="687" y="66"/>
                  <a:pt x="687" y="66"/>
                  <a:pt x="687" y="66"/>
                </a:cubicBezTo>
                <a:cubicBezTo>
                  <a:pt x="687" y="66"/>
                  <a:pt x="686" y="65"/>
                  <a:pt x="686" y="65"/>
                </a:cubicBezTo>
                <a:cubicBezTo>
                  <a:pt x="686" y="65"/>
                  <a:pt x="684" y="65"/>
                  <a:pt x="684" y="64"/>
                </a:cubicBezTo>
                <a:cubicBezTo>
                  <a:pt x="684" y="64"/>
                  <a:pt x="683" y="64"/>
                  <a:pt x="683" y="64"/>
                </a:cubicBezTo>
                <a:cubicBezTo>
                  <a:pt x="682" y="65"/>
                  <a:pt x="682" y="65"/>
                  <a:pt x="682" y="65"/>
                </a:cubicBezTo>
                <a:cubicBezTo>
                  <a:pt x="682" y="65"/>
                  <a:pt x="681" y="65"/>
                  <a:pt x="680" y="65"/>
                </a:cubicBezTo>
                <a:cubicBezTo>
                  <a:pt x="680" y="65"/>
                  <a:pt x="679" y="65"/>
                  <a:pt x="679" y="65"/>
                </a:cubicBezTo>
                <a:cubicBezTo>
                  <a:pt x="679" y="65"/>
                  <a:pt x="678" y="65"/>
                  <a:pt x="678" y="66"/>
                </a:cubicBezTo>
                <a:cubicBezTo>
                  <a:pt x="678" y="66"/>
                  <a:pt x="678" y="66"/>
                  <a:pt x="678" y="66"/>
                </a:cubicBezTo>
                <a:cubicBezTo>
                  <a:pt x="678" y="66"/>
                  <a:pt x="678" y="65"/>
                  <a:pt x="679" y="65"/>
                </a:cubicBezTo>
                <a:cubicBezTo>
                  <a:pt x="679" y="65"/>
                  <a:pt x="681" y="65"/>
                  <a:pt x="681" y="65"/>
                </a:cubicBezTo>
                <a:cubicBezTo>
                  <a:pt x="682" y="64"/>
                  <a:pt x="682" y="64"/>
                  <a:pt x="681" y="64"/>
                </a:cubicBezTo>
                <a:cubicBezTo>
                  <a:pt x="681" y="64"/>
                  <a:pt x="679" y="64"/>
                  <a:pt x="679" y="65"/>
                </a:cubicBezTo>
                <a:cubicBezTo>
                  <a:pt x="679" y="65"/>
                  <a:pt x="677" y="65"/>
                  <a:pt x="677" y="65"/>
                </a:cubicBezTo>
                <a:cubicBezTo>
                  <a:pt x="676" y="65"/>
                  <a:pt x="675" y="65"/>
                  <a:pt x="675" y="66"/>
                </a:cubicBezTo>
                <a:cubicBezTo>
                  <a:pt x="675" y="66"/>
                  <a:pt x="673" y="67"/>
                  <a:pt x="673" y="68"/>
                </a:cubicBezTo>
                <a:cubicBezTo>
                  <a:pt x="673" y="68"/>
                  <a:pt x="671" y="69"/>
                  <a:pt x="671" y="69"/>
                </a:cubicBezTo>
                <a:cubicBezTo>
                  <a:pt x="671" y="68"/>
                  <a:pt x="672" y="68"/>
                  <a:pt x="673" y="67"/>
                </a:cubicBezTo>
                <a:cubicBezTo>
                  <a:pt x="674" y="67"/>
                  <a:pt x="674" y="66"/>
                  <a:pt x="674" y="66"/>
                </a:cubicBezTo>
                <a:cubicBezTo>
                  <a:pt x="674" y="66"/>
                  <a:pt x="674" y="65"/>
                  <a:pt x="673" y="66"/>
                </a:cubicBezTo>
                <a:cubicBezTo>
                  <a:pt x="673" y="66"/>
                  <a:pt x="672" y="67"/>
                  <a:pt x="671" y="67"/>
                </a:cubicBezTo>
                <a:cubicBezTo>
                  <a:pt x="671" y="67"/>
                  <a:pt x="671" y="67"/>
                  <a:pt x="671" y="67"/>
                </a:cubicBezTo>
                <a:cubicBezTo>
                  <a:pt x="671" y="66"/>
                  <a:pt x="671" y="66"/>
                  <a:pt x="671" y="66"/>
                </a:cubicBezTo>
                <a:cubicBezTo>
                  <a:pt x="672" y="66"/>
                  <a:pt x="673" y="66"/>
                  <a:pt x="673" y="65"/>
                </a:cubicBezTo>
                <a:cubicBezTo>
                  <a:pt x="674" y="65"/>
                  <a:pt x="674" y="66"/>
                  <a:pt x="675" y="66"/>
                </a:cubicBezTo>
                <a:cubicBezTo>
                  <a:pt x="675" y="65"/>
                  <a:pt x="675" y="65"/>
                  <a:pt x="676" y="65"/>
                </a:cubicBezTo>
                <a:cubicBezTo>
                  <a:pt x="677" y="65"/>
                  <a:pt x="678" y="65"/>
                  <a:pt x="678" y="64"/>
                </a:cubicBezTo>
                <a:cubicBezTo>
                  <a:pt x="679" y="64"/>
                  <a:pt x="679" y="64"/>
                  <a:pt x="679" y="63"/>
                </a:cubicBezTo>
                <a:cubicBezTo>
                  <a:pt x="679" y="63"/>
                  <a:pt x="679" y="62"/>
                  <a:pt x="679" y="62"/>
                </a:cubicBezTo>
                <a:cubicBezTo>
                  <a:pt x="678" y="62"/>
                  <a:pt x="677" y="63"/>
                  <a:pt x="677" y="63"/>
                </a:cubicBezTo>
                <a:cubicBezTo>
                  <a:pt x="677" y="63"/>
                  <a:pt x="676" y="63"/>
                  <a:pt x="676" y="64"/>
                </a:cubicBezTo>
                <a:cubicBezTo>
                  <a:pt x="676" y="64"/>
                  <a:pt x="674" y="64"/>
                  <a:pt x="674" y="64"/>
                </a:cubicBezTo>
                <a:cubicBezTo>
                  <a:pt x="673" y="64"/>
                  <a:pt x="672" y="64"/>
                  <a:pt x="672" y="64"/>
                </a:cubicBezTo>
                <a:cubicBezTo>
                  <a:pt x="672" y="65"/>
                  <a:pt x="671" y="64"/>
                  <a:pt x="671" y="65"/>
                </a:cubicBezTo>
                <a:cubicBezTo>
                  <a:pt x="670" y="65"/>
                  <a:pt x="670" y="65"/>
                  <a:pt x="669" y="65"/>
                </a:cubicBezTo>
                <a:cubicBezTo>
                  <a:pt x="669" y="65"/>
                  <a:pt x="671" y="65"/>
                  <a:pt x="671" y="64"/>
                </a:cubicBezTo>
                <a:cubicBezTo>
                  <a:pt x="671" y="64"/>
                  <a:pt x="670" y="64"/>
                  <a:pt x="670" y="64"/>
                </a:cubicBezTo>
                <a:cubicBezTo>
                  <a:pt x="670" y="64"/>
                  <a:pt x="671" y="64"/>
                  <a:pt x="671" y="64"/>
                </a:cubicBezTo>
                <a:cubicBezTo>
                  <a:pt x="672" y="64"/>
                  <a:pt x="673" y="63"/>
                  <a:pt x="674" y="63"/>
                </a:cubicBezTo>
                <a:cubicBezTo>
                  <a:pt x="674" y="62"/>
                  <a:pt x="675" y="63"/>
                  <a:pt x="676" y="63"/>
                </a:cubicBezTo>
                <a:cubicBezTo>
                  <a:pt x="676" y="63"/>
                  <a:pt x="677" y="62"/>
                  <a:pt x="677" y="62"/>
                </a:cubicBezTo>
                <a:cubicBezTo>
                  <a:pt x="678" y="62"/>
                  <a:pt x="678" y="62"/>
                  <a:pt x="678" y="61"/>
                </a:cubicBezTo>
                <a:cubicBezTo>
                  <a:pt x="678" y="60"/>
                  <a:pt x="677" y="61"/>
                  <a:pt x="676" y="60"/>
                </a:cubicBezTo>
                <a:cubicBezTo>
                  <a:pt x="676" y="60"/>
                  <a:pt x="676" y="60"/>
                  <a:pt x="675" y="60"/>
                </a:cubicBezTo>
                <a:cubicBezTo>
                  <a:pt x="675" y="60"/>
                  <a:pt x="674" y="60"/>
                  <a:pt x="674" y="60"/>
                </a:cubicBezTo>
                <a:cubicBezTo>
                  <a:pt x="674" y="59"/>
                  <a:pt x="673" y="60"/>
                  <a:pt x="673" y="60"/>
                </a:cubicBezTo>
                <a:cubicBezTo>
                  <a:pt x="673" y="60"/>
                  <a:pt x="672" y="60"/>
                  <a:pt x="672" y="60"/>
                </a:cubicBezTo>
                <a:cubicBezTo>
                  <a:pt x="671" y="61"/>
                  <a:pt x="671" y="61"/>
                  <a:pt x="671" y="61"/>
                </a:cubicBezTo>
                <a:cubicBezTo>
                  <a:pt x="670" y="61"/>
                  <a:pt x="670" y="62"/>
                  <a:pt x="670" y="62"/>
                </a:cubicBezTo>
                <a:cubicBezTo>
                  <a:pt x="670" y="62"/>
                  <a:pt x="669" y="62"/>
                  <a:pt x="669" y="62"/>
                </a:cubicBezTo>
                <a:cubicBezTo>
                  <a:pt x="668" y="62"/>
                  <a:pt x="668" y="63"/>
                  <a:pt x="668" y="63"/>
                </a:cubicBezTo>
                <a:cubicBezTo>
                  <a:pt x="667" y="63"/>
                  <a:pt x="669" y="62"/>
                  <a:pt x="669" y="62"/>
                </a:cubicBezTo>
                <a:cubicBezTo>
                  <a:pt x="669" y="61"/>
                  <a:pt x="669" y="61"/>
                  <a:pt x="668" y="61"/>
                </a:cubicBezTo>
                <a:cubicBezTo>
                  <a:pt x="668" y="61"/>
                  <a:pt x="668" y="62"/>
                  <a:pt x="667" y="62"/>
                </a:cubicBezTo>
                <a:cubicBezTo>
                  <a:pt x="667" y="62"/>
                  <a:pt x="666" y="63"/>
                  <a:pt x="666" y="63"/>
                </a:cubicBezTo>
                <a:cubicBezTo>
                  <a:pt x="666" y="63"/>
                  <a:pt x="665" y="63"/>
                  <a:pt x="666" y="63"/>
                </a:cubicBezTo>
                <a:cubicBezTo>
                  <a:pt x="666" y="63"/>
                  <a:pt x="666" y="62"/>
                  <a:pt x="667" y="62"/>
                </a:cubicBezTo>
                <a:cubicBezTo>
                  <a:pt x="668" y="62"/>
                  <a:pt x="668" y="61"/>
                  <a:pt x="668" y="61"/>
                </a:cubicBezTo>
                <a:cubicBezTo>
                  <a:pt x="668" y="61"/>
                  <a:pt x="668" y="61"/>
                  <a:pt x="669" y="60"/>
                </a:cubicBezTo>
                <a:cubicBezTo>
                  <a:pt x="669" y="60"/>
                  <a:pt x="668" y="60"/>
                  <a:pt x="668" y="60"/>
                </a:cubicBezTo>
                <a:cubicBezTo>
                  <a:pt x="668" y="60"/>
                  <a:pt x="667" y="61"/>
                  <a:pt x="666" y="61"/>
                </a:cubicBezTo>
                <a:cubicBezTo>
                  <a:pt x="666" y="61"/>
                  <a:pt x="665" y="62"/>
                  <a:pt x="665" y="62"/>
                </a:cubicBezTo>
                <a:cubicBezTo>
                  <a:pt x="665" y="62"/>
                  <a:pt x="666" y="61"/>
                  <a:pt x="666" y="61"/>
                </a:cubicBezTo>
                <a:cubicBezTo>
                  <a:pt x="667" y="61"/>
                  <a:pt x="666" y="61"/>
                  <a:pt x="665" y="61"/>
                </a:cubicBezTo>
                <a:cubicBezTo>
                  <a:pt x="665" y="61"/>
                  <a:pt x="666" y="60"/>
                  <a:pt x="666" y="60"/>
                </a:cubicBezTo>
                <a:cubicBezTo>
                  <a:pt x="667" y="60"/>
                  <a:pt x="666" y="60"/>
                  <a:pt x="667" y="59"/>
                </a:cubicBezTo>
                <a:cubicBezTo>
                  <a:pt x="667" y="59"/>
                  <a:pt x="666" y="59"/>
                  <a:pt x="666" y="59"/>
                </a:cubicBezTo>
                <a:cubicBezTo>
                  <a:pt x="666" y="59"/>
                  <a:pt x="665" y="60"/>
                  <a:pt x="664" y="60"/>
                </a:cubicBezTo>
                <a:cubicBezTo>
                  <a:pt x="664" y="60"/>
                  <a:pt x="664" y="61"/>
                  <a:pt x="663" y="61"/>
                </a:cubicBezTo>
                <a:cubicBezTo>
                  <a:pt x="663" y="61"/>
                  <a:pt x="662" y="62"/>
                  <a:pt x="662" y="62"/>
                </a:cubicBezTo>
                <a:cubicBezTo>
                  <a:pt x="661" y="62"/>
                  <a:pt x="663" y="61"/>
                  <a:pt x="663" y="61"/>
                </a:cubicBezTo>
                <a:cubicBezTo>
                  <a:pt x="663" y="60"/>
                  <a:pt x="663" y="60"/>
                  <a:pt x="662" y="60"/>
                </a:cubicBezTo>
                <a:cubicBezTo>
                  <a:pt x="662" y="60"/>
                  <a:pt x="662" y="60"/>
                  <a:pt x="662" y="60"/>
                </a:cubicBezTo>
                <a:cubicBezTo>
                  <a:pt x="661" y="60"/>
                  <a:pt x="662" y="60"/>
                  <a:pt x="663" y="60"/>
                </a:cubicBezTo>
                <a:cubicBezTo>
                  <a:pt x="663" y="59"/>
                  <a:pt x="663" y="59"/>
                  <a:pt x="663" y="59"/>
                </a:cubicBezTo>
                <a:cubicBezTo>
                  <a:pt x="662" y="59"/>
                  <a:pt x="663" y="59"/>
                  <a:pt x="664" y="59"/>
                </a:cubicBezTo>
                <a:cubicBezTo>
                  <a:pt x="664" y="59"/>
                  <a:pt x="665" y="59"/>
                  <a:pt x="666" y="59"/>
                </a:cubicBezTo>
                <a:cubicBezTo>
                  <a:pt x="666" y="58"/>
                  <a:pt x="667" y="59"/>
                  <a:pt x="668" y="58"/>
                </a:cubicBezTo>
                <a:cubicBezTo>
                  <a:pt x="668" y="58"/>
                  <a:pt x="669" y="58"/>
                  <a:pt x="669" y="58"/>
                </a:cubicBezTo>
                <a:cubicBezTo>
                  <a:pt x="668" y="57"/>
                  <a:pt x="668" y="57"/>
                  <a:pt x="667" y="57"/>
                </a:cubicBezTo>
                <a:cubicBezTo>
                  <a:pt x="666" y="57"/>
                  <a:pt x="666" y="57"/>
                  <a:pt x="665" y="57"/>
                </a:cubicBezTo>
                <a:cubicBezTo>
                  <a:pt x="665" y="57"/>
                  <a:pt x="664" y="57"/>
                  <a:pt x="664" y="57"/>
                </a:cubicBezTo>
                <a:cubicBezTo>
                  <a:pt x="664" y="57"/>
                  <a:pt x="663" y="57"/>
                  <a:pt x="662" y="57"/>
                </a:cubicBezTo>
                <a:cubicBezTo>
                  <a:pt x="662" y="58"/>
                  <a:pt x="662" y="58"/>
                  <a:pt x="661" y="59"/>
                </a:cubicBezTo>
                <a:cubicBezTo>
                  <a:pt x="660" y="59"/>
                  <a:pt x="660" y="59"/>
                  <a:pt x="659" y="59"/>
                </a:cubicBezTo>
                <a:cubicBezTo>
                  <a:pt x="659" y="59"/>
                  <a:pt x="660" y="59"/>
                  <a:pt x="661" y="58"/>
                </a:cubicBezTo>
                <a:cubicBezTo>
                  <a:pt x="662" y="57"/>
                  <a:pt x="662" y="57"/>
                  <a:pt x="663" y="57"/>
                </a:cubicBezTo>
                <a:cubicBezTo>
                  <a:pt x="664" y="57"/>
                  <a:pt x="664" y="57"/>
                  <a:pt x="663" y="57"/>
                </a:cubicBezTo>
                <a:cubicBezTo>
                  <a:pt x="662" y="57"/>
                  <a:pt x="661" y="57"/>
                  <a:pt x="660" y="57"/>
                </a:cubicBezTo>
                <a:cubicBezTo>
                  <a:pt x="660" y="58"/>
                  <a:pt x="658" y="58"/>
                  <a:pt x="659" y="58"/>
                </a:cubicBezTo>
                <a:cubicBezTo>
                  <a:pt x="659" y="58"/>
                  <a:pt x="660" y="57"/>
                  <a:pt x="661" y="57"/>
                </a:cubicBezTo>
                <a:cubicBezTo>
                  <a:pt x="662" y="57"/>
                  <a:pt x="664" y="57"/>
                  <a:pt x="665" y="57"/>
                </a:cubicBezTo>
                <a:cubicBezTo>
                  <a:pt x="666" y="57"/>
                  <a:pt x="666" y="56"/>
                  <a:pt x="666" y="55"/>
                </a:cubicBezTo>
                <a:cubicBezTo>
                  <a:pt x="666" y="55"/>
                  <a:pt x="665" y="54"/>
                  <a:pt x="664" y="54"/>
                </a:cubicBezTo>
                <a:cubicBezTo>
                  <a:pt x="663" y="54"/>
                  <a:pt x="663" y="55"/>
                  <a:pt x="663" y="55"/>
                </a:cubicBezTo>
                <a:cubicBezTo>
                  <a:pt x="663" y="54"/>
                  <a:pt x="662" y="54"/>
                  <a:pt x="662" y="54"/>
                </a:cubicBezTo>
                <a:cubicBezTo>
                  <a:pt x="661" y="54"/>
                  <a:pt x="661" y="54"/>
                  <a:pt x="660" y="54"/>
                </a:cubicBezTo>
                <a:cubicBezTo>
                  <a:pt x="660" y="53"/>
                  <a:pt x="659" y="53"/>
                  <a:pt x="658" y="53"/>
                </a:cubicBezTo>
                <a:cubicBezTo>
                  <a:pt x="657" y="53"/>
                  <a:pt x="656" y="54"/>
                  <a:pt x="656" y="54"/>
                </a:cubicBezTo>
                <a:cubicBezTo>
                  <a:pt x="655" y="54"/>
                  <a:pt x="654" y="54"/>
                  <a:pt x="653" y="54"/>
                </a:cubicBezTo>
                <a:cubicBezTo>
                  <a:pt x="652" y="54"/>
                  <a:pt x="652" y="55"/>
                  <a:pt x="652" y="55"/>
                </a:cubicBezTo>
                <a:cubicBezTo>
                  <a:pt x="652" y="55"/>
                  <a:pt x="652" y="56"/>
                  <a:pt x="653" y="56"/>
                </a:cubicBezTo>
                <a:cubicBezTo>
                  <a:pt x="654" y="56"/>
                  <a:pt x="654" y="56"/>
                  <a:pt x="654" y="56"/>
                </a:cubicBezTo>
                <a:cubicBezTo>
                  <a:pt x="654" y="56"/>
                  <a:pt x="655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6"/>
                  <a:pt x="655" y="56"/>
                  <a:pt x="656" y="56"/>
                </a:cubicBezTo>
                <a:cubicBezTo>
                  <a:pt x="656" y="56"/>
                  <a:pt x="656" y="56"/>
                  <a:pt x="656" y="56"/>
                </a:cubicBezTo>
                <a:cubicBezTo>
                  <a:pt x="656" y="56"/>
                  <a:pt x="656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7"/>
                  <a:pt x="655" y="57"/>
                  <a:pt x="654" y="57"/>
                </a:cubicBezTo>
                <a:cubicBezTo>
                  <a:pt x="654" y="57"/>
                  <a:pt x="654" y="57"/>
                  <a:pt x="654" y="57"/>
                </a:cubicBezTo>
                <a:cubicBezTo>
                  <a:pt x="654" y="56"/>
                  <a:pt x="653" y="56"/>
                  <a:pt x="653" y="56"/>
                </a:cubicBezTo>
                <a:cubicBezTo>
                  <a:pt x="652" y="56"/>
                  <a:pt x="652" y="56"/>
                  <a:pt x="652" y="56"/>
                </a:cubicBezTo>
                <a:cubicBezTo>
                  <a:pt x="652" y="56"/>
                  <a:pt x="651" y="57"/>
                  <a:pt x="651" y="56"/>
                </a:cubicBezTo>
                <a:cubicBezTo>
                  <a:pt x="651" y="56"/>
                  <a:pt x="651" y="56"/>
                  <a:pt x="650" y="56"/>
                </a:cubicBezTo>
                <a:cubicBezTo>
                  <a:pt x="650" y="56"/>
                  <a:pt x="649" y="56"/>
                  <a:pt x="650" y="56"/>
                </a:cubicBezTo>
                <a:cubicBezTo>
                  <a:pt x="650" y="57"/>
                  <a:pt x="651" y="57"/>
                  <a:pt x="651" y="57"/>
                </a:cubicBezTo>
                <a:cubicBezTo>
                  <a:pt x="651" y="57"/>
                  <a:pt x="651" y="58"/>
                  <a:pt x="651" y="58"/>
                </a:cubicBezTo>
                <a:cubicBezTo>
                  <a:pt x="652" y="58"/>
                  <a:pt x="652" y="59"/>
                  <a:pt x="652" y="59"/>
                </a:cubicBezTo>
                <a:cubicBezTo>
                  <a:pt x="652" y="59"/>
                  <a:pt x="651" y="59"/>
                  <a:pt x="651" y="59"/>
                </a:cubicBezTo>
                <a:cubicBezTo>
                  <a:pt x="651" y="58"/>
                  <a:pt x="651" y="58"/>
                  <a:pt x="651" y="58"/>
                </a:cubicBezTo>
                <a:cubicBezTo>
                  <a:pt x="650" y="58"/>
                  <a:pt x="650" y="58"/>
                  <a:pt x="651" y="59"/>
                </a:cubicBezTo>
                <a:cubicBezTo>
                  <a:pt x="651" y="59"/>
                  <a:pt x="650" y="59"/>
                  <a:pt x="650" y="59"/>
                </a:cubicBezTo>
                <a:cubicBezTo>
                  <a:pt x="651" y="59"/>
                  <a:pt x="650" y="58"/>
                  <a:pt x="650" y="58"/>
                </a:cubicBezTo>
                <a:cubicBezTo>
                  <a:pt x="650" y="58"/>
                  <a:pt x="650" y="57"/>
                  <a:pt x="650" y="57"/>
                </a:cubicBezTo>
                <a:cubicBezTo>
                  <a:pt x="650" y="57"/>
                  <a:pt x="650" y="56"/>
                  <a:pt x="649" y="57"/>
                </a:cubicBezTo>
                <a:cubicBezTo>
                  <a:pt x="649" y="57"/>
                  <a:pt x="648" y="57"/>
                  <a:pt x="648" y="58"/>
                </a:cubicBezTo>
                <a:cubicBezTo>
                  <a:pt x="648" y="58"/>
                  <a:pt x="648" y="58"/>
                  <a:pt x="647" y="58"/>
                </a:cubicBezTo>
                <a:cubicBezTo>
                  <a:pt x="647" y="58"/>
                  <a:pt x="647" y="58"/>
                  <a:pt x="647" y="57"/>
                </a:cubicBezTo>
                <a:cubicBezTo>
                  <a:pt x="648" y="57"/>
                  <a:pt x="649" y="56"/>
                  <a:pt x="649" y="56"/>
                </a:cubicBezTo>
                <a:cubicBezTo>
                  <a:pt x="649" y="55"/>
                  <a:pt x="648" y="55"/>
                  <a:pt x="648" y="55"/>
                </a:cubicBezTo>
                <a:cubicBezTo>
                  <a:pt x="648" y="55"/>
                  <a:pt x="647" y="56"/>
                  <a:pt x="647" y="56"/>
                </a:cubicBezTo>
                <a:cubicBezTo>
                  <a:pt x="647" y="55"/>
                  <a:pt x="648" y="55"/>
                  <a:pt x="647" y="55"/>
                </a:cubicBezTo>
                <a:cubicBezTo>
                  <a:pt x="647" y="55"/>
                  <a:pt x="647" y="55"/>
                  <a:pt x="647" y="56"/>
                </a:cubicBezTo>
                <a:cubicBezTo>
                  <a:pt x="647" y="56"/>
                  <a:pt x="646" y="56"/>
                  <a:pt x="646" y="56"/>
                </a:cubicBezTo>
                <a:cubicBezTo>
                  <a:pt x="646" y="56"/>
                  <a:pt x="645" y="57"/>
                  <a:pt x="646" y="56"/>
                </a:cubicBezTo>
                <a:cubicBezTo>
                  <a:pt x="646" y="56"/>
                  <a:pt x="646" y="56"/>
                  <a:pt x="647" y="55"/>
                </a:cubicBezTo>
                <a:cubicBezTo>
                  <a:pt x="647" y="54"/>
                  <a:pt x="647" y="54"/>
                  <a:pt x="646" y="55"/>
                </a:cubicBezTo>
                <a:cubicBezTo>
                  <a:pt x="646" y="55"/>
                  <a:pt x="646" y="55"/>
                  <a:pt x="646" y="55"/>
                </a:cubicBezTo>
                <a:cubicBezTo>
                  <a:pt x="646" y="54"/>
                  <a:pt x="646" y="55"/>
                  <a:pt x="645" y="55"/>
                </a:cubicBezTo>
                <a:cubicBezTo>
                  <a:pt x="645" y="56"/>
                  <a:pt x="644" y="56"/>
                  <a:pt x="644" y="56"/>
                </a:cubicBezTo>
                <a:cubicBezTo>
                  <a:pt x="645" y="57"/>
                  <a:pt x="645" y="57"/>
                  <a:pt x="644" y="57"/>
                </a:cubicBezTo>
                <a:cubicBezTo>
                  <a:pt x="644" y="57"/>
                  <a:pt x="644" y="56"/>
                  <a:pt x="644" y="56"/>
                </a:cubicBezTo>
                <a:cubicBezTo>
                  <a:pt x="644" y="56"/>
                  <a:pt x="643" y="56"/>
                  <a:pt x="643" y="56"/>
                </a:cubicBezTo>
                <a:cubicBezTo>
                  <a:pt x="642" y="57"/>
                  <a:pt x="642" y="57"/>
                  <a:pt x="642" y="57"/>
                </a:cubicBezTo>
                <a:cubicBezTo>
                  <a:pt x="641" y="57"/>
                  <a:pt x="641" y="57"/>
                  <a:pt x="641" y="57"/>
                </a:cubicBezTo>
                <a:cubicBezTo>
                  <a:pt x="640" y="58"/>
                  <a:pt x="640" y="58"/>
                  <a:pt x="639" y="58"/>
                </a:cubicBezTo>
                <a:cubicBezTo>
                  <a:pt x="639" y="58"/>
                  <a:pt x="639" y="58"/>
                  <a:pt x="639" y="57"/>
                </a:cubicBezTo>
                <a:cubicBezTo>
                  <a:pt x="639" y="57"/>
                  <a:pt x="640" y="57"/>
                  <a:pt x="641" y="57"/>
                </a:cubicBezTo>
                <a:cubicBezTo>
                  <a:pt x="641" y="57"/>
                  <a:pt x="642" y="57"/>
                  <a:pt x="641" y="57"/>
                </a:cubicBezTo>
                <a:cubicBezTo>
                  <a:pt x="641" y="56"/>
                  <a:pt x="641" y="56"/>
                  <a:pt x="642" y="56"/>
                </a:cubicBezTo>
                <a:cubicBezTo>
                  <a:pt x="643" y="55"/>
                  <a:pt x="644" y="55"/>
                  <a:pt x="643" y="55"/>
                </a:cubicBezTo>
                <a:cubicBezTo>
                  <a:pt x="643" y="55"/>
                  <a:pt x="642" y="55"/>
                  <a:pt x="642" y="55"/>
                </a:cubicBezTo>
                <a:cubicBezTo>
                  <a:pt x="641" y="55"/>
                  <a:pt x="640" y="56"/>
                  <a:pt x="640" y="56"/>
                </a:cubicBezTo>
                <a:cubicBezTo>
                  <a:pt x="639" y="56"/>
                  <a:pt x="640" y="55"/>
                  <a:pt x="641" y="55"/>
                </a:cubicBezTo>
                <a:cubicBezTo>
                  <a:pt x="642" y="55"/>
                  <a:pt x="643" y="54"/>
                  <a:pt x="644" y="54"/>
                </a:cubicBezTo>
                <a:cubicBezTo>
                  <a:pt x="645" y="54"/>
                  <a:pt x="646" y="54"/>
                  <a:pt x="646" y="53"/>
                </a:cubicBezTo>
                <a:cubicBezTo>
                  <a:pt x="646" y="53"/>
                  <a:pt x="645" y="53"/>
                  <a:pt x="646" y="52"/>
                </a:cubicBezTo>
                <a:cubicBezTo>
                  <a:pt x="646" y="52"/>
                  <a:pt x="647" y="52"/>
                  <a:pt x="646" y="51"/>
                </a:cubicBezTo>
                <a:cubicBezTo>
                  <a:pt x="646" y="51"/>
                  <a:pt x="646" y="51"/>
                  <a:pt x="645" y="51"/>
                </a:cubicBezTo>
                <a:cubicBezTo>
                  <a:pt x="645" y="51"/>
                  <a:pt x="645" y="50"/>
                  <a:pt x="645" y="50"/>
                </a:cubicBezTo>
                <a:cubicBezTo>
                  <a:pt x="646" y="49"/>
                  <a:pt x="646" y="48"/>
                  <a:pt x="646" y="48"/>
                </a:cubicBezTo>
                <a:cubicBezTo>
                  <a:pt x="645" y="48"/>
                  <a:pt x="645" y="48"/>
                  <a:pt x="644" y="48"/>
                </a:cubicBezTo>
                <a:cubicBezTo>
                  <a:pt x="643" y="48"/>
                  <a:pt x="642" y="48"/>
                  <a:pt x="642" y="48"/>
                </a:cubicBezTo>
                <a:cubicBezTo>
                  <a:pt x="641" y="48"/>
                  <a:pt x="640" y="48"/>
                  <a:pt x="640" y="48"/>
                </a:cubicBezTo>
                <a:cubicBezTo>
                  <a:pt x="639" y="48"/>
                  <a:pt x="638" y="48"/>
                  <a:pt x="638" y="48"/>
                </a:cubicBezTo>
                <a:cubicBezTo>
                  <a:pt x="637" y="48"/>
                  <a:pt x="636" y="49"/>
                  <a:pt x="636" y="49"/>
                </a:cubicBezTo>
                <a:cubicBezTo>
                  <a:pt x="635" y="49"/>
                  <a:pt x="634" y="49"/>
                  <a:pt x="634" y="49"/>
                </a:cubicBezTo>
                <a:cubicBezTo>
                  <a:pt x="635" y="50"/>
                  <a:pt x="635" y="50"/>
                  <a:pt x="635" y="50"/>
                </a:cubicBezTo>
                <a:cubicBezTo>
                  <a:pt x="635" y="50"/>
                  <a:pt x="634" y="50"/>
                  <a:pt x="634" y="50"/>
                </a:cubicBezTo>
                <a:cubicBezTo>
                  <a:pt x="633" y="49"/>
                  <a:pt x="632" y="49"/>
                  <a:pt x="631" y="50"/>
                </a:cubicBezTo>
                <a:cubicBezTo>
                  <a:pt x="631" y="50"/>
                  <a:pt x="631" y="50"/>
                  <a:pt x="631" y="50"/>
                </a:cubicBezTo>
                <a:cubicBezTo>
                  <a:pt x="631" y="50"/>
                  <a:pt x="630" y="51"/>
                  <a:pt x="630" y="50"/>
                </a:cubicBezTo>
                <a:cubicBezTo>
                  <a:pt x="630" y="50"/>
                  <a:pt x="629" y="50"/>
                  <a:pt x="629" y="50"/>
                </a:cubicBezTo>
                <a:cubicBezTo>
                  <a:pt x="629" y="50"/>
                  <a:pt x="628" y="50"/>
                  <a:pt x="628" y="51"/>
                </a:cubicBezTo>
                <a:cubicBezTo>
                  <a:pt x="629" y="51"/>
                  <a:pt x="629" y="51"/>
                  <a:pt x="630" y="51"/>
                </a:cubicBezTo>
                <a:cubicBezTo>
                  <a:pt x="631" y="52"/>
                  <a:pt x="633" y="52"/>
                  <a:pt x="632" y="52"/>
                </a:cubicBezTo>
                <a:cubicBezTo>
                  <a:pt x="632" y="52"/>
                  <a:pt x="629" y="52"/>
                  <a:pt x="629" y="51"/>
                </a:cubicBezTo>
                <a:cubicBezTo>
                  <a:pt x="628" y="51"/>
                  <a:pt x="628" y="51"/>
                  <a:pt x="627" y="51"/>
                </a:cubicBezTo>
                <a:cubicBezTo>
                  <a:pt x="627" y="50"/>
                  <a:pt x="627" y="51"/>
                  <a:pt x="627" y="51"/>
                </a:cubicBezTo>
                <a:cubicBezTo>
                  <a:pt x="627" y="52"/>
                  <a:pt x="627" y="52"/>
                  <a:pt x="628" y="52"/>
                </a:cubicBezTo>
                <a:cubicBezTo>
                  <a:pt x="629" y="53"/>
                  <a:pt x="629" y="53"/>
                  <a:pt x="630" y="53"/>
                </a:cubicBezTo>
                <a:cubicBezTo>
                  <a:pt x="630" y="53"/>
                  <a:pt x="630" y="53"/>
                  <a:pt x="629" y="53"/>
                </a:cubicBezTo>
                <a:cubicBezTo>
                  <a:pt x="629" y="53"/>
                  <a:pt x="629" y="53"/>
                  <a:pt x="628" y="53"/>
                </a:cubicBezTo>
                <a:cubicBezTo>
                  <a:pt x="628" y="53"/>
                  <a:pt x="627" y="53"/>
                  <a:pt x="627" y="53"/>
                </a:cubicBezTo>
                <a:cubicBezTo>
                  <a:pt x="626" y="52"/>
                  <a:pt x="626" y="52"/>
                  <a:pt x="625" y="52"/>
                </a:cubicBezTo>
                <a:cubicBezTo>
                  <a:pt x="625" y="52"/>
                  <a:pt x="625" y="52"/>
                  <a:pt x="624" y="52"/>
                </a:cubicBezTo>
                <a:cubicBezTo>
                  <a:pt x="623" y="53"/>
                  <a:pt x="622" y="54"/>
                  <a:pt x="622" y="54"/>
                </a:cubicBezTo>
                <a:cubicBezTo>
                  <a:pt x="623" y="54"/>
                  <a:pt x="623" y="54"/>
                  <a:pt x="622" y="55"/>
                </a:cubicBezTo>
                <a:cubicBezTo>
                  <a:pt x="622" y="55"/>
                  <a:pt x="622" y="55"/>
                  <a:pt x="622" y="55"/>
                </a:cubicBezTo>
                <a:cubicBezTo>
                  <a:pt x="623" y="55"/>
                  <a:pt x="624" y="55"/>
                  <a:pt x="624" y="55"/>
                </a:cubicBezTo>
                <a:cubicBezTo>
                  <a:pt x="625" y="55"/>
                  <a:pt x="626" y="55"/>
                  <a:pt x="625" y="55"/>
                </a:cubicBezTo>
                <a:cubicBezTo>
                  <a:pt x="625" y="55"/>
                  <a:pt x="625" y="55"/>
                  <a:pt x="626" y="55"/>
                </a:cubicBezTo>
                <a:cubicBezTo>
                  <a:pt x="626" y="55"/>
                  <a:pt x="626" y="56"/>
                  <a:pt x="626" y="56"/>
                </a:cubicBezTo>
                <a:cubicBezTo>
                  <a:pt x="625" y="56"/>
                  <a:pt x="624" y="56"/>
                  <a:pt x="624" y="56"/>
                </a:cubicBezTo>
                <a:cubicBezTo>
                  <a:pt x="625" y="57"/>
                  <a:pt x="626" y="57"/>
                  <a:pt x="625" y="58"/>
                </a:cubicBezTo>
                <a:cubicBezTo>
                  <a:pt x="625" y="58"/>
                  <a:pt x="625" y="58"/>
                  <a:pt x="625" y="58"/>
                </a:cubicBezTo>
                <a:cubicBezTo>
                  <a:pt x="625" y="57"/>
                  <a:pt x="624" y="57"/>
                  <a:pt x="623" y="57"/>
                </a:cubicBezTo>
                <a:cubicBezTo>
                  <a:pt x="623" y="56"/>
                  <a:pt x="623" y="56"/>
                  <a:pt x="622" y="56"/>
                </a:cubicBezTo>
                <a:cubicBezTo>
                  <a:pt x="622" y="56"/>
                  <a:pt x="621" y="56"/>
                  <a:pt x="621" y="56"/>
                </a:cubicBezTo>
                <a:cubicBezTo>
                  <a:pt x="620" y="57"/>
                  <a:pt x="620" y="57"/>
                  <a:pt x="619" y="57"/>
                </a:cubicBezTo>
                <a:cubicBezTo>
                  <a:pt x="619" y="57"/>
                  <a:pt x="617" y="58"/>
                  <a:pt x="618" y="58"/>
                </a:cubicBezTo>
                <a:cubicBezTo>
                  <a:pt x="618" y="58"/>
                  <a:pt x="619" y="58"/>
                  <a:pt x="619" y="58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19" y="59"/>
                  <a:pt x="619" y="59"/>
                  <a:pt x="619" y="60"/>
                </a:cubicBezTo>
                <a:cubicBezTo>
                  <a:pt x="620" y="60"/>
                  <a:pt x="621" y="60"/>
                  <a:pt x="621" y="60"/>
                </a:cubicBezTo>
                <a:cubicBezTo>
                  <a:pt x="621" y="59"/>
                  <a:pt x="621" y="60"/>
                  <a:pt x="621" y="60"/>
                </a:cubicBezTo>
                <a:cubicBezTo>
                  <a:pt x="621" y="61"/>
                  <a:pt x="621" y="61"/>
                  <a:pt x="621" y="61"/>
                </a:cubicBezTo>
                <a:cubicBezTo>
                  <a:pt x="620" y="61"/>
                  <a:pt x="620" y="61"/>
                  <a:pt x="619" y="61"/>
                </a:cubicBezTo>
                <a:cubicBezTo>
                  <a:pt x="619" y="61"/>
                  <a:pt x="620" y="62"/>
                  <a:pt x="619" y="62"/>
                </a:cubicBezTo>
                <a:cubicBezTo>
                  <a:pt x="619" y="62"/>
                  <a:pt x="619" y="62"/>
                  <a:pt x="618" y="62"/>
                </a:cubicBezTo>
                <a:cubicBezTo>
                  <a:pt x="618" y="63"/>
                  <a:pt x="618" y="63"/>
                  <a:pt x="618" y="63"/>
                </a:cubicBezTo>
                <a:cubicBezTo>
                  <a:pt x="617" y="63"/>
                  <a:pt x="617" y="64"/>
                  <a:pt x="617" y="64"/>
                </a:cubicBezTo>
                <a:cubicBezTo>
                  <a:pt x="617" y="63"/>
                  <a:pt x="617" y="63"/>
                  <a:pt x="617" y="63"/>
                </a:cubicBezTo>
                <a:cubicBezTo>
                  <a:pt x="617" y="63"/>
                  <a:pt x="618" y="63"/>
                  <a:pt x="618" y="62"/>
                </a:cubicBezTo>
                <a:cubicBezTo>
                  <a:pt x="617" y="62"/>
                  <a:pt x="617" y="62"/>
                  <a:pt x="617" y="62"/>
                </a:cubicBezTo>
                <a:cubicBezTo>
                  <a:pt x="617" y="62"/>
                  <a:pt x="616" y="63"/>
                  <a:pt x="616" y="62"/>
                </a:cubicBezTo>
                <a:cubicBezTo>
                  <a:pt x="616" y="62"/>
                  <a:pt x="614" y="62"/>
                  <a:pt x="613" y="63"/>
                </a:cubicBezTo>
                <a:cubicBezTo>
                  <a:pt x="613" y="63"/>
                  <a:pt x="612" y="63"/>
                  <a:pt x="611" y="63"/>
                </a:cubicBezTo>
                <a:cubicBezTo>
                  <a:pt x="611" y="63"/>
                  <a:pt x="610" y="64"/>
                  <a:pt x="610" y="63"/>
                </a:cubicBezTo>
                <a:cubicBezTo>
                  <a:pt x="609" y="63"/>
                  <a:pt x="610" y="63"/>
                  <a:pt x="611" y="63"/>
                </a:cubicBezTo>
                <a:cubicBezTo>
                  <a:pt x="611" y="63"/>
                  <a:pt x="612" y="63"/>
                  <a:pt x="613" y="62"/>
                </a:cubicBezTo>
                <a:cubicBezTo>
                  <a:pt x="613" y="62"/>
                  <a:pt x="614" y="62"/>
                  <a:pt x="615" y="62"/>
                </a:cubicBezTo>
                <a:cubicBezTo>
                  <a:pt x="615" y="62"/>
                  <a:pt x="617" y="62"/>
                  <a:pt x="617" y="62"/>
                </a:cubicBezTo>
                <a:cubicBezTo>
                  <a:pt x="617" y="61"/>
                  <a:pt x="618" y="62"/>
                  <a:pt x="619" y="62"/>
                </a:cubicBezTo>
                <a:cubicBezTo>
                  <a:pt x="619" y="61"/>
                  <a:pt x="619" y="61"/>
                  <a:pt x="619" y="61"/>
                </a:cubicBezTo>
                <a:cubicBezTo>
                  <a:pt x="619" y="60"/>
                  <a:pt x="618" y="61"/>
                  <a:pt x="617" y="60"/>
                </a:cubicBezTo>
                <a:cubicBezTo>
                  <a:pt x="617" y="60"/>
                  <a:pt x="616" y="59"/>
                  <a:pt x="616" y="59"/>
                </a:cubicBezTo>
                <a:cubicBezTo>
                  <a:pt x="616" y="58"/>
                  <a:pt x="616" y="58"/>
                  <a:pt x="616" y="57"/>
                </a:cubicBezTo>
                <a:cubicBezTo>
                  <a:pt x="616" y="57"/>
                  <a:pt x="617" y="56"/>
                  <a:pt x="618" y="56"/>
                </a:cubicBezTo>
                <a:cubicBezTo>
                  <a:pt x="618" y="55"/>
                  <a:pt x="619" y="55"/>
                  <a:pt x="619" y="54"/>
                </a:cubicBezTo>
                <a:cubicBezTo>
                  <a:pt x="619" y="54"/>
                  <a:pt x="618" y="54"/>
                  <a:pt x="619" y="53"/>
                </a:cubicBezTo>
                <a:cubicBezTo>
                  <a:pt x="619" y="53"/>
                  <a:pt x="620" y="53"/>
                  <a:pt x="621" y="52"/>
                </a:cubicBezTo>
                <a:cubicBezTo>
                  <a:pt x="621" y="52"/>
                  <a:pt x="623" y="51"/>
                  <a:pt x="623" y="51"/>
                </a:cubicBezTo>
                <a:cubicBezTo>
                  <a:pt x="624" y="50"/>
                  <a:pt x="626" y="50"/>
                  <a:pt x="627" y="49"/>
                </a:cubicBezTo>
                <a:cubicBezTo>
                  <a:pt x="629" y="49"/>
                  <a:pt x="631" y="49"/>
                  <a:pt x="631" y="48"/>
                </a:cubicBezTo>
                <a:cubicBezTo>
                  <a:pt x="631" y="48"/>
                  <a:pt x="631" y="47"/>
                  <a:pt x="631" y="47"/>
                </a:cubicBezTo>
                <a:cubicBezTo>
                  <a:pt x="631" y="47"/>
                  <a:pt x="629" y="47"/>
                  <a:pt x="628" y="47"/>
                </a:cubicBezTo>
                <a:cubicBezTo>
                  <a:pt x="628" y="47"/>
                  <a:pt x="627" y="47"/>
                  <a:pt x="626" y="47"/>
                </a:cubicBezTo>
                <a:cubicBezTo>
                  <a:pt x="625" y="47"/>
                  <a:pt x="622" y="47"/>
                  <a:pt x="622" y="48"/>
                </a:cubicBezTo>
                <a:cubicBezTo>
                  <a:pt x="621" y="48"/>
                  <a:pt x="618" y="48"/>
                  <a:pt x="617" y="48"/>
                </a:cubicBezTo>
                <a:cubicBezTo>
                  <a:pt x="616" y="49"/>
                  <a:pt x="614" y="49"/>
                  <a:pt x="613" y="50"/>
                </a:cubicBezTo>
                <a:cubicBezTo>
                  <a:pt x="612" y="50"/>
                  <a:pt x="609" y="51"/>
                  <a:pt x="609" y="52"/>
                </a:cubicBezTo>
                <a:cubicBezTo>
                  <a:pt x="608" y="52"/>
                  <a:pt x="608" y="53"/>
                  <a:pt x="608" y="53"/>
                </a:cubicBezTo>
                <a:cubicBezTo>
                  <a:pt x="608" y="53"/>
                  <a:pt x="607" y="53"/>
                  <a:pt x="607" y="53"/>
                </a:cubicBezTo>
                <a:cubicBezTo>
                  <a:pt x="606" y="53"/>
                  <a:pt x="606" y="54"/>
                  <a:pt x="606" y="54"/>
                </a:cubicBezTo>
                <a:cubicBezTo>
                  <a:pt x="605" y="54"/>
                  <a:pt x="605" y="54"/>
                  <a:pt x="605" y="55"/>
                </a:cubicBezTo>
                <a:cubicBezTo>
                  <a:pt x="604" y="55"/>
                  <a:pt x="604" y="55"/>
                  <a:pt x="603" y="55"/>
                </a:cubicBezTo>
                <a:cubicBezTo>
                  <a:pt x="603" y="55"/>
                  <a:pt x="602" y="56"/>
                  <a:pt x="602" y="56"/>
                </a:cubicBezTo>
                <a:cubicBezTo>
                  <a:pt x="602" y="57"/>
                  <a:pt x="602" y="57"/>
                  <a:pt x="602" y="57"/>
                </a:cubicBezTo>
                <a:cubicBezTo>
                  <a:pt x="602" y="57"/>
                  <a:pt x="601" y="57"/>
                  <a:pt x="601" y="57"/>
                </a:cubicBezTo>
                <a:cubicBezTo>
                  <a:pt x="600" y="58"/>
                  <a:pt x="600" y="58"/>
                  <a:pt x="600" y="58"/>
                </a:cubicBezTo>
                <a:cubicBezTo>
                  <a:pt x="600" y="58"/>
                  <a:pt x="600" y="58"/>
                  <a:pt x="600" y="59"/>
                </a:cubicBezTo>
                <a:cubicBezTo>
                  <a:pt x="600" y="59"/>
                  <a:pt x="599" y="59"/>
                  <a:pt x="599" y="59"/>
                </a:cubicBezTo>
                <a:cubicBezTo>
                  <a:pt x="598" y="60"/>
                  <a:pt x="597" y="60"/>
                  <a:pt x="597" y="61"/>
                </a:cubicBezTo>
                <a:cubicBezTo>
                  <a:pt x="598" y="61"/>
                  <a:pt x="599" y="61"/>
                  <a:pt x="600" y="62"/>
                </a:cubicBezTo>
                <a:cubicBezTo>
                  <a:pt x="601" y="62"/>
                  <a:pt x="603" y="62"/>
                  <a:pt x="603" y="62"/>
                </a:cubicBezTo>
                <a:cubicBezTo>
                  <a:pt x="604" y="62"/>
                  <a:pt x="606" y="61"/>
                  <a:pt x="606" y="62"/>
                </a:cubicBezTo>
                <a:cubicBezTo>
                  <a:pt x="606" y="62"/>
                  <a:pt x="605" y="62"/>
                  <a:pt x="606" y="63"/>
                </a:cubicBezTo>
                <a:cubicBezTo>
                  <a:pt x="606" y="63"/>
                  <a:pt x="608" y="63"/>
                  <a:pt x="607" y="63"/>
                </a:cubicBezTo>
                <a:cubicBezTo>
                  <a:pt x="607" y="63"/>
                  <a:pt x="607" y="63"/>
                  <a:pt x="606" y="63"/>
                </a:cubicBezTo>
                <a:cubicBezTo>
                  <a:pt x="606" y="64"/>
                  <a:pt x="606" y="63"/>
                  <a:pt x="605" y="63"/>
                </a:cubicBezTo>
                <a:cubicBezTo>
                  <a:pt x="605" y="63"/>
                  <a:pt x="604" y="64"/>
                  <a:pt x="603" y="64"/>
                </a:cubicBezTo>
                <a:cubicBezTo>
                  <a:pt x="603" y="64"/>
                  <a:pt x="602" y="63"/>
                  <a:pt x="602" y="63"/>
                </a:cubicBezTo>
                <a:cubicBezTo>
                  <a:pt x="602" y="63"/>
                  <a:pt x="600" y="63"/>
                  <a:pt x="600" y="63"/>
                </a:cubicBezTo>
                <a:cubicBezTo>
                  <a:pt x="600" y="63"/>
                  <a:pt x="599" y="63"/>
                  <a:pt x="598" y="63"/>
                </a:cubicBezTo>
                <a:cubicBezTo>
                  <a:pt x="598" y="62"/>
                  <a:pt x="597" y="63"/>
                  <a:pt x="597" y="63"/>
                </a:cubicBezTo>
                <a:cubicBezTo>
                  <a:pt x="598" y="63"/>
                  <a:pt x="598" y="63"/>
                  <a:pt x="597" y="64"/>
                </a:cubicBezTo>
                <a:cubicBezTo>
                  <a:pt x="597" y="64"/>
                  <a:pt x="597" y="65"/>
                  <a:pt x="597" y="65"/>
                </a:cubicBezTo>
                <a:cubicBezTo>
                  <a:pt x="597" y="65"/>
                  <a:pt x="597" y="66"/>
                  <a:pt x="597" y="66"/>
                </a:cubicBezTo>
                <a:cubicBezTo>
                  <a:pt x="598" y="66"/>
                  <a:pt x="599" y="66"/>
                  <a:pt x="600" y="67"/>
                </a:cubicBezTo>
                <a:cubicBezTo>
                  <a:pt x="600" y="67"/>
                  <a:pt x="600" y="67"/>
                  <a:pt x="599" y="67"/>
                </a:cubicBezTo>
                <a:cubicBezTo>
                  <a:pt x="599" y="67"/>
                  <a:pt x="601" y="68"/>
                  <a:pt x="601" y="68"/>
                </a:cubicBezTo>
                <a:cubicBezTo>
                  <a:pt x="601" y="68"/>
                  <a:pt x="601" y="67"/>
                  <a:pt x="602" y="67"/>
                </a:cubicBezTo>
                <a:cubicBezTo>
                  <a:pt x="603" y="67"/>
                  <a:pt x="604" y="67"/>
                  <a:pt x="604" y="67"/>
                </a:cubicBezTo>
                <a:cubicBezTo>
                  <a:pt x="604" y="67"/>
                  <a:pt x="604" y="67"/>
                  <a:pt x="604" y="66"/>
                </a:cubicBezTo>
                <a:cubicBezTo>
                  <a:pt x="605" y="66"/>
                  <a:pt x="606" y="66"/>
                  <a:pt x="606" y="66"/>
                </a:cubicBezTo>
                <a:cubicBezTo>
                  <a:pt x="606" y="67"/>
                  <a:pt x="605" y="67"/>
                  <a:pt x="606" y="67"/>
                </a:cubicBezTo>
                <a:cubicBezTo>
                  <a:pt x="606" y="67"/>
                  <a:pt x="607" y="66"/>
                  <a:pt x="608" y="66"/>
                </a:cubicBezTo>
                <a:cubicBezTo>
                  <a:pt x="608" y="66"/>
                  <a:pt x="608" y="66"/>
                  <a:pt x="608" y="66"/>
                </a:cubicBezTo>
                <a:cubicBezTo>
                  <a:pt x="607" y="66"/>
                  <a:pt x="607" y="67"/>
                  <a:pt x="606" y="67"/>
                </a:cubicBezTo>
                <a:cubicBezTo>
                  <a:pt x="606" y="68"/>
                  <a:pt x="607" y="68"/>
                  <a:pt x="607" y="69"/>
                </a:cubicBezTo>
                <a:cubicBezTo>
                  <a:pt x="608" y="69"/>
                  <a:pt x="609" y="69"/>
                  <a:pt x="610" y="69"/>
                </a:cubicBezTo>
                <a:cubicBezTo>
                  <a:pt x="610" y="69"/>
                  <a:pt x="610" y="68"/>
                  <a:pt x="610" y="68"/>
                </a:cubicBezTo>
                <a:cubicBezTo>
                  <a:pt x="611" y="68"/>
                  <a:pt x="612" y="68"/>
                  <a:pt x="613" y="68"/>
                </a:cubicBezTo>
                <a:cubicBezTo>
                  <a:pt x="613" y="68"/>
                  <a:pt x="613" y="68"/>
                  <a:pt x="613" y="68"/>
                </a:cubicBezTo>
                <a:cubicBezTo>
                  <a:pt x="613" y="69"/>
                  <a:pt x="613" y="69"/>
                  <a:pt x="614" y="69"/>
                </a:cubicBezTo>
                <a:cubicBezTo>
                  <a:pt x="614" y="69"/>
                  <a:pt x="617" y="69"/>
                  <a:pt x="617" y="69"/>
                </a:cubicBezTo>
                <a:cubicBezTo>
                  <a:pt x="618" y="69"/>
                  <a:pt x="619" y="69"/>
                  <a:pt x="620" y="69"/>
                </a:cubicBezTo>
                <a:cubicBezTo>
                  <a:pt x="620" y="69"/>
                  <a:pt x="621" y="69"/>
                  <a:pt x="621" y="69"/>
                </a:cubicBezTo>
                <a:cubicBezTo>
                  <a:pt x="621" y="70"/>
                  <a:pt x="622" y="70"/>
                  <a:pt x="621" y="70"/>
                </a:cubicBezTo>
                <a:cubicBezTo>
                  <a:pt x="621" y="70"/>
                  <a:pt x="620" y="70"/>
                  <a:pt x="620" y="70"/>
                </a:cubicBezTo>
                <a:cubicBezTo>
                  <a:pt x="621" y="70"/>
                  <a:pt x="621" y="71"/>
                  <a:pt x="620" y="71"/>
                </a:cubicBezTo>
                <a:cubicBezTo>
                  <a:pt x="620" y="71"/>
                  <a:pt x="619" y="71"/>
                  <a:pt x="619" y="71"/>
                </a:cubicBezTo>
                <a:cubicBezTo>
                  <a:pt x="618" y="71"/>
                  <a:pt x="618" y="71"/>
                  <a:pt x="617" y="71"/>
                </a:cubicBezTo>
                <a:cubicBezTo>
                  <a:pt x="617" y="71"/>
                  <a:pt x="616" y="71"/>
                  <a:pt x="616" y="71"/>
                </a:cubicBezTo>
                <a:cubicBezTo>
                  <a:pt x="616" y="70"/>
                  <a:pt x="617" y="70"/>
                  <a:pt x="617" y="70"/>
                </a:cubicBezTo>
                <a:cubicBezTo>
                  <a:pt x="616" y="70"/>
                  <a:pt x="616" y="70"/>
                  <a:pt x="616" y="70"/>
                </a:cubicBezTo>
                <a:cubicBezTo>
                  <a:pt x="616" y="70"/>
                  <a:pt x="615" y="71"/>
                  <a:pt x="615" y="70"/>
                </a:cubicBezTo>
                <a:cubicBezTo>
                  <a:pt x="615" y="70"/>
                  <a:pt x="614" y="70"/>
                  <a:pt x="613" y="70"/>
                </a:cubicBezTo>
                <a:cubicBezTo>
                  <a:pt x="613" y="70"/>
                  <a:pt x="612" y="70"/>
                  <a:pt x="611" y="70"/>
                </a:cubicBezTo>
                <a:cubicBezTo>
                  <a:pt x="611" y="70"/>
                  <a:pt x="610" y="70"/>
                  <a:pt x="610" y="70"/>
                </a:cubicBezTo>
                <a:cubicBezTo>
                  <a:pt x="610" y="70"/>
                  <a:pt x="609" y="70"/>
                  <a:pt x="609" y="70"/>
                </a:cubicBezTo>
                <a:cubicBezTo>
                  <a:pt x="608" y="70"/>
                  <a:pt x="608" y="70"/>
                  <a:pt x="608" y="71"/>
                </a:cubicBezTo>
                <a:cubicBezTo>
                  <a:pt x="608" y="71"/>
                  <a:pt x="608" y="71"/>
                  <a:pt x="608" y="71"/>
                </a:cubicBezTo>
                <a:cubicBezTo>
                  <a:pt x="608" y="72"/>
                  <a:pt x="607" y="72"/>
                  <a:pt x="607" y="72"/>
                </a:cubicBezTo>
                <a:cubicBezTo>
                  <a:pt x="607" y="72"/>
                  <a:pt x="607" y="72"/>
                  <a:pt x="607" y="72"/>
                </a:cubicBezTo>
                <a:cubicBezTo>
                  <a:pt x="607" y="73"/>
                  <a:pt x="607" y="73"/>
                  <a:pt x="606" y="73"/>
                </a:cubicBezTo>
                <a:cubicBezTo>
                  <a:pt x="606" y="73"/>
                  <a:pt x="606" y="73"/>
                  <a:pt x="606" y="73"/>
                </a:cubicBezTo>
                <a:cubicBezTo>
                  <a:pt x="606" y="74"/>
                  <a:pt x="607" y="74"/>
                  <a:pt x="607" y="74"/>
                </a:cubicBezTo>
                <a:cubicBezTo>
                  <a:pt x="608" y="74"/>
                  <a:pt x="608" y="74"/>
                  <a:pt x="608" y="74"/>
                </a:cubicBezTo>
                <a:cubicBezTo>
                  <a:pt x="608" y="75"/>
                  <a:pt x="608" y="75"/>
                  <a:pt x="607" y="75"/>
                </a:cubicBezTo>
                <a:cubicBezTo>
                  <a:pt x="607" y="75"/>
                  <a:pt x="607" y="75"/>
                  <a:pt x="607" y="75"/>
                </a:cubicBezTo>
                <a:cubicBezTo>
                  <a:pt x="607" y="75"/>
                  <a:pt x="606" y="75"/>
                  <a:pt x="606" y="75"/>
                </a:cubicBezTo>
                <a:cubicBezTo>
                  <a:pt x="606" y="75"/>
                  <a:pt x="605" y="75"/>
                  <a:pt x="605" y="76"/>
                </a:cubicBezTo>
                <a:cubicBezTo>
                  <a:pt x="605" y="76"/>
                  <a:pt x="606" y="76"/>
                  <a:pt x="606" y="76"/>
                </a:cubicBezTo>
                <a:cubicBezTo>
                  <a:pt x="606" y="76"/>
                  <a:pt x="605" y="76"/>
                  <a:pt x="605" y="76"/>
                </a:cubicBezTo>
                <a:cubicBezTo>
                  <a:pt x="604" y="76"/>
                  <a:pt x="604" y="76"/>
                  <a:pt x="604" y="76"/>
                </a:cubicBezTo>
                <a:cubicBezTo>
                  <a:pt x="603" y="76"/>
                  <a:pt x="603" y="76"/>
                  <a:pt x="603" y="76"/>
                </a:cubicBezTo>
                <a:cubicBezTo>
                  <a:pt x="602" y="76"/>
                  <a:pt x="602" y="77"/>
                  <a:pt x="601" y="77"/>
                </a:cubicBezTo>
                <a:cubicBezTo>
                  <a:pt x="601" y="78"/>
                  <a:pt x="600" y="78"/>
                  <a:pt x="600" y="79"/>
                </a:cubicBezTo>
                <a:cubicBezTo>
                  <a:pt x="599" y="79"/>
                  <a:pt x="598" y="80"/>
                  <a:pt x="598" y="80"/>
                </a:cubicBezTo>
                <a:cubicBezTo>
                  <a:pt x="597" y="81"/>
                  <a:pt x="596" y="81"/>
                  <a:pt x="596" y="81"/>
                </a:cubicBezTo>
                <a:cubicBezTo>
                  <a:pt x="595" y="82"/>
                  <a:pt x="594" y="82"/>
                  <a:pt x="594" y="82"/>
                </a:cubicBezTo>
                <a:cubicBezTo>
                  <a:pt x="594" y="82"/>
                  <a:pt x="595" y="82"/>
                  <a:pt x="595" y="81"/>
                </a:cubicBezTo>
                <a:cubicBezTo>
                  <a:pt x="596" y="81"/>
                  <a:pt x="596" y="80"/>
                  <a:pt x="596" y="80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5" y="79"/>
                  <a:pt x="594" y="79"/>
                  <a:pt x="594" y="80"/>
                </a:cubicBezTo>
                <a:cubicBezTo>
                  <a:pt x="594" y="80"/>
                  <a:pt x="593" y="80"/>
                  <a:pt x="593" y="81"/>
                </a:cubicBezTo>
                <a:cubicBezTo>
                  <a:pt x="593" y="81"/>
                  <a:pt x="593" y="81"/>
                  <a:pt x="593" y="81"/>
                </a:cubicBezTo>
                <a:cubicBezTo>
                  <a:pt x="592" y="81"/>
                  <a:pt x="592" y="82"/>
                  <a:pt x="593" y="82"/>
                </a:cubicBezTo>
                <a:cubicBezTo>
                  <a:pt x="593" y="83"/>
                  <a:pt x="595" y="82"/>
                  <a:pt x="594" y="82"/>
                </a:cubicBezTo>
                <a:cubicBezTo>
                  <a:pt x="594" y="82"/>
                  <a:pt x="594" y="83"/>
                  <a:pt x="593" y="83"/>
                </a:cubicBezTo>
                <a:cubicBezTo>
                  <a:pt x="593" y="83"/>
                  <a:pt x="592" y="84"/>
                  <a:pt x="592" y="84"/>
                </a:cubicBezTo>
                <a:cubicBezTo>
                  <a:pt x="592" y="85"/>
                  <a:pt x="591" y="84"/>
                  <a:pt x="591" y="84"/>
                </a:cubicBezTo>
                <a:cubicBezTo>
                  <a:pt x="591" y="84"/>
                  <a:pt x="591" y="84"/>
                  <a:pt x="590" y="84"/>
                </a:cubicBezTo>
                <a:cubicBezTo>
                  <a:pt x="590" y="84"/>
                  <a:pt x="590" y="85"/>
                  <a:pt x="589" y="85"/>
                </a:cubicBezTo>
                <a:cubicBezTo>
                  <a:pt x="589" y="85"/>
                  <a:pt x="588" y="85"/>
                  <a:pt x="588" y="85"/>
                </a:cubicBezTo>
                <a:cubicBezTo>
                  <a:pt x="588" y="85"/>
                  <a:pt x="588" y="86"/>
                  <a:pt x="587" y="86"/>
                </a:cubicBezTo>
                <a:cubicBezTo>
                  <a:pt x="587" y="86"/>
                  <a:pt x="587" y="86"/>
                  <a:pt x="587" y="85"/>
                </a:cubicBezTo>
                <a:cubicBezTo>
                  <a:pt x="587" y="85"/>
                  <a:pt x="588" y="84"/>
                  <a:pt x="588" y="84"/>
                </a:cubicBezTo>
                <a:cubicBezTo>
                  <a:pt x="587" y="84"/>
                  <a:pt x="586" y="83"/>
                  <a:pt x="586" y="82"/>
                </a:cubicBezTo>
                <a:cubicBezTo>
                  <a:pt x="586" y="81"/>
                  <a:pt x="587" y="80"/>
                  <a:pt x="587" y="80"/>
                </a:cubicBezTo>
                <a:cubicBezTo>
                  <a:pt x="588" y="80"/>
                  <a:pt x="588" y="79"/>
                  <a:pt x="588" y="79"/>
                </a:cubicBezTo>
                <a:cubicBezTo>
                  <a:pt x="588" y="78"/>
                  <a:pt x="589" y="78"/>
                  <a:pt x="589" y="79"/>
                </a:cubicBezTo>
                <a:cubicBezTo>
                  <a:pt x="589" y="79"/>
                  <a:pt x="589" y="79"/>
                  <a:pt x="589" y="79"/>
                </a:cubicBezTo>
                <a:cubicBezTo>
                  <a:pt x="590" y="79"/>
                  <a:pt x="591" y="79"/>
                  <a:pt x="591" y="79"/>
                </a:cubicBezTo>
                <a:cubicBezTo>
                  <a:pt x="592" y="78"/>
                  <a:pt x="591" y="78"/>
                  <a:pt x="592" y="77"/>
                </a:cubicBezTo>
                <a:cubicBezTo>
                  <a:pt x="592" y="77"/>
                  <a:pt x="593" y="76"/>
                  <a:pt x="592" y="76"/>
                </a:cubicBezTo>
                <a:cubicBezTo>
                  <a:pt x="592" y="75"/>
                  <a:pt x="591" y="75"/>
                  <a:pt x="591" y="74"/>
                </a:cubicBezTo>
                <a:cubicBezTo>
                  <a:pt x="590" y="73"/>
                  <a:pt x="590" y="73"/>
                  <a:pt x="589" y="73"/>
                </a:cubicBezTo>
                <a:cubicBezTo>
                  <a:pt x="589" y="73"/>
                  <a:pt x="588" y="74"/>
                  <a:pt x="587" y="74"/>
                </a:cubicBezTo>
                <a:cubicBezTo>
                  <a:pt x="587" y="74"/>
                  <a:pt x="586" y="74"/>
                  <a:pt x="586" y="75"/>
                </a:cubicBezTo>
                <a:cubicBezTo>
                  <a:pt x="586" y="75"/>
                  <a:pt x="585" y="77"/>
                  <a:pt x="584" y="77"/>
                </a:cubicBezTo>
                <a:cubicBezTo>
                  <a:pt x="584" y="77"/>
                  <a:pt x="584" y="77"/>
                  <a:pt x="584" y="77"/>
                </a:cubicBezTo>
                <a:cubicBezTo>
                  <a:pt x="584" y="76"/>
                  <a:pt x="584" y="76"/>
                  <a:pt x="584" y="76"/>
                </a:cubicBezTo>
                <a:cubicBezTo>
                  <a:pt x="584" y="76"/>
                  <a:pt x="583" y="76"/>
                  <a:pt x="583" y="76"/>
                </a:cubicBezTo>
                <a:cubicBezTo>
                  <a:pt x="583" y="76"/>
                  <a:pt x="584" y="77"/>
                  <a:pt x="583" y="77"/>
                </a:cubicBezTo>
                <a:cubicBezTo>
                  <a:pt x="583" y="77"/>
                  <a:pt x="583" y="77"/>
                  <a:pt x="583" y="77"/>
                </a:cubicBezTo>
                <a:cubicBezTo>
                  <a:pt x="583" y="78"/>
                  <a:pt x="583" y="78"/>
                  <a:pt x="582" y="78"/>
                </a:cubicBezTo>
                <a:cubicBezTo>
                  <a:pt x="582" y="78"/>
                  <a:pt x="581" y="78"/>
                  <a:pt x="581" y="78"/>
                </a:cubicBezTo>
                <a:cubicBezTo>
                  <a:pt x="581" y="79"/>
                  <a:pt x="580" y="79"/>
                  <a:pt x="580" y="79"/>
                </a:cubicBezTo>
                <a:cubicBezTo>
                  <a:pt x="580" y="79"/>
                  <a:pt x="579" y="79"/>
                  <a:pt x="580" y="79"/>
                </a:cubicBezTo>
                <a:cubicBezTo>
                  <a:pt x="580" y="79"/>
                  <a:pt x="580" y="79"/>
                  <a:pt x="579" y="78"/>
                </a:cubicBezTo>
                <a:cubicBezTo>
                  <a:pt x="579" y="78"/>
                  <a:pt x="580" y="78"/>
                  <a:pt x="580" y="77"/>
                </a:cubicBezTo>
                <a:cubicBezTo>
                  <a:pt x="581" y="77"/>
                  <a:pt x="582" y="76"/>
                  <a:pt x="582" y="75"/>
                </a:cubicBezTo>
                <a:cubicBezTo>
                  <a:pt x="582" y="75"/>
                  <a:pt x="582" y="74"/>
                  <a:pt x="581" y="73"/>
                </a:cubicBezTo>
                <a:cubicBezTo>
                  <a:pt x="581" y="73"/>
                  <a:pt x="580" y="73"/>
                  <a:pt x="581" y="73"/>
                </a:cubicBezTo>
                <a:cubicBezTo>
                  <a:pt x="582" y="73"/>
                  <a:pt x="582" y="73"/>
                  <a:pt x="583" y="73"/>
                </a:cubicBezTo>
                <a:cubicBezTo>
                  <a:pt x="583" y="73"/>
                  <a:pt x="583" y="73"/>
                  <a:pt x="583" y="73"/>
                </a:cubicBezTo>
                <a:cubicBezTo>
                  <a:pt x="584" y="72"/>
                  <a:pt x="584" y="72"/>
                  <a:pt x="584" y="72"/>
                </a:cubicBezTo>
                <a:cubicBezTo>
                  <a:pt x="585" y="72"/>
                  <a:pt x="585" y="72"/>
                  <a:pt x="585" y="72"/>
                </a:cubicBezTo>
                <a:cubicBezTo>
                  <a:pt x="585" y="72"/>
                  <a:pt x="585" y="71"/>
                  <a:pt x="584" y="72"/>
                </a:cubicBezTo>
                <a:cubicBezTo>
                  <a:pt x="584" y="72"/>
                  <a:pt x="583" y="72"/>
                  <a:pt x="583" y="72"/>
                </a:cubicBezTo>
                <a:cubicBezTo>
                  <a:pt x="583" y="72"/>
                  <a:pt x="582" y="72"/>
                  <a:pt x="582" y="72"/>
                </a:cubicBezTo>
                <a:cubicBezTo>
                  <a:pt x="582" y="72"/>
                  <a:pt x="580" y="72"/>
                  <a:pt x="581" y="72"/>
                </a:cubicBezTo>
                <a:cubicBezTo>
                  <a:pt x="581" y="71"/>
                  <a:pt x="582" y="71"/>
                  <a:pt x="582" y="71"/>
                </a:cubicBezTo>
                <a:cubicBezTo>
                  <a:pt x="582" y="71"/>
                  <a:pt x="582" y="71"/>
                  <a:pt x="581" y="71"/>
                </a:cubicBezTo>
                <a:cubicBezTo>
                  <a:pt x="581" y="71"/>
                  <a:pt x="580" y="71"/>
                  <a:pt x="580" y="71"/>
                </a:cubicBezTo>
                <a:cubicBezTo>
                  <a:pt x="580" y="72"/>
                  <a:pt x="579" y="72"/>
                  <a:pt x="579" y="72"/>
                </a:cubicBezTo>
                <a:cubicBezTo>
                  <a:pt x="578" y="72"/>
                  <a:pt x="578" y="72"/>
                  <a:pt x="578" y="71"/>
                </a:cubicBezTo>
                <a:cubicBezTo>
                  <a:pt x="578" y="71"/>
                  <a:pt x="578" y="71"/>
                  <a:pt x="577" y="71"/>
                </a:cubicBezTo>
                <a:cubicBezTo>
                  <a:pt x="577" y="71"/>
                  <a:pt x="577" y="71"/>
                  <a:pt x="576" y="71"/>
                </a:cubicBezTo>
                <a:cubicBezTo>
                  <a:pt x="576" y="71"/>
                  <a:pt x="576" y="70"/>
                  <a:pt x="577" y="70"/>
                </a:cubicBezTo>
                <a:cubicBezTo>
                  <a:pt x="577" y="70"/>
                  <a:pt x="578" y="70"/>
                  <a:pt x="579" y="70"/>
                </a:cubicBezTo>
                <a:cubicBezTo>
                  <a:pt x="580" y="70"/>
                  <a:pt x="581" y="69"/>
                  <a:pt x="581" y="69"/>
                </a:cubicBezTo>
                <a:cubicBezTo>
                  <a:pt x="581" y="69"/>
                  <a:pt x="581" y="68"/>
                  <a:pt x="580" y="68"/>
                </a:cubicBezTo>
                <a:cubicBezTo>
                  <a:pt x="580" y="68"/>
                  <a:pt x="579" y="69"/>
                  <a:pt x="579" y="69"/>
                </a:cubicBezTo>
                <a:cubicBezTo>
                  <a:pt x="579" y="68"/>
                  <a:pt x="580" y="67"/>
                  <a:pt x="581" y="68"/>
                </a:cubicBezTo>
                <a:cubicBezTo>
                  <a:pt x="581" y="68"/>
                  <a:pt x="582" y="68"/>
                  <a:pt x="583" y="68"/>
                </a:cubicBezTo>
                <a:cubicBezTo>
                  <a:pt x="584" y="68"/>
                  <a:pt x="584" y="68"/>
                  <a:pt x="584" y="67"/>
                </a:cubicBezTo>
                <a:cubicBezTo>
                  <a:pt x="584" y="67"/>
                  <a:pt x="584" y="67"/>
                  <a:pt x="584" y="67"/>
                </a:cubicBezTo>
                <a:cubicBezTo>
                  <a:pt x="583" y="67"/>
                  <a:pt x="583" y="67"/>
                  <a:pt x="583" y="67"/>
                </a:cubicBezTo>
                <a:cubicBezTo>
                  <a:pt x="582" y="67"/>
                  <a:pt x="582" y="67"/>
                  <a:pt x="582" y="67"/>
                </a:cubicBezTo>
                <a:cubicBezTo>
                  <a:pt x="583" y="67"/>
                  <a:pt x="583" y="66"/>
                  <a:pt x="583" y="66"/>
                </a:cubicBezTo>
                <a:cubicBezTo>
                  <a:pt x="583" y="66"/>
                  <a:pt x="582" y="66"/>
                  <a:pt x="582" y="66"/>
                </a:cubicBezTo>
                <a:cubicBezTo>
                  <a:pt x="583" y="66"/>
                  <a:pt x="583" y="66"/>
                  <a:pt x="583" y="65"/>
                </a:cubicBezTo>
                <a:cubicBezTo>
                  <a:pt x="583" y="65"/>
                  <a:pt x="582" y="65"/>
                  <a:pt x="582" y="65"/>
                </a:cubicBezTo>
                <a:cubicBezTo>
                  <a:pt x="582" y="65"/>
                  <a:pt x="582" y="65"/>
                  <a:pt x="582" y="64"/>
                </a:cubicBezTo>
                <a:cubicBezTo>
                  <a:pt x="582" y="64"/>
                  <a:pt x="582" y="64"/>
                  <a:pt x="582" y="64"/>
                </a:cubicBezTo>
                <a:cubicBezTo>
                  <a:pt x="583" y="63"/>
                  <a:pt x="584" y="62"/>
                  <a:pt x="584" y="61"/>
                </a:cubicBezTo>
                <a:cubicBezTo>
                  <a:pt x="584" y="61"/>
                  <a:pt x="583" y="60"/>
                  <a:pt x="583" y="60"/>
                </a:cubicBezTo>
                <a:cubicBezTo>
                  <a:pt x="582" y="60"/>
                  <a:pt x="583" y="60"/>
                  <a:pt x="583" y="59"/>
                </a:cubicBezTo>
                <a:cubicBezTo>
                  <a:pt x="583" y="59"/>
                  <a:pt x="582" y="59"/>
                  <a:pt x="582" y="59"/>
                </a:cubicBezTo>
                <a:cubicBezTo>
                  <a:pt x="581" y="59"/>
                  <a:pt x="581" y="58"/>
                  <a:pt x="581" y="59"/>
                </a:cubicBezTo>
                <a:cubicBezTo>
                  <a:pt x="580" y="59"/>
                  <a:pt x="580" y="60"/>
                  <a:pt x="580" y="59"/>
                </a:cubicBezTo>
                <a:cubicBezTo>
                  <a:pt x="580" y="59"/>
                  <a:pt x="580" y="59"/>
                  <a:pt x="580" y="59"/>
                </a:cubicBezTo>
                <a:cubicBezTo>
                  <a:pt x="580" y="58"/>
                  <a:pt x="581" y="58"/>
                  <a:pt x="581" y="58"/>
                </a:cubicBezTo>
                <a:cubicBezTo>
                  <a:pt x="581" y="58"/>
                  <a:pt x="580" y="58"/>
                  <a:pt x="580" y="58"/>
                </a:cubicBezTo>
                <a:cubicBezTo>
                  <a:pt x="580" y="58"/>
                  <a:pt x="582" y="57"/>
                  <a:pt x="582" y="58"/>
                </a:cubicBezTo>
                <a:cubicBezTo>
                  <a:pt x="583" y="58"/>
                  <a:pt x="583" y="58"/>
                  <a:pt x="583" y="58"/>
                </a:cubicBezTo>
                <a:cubicBezTo>
                  <a:pt x="584" y="57"/>
                  <a:pt x="585" y="56"/>
                  <a:pt x="586" y="56"/>
                </a:cubicBezTo>
                <a:cubicBezTo>
                  <a:pt x="587" y="55"/>
                  <a:pt x="588" y="55"/>
                  <a:pt x="588" y="55"/>
                </a:cubicBezTo>
                <a:cubicBezTo>
                  <a:pt x="588" y="54"/>
                  <a:pt x="588" y="54"/>
                  <a:pt x="588" y="54"/>
                </a:cubicBezTo>
                <a:cubicBezTo>
                  <a:pt x="587" y="53"/>
                  <a:pt x="586" y="54"/>
                  <a:pt x="587" y="53"/>
                </a:cubicBezTo>
                <a:cubicBezTo>
                  <a:pt x="587" y="53"/>
                  <a:pt x="589" y="53"/>
                  <a:pt x="590" y="53"/>
                </a:cubicBezTo>
                <a:cubicBezTo>
                  <a:pt x="591" y="53"/>
                  <a:pt x="592" y="53"/>
                  <a:pt x="593" y="54"/>
                </a:cubicBezTo>
                <a:cubicBezTo>
                  <a:pt x="595" y="54"/>
                  <a:pt x="596" y="54"/>
                  <a:pt x="597" y="53"/>
                </a:cubicBezTo>
                <a:cubicBezTo>
                  <a:pt x="597" y="53"/>
                  <a:pt x="599" y="52"/>
                  <a:pt x="599" y="52"/>
                </a:cubicBezTo>
                <a:cubicBezTo>
                  <a:pt x="600" y="52"/>
                  <a:pt x="601" y="51"/>
                  <a:pt x="601" y="51"/>
                </a:cubicBezTo>
                <a:cubicBezTo>
                  <a:pt x="601" y="51"/>
                  <a:pt x="601" y="51"/>
                  <a:pt x="602" y="51"/>
                </a:cubicBezTo>
                <a:cubicBezTo>
                  <a:pt x="602" y="50"/>
                  <a:pt x="604" y="50"/>
                  <a:pt x="604" y="50"/>
                </a:cubicBezTo>
                <a:cubicBezTo>
                  <a:pt x="605" y="49"/>
                  <a:pt x="605" y="49"/>
                  <a:pt x="606" y="49"/>
                </a:cubicBezTo>
                <a:cubicBezTo>
                  <a:pt x="606" y="49"/>
                  <a:pt x="607" y="48"/>
                  <a:pt x="608" y="48"/>
                </a:cubicBezTo>
                <a:cubicBezTo>
                  <a:pt x="609" y="48"/>
                  <a:pt x="610" y="47"/>
                  <a:pt x="610" y="47"/>
                </a:cubicBezTo>
                <a:cubicBezTo>
                  <a:pt x="610" y="47"/>
                  <a:pt x="608" y="47"/>
                  <a:pt x="607" y="46"/>
                </a:cubicBezTo>
                <a:cubicBezTo>
                  <a:pt x="607" y="46"/>
                  <a:pt x="606" y="46"/>
                  <a:pt x="605" y="46"/>
                </a:cubicBezTo>
                <a:cubicBezTo>
                  <a:pt x="604" y="46"/>
                  <a:pt x="604" y="46"/>
                  <a:pt x="603" y="46"/>
                </a:cubicBezTo>
                <a:cubicBezTo>
                  <a:pt x="603" y="47"/>
                  <a:pt x="602" y="47"/>
                  <a:pt x="602" y="47"/>
                </a:cubicBezTo>
                <a:cubicBezTo>
                  <a:pt x="602" y="47"/>
                  <a:pt x="602" y="46"/>
                  <a:pt x="602" y="46"/>
                </a:cubicBezTo>
                <a:cubicBezTo>
                  <a:pt x="601" y="46"/>
                  <a:pt x="601" y="46"/>
                  <a:pt x="600" y="46"/>
                </a:cubicBezTo>
                <a:cubicBezTo>
                  <a:pt x="600" y="46"/>
                  <a:pt x="600" y="45"/>
                  <a:pt x="599" y="45"/>
                </a:cubicBezTo>
                <a:cubicBezTo>
                  <a:pt x="598" y="45"/>
                  <a:pt x="598" y="45"/>
                  <a:pt x="597" y="46"/>
                </a:cubicBezTo>
                <a:cubicBezTo>
                  <a:pt x="597" y="46"/>
                  <a:pt x="597" y="46"/>
                  <a:pt x="596" y="46"/>
                </a:cubicBezTo>
                <a:cubicBezTo>
                  <a:pt x="596" y="46"/>
                  <a:pt x="596" y="45"/>
                  <a:pt x="595" y="46"/>
                </a:cubicBezTo>
                <a:cubicBezTo>
                  <a:pt x="595" y="46"/>
                  <a:pt x="594" y="46"/>
                  <a:pt x="594" y="46"/>
                </a:cubicBezTo>
                <a:cubicBezTo>
                  <a:pt x="593" y="46"/>
                  <a:pt x="593" y="46"/>
                  <a:pt x="592" y="46"/>
                </a:cubicBezTo>
                <a:cubicBezTo>
                  <a:pt x="591" y="46"/>
                  <a:pt x="591" y="46"/>
                  <a:pt x="591" y="46"/>
                </a:cubicBezTo>
                <a:cubicBezTo>
                  <a:pt x="591" y="46"/>
                  <a:pt x="589" y="46"/>
                  <a:pt x="589" y="47"/>
                </a:cubicBezTo>
                <a:cubicBezTo>
                  <a:pt x="589" y="47"/>
                  <a:pt x="589" y="47"/>
                  <a:pt x="589" y="47"/>
                </a:cubicBezTo>
                <a:cubicBezTo>
                  <a:pt x="590" y="47"/>
                  <a:pt x="590" y="47"/>
                  <a:pt x="589" y="48"/>
                </a:cubicBezTo>
                <a:cubicBezTo>
                  <a:pt x="589" y="48"/>
                  <a:pt x="590" y="48"/>
                  <a:pt x="590" y="48"/>
                </a:cubicBezTo>
                <a:cubicBezTo>
                  <a:pt x="590" y="48"/>
                  <a:pt x="589" y="49"/>
                  <a:pt x="589" y="48"/>
                </a:cubicBezTo>
                <a:cubicBezTo>
                  <a:pt x="588" y="48"/>
                  <a:pt x="588" y="47"/>
                  <a:pt x="587" y="48"/>
                </a:cubicBezTo>
                <a:cubicBezTo>
                  <a:pt x="587" y="48"/>
                  <a:pt x="586" y="48"/>
                  <a:pt x="586" y="48"/>
                </a:cubicBezTo>
                <a:cubicBezTo>
                  <a:pt x="585" y="49"/>
                  <a:pt x="585" y="50"/>
                  <a:pt x="584" y="50"/>
                </a:cubicBezTo>
                <a:cubicBezTo>
                  <a:pt x="584" y="50"/>
                  <a:pt x="584" y="51"/>
                  <a:pt x="584" y="51"/>
                </a:cubicBezTo>
                <a:cubicBezTo>
                  <a:pt x="583" y="51"/>
                  <a:pt x="583" y="51"/>
                  <a:pt x="582" y="51"/>
                </a:cubicBezTo>
                <a:cubicBezTo>
                  <a:pt x="582" y="51"/>
                  <a:pt x="582" y="52"/>
                  <a:pt x="582" y="52"/>
                </a:cubicBezTo>
                <a:cubicBezTo>
                  <a:pt x="582" y="52"/>
                  <a:pt x="582" y="52"/>
                  <a:pt x="581" y="52"/>
                </a:cubicBezTo>
                <a:cubicBezTo>
                  <a:pt x="581" y="52"/>
                  <a:pt x="581" y="53"/>
                  <a:pt x="581" y="53"/>
                </a:cubicBezTo>
                <a:cubicBezTo>
                  <a:pt x="581" y="53"/>
                  <a:pt x="581" y="53"/>
                  <a:pt x="581" y="54"/>
                </a:cubicBezTo>
                <a:cubicBezTo>
                  <a:pt x="581" y="54"/>
                  <a:pt x="581" y="54"/>
                  <a:pt x="581" y="54"/>
                </a:cubicBezTo>
                <a:cubicBezTo>
                  <a:pt x="581" y="55"/>
                  <a:pt x="580" y="56"/>
                  <a:pt x="580" y="56"/>
                </a:cubicBezTo>
                <a:cubicBezTo>
                  <a:pt x="579" y="57"/>
                  <a:pt x="579" y="57"/>
                  <a:pt x="580" y="57"/>
                </a:cubicBezTo>
                <a:cubicBezTo>
                  <a:pt x="580" y="57"/>
                  <a:pt x="581" y="57"/>
                  <a:pt x="581" y="57"/>
                </a:cubicBezTo>
                <a:cubicBezTo>
                  <a:pt x="580" y="57"/>
                  <a:pt x="579" y="57"/>
                  <a:pt x="579" y="57"/>
                </a:cubicBezTo>
                <a:cubicBezTo>
                  <a:pt x="579" y="57"/>
                  <a:pt x="578" y="57"/>
                  <a:pt x="579" y="57"/>
                </a:cubicBezTo>
                <a:cubicBezTo>
                  <a:pt x="579" y="57"/>
                  <a:pt x="580" y="57"/>
                  <a:pt x="580" y="58"/>
                </a:cubicBezTo>
                <a:cubicBezTo>
                  <a:pt x="579" y="58"/>
                  <a:pt x="577" y="58"/>
                  <a:pt x="577" y="58"/>
                </a:cubicBezTo>
                <a:cubicBezTo>
                  <a:pt x="577" y="58"/>
                  <a:pt x="578" y="59"/>
                  <a:pt x="579" y="58"/>
                </a:cubicBezTo>
                <a:cubicBezTo>
                  <a:pt x="579" y="58"/>
                  <a:pt x="580" y="58"/>
                  <a:pt x="580" y="58"/>
                </a:cubicBezTo>
                <a:cubicBezTo>
                  <a:pt x="579" y="59"/>
                  <a:pt x="578" y="58"/>
                  <a:pt x="577" y="58"/>
                </a:cubicBezTo>
                <a:cubicBezTo>
                  <a:pt x="577" y="59"/>
                  <a:pt x="576" y="59"/>
                  <a:pt x="576" y="59"/>
                </a:cubicBezTo>
                <a:cubicBezTo>
                  <a:pt x="576" y="59"/>
                  <a:pt x="575" y="59"/>
                  <a:pt x="575" y="59"/>
                </a:cubicBezTo>
                <a:cubicBezTo>
                  <a:pt x="574" y="59"/>
                  <a:pt x="574" y="60"/>
                  <a:pt x="573" y="60"/>
                </a:cubicBezTo>
                <a:cubicBezTo>
                  <a:pt x="573" y="60"/>
                  <a:pt x="572" y="60"/>
                  <a:pt x="573" y="60"/>
                </a:cubicBezTo>
                <a:cubicBezTo>
                  <a:pt x="573" y="60"/>
                  <a:pt x="575" y="60"/>
                  <a:pt x="574" y="60"/>
                </a:cubicBezTo>
                <a:cubicBezTo>
                  <a:pt x="574" y="61"/>
                  <a:pt x="574" y="60"/>
                  <a:pt x="573" y="61"/>
                </a:cubicBezTo>
                <a:cubicBezTo>
                  <a:pt x="573" y="61"/>
                  <a:pt x="573" y="61"/>
                  <a:pt x="572" y="61"/>
                </a:cubicBezTo>
                <a:cubicBezTo>
                  <a:pt x="572" y="61"/>
                  <a:pt x="572" y="61"/>
                  <a:pt x="572" y="61"/>
                </a:cubicBezTo>
                <a:cubicBezTo>
                  <a:pt x="571" y="61"/>
                  <a:pt x="570" y="61"/>
                  <a:pt x="570" y="61"/>
                </a:cubicBezTo>
                <a:cubicBezTo>
                  <a:pt x="570" y="61"/>
                  <a:pt x="569" y="61"/>
                  <a:pt x="569" y="61"/>
                </a:cubicBezTo>
                <a:cubicBezTo>
                  <a:pt x="569" y="61"/>
                  <a:pt x="568" y="61"/>
                  <a:pt x="568" y="62"/>
                </a:cubicBezTo>
                <a:cubicBezTo>
                  <a:pt x="568" y="62"/>
                  <a:pt x="568" y="62"/>
                  <a:pt x="568" y="62"/>
                </a:cubicBezTo>
                <a:cubicBezTo>
                  <a:pt x="567" y="62"/>
                  <a:pt x="567" y="63"/>
                  <a:pt x="567" y="63"/>
                </a:cubicBezTo>
                <a:cubicBezTo>
                  <a:pt x="567" y="63"/>
                  <a:pt x="566" y="64"/>
                  <a:pt x="566" y="64"/>
                </a:cubicBezTo>
                <a:cubicBezTo>
                  <a:pt x="565" y="64"/>
                  <a:pt x="566" y="65"/>
                  <a:pt x="566" y="65"/>
                </a:cubicBezTo>
                <a:cubicBezTo>
                  <a:pt x="566" y="65"/>
                  <a:pt x="566" y="65"/>
                  <a:pt x="566" y="65"/>
                </a:cubicBezTo>
                <a:cubicBezTo>
                  <a:pt x="567" y="65"/>
                  <a:pt x="568" y="65"/>
                  <a:pt x="568" y="65"/>
                </a:cubicBezTo>
                <a:cubicBezTo>
                  <a:pt x="567" y="65"/>
                  <a:pt x="567" y="65"/>
                  <a:pt x="567" y="65"/>
                </a:cubicBezTo>
                <a:cubicBezTo>
                  <a:pt x="567" y="66"/>
                  <a:pt x="567" y="66"/>
                  <a:pt x="567" y="66"/>
                </a:cubicBezTo>
                <a:cubicBezTo>
                  <a:pt x="567" y="66"/>
                  <a:pt x="566" y="66"/>
                  <a:pt x="565" y="66"/>
                </a:cubicBezTo>
                <a:cubicBezTo>
                  <a:pt x="565" y="66"/>
                  <a:pt x="564" y="66"/>
                  <a:pt x="564" y="67"/>
                </a:cubicBezTo>
                <a:cubicBezTo>
                  <a:pt x="563" y="67"/>
                  <a:pt x="563" y="67"/>
                  <a:pt x="563" y="67"/>
                </a:cubicBezTo>
                <a:cubicBezTo>
                  <a:pt x="562" y="68"/>
                  <a:pt x="562" y="68"/>
                  <a:pt x="562" y="69"/>
                </a:cubicBezTo>
                <a:cubicBezTo>
                  <a:pt x="562" y="69"/>
                  <a:pt x="563" y="69"/>
                  <a:pt x="562" y="69"/>
                </a:cubicBezTo>
                <a:cubicBezTo>
                  <a:pt x="562" y="69"/>
                  <a:pt x="562" y="70"/>
                  <a:pt x="562" y="70"/>
                </a:cubicBezTo>
                <a:cubicBezTo>
                  <a:pt x="563" y="70"/>
                  <a:pt x="563" y="70"/>
                  <a:pt x="563" y="70"/>
                </a:cubicBezTo>
                <a:cubicBezTo>
                  <a:pt x="564" y="70"/>
                  <a:pt x="564" y="70"/>
                  <a:pt x="564" y="71"/>
                </a:cubicBezTo>
                <a:cubicBezTo>
                  <a:pt x="564" y="71"/>
                  <a:pt x="565" y="71"/>
                  <a:pt x="565" y="71"/>
                </a:cubicBezTo>
                <a:cubicBezTo>
                  <a:pt x="566" y="72"/>
                  <a:pt x="567" y="72"/>
                  <a:pt x="567" y="71"/>
                </a:cubicBezTo>
                <a:cubicBezTo>
                  <a:pt x="567" y="71"/>
                  <a:pt x="568" y="71"/>
                  <a:pt x="568" y="71"/>
                </a:cubicBezTo>
                <a:cubicBezTo>
                  <a:pt x="568" y="72"/>
                  <a:pt x="568" y="72"/>
                  <a:pt x="569" y="72"/>
                </a:cubicBezTo>
                <a:cubicBezTo>
                  <a:pt x="569" y="72"/>
                  <a:pt x="570" y="72"/>
                  <a:pt x="570" y="72"/>
                </a:cubicBezTo>
                <a:cubicBezTo>
                  <a:pt x="570" y="72"/>
                  <a:pt x="572" y="71"/>
                  <a:pt x="571" y="72"/>
                </a:cubicBezTo>
                <a:cubicBezTo>
                  <a:pt x="571" y="72"/>
                  <a:pt x="570" y="72"/>
                  <a:pt x="571" y="72"/>
                </a:cubicBezTo>
                <a:cubicBezTo>
                  <a:pt x="571" y="73"/>
                  <a:pt x="571" y="73"/>
                  <a:pt x="570" y="73"/>
                </a:cubicBezTo>
                <a:cubicBezTo>
                  <a:pt x="570" y="73"/>
                  <a:pt x="568" y="74"/>
                  <a:pt x="569" y="74"/>
                </a:cubicBezTo>
                <a:cubicBezTo>
                  <a:pt x="569" y="73"/>
                  <a:pt x="570" y="73"/>
                  <a:pt x="570" y="73"/>
                </a:cubicBezTo>
                <a:cubicBezTo>
                  <a:pt x="569" y="72"/>
                  <a:pt x="568" y="73"/>
                  <a:pt x="568" y="73"/>
                </a:cubicBezTo>
                <a:cubicBezTo>
                  <a:pt x="567" y="73"/>
                  <a:pt x="567" y="73"/>
                  <a:pt x="567" y="73"/>
                </a:cubicBezTo>
                <a:cubicBezTo>
                  <a:pt x="567" y="74"/>
                  <a:pt x="567" y="74"/>
                  <a:pt x="567" y="74"/>
                </a:cubicBezTo>
                <a:cubicBezTo>
                  <a:pt x="567" y="74"/>
                  <a:pt x="566" y="75"/>
                  <a:pt x="566" y="75"/>
                </a:cubicBezTo>
                <a:cubicBezTo>
                  <a:pt x="565" y="75"/>
                  <a:pt x="565" y="74"/>
                  <a:pt x="565" y="75"/>
                </a:cubicBezTo>
                <a:cubicBezTo>
                  <a:pt x="565" y="75"/>
                  <a:pt x="564" y="75"/>
                  <a:pt x="564" y="75"/>
                </a:cubicBezTo>
                <a:cubicBezTo>
                  <a:pt x="563" y="76"/>
                  <a:pt x="563" y="76"/>
                  <a:pt x="563" y="76"/>
                </a:cubicBezTo>
                <a:cubicBezTo>
                  <a:pt x="564" y="76"/>
                  <a:pt x="565" y="76"/>
                  <a:pt x="565" y="76"/>
                </a:cubicBezTo>
                <a:cubicBezTo>
                  <a:pt x="566" y="76"/>
                  <a:pt x="567" y="76"/>
                  <a:pt x="567" y="75"/>
                </a:cubicBezTo>
                <a:cubicBezTo>
                  <a:pt x="567" y="75"/>
                  <a:pt x="567" y="75"/>
                  <a:pt x="567" y="75"/>
                </a:cubicBezTo>
                <a:cubicBezTo>
                  <a:pt x="568" y="74"/>
                  <a:pt x="568" y="75"/>
                  <a:pt x="568" y="75"/>
                </a:cubicBezTo>
                <a:cubicBezTo>
                  <a:pt x="568" y="76"/>
                  <a:pt x="566" y="77"/>
                  <a:pt x="566" y="77"/>
                </a:cubicBezTo>
                <a:cubicBezTo>
                  <a:pt x="566" y="77"/>
                  <a:pt x="568" y="77"/>
                  <a:pt x="567" y="77"/>
                </a:cubicBezTo>
                <a:cubicBezTo>
                  <a:pt x="567" y="77"/>
                  <a:pt x="566" y="77"/>
                  <a:pt x="565" y="77"/>
                </a:cubicBezTo>
                <a:cubicBezTo>
                  <a:pt x="565" y="78"/>
                  <a:pt x="563" y="78"/>
                  <a:pt x="563" y="78"/>
                </a:cubicBezTo>
                <a:cubicBezTo>
                  <a:pt x="563" y="78"/>
                  <a:pt x="561" y="79"/>
                  <a:pt x="560" y="79"/>
                </a:cubicBezTo>
                <a:cubicBezTo>
                  <a:pt x="560" y="80"/>
                  <a:pt x="559" y="80"/>
                  <a:pt x="558" y="80"/>
                </a:cubicBezTo>
                <a:cubicBezTo>
                  <a:pt x="558" y="80"/>
                  <a:pt x="557" y="80"/>
                  <a:pt x="556" y="80"/>
                </a:cubicBezTo>
                <a:cubicBezTo>
                  <a:pt x="556" y="80"/>
                  <a:pt x="555" y="80"/>
                  <a:pt x="554" y="81"/>
                </a:cubicBezTo>
                <a:cubicBezTo>
                  <a:pt x="554" y="81"/>
                  <a:pt x="554" y="82"/>
                  <a:pt x="553" y="82"/>
                </a:cubicBezTo>
                <a:cubicBezTo>
                  <a:pt x="553" y="82"/>
                  <a:pt x="552" y="82"/>
                  <a:pt x="553" y="83"/>
                </a:cubicBezTo>
                <a:cubicBezTo>
                  <a:pt x="553" y="83"/>
                  <a:pt x="553" y="83"/>
                  <a:pt x="553" y="84"/>
                </a:cubicBezTo>
                <a:cubicBezTo>
                  <a:pt x="552" y="84"/>
                  <a:pt x="552" y="85"/>
                  <a:pt x="552" y="85"/>
                </a:cubicBezTo>
                <a:cubicBezTo>
                  <a:pt x="552" y="85"/>
                  <a:pt x="552" y="85"/>
                  <a:pt x="552" y="85"/>
                </a:cubicBezTo>
                <a:cubicBezTo>
                  <a:pt x="551" y="85"/>
                  <a:pt x="551" y="85"/>
                  <a:pt x="551" y="86"/>
                </a:cubicBezTo>
                <a:cubicBezTo>
                  <a:pt x="551" y="86"/>
                  <a:pt x="551" y="87"/>
                  <a:pt x="550" y="87"/>
                </a:cubicBezTo>
                <a:cubicBezTo>
                  <a:pt x="550" y="87"/>
                  <a:pt x="550" y="87"/>
                  <a:pt x="549" y="87"/>
                </a:cubicBezTo>
                <a:cubicBezTo>
                  <a:pt x="549" y="87"/>
                  <a:pt x="548" y="87"/>
                  <a:pt x="548" y="87"/>
                </a:cubicBezTo>
                <a:cubicBezTo>
                  <a:pt x="547" y="87"/>
                  <a:pt x="547" y="87"/>
                  <a:pt x="547" y="87"/>
                </a:cubicBezTo>
                <a:cubicBezTo>
                  <a:pt x="546" y="87"/>
                  <a:pt x="546" y="88"/>
                  <a:pt x="547" y="88"/>
                </a:cubicBezTo>
                <a:cubicBezTo>
                  <a:pt x="547" y="88"/>
                  <a:pt x="547" y="88"/>
                  <a:pt x="547" y="88"/>
                </a:cubicBezTo>
                <a:cubicBezTo>
                  <a:pt x="547" y="88"/>
                  <a:pt x="547" y="88"/>
                  <a:pt x="547" y="89"/>
                </a:cubicBezTo>
                <a:cubicBezTo>
                  <a:pt x="546" y="89"/>
                  <a:pt x="546" y="89"/>
                  <a:pt x="546" y="89"/>
                </a:cubicBezTo>
                <a:cubicBezTo>
                  <a:pt x="546" y="89"/>
                  <a:pt x="547" y="88"/>
                  <a:pt x="546" y="88"/>
                </a:cubicBezTo>
                <a:cubicBezTo>
                  <a:pt x="546" y="88"/>
                  <a:pt x="546" y="88"/>
                  <a:pt x="546" y="87"/>
                </a:cubicBezTo>
                <a:cubicBezTo>
                  <a:pt x="545" y="87"/>
                  <a:pt x="545" y="86"/>
                  <a:pt x="546" y="86"/>
                </a:cubicBezTo>
                <a:cubicBezTo>
                  <a:pt x="546" y="86"/>
                  <a:pt x="546" y="86"/>
                  <a:pt x="546" y="87"/>
                </a:cubicBezTo>
                <a:cubicBezTo>
                  <a:pt x="546" y="87"/>
                  <a:pt x="546" y="87"/>
                  <a:pt x="547" y="87"/>
                </a:cubicBezTo>
                <a:cubicBezTo>
                  <a:pt x="547" y="87"/>
                  <a:pt x="547" y="86"/>
                  <a:pt x="548" y="86"/>
                </a:cubicBezTo>
                <a:cubicBezTo>
                  <a:pt x="548" y="87"/>
                  <a:pt x="548" y="87"/>
                  <a:pt x="549" y="87"/>
                </a:cubicBezTo>
                <a:cubicBezTo>
                  <a:pt x="549" y="87"/>
                  <a:pt x="550" y="87"/>
                  <a:pt x="550" y="86"/>
                </a:cubicBezTo>
                <a:cubicBezTo>
                  <a:pt x="551" y="86"/>
                  <a:pt x="551" y="86"/>
                  <a:pt x="551" y="85"/>
                </a:cubicBezTo>
                <a:cubicBezTo>
                  <a:pt x="550" y="85"/>
                  <a:pt x="550" y="86"/>
                  <a:pt x="549" y="86"/>
                </a:cubicBezTo>
                <a:cubicBezTo>
                  <a:pt x="549" y="85"/>
                  <a:pt x="550" y="85"/>
                  <a:pt x="551" y="85"/>
                </a:cubicBezTo>
                <a:cubicBezTo>
                  <a:pt x="551" y="84"/>
                  <a:pt x="550" y="84"/>
                  <a:pt x="550" y="84"/>
                </a:cubicBezTo>
                <a:cubicBezTo>
                  <a:pt x="550" y="84"/>
                  <a:pt x="549" y="85"/>
                  <a:pt x="549" y="85"/>
                </a:cubicBezTo>
                <a:cubicBezTo>
                  <a:pt x="548" y="85"/>
                  <a:pt x="547" y="86"/>
                  <a:pt x="548" y="85"/>
                </a:cubicBezTo>
                <a:cubicBezTo>
                  <a:pt x="548" y="85"/>
                  <a:pt x="548" y="84"/>
                  <a:pt x="549" y="84"/>
                </a:cubicBezTo>
                <a:cubicBezTo>
                  <a:pt x="549" y="84"/>
                  <a:pt x="549" y="84"/>
                  <a:pt x="548" y="84"/>
                </a:cubicBezTo>
                <a:cubicBezTo>
                  <a:pt x="548" y="84"/>
                  <a:pt x="548" y="83"/>
                  <a:pt x="549" y="83"/>
                </a:cubicBezTo>
                <a:cubicBezTo>
                  <a:pt x="549" y="83"/>
                  <a:pt x="550" y="83"/>
                  <a:pt x="550" y="83"/>
                </a:cubicBezTo>
                <a:cubicBezTo>
                  <a:pt x="550" y="82"/>
                  <a:pt x="550" y="82"/>
                  <a:pt x="551" y="82"/>
                </a:cubicBezTo>
                <a:cubicBezTo>
                  <a:pt x="551" y="82"/>
                  <a:pt x="552" y="82"/>
                  <a:pt x="551" y="81"/>
                </a:cubicBezTo>
                <a:cubicBezTo>
                  <a:pt x="551" y="81"/>
                  <a:pt x="552" y="81"/>
                  <a:pt x="553" y="80"/>
                </a:cubicBezTo>
                <a:cubicBezTo>
                  <a:pt x="554" y="80"/>
                  <a:pt x="555" y="79"/>
                  <a:pt x="554" y="79"/>
                </a:cubicBezTo>
                <a:cubicBezTo>
                  <a:pt x="554" y="79"/>
                  <a:pt x="553" y="79"/>
                  <a:pt x="552" y="79"/>
                </a:cubicBezTo>
                <a:cubicBezTo>
                  <a:pt x="552" y="80"/>
                  <a:pt x="551" y="80"/>
                  <a:pt x="551" y="80"/>
                </a:cubicBezTo>
                <a:cubicBezTo>
                  <a:pt x="550" y="80"/>
                  <a:pt x="550" y="80"/>
                  <a:pt x="550" y="80"/>
                </a:cubicBezTo>
                <a:cubicBezTo>
                  <a:pt x="551" y="80"/>
                  <a:pt x="551" y="79"/>
                  <a:pt x="551" y="79"/>
                </a:cubicBezTo>
                <a:cubicBezTo>
                  <a:pt x="550" y="79"/>
                  <a:pt x="549" y="79"/>
                  <a:pt x="549" y="79"/>
                </a:cubicBezTo>
                <a:cubicBezTo>
                  <a:pt x="550" y="79"/>
                  <a:pt x="549" y="79"/>
                  <a:pt x="549" y="78"/>
                </a:cubicBezTo>
                <a:cubicBezTo>
                  <a:pt x="549" y="78"/>
                  <a:pt x="549" y="77"/>
                  <a:pt x="549" y="77"/>
                </a:cubicBezTo>
                <a:cubicBezTo>
                  <a:pt x="550" y="78"/>
                  <a:pt x="551" y="77"/>
                  <a:pt x="551" y="78"/>
                </a:cubicBezTo>
                <a:cubicBezTo>
                  <a:pt x="552" y="78"/>
                  <a:pt x="553" y="78"/>
                  <a:pt x="553" y="78"/>
                </a:cubicBezTo>
                <a:cubicBezTo>
                  <a:pt x="554" y="78"/>
                  <a:pt x="556" y="77"/>
                  <a:pt x="556" y="77"/>
                </a:cubicBezTo>
                <a:cubicBezTo>
                  <a:pt x="556" y="77"/>
                  <a:pt x="557" y="77"/>
                  <a:pt x="558" y="76"/>
                </a:cubicBezTo>
                <a:cubicBezTo>
                  <a:pt x="558" y="76"/>
                  <a:pt x="559" y="77"/>
                  <a:pt x="560" y="76"/>
                </a:cubicBezTo>
                <a:cubicBezTo>
                  <a:pt x="560" y="76"/>
                  <a:pt x="560" y="75"/>
                  <a:pt x="560" y="75"/>
                </a:cubicBezTo>
                <a:cubicBezTo>
                  <a:pt x="560" y="75"/>
                  <a:pt x="559" y="76"/>
                  <a:pt x="559" y="76"/>
                </a:cubicBezTo>
                <a:cubicBezTo>
                  <a:pt x="558" y="75"/>
                  <a:pt x="558" y="76"/>
                  <a:pt x="558" y="75"/>
                </a:cubicBezTo>
                <a:cubicBezTo>
                  <a:pt x="559" y="75"/>
                  <a:pt x="559" y="74"/>
                  <a:pt x="559" y="74"/>
                </a:cubicBezTo>
                <a:cubicBezTo>
                  <a:pt x="559" y="74"/>
                  <a:pt x="558" y="74"/>
                  <a:pt x="558" y="74"/>
                </a:cubicBezTo>
                <a:cubicBezTo>
                  <a:pt x="558" y="74"/>
                  <a:pt x="557" y="74"/>
                  <a:pt x="558" y="74"/>
                </a:cubicBezTo>
                <a:cubicBezTo>
                  <a:pt x="558" y="74"/>
                  <a:pt x="559" y="73"/>
                  <a:pt x="559" y="73"/>
                </a:cubicBezTo>
                <a:cubicBezTo>
                  <a:pt x="558" y="73"/>
                  <a:pt x="559" y="73"/>
                  <a:pt x="559" y="73"/>
                </a:cubicBezTo>
                <a:cubicBezTo>
                  <a:pt x="560" y="73"/>
                  <a:pt x="560" y="72"/>
                  <a:pt x="560" y="72"/>
                </a:cubicBezTo>
                <a:cubicBezTo>
                  <a:pt x="560" y="72"/>
                  <a:pt x="561" y="72"/>
                  <a:pt x="560" y="72"/>
                </a:cubicBezTo>
                <a:cubicBezTo>
                  <a:pt x="560" y="73"/>
                  <a:pt x="561" y="73"/>
                  <a:pt x="561" y="72"/>
                </a:cubicBezTo>
                <a:cubicBezTo>
                  <a:pt x="561" y="72"/>
                  <a:pt x="562" y="72"/>
                  <a:pt x="562" y="72"/>
                </a:cubicBezTo>
                <a:cubicBezTo>
                  <a:pt x="562" y="72"/>
                  <a:pt x="562" y="72"/>
                  <a:pt x="562" y="73"/>
                </a:cubicBezTo>
                <a:cubicBezTo>
                  <a:pt x="561" y="73"/>
                  <a:pt x="562" y="73"/>
                  <a:pt x="563" y="73"/>
                </a:cubicBezTo>
                <a:cubicBezTo>
                  <a:pt x="563" y="72"/>
                  <a:pt x="564" y="72"/>
                  <a:pt x="563" y="71"/>
                </a:cubicBezTo>
                <a:cubicBezTo>
                  <a:pt x="563" y="71"/>
                  <a:pt x="562" y="71"/>
                  <a:pt x="562" y="71"/>
                </a:cubicBezTo>
                <a:cubicBezTo>
                  <a:pt x="561" y="71"/>
                  <a:pt x="561" y="72"/>
                  <a:pt x="561" y="72"/>
                </a:cubicBezTo>
                <a:cubicBezTo>
                  <a:pt x="560" y="72"/>
                  <a:pt x="560" y="72"/>
                  <a:pt x="560" y="71"/>
                </a:cubicBezTo>
                <a:cubicBezTo>
                  <a:pt x="560" y="71"/>
                  <a:pt x="560" y="72"/>
                  <a:pt x="559" y="71"/>
                </a:cubicBezTo>
                <a:cubicBezTo>
                  <a:pt x="559" y="71"/>
                  <a:pt x="558" y="71"/>
                  <a:pt x="558" y="71"/>
                </a:cubicBezTo>
                <a:cubicBezTo>
                  <a:pt x="557" y="71"/>
                  <a:pt x="558" y="72"/>
                  <a:pt x="558" y="72"/>
                </a:cubicBezTo>
                <a:cubicBezTo>
                  <a:pt x="558" y="72"/>
                  <a:pt x="557" y="73"/>
                  <a:pt x="557" y="72"/>
                </a:cubicBezTo>
                <a:cubicBezTo>
                  <a:pt x="557" y="71"/>
                  <a:pt x="556" y="71"/>
                  <a:pt x="556" y="71"/>
                </a:cubicBezTo>
                <a:cubicBezTo>
                  <a:pt x="556" y="71"/>
                  <a:pt x="555" y="71"/>
                  <a:pt x="555" y="71"/>
                </a:cubicBezTo>
                <a:cubicBezTo>
                  <a:pt x="555" y="71"/>
                  <a:pt x="556" y="71"/>
                  <a:pt x="555" y="70"/>
                </a:cubicBezTo>
                <a:cubicBezTo>
                  <a:pt x="555" y="70"/>
                  <a:pt x="554" y="69"/>
                  <a:pt x="554" y="69"/>
                </a:cubicBezTo>
                <a:cubicBezTo>
                  <a:pt x="553" y="70"/>
                  <a:pt x="553" y="70"/>
                  <a:pt x="553" y="70"/>
                </a:cubicBezTo>
                <a:cubicBezTo>
                  <a:pt x="552" y="70"/>
                  <a:pt x="552" y="70"/>
                  <a:pt x="551" y="71"/>
                </a:cubicBezTo>
                <a:cubicBezTo>
                  <a:pt x="551" y="71"/>
                  <a:pt x="551" y="71"/>
                  <a:pt x="551" y="71"/>
                </a:cubicBezTo>
                <a:cubicBezTo>
                  <a:pt x="551" y="72"/>
                  <a:pt x="551" y="72"/>
                  <a:pt x="551" y="72"/>
                </a:cubicBezTo>
                <a:cubicBezTo>
                  <a:pt x="551" y="72"/>
                  <a:pt x="550" y="71"/>
                  <a:pt x="550" y="71"/>
                </a:cubicBezTo>
                <a:cubicBezTo>
                  <a:pt x="550" y="71"/>
                  <a:pt x="549" y="72"/>
                  <a:pt x="549" y="72"/>
                </a:cubicBezTo>
                <a:cubicBezTo>
                  <a:pt x="549" y="72"/>
                  <a:pt x="549" y="72"/>
                  <a:pt x="549" y="73"/>
                </a:cubicBezTo>
                <a:cubicBezTo>
                  <a:pt x="549" y="73"/>
                  <a:pt x="549" y="73"/>
                  <a:pt x="549" y="73"/>
                </a:cubicBezTo>
                <a:cubicBezTo>
                  <a:pt x="548" y="73"/>
                  <a:pt x="548" y="73"/>
                  <a:pt x="547" y="73"/>
                </a:cubicBezTo>
                <a:cubicBezTo>
                  <a:pt x="547" y="74"/>
                  <a:pt x="547" y="74"/>
                  <a:pt x="546" y="74"/>
                </a:cubicBezTo>
                <a:cubicBezTo>
                  <a:pt x="546" y="74"/>
                  <a:pt x="546" y="74"/>
                  <a:pt x="545" y="74"/>
                </a:cubicBezTo>
                <a:cubicBezTo>
                  <a:pt x="544" y="74"/>
                  <a:pt x="544" y="74"/>
                  <a:pt x="543" y="74"/>
                </a:cubicBezTo>
                <a:cubicBezTo>
                  <a:pt x="542" y="74"/>
                  <a:pt x="542" y="75"/>
                  <a:pt x="542" y="75"/>
                </a:cubicBezTo>
                <a:cubicBezTo>
                  <a:pt x="542" y="76"/>
                  <a:pt x="543" y="76"/>
                  <a:pt x="543" y="76"/>
                </a:cubicBezTo>
                <a:cubicBezTo>
                  <a:pt x="544" y="75"/>
                  <a:pt x="544" y="75"/>
                  <a:pt x="545" y="75"/>
                </a:cubicBezTo>
                <a:cubicBezTo>
                  <a:pt x="545" y="75"/>
                  <a:pt x="544" y="75"/>
                  <a:pt x="544" y="76"/>
                </a:cubicBezTo>
                <a:cubicBezTo>
                  <a:pt x="545" y="76"/>
                  <a:pt x="545" y="77"/>
                  <a:pt x="546" y="76"/>
                </a:cubicBezTo>
                <a:cubicBezTo>
                  <a:pt x="546" y="76"/>
                  <a:pt x="547" y="75"/>
                  <a:pt x="547" y="76"/>
                </a:cubicBezTo>
                <a:cubicBezTo>
                  <a:pt x="546" y="76"/>
                  <a:pt x="546" y="76"/>
                  <a:pt x="546" y="77"/>
                </a:cubicBezTo>
                <a:cubicBezTo>
                  <a:pt x="547" y="77"/>
                  <a:pt x="547" y="77"/>
                  <a:pt x="548" y="77"/>
                </a:cubicBezTo>
                <a:cubicBezTo>
                  <a:pt x="548" y="77"/>
                  <a:pt x="549" y="77"/>
                  <a:pt x="548" y="78"/>
                </a:cubicBezTo>
                <a:cubicBezTo>
                  <a:pt x="548" y="78"/>
                  <a:pt x="548" y="78"/>
                  <a:pt x="547" y="78"/>
                </a:cubicBezTo>
                <a:cubicBezTo>
                  <a:pt x="547" y="77"/>
                  <a:pt x="547" y="77"/>
                  <a:pt x="546" y="78"/>
                </a:cubicBezTo>
                <a:cubicBezTo>
                  <a:pt x="546" y="78"/>
                  <a:pt x="545" y="79"/>
                  <a:pt x="545" y="79"/>
                </a:cubicBezTo>
                <a:cubicBezTo>
                  <a:pt x="545" y="79"/>
                  <a:pt x="544" y="79"/>
                  <a:pt x="544" y="79"/>
                </a:cubicBezTo>
                <a:cubicBezTo>
                  <a:pt x="544" y="78"/>
                  <a:pt x="544" y="78"/>
                  <a:pt x="543" y="78"/>
                </a:cubicBezTo>
                <a:cubicBezTo>
                  <a:pt x="543" y="78"/>
                  <a:pt x="542" y="78"/>
                  <a:pt x="542" y="78"/>
                </a:cubicBezTo>
                <a:cubicBezTo>
                  <a:pt x="542" y="79"/>
                  <a:pt x="543" y="79"/>
                  <a:pt x="543" y="79"/>
                </a:cubicBezTo>
                <a:cubicBezTo>
                  <a:pt x="543" y="80"/>
                  <a:pt x="543" y="80"/>
                  <a:pt x="542" y="80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2" y="80"/>
                  <a:pt x="542" y="80"/>
                  <a:pt x="542" y="81"/>
                </a:cubicBezTo>
                <a:cubicBezTo>
                  <a:pt x="542" y="81"/>
                  <a:pt x="542" y="82"/>
                  <a:pt x="542" y="82"/>
                </a:cubicBezTo>
                <a:cubicBezTo>
                  <a:pt x="543" y="81"/>
                  <a:pt x="543" y="81"/>
                  <a:pt x="544" y="81"/>
                </a:cubicBezTo>
                <a:cubicBezTo>
                  <a:pt x="544" y="81"/>
                  <a:pt x="545" y="81"/>
                  <a:pt x="545" y="81"/>
                </a:cubicBezTo>
                <a:cubicBezTo>
                  <a:pt x="545" y="80"/>
                  <a:pt x="545" y="81"/>
                  <a:pt x="545" y="81"/>
                </a:cubicBezTo>
                <a:cubicBezTo>
                  <a:pt x="546" y="81"/>
                  <a:pt x="546" y="81"/>
                  <a:pt x="546" y="82"/>
                </a:cubicBezTo>
                <a:cubicBezTo>
                  <a:pt x="546" y="82"/>
                  <a:pt x="546" y="82"/>
                  <a:pt x="546" y="82"/>
                </a:cubicBezTo>
                <a:cubicBezTo>
                  <a:pt x="546" y="83"/>
                  <a:pt x="545" y="83"/>
                  <a:pt x="545" y="83"/>
                </a:cubicBezTo>
                <a:cubicBezTo>
                  <a:pt x="545" y="83"/>
                  <a:pt x="545" y="82"/>
                  <a:pt x="545" y="82"/>
                </a:cubicBezTo>
                <a:cubicBezTo>
                  <a:pt x="544" y="82"/>
                  <a:pt x="544" y="83"/>
                  <a:pt x="544" y="83"/>
                </a:cubicBezTo>
                <a:cubicBezTo>
                  <a:pt x="544" y="83"/>
                  <a:pt x="543" y="83"/>
                  <a:pt x="542" y="82"/>
                </a:cubicBezTo>
                <a:cubicBezTo>
                  <a:pt x="542" y="82"/>
                  <a:pt x="542" y="82"/>
                  <a:pt x="542" y="81"/>
                </a:cubicBezTo>
                <a:cubicBezTo>
                  <a:pt x="542" y="81"/>
                  <a:pt x="541" y="80"/>
                  <a:pt x="541" y="80"/>
                </a:cubicBezTo>
                <a:cubicBezTo>
                  <a:pt x="540" y="80"/>
                  <a:pt x="540" y="81"/>
                  <a:pt x="540" y="81"/>
                </a:cubicBezTo>
                <a:cubicBezTo>
                  <a:pt x="540" y="81"/>
                  <a:pt x="541" y="82"/>
                  <a:pt x="541" y="82"/>
                </a:cubicBezTo>
                <a:cubicBezTo>
                  <a:pt x="540" y="82"/>
                  <a:pt x="539" y="82"/>
                  <a:pt x="538" y="82"/>
                </a:cubicBezTo>
                <a:cubicBezTo>
                  <a:pt x="538" y="82"/>
                  <a:pt x="538" y="82"/>
                  <a:pt x="537" y="83"/>
                </a:cubicBezTo>
                <a:cubicBezTo>
                  <a:pt x="537" y="83"/>
                  <a:pt x="537" y="83"/>
                  <a:pt x="536" y="82"/>
                </a:cubicBezTo>
                <a:cubicBezTo>
                  <a:pt x="536" y="82"/>
                  <a:pt x="536" y="82"/>
                  <a:pt x="535" y="82"/>
                </a:cubicBezTo>
                <a:cubicBezTo>
                  <a:pt x="534" y="82"/>
                  <a:pt x="533" y="82"/>
                  <a:pt x="533" y="82"/>
                </a:cubicBezTo>
                <a:cubicBezTo>
                  <a:pt x="532" y="81"/>
                  <a:pt x="532" y="81"/>
                  <a:pt x="532" y="82"/>
                </a:cubicBezTo>
                <a:cubicBezTo>
                  <a:pt x="531" y="82"/>
                  <a:pt x="531" y="82"/>
                  <a:pt x="531" y="82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9" y="82"/>
                  <a:pt x="529" y="82"/>
                  <a:pt x="529" y="82"/>
                </a:cubicBezTo>
                <a:cubicBezTo>
                  <a:pt x="528" y="82"/>
                  <a:pt x="528" y="82"/>
                  <a:pt x="528" y="82"/>
                </a:cubicBezTo>
                <a:cubicBezTo>
                  <a:pt x="527" y="82"/>
                  <a:pt x="527" y="82"/>
                  <a:pt x="527" y="82"/>
                </a:cubicBezTo>
                <a:cubicBezTo>
                  <a:pt x="527" y="82"/>
                  <a:pt x="527" y="82"/>
                  <a:pt x="526" y="82"/>
                </a:cubicBezTo>
                <a:cubicBezTo>
                  <a:pt x="526" y="83"/>
                  <a:pt x="526" y="83"/>
                  <a:pt x="526" y="83"/>
                </a:cubicBezTo>
                <a:cubicBezTo>
                  <a:pt x="525" y="82"/>
                  <a:pt x="526" y="82"/>
                  <a:pt x="525" y="82"/>
                </a:cubicBezTo>
                <a:cubicBezTo>
                  <a:pt x="524" y="82"/>
                  <a:pt x="524" y="82"/>
                  <a:pt x="523" y="82"/>
                </a:cubicBezTo>
                <a:cubicBezTo>
                  <a:pt x="523" y="82"/>
                  <a:pt x="523" y="82"/>
                  <a:pt x="523" y="82"/>
                </a:cubicBezTo>
                <a:cubicBezTo>
                  <a:pt x="522" y="82"/>
                  <a:pt x="522" y="82"/>
                  <a:pt x="522" y="82"/>
                </a:cubicBezTo>
                <a:cubicBezTo>
                  <a:pt x="521" y="82"/>
                  <a:pt x="521" y="82"/>
                  <a:pt x="521" y="81"/>
                </a:cubicBezTo>
                <a:cubicBezTo>
                  <a:pt x="521" y="81"/>
                  <a:pt x="521" y="81"/>
                  <a:pt x="520" y="81"/>
                </a:cubicBezTo>
                <a:cubicBezTo>
                  <a:pt x="520" y="81"/>
                  <a:pt x="520" y="80"/>
                  <a:pt x="520" y="80"/>
                </a:cubicBezTo>
                <a:cubicBezTo>
                  <a:pt x="520" y="80"/>
                  <a:pt x="520" y="80"/>
                  <a:pt x="520" y="80"/>
                </a:cubicBezTo>
                <a:cubicBezTo>
                  <a:pt x="519" y="80"/>
                  <a:pt x="519" y="80"/>
                  <a:pt x="519" y="80"/>
                </a:cubicBezTo>
                <a:cubicBezTo>
                  <a:pt x="518" y="80"/>
                  <a:pt x="518" y="80"/>
                  <a:pt x="517" y="80"/>
                </a:cubicBezTo>
                <a:cubicBezTo>
                  <a:pt x="516" y="81"/>
                  <a:pt x="515" y="81"/>
                  <a:pt x="515" y="80"/>
                </a:cubicBezTo>
                <a:cubicBezTo>
                  <a:pt x="515" y="80"/>
                  <a:pt x="515" y="80"/>
                  <a:pt x="515" y="80"/>
                </a:cubicBezTo>
                <a:cubicBezTo>
                  <a:pt x="516" y="80"/>
                  <a:pt x="517" y="79"/>
                  <a:pt x="516" y="79"/>
                </a:cubicBezTo>
                <a:cubicBezTo>
                  <a:pt x="516" y="79"/>
                  <a:pt x="515" y="80"/>
                  <a:pt x="515" y="79"/>
                </a:cubicBezTo>
                <a:cubicBezTo>
                  <a:pt x="515" y="79"/>
                  <a:pt x="515" y="79"/>
                  <a:pt x="515" y="79"/>
                </a:cubicBezTo>
                <a:cubicBezTo>
                  <a:pt x="514" y="79"/>
                  <a:pt x="514" y="79"/>
                  <a:pt x="514" y="79"/>
                </a:cubicBezTo>
                <a:cubicBezTo>
                  <a:pt x="514" y="78"/>
                  <a:pt x="514" y="78"/>
                  <a:pt x="514" y="79"/>
                </a:cubicBezTo>
                <a:cubicBezTo>
                  <a:pt x="514" y="79"/>
                  <a:pt x="513" y="79"/>
                  <a:pt x="513" y="79"/>
                </a:cubicBezTo>
                <a:cubicBezTo>
                  <a:pt x="513" y="79"/>
                  <a:pt x="512" y="79"/>
                  <a:pt x="512" y="78"/>
                </a:cubicBezTo>
                <a:cubicBezTo>
                  <a:pt x="512" y="78"/>
                  <a:pt x="513" y="78"/>
                  <a:pt x="513" y="78"/>
                </a:cubicBezTo>
                <a:cubicBezTo>
                  <a:pt x="514" y="78"/>
                  <a:pt x="514" y="77"/>
                  <a:pt x="514" y="76"/>
                </a:cubicBezTo>
                <a:cubicBezTo>
                  <a:pt x="514" y="76"/>
                  <a:pt x="514" y="76"/>
                  <a:pt x="513" y="75"/>
                </a:cubicBezTo>
                <a:cubicBezTo>
                  <a:pt x="513" y="75"/>
                  <a:pt x="512" y="75"/>
                  <a:pt x="512" y="75"/>
                </a:cubicBezTo>
                <a:cubicBezTo>
                  <a:pt x="511" y="75"/>
                  <a:pt x="511" y="75"/>
                  <a:pt x="510" y="76"/>
                </a:cubicBezTo>
                <a:cubicBezTo>
                  <a:pt x="509" y="76"/>
                  <a:pt x="508" y="76"/>
                  <a:pt x="508" y="76"/>
                </a:cubicBezTo>
                <a:cubicBezTo>
                  <a:pt x="508" y="76"/>
                  <a:pt x="507" y="76"/>
                  <a:pt x="507" y="76"/>
                </a:cubicBezTo>
                <a:cubicBezTo>
                  <a:pt x="506" y="76"/>
                  <a:pt x="505" y="76"/>
                  <a:pt x="505" y="76"/>
                </a:cubicBezTo>
                <a:cubicBezTo>
                  <a:pt x="504" y="77"/>
                  <a:pt x="503" y="77"/>
                  <a:pt x="502" y="77"/>
                </a:cubicBezTo>
                <a:cubicBezTo>
                  <a:pt x="502" y="77"/>
                  <a:pt x="501" y="77"/>
                  <a:pt x="500" y="77"/>
                </a:cubicBezTo>
                <a:cubicBezTo>
                  <a:pt x="500" y="77"/>
                  <a:pt x="499" y="78"/>
                  <a:pt x="499" y="78"/>
                </a:cubicBezTo>
                <a:cubicBezTo>
                  <a:pt x="498" y="78"/>
                  <a:pt x="498" y="78"/>
                  <a:pt x="497" y="78"/>
                </a:cubicBezTo>
                <a:cubicBezTo>
                  <a:pt x="497" y="79"/>
                  <a:pt x="496" y="79"/>
                  <a:pt x="497" y="79"/>
                </a:cubicBezTo>
                <a:cubicBezTo>
                  <a:pt x="497" y="79"/>
                  <a:pt x="497" y="79"/>
                  <a:pt x="497" y="79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7" y="79"/>
                  <a:pt x="498" y="79"/>
                  <a:pt x="498" y="79"/>
                </a:cubicBezTo>
                <a:cubicBezTo>
                  <a:pt x="498" y="79"/>
                  <a:pt x="498" y="80"/>
                  <a:pt x="498" y="80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8" y="80"/>
                  <a:pt x="498" y="80"/>
                  <a:pt x="498" y="80"/>
                </a:cubicBezTo>
                <a:cubicBezTo>
                  <a:pt x="499" y="80"/>
                  <a:pt x="500" y="80"/>
                  <a:pt x="500" y="80"/>
                </a:cubicBezTo>
                <a:cubicBezTo>
                  <a:pt x="501" y="80"/>
                  <a:pt x="502" y="80"/>
                  <a:pt x="501" y="80"/>
                </a:cubicBezTo>
                <a:cubicBezTo>
                  <a:pt x="501" y="79"/>
                  <a:pt x="500" y="79"/>
                  <a:pt x="501" y="79"/>
                </a:cubicBezTo>
                <a:cubicBezTo>
                  <a:pt x="502" y="78"/>
                  <a:pt x="502" y="78"/>
                  <a:pt x="503" y="79"/>
                </a:cubicBezTo>
                <a:cubicBezTo>
                  <a:pt x="503" y="79"/>
                  <a:pt x="504" y="79"/>
                  <a:pt x="504" y="79"/>
                </a:cubicBezTo>
                <a:cubicBezTo>
                  <a:pt x="504" y="79"/>
                  <a:pt x="505" y="78"/>
                  <a:pt x="506" y="78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8"/>
                  <a:pt x="507" y="78"/>
                  <a:pt x="507" y="78"/>
                </a:cubicBezTo>
                <a:cubicBezTo>
                  <a:pt x="508" y="78"/>
                  <a:pt x="509" y="78"/>
                  <a:pt x="509" y="78"/>
                </a:cubicBezTo>
                <a:cubicBezTo>
                  <a:pt x="510" y="77"/>
                  <a:pt x="511" y="77"/>
                  <a:pt x="512" y="77"/>
                </a:cubicBezTo>
                <a:cubicBezTo>
                  <a:pt x="512" y="77"/>
                  <a:pt x="513" y="77"/>
                  <a:pt x="513" y="77"/>
                </a:cubicBezTo>
                <a:cubicBezTo>
                  <a:pt x="512" y="77"/>
                  <a:pt x="512" y="78"/>
                  <a:pt x="512" y="78"/>
                </a:cubicBezTo>
                <a:cubicBezTo>
                  <a:pt x="511" y="78"/>
                  <a:pt x="511" y="78"/>
                  <a:pt x="511" y="78"/>
                </a:cubicBezTo>
                <a:cubicBezTo>
                  <a:pt x="510" y="78"/>
                  <a:pt x="509" y="78"/>
                  <a:pt x="508" y="78"/>
                </a:cubicBezTo>
                <a:cubicBezTo>
                  <a:pt x="508" y="78"/>
                  <a:pt x="507" y="79"/>
                  <a:pt x="507" y="79"/>
                </a:cubicBezTo>
                <a:cubicBezTo>
                  <a:pt x="507" y="79"/>
                  <a:pt x="507" y="79"/>
                  <a:pt x="506" y="79"/>
                </a:cubicBezTo>
                <a:cubicBezTo>
                  <a:pt x="506" y="79"/>
                  <a:pt x="505" y="80"/>
                  <a:pt x="505" y="80"/>
                </a:cubicBezTo>
                <a:cubicBezTo>
                  <a:pt x="505" y="80"/>
                  <a:pt x="503" y="80"/>
                  <a:pt x="503" y="80"/>
                </a:cubicBezTo>
                <a:cubicBezTo>
                  <a:pt x="503" y="80"/>
                  <a:pt x="502" y="80"/>
                  <a:pt x="501" y="80"/>
                </a:cubicBezTo>
                <a:cubicBezTo>
                  <a:pt x="501" y="80"/>
                  <a:pt x="500" y="80"/>
                  <a:pt x="499" y="80"/>
                </a:cubicBezTo>
                <a:cubicBezTo>
                  <a:pt x="499" y="81"/>
                  <a:pt x="500" y="81"/>
                  <a:pt x="499" y="81"/>
                </a:cubicBezTo>
                <a:cubicBezTo>
                  <a:pt x="499" y="81"/>
                  <a:pt x="498" y="81"/>
                  <a:pt x="498" y="81"/>
                </a:cubicBezTo>
                <a:cubicBezTo>
                  <a:pt x="497" y="82"/>
                  <a:pt x="497" y="82"/>
                  <a:pt x="497" y="82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4"/>
                  <a:pt x="497" y="84"/>
                  <a:pt x="497" y="84"/>
                </a:cubicBezTo>
                <a:cubicBezTo>
                  <a:pt x="496" y="84"/>
                  <a:pt x="496" y="85"/>
                  <a:pt x="496" y="85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6" y="86"/>
                  <a:pt x="496" y="86"/>
                  <a:pt x="496" y="86"/>
                </a:cubicBezTo>
                <a:cubicBezTo>
                  <a:pt x="496" y="86"/>
                  <a:pt x="496" y="86"/>
                  <a:pt x="496" y="87"/>
                </a:cubicBezTo>
                <a:cubicBezTo>
                  <a:pt x="496" y="87"/>
                  <a:pt x="496" y="88"/>
                  <a:pt x="496" y="87"/>
                </a:cubicBezTo>
                <a:cubicBezTo>
                  <a:pt x="496" y="87"/>
                  <a:pt x="495" y="87"/>
                  <a:pt x="495" y="87"/>
                </a:cubicBezTo>
                <a:cubicBezTo>
                  <a:pt x="495" y="87"/>
                  <a:pt x="495" y="87"/>
                  <a:pt x="494" y="87"/>
                </a:cubicBezTo>
                <a:cubicBezTo>
                  <a:pt x="494" y="88"/>
                  <a:pt x="494" y="87"/>
                  <a:pt x="494" y="87"/>
                </a:cubicBezTo>
                <a:cubicBezTo>
                  <a:pt x="494" y="87"/>
                  <a:pt x="495" y="87"/>
                  <a:pt x="495" y="87"/>
                </a:cubicBezTo>
                <a:cubicBezTo>
                  <a:pt x="495" y="86"/>
                  <a:pt x="494" y="86"/>
                  <a:pt x="494" y="86"/>
                </a:cubicBezTo>
                <a:cubicBezTo>
                  <a:pt x="494" y="87"/>
                  <a:pt x="493" y="87"/>
                  <a:pt x="493" y="87"/>
                </a:cubicBezTo>
                <a:cubicBezTo>
                  <a:pt x="493" y="87"/>
                  <a:pt x="492" y="87"/>
                  <a:pt x="492" y="87"/>
                </a:cubicBezTo>
                <a:cubicBezTo>
                  <a:pt x="493" y="87"/>
                  <a:pt x="493" y="87"/>
                  <a:pt x="493" y="87"/>
                </a:cubicBezTo>
                <a:cubicBezTo>
                  <a:pt x="493" y="88"/>
                  <a:pt x="493" y="88"/>
                  <a:pt x="492" y="88"/>
                </a:cubicBezTo>
                <a:cubicBezTo>
                  <a:pt x="492" y="88"/>
                  <a:pt x="492" y="89"/>
                  <a:pt x="492" y="89"/>
                </a:cubicBezTo>
                <a:cubicBezTo>
                  <a:pt x="492" y="89"/>
                  <a:pt x="492" y="90"/>
                  <a:pt x="493" y="90"/>
                </a:cubicBezTo>
                <a:cubicBezTo>
                  <a:pt x="493" y="90"/>
                  <a:pt x="493" y="90"/>
                  <a:pt x="492" y="90"/>
                </a:cubicBezTo>
                <a:cubicBezTo>
                  <a:pt x="492" y="90"/>
                  <a:pt x="492" y="90"/>
                  <a:pt x="492" y="89"/>
                </a:cubicBezTo>
                <a:cubicBezTo>
                  <a:pt x="492" y="89"/>
                  <a:pt x="492" y="88"/>
                  <a:pt x="492" y="88"/>
                </a:cubicBezTo>
                <a:cubicBezTo>
                  <a:pt x="492" y="88"/>
                  <a:pt x="491" y="89"/>
                  <a:pt x="491" y="88"/>
                </a:cubicBezTo>
                <a:cubicBezTo>
                  <a:pt x="491" y="88"/>
                  <a:pt x="492" y="88"/>
                  <a:pt x="491" y="88"/>
                </a:cubicBezTo>
                <a:cubicBezTo>
                  <a:pt x="491" y="88"/>
                  <a:pt x="491" y="87"/>
                  <a:pt x="491" y="87"/>
                </a:cubicBezTo>
                <a:cubicBezTo>
                  <a:pt x="491" y="87"/>
                  <a:pt x="492" y="87"/>
                  <a:pt x="491" y="87"/>
                </a:cubicBezTo>
                <a:cubicBezTo>
                  <a:pt x="491" y="87"/>
                  <a:pt x="491" y="87"/>
                  <a:pt x="491" y="87"/>
                </a:cubicBezTo>
                <a:cubicBezTo>
                  <a:pt x="491" y="86"/>
                  <a:pt x="491" y="86"/>
                  <a:pt x="491" y="86"/>
                </a:cubicBezTo>
                <a:cubicBezTo>
                  <a:pt x="491" y="86"/>
                  <a:pt x="491" y="86"/>
                  <a:pt x="491" y="86"/>
                </a:cubicBezTo>
                <a:cubicBezTo>
                  <a:pt x="491" y="86"/>
                  <a:pt x="492" y="87"/>
                  <a:pt x="492" y="86"/>
                </a:cubicBezTo>
                <a:cubicBezTo>
                  <a:pt x="493" y="86"/>
                  <a:pt x="494" y="86"/>
                  <a:pt x="494" y="86"/>
                </a:cubicBezTo>
                <a:cubicBezTo>
                  <a:pt x="494" y="86"/>
                  <a:pt x="495" y="85"/>
                  <a:pt x="494" y="84"/>
                </a:cubicBezTo>
                <a:cubicBezTo>
                  <a:pt x="494" y="84"/>
                  <a:pt x="493" y="84"/>
                  <a:pt x="493" y="84"/>
                </a:cubicBezTo>
                <a:cubicBezTo>
                  <a:pt x="493" y="84"/>
                  <a:pt x="492" y="85"/>
                  <a:pt x="492" y="84"/>
                </a:cubicBezTo>
                <a:cubicBezTo>
                  <a:pt x="493" y="84"/>
                  <a:pt x="493" y="84"/>
                  <a:pt x="493" y="83"/>
                </a:cubicBezTo>
                <a:cubicBezTo>
                  <a:pt x="493" y="83"/>
                  <a:pt x="493" y="83"/>
                  <a:pt x="493" y="83"/>
                </a:cubicBezTo>
                <a:cubicBezTo>
                  <a:pt x="492" y="83"/>
                  <a:pt x="492" y="84"/>
                  <a:pt x="492" y="84"/>
                </a:cubicBezTo>
                <a:cubicBezTo>
                  <a:pt x="491" y="84"/>
                  <a:pt x="491" y="85"/>
                  <a:pt x="491" y="84"/>
                </a:cubicBezTo>
                <a:cubicBezTo>
                  <a:pt x="491" y="84"/>
                  <a:pt x="491" y="83"/>
                  <a:pt x="491" y="83"/>
                </a:cubicBezTo>
                <a:cubicBezTo>
                  <a:pt x="491" y="83"/>
                  <a:pt x="492" y="83"/>
                  <a:pt x="492" y="83"/>
                </a:cubicBezTo>
                <a:cubicBezTo>
                  <a:pt x="492" y="82"/>
                  <a:pt x="492" y="82"/>
                  <a:pt x="492" y="82"/>
                </a:cubicBezTo>
                <a:cubicBezTo>
                  <a:pt x="492" y="82"/>
                  <a:pt x="493" y="82"/>
                  <a:pt x="493" y="82"/>
                </a:cubicBezTo>
                <a:cubicBezTo>
                  <a:pt x="492" y="82"/>
                  <a:pt x="492" y="82"/>
                  <a:pt x="492" y="82"/>
                </a:cubicBezTo>
                <a:cubicBezTo>
                  <a:pt x="492" y="82"/>
                  <a:pt x="491" y="82"/>
                  <a:pt x="491" y="82"/>
                </a:cubicBezTo>
                <a:cubicBezTo>
                  <a:pt x="491" y="82"/>
                  <a:pt x="490" y="82"/>
                  <a:pt x="490" y="82"/>
                </a:cubicBezTo>
                <a:cubicBezTo>
                  <a:pt x="489" y="82"/>
                  <a:pt x="490" y="82"/>
                  <a:pt x="490" y="82"/>
                </a:cubicBezTo>
                <a:cubicBezTo>
                  <a:pt x="489" y="82"/>
                  <a:pt x="488" y="82"/>
                  <a:pt x="489" y="81"/>
                </a:cubicBezTo>
                <a:cubicBezTo>
                  <a:pt x="489" y="81"/>
                  <a:pt x="490" y="81"/>
                  <a:pt x="489" y="81"/>
                </a:cubicBezTo>
                <a:cubicBezTo>
                  <a:pt x="489" y="80"/>
                  <a:pt x="490" y="80"/>
                  <a:pt x="490" y="80"/>
                </a:cubicBezTo>
                <a:cubicBezTo>
                  <a:pt x="490" y="80"/>
                  <a:pt x="491" y="80"/>
                  <a:pt x="491" y="80"/>
                </a:cubicBezTo>
                <a:cubicBezTo>
                  <a:pt x="491" y="80"/>
                  <a:pt x="490" y="80"/>
                  <a:pt x="490" y="80"/>
                </a:cubicBezTo>
                <a:cubicBezTo>
                  <a:pt x="490" y="80"/>
                  <a:pt x="489" y="80"/>
                  <a:pt x="489" y="80"/>
                </a:cubicBezTo>
                <a:cubicBezTo>
                  <a:pt x="489" y="80"/>
                  <a:pt x="489" y="81"/>
                  <a:pt x="489" y="81"/>
                </a:cubicBezTo>
                <a:cubicBezTo>
                  <a:pt x="488" y="81"/>
                  <a:pt x="488" y="81"/>
                  <a:pt x="488" y="81"/>
                </a:cubicBezTo>
                <a:cubicBezTo>
                  <a:pt x="488" y="81"/>
                  <a:pt x="487" y="81"/>
                  <a:pt x="487" y="81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6" y="81"/>
                  <a:pt x="485" y="81"/>
                  <a:pt x="485" y="81"/>
                </a:cubicBezTo>
                <a:cubicBezTo>
                  <a:pt x="485" y="81"/>
                  <a:pt x="485" y="81"/>
                  <a:pt x="485" y="81"/>
                </a:cubicBezTo>
                <a:cubicBezTo>
                  <a:pt x="484" y="81"/>
                  <a:pt x="484" y="82"/>
                  <a:pt x="484" y="81"/>
                </a:cubicBezTo>
                <a:cubicBezTo>
                  <a:pt x="485" y="81"/>
                  <a:pt x="485" y="81"/>
                  <a:pt x="485" y="82"/>
                </a:cubicBezTo>
                <a:cubicBezTo>
                  <a:pt x="484" y="82"/>
                  <a:pt x="484" y="82"/>
                  <a:pt x="484" y="82"/>
                </a:cubicBezTo>
                <a:cubicBezTo>
                  <a:pt x="483" y="82"/>
                  <a:pt x="484" y="82"/>
                  <a:pt x="483" y="82"/>
                </a:cubicBezTo>
                <a:cubicBezTo>
                  <a:pt x="483" y="81"/>
                  <a:pt x="482" y="81"/>
                  <a:pt x="482" y="82"/>
                </a:cubicBezTo>
                <a:cubicBezTo>
                  <a:pt x="482" y="82"/>
                  <a:pt x="481" y="82"/>
                  <a:pt x="481" y="82"/>
                </a:cubicBezTo>
                <a:cubicBezTo>
                  <a:pt x="481" y="82"/>
                  <a:pt x="480" y="82"/>
                  <a:pt x="480" y="82"/>
                </a:cubicBezTo>
                <a:cubicBezTo>
                  <a:pt x="480" y="82"/>
                  <a:pt x="479" y="82"/>
                  <a:pt x="479" y="82"/>
                </a:cubicBezTo>
                <a:cubicBezTo>
                  <a:pt x="479" y="82"/>
                  <a:pt x="479" y="82"/>
                  <a:pt x="478" y="82"/>
                </a:cubicBezTo>
                <a:cubicBezTo>
                  <a:pt x="478" y="82"/>
                  <a:pt x="477" y="82"/>
                  <a:pt x="477" y="82"/>
                </a:cubicBezTo>
                <a:cubicBezTo>
                  <a:pt x="476" y="83"/>
                  <a:pt x="475" y="83"/>
                  <a:pt x="474" y="83"/>
                </a:cubicBezTo>
                <a:cubicBezTo>
                  <a:pt x="473" y="83"/>
                  <a:pt x="473" y="82"/>
                  <a:pt x="473" y="82"/>
                </a:cubicBezTo>
                <a:cubicBezTo>
                  <a:pt x="472" y="82"/>
                  <a:pt x="471" y="83"/>
                  <a:pt x="470" y="83"/>
                </a:cubicBezTo>
                <a:cubicBezTo>
                  <a:pt x="470" y="82"/>
                  <a:pt x="469" y="82"/>
                  <a:pt x="469" y="82"/>
                </a:cubicBezTo>
                <a:cubicBezTo>
                  <a:pt x="468" y="82"/>
                  <a:pt x="468" y="82"/>
                  <a:pt x="467" y="82"/>
                </a:cubicBezTo>
                <a:cubicBezTo>
                  <a:pt x="467" y="82"/>
                  <a:pt x="467" y="82"/>
                  <a:pt x="466" y="82"/>
                </a:cubicBezTo>
                <a:cubicBezTo>
                  <a:pt x="466" y="82"/>
                  <a:pt x="465" y="82"/>
                  <a:pt x="465" y="82"/>
                </a:cubicBezTo>
                <a:cubicBezTo>
                  <a:pt x="465" y="81"/>
                  <a:pt x="465" y="81"/>
                  <a:pt x="464" y="81"/>
                </a:cubicBezTo>
                <a:cubicBezTo>
                  <a:pt x="464" y="81"/>
                  <a:pt x="465" y="81"/>
                  <a:pt x="465" y="81"/>
                </a:cubicBezTo>
                <a:cubicBezTo>
                  <a:pt x="466" y="81"/>
                  <a:pt x="467" y="81"/>
                  <a:pt x="467" y="80"/>
                </a:cubicBezTo>
                <a:cubicBezTo>
                  <a:pt x="467" y="80"/>
                  <a:pt x="468" y="80"/>
                  <a:pt x="468" y="80"/>
                </a:cubicBezTo>
                <a:cubicBezTo>
                  <a:pt x="468" y="80"/>
                  <a:pt x="469" y="80"/>
                  <a:pt x="470" y="79"/>
                </a:cubicBezTo>
                <a:cubicBezTo>
                  <a:pt x="470" y="79"/>
                  <a:pt x="471" y="79"/>
                  <a:pt x="472" y="79"/>
                </a:cubicBezTo>
                <a:cubicBezTo>
                  <a:pt x="472" y="80"/>
                  <a:pt x="473" y="79"/>
                  <a:pt x="473" y="79"/>
                </a:cubicBezTo>
                <a:cubicBezTo>
                  <a:pt x="474" y="79"/>
                  <a:pt x="474" y="79"/>
                  <a:pt x="474" y="79"/>
                </a:cubicBezTo>
                <a:cubicBezTo>
                  <a:pt x="474" y="78"/>
                  <a:pt x="474" y="78"/>
                  <a:pt x="474" y="78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6"/>
                  <a:pt x="474" y="76"/>
                </a:cubicBezTo>
                <a:cubicBezTo>
                  <a:pt x="473" y="76"/>
                  <a:pt x="473" y="76"/>
                  <a:pt x="473" y="76"/>
                </a:cubicBezTo>
                <a:cubicBezTo>
                  <a:pt x="473" y="76"/>
                  <a:pt x="473" y="76"/>
                  <a:pt x="472" y="76"/>
                </a:cubicBezTo>
                <a:cubicBezTo>
                  <a:pt x="472" y="76"/>
                  <a:pt x="472" y="75"/>
                  <a:pt x="472" y="75"/>
                </a:cubicBezTo>
                <a:cubicBezTo>
                  <a:pt x="471" y="75"/>
                  <a:pt x="470" y="75"/>
                  <a:pt x="470" y="75"/>
                </a:cubicBezTo>
                <a:cubicBezTo>
                  <a:pt x="470" y="74"/>
                  <a:pt x="469" y="75"/>
                  <a:pt x="469" y="75"/>
                </a:cubicBezTo>
                <a:cubicBezTo>
                  <a:pt x="469" y="75"/>
                  <a:pt x="469" y="75"/>
                  <a:pt x="468" y="75"/>
                </a:cubicBezTo>
                <a:cubicBezTo>
                  <a:pt x="468" y="75"/>
                  <a:pt x="467" y="75"/>
                  <a:pt x="467" y="75"/>
                </a:cubicBezTo>
                <a:cubicBezTo>
                  <a:pt x="467" y="75"/>
                  <a:pt x="468" y="76"/>
                  <a:pt x="467" y="76"/>
                </a:cubicBezTo>
                <a:cubicBezTo>
                  <a:pt x="467" y="76"/>
                  <a:pt x="467" y="76"/>
                  <a:pt x="466" y="76"/>
                </a:cubicBezTo>
                <a:cubicBezTo>
                  <a:pt x="466" y="75"/>
                  <a:pt x="465" y="75"/>
                  <a:pt x="465" y="75"/>
                </a:cubicBezTo>
                <a:cubicBezTo>
                  <a:pt x="464" y="75"/>
                  <a:pt x="464" y="75"/>
                  <a:pt x="463" y="75"/>
                </a:cubicBezTo>
                <a:cubicBezTo>
                  <a:pt x="463" y="75"/>
                  <a:pt x="463" y="75"/>
                  <a:pt x="462" y="75"/>
                </a:cubicBezTo>
                <a:cubicBezTo>
                  <a:pt x="462" y="75"/>
                  <a:pt x="461" y="75"/>
                  <a:pt x="460" y="75"/>
                </a:cubicBezTo>
                <a:cubicBezTo>
                  <a:pt x="460" y="75"/>
                  <a:pt x="459" y="73"/>
                  <a:pt x="458" y="73"/>
                </a:cubicBezTo>
                <a:cubicBezTo>
                  <a:pt x="457" y="73"/>
                  <a:pt x="455" y="73"/>
                  <a:pt x="454" y="73"/>
                </a:cubicBezTo>
                <a:cubicBezTo>
                  <a:pt x="454" y="73"/>
                  <a:pt x="453" y="72"/>
                  <a:pt x="452" y="71"/>
                </a:cubicBezTo>
                <a:cubicBezTo>
                  <a:pt x="451" y="71"/>
                  <a:pt x="450" y="70"/>
                  <a:pt x="448" y="70"/>
                </a:cubicBezTo>
                <a:cubicBezTo>
                  <a:pt x="445" y="70"/>
                  <a:pt x="443" y="70"/>
                  <a:pt x="443" y="70"/>
                </a:cubicBezTo>
                <a:cubicBezTo>
                  <a:pt x="442" y="70"/>
                  <a:pt x="441" y="72"/>
                  <a:pt x="440" y="72"/>
                </a:cubicBezTo>
                <a:cubicBezTo>
                  <a:pt x="440" y="72"/>
                  <a:pt x="439" y="72"/>
                  <a:pt x="439" y="72"/>
                </a:cubicBezTo>
                <a:cubicBezTo>
                  <a:pt x="438" y="72"/>
                  <a:pt x="438" y="73"/>
                  <a:pt x="437" y="73"/>
                </a:cubicBezTo>
                <a:cubicBezTo>
                  <a:pt x="437" y="73"/>
                  <a:pt x="434" y="73"/>
                  <a:pt x="434" y="73"/>
                </a:cubicBezTo>
                <a:cubicBezTo>
                  <a:pt x="434" y="72"/>
                  <a:pt x="435" y="72"/>
                  <a:pt x="436" y="72"/>
                </a:cubicBezTo>
                <a:cubicBezTo>
                  <a:pt x="436" y="71"/>
                  <a:pt x="437" y="71"/>
                  <a:pt x="437" y="71"/>
                </a:cubicBezTo>
                <a:cubicBezTo>
                  <a:pt x="438" y="71"/>
                  <a:pt x="436" y="71"/>
                  <a:pt x="437" y="70"/>
                </a:cubicBezTo>
                <a:cubicBezTo>
                  <a:pt x="437" y="70"/>
                  <a:pt x="438" y="69"/>
                  <a:pt x="438" y="69"/>
                </a:cubicBezTo>
                <a:cubicBezTo>
                  <a:pt x="438" y="69"/>
                  <a:pt x="439" y="69"/>
                  <a:pt x="439" y="68"/>
                </a:cubicBezTo>
                <a:cubicBezTo>
                  <a:pt x="440" y="68"/>
                  <a:pt x="440" y="67"/>
                  <a:pt x="439" y="68"/>
                </a:cubicBezTo>
                <a:cubicBezTo>
                  <a:pt x="438" y="68"/>
                  <a:pt x="438" y="68"/>
                  <a:pt x="438" y="68"/>
                </a:cubicBezTo>
                <a:cubicBezTo>
                  <a:pt x="438" y="69"/>
                  <a:pt x="437" y="69"/>
                  <a:pt x="437" y="69"/>
                </a:cubicBezTo>
                <a:cubicBezTo>
                  <a:pt x="436" y="68"/>
                  <a:pt x="435" y="69"/>
                  <a:pt x="435" y="69"/>
                </a:cubicBezTo>
                <a:cubicBezTo>
                  <a:pt x="434" y="69"/>
                  <a:pt x="435" y="69"/>
                  <a:pt x="435" y="69"/>
                </a:cubicBezTo>
                <a:cubicBezTo>
                  <a:pt x="436" y="69"/>
                  <a:pt x="437" y="69"/>
                  <a:pt x="436" y="69"/>
                </a:cubicBezTo>
                <a:cubicBezTo>
                  <a:pt x="436" y="69"/>
                  <a:pt x="435" y="70"/>
                  <a:pt x="435" y="70"/>
                </a:cubicBezTo>
                <a:cubicBezTo>
                  <a:pt x="435" y="70"/>
                  <a:pt x="434" y="70"/>
                  <a:pt x="434" y="70"/>
                </a:cubicBezTo>
                <a:cubicBezTo>
                  <a:pt x="433" y="70"/>
                  <a:pt x="433" y="71"/>
                  <a:pt x="434" y="70"/>
                </a:cubicBezTo>
                <a:cubicBezTo>
                  <a:pt x="434" y="70"/>
                  <a:pt x="435" y="71"/>
                  <a:pt x="434" y="71"/>
                </a:cubicBezTo>
                <a:cubicBezTo>
                  <a:pt x="434" y="71"/>
                  <a:pt x="433" y="71"/>
                  <a:pt x="432" y="71"/>
                </a:cubicBezTo>
                <a:cubicBezTo>
                  <a:pt x="432" y="71"/>
                  <a:pt x="431" y="71"/>
                  <a:pt x="431" y="71"/>
                </a:cubicBezTo>
                <a:cubicBezTo>
                  <a:pt x="432" y="71"/>
                  <a:pt x="432" y="71"/>
                  <a:pt x="432" y="71"/>
                </a:cubicBezTo>
                <a:cubicBezTo>
                  <a:pt x="432" y="72"/>
                  <a:pt x="432" y="72"/>
                  <a:pt x="431" y="72"/>
                </a:cubicBezTo>
                <a:cubicBezTo>
                  <a:pt x="431" y="72"/>
                  <a:pt x="429" y="72"/>
                  <a:pt x="429" y="72"/>
                </a:cubicBezTo>
                <a:cubicBezTo>
                  <a:pt x="430" y="72"/>
                  <a:pt x="430" y="72"/>
                  <a:pt x="431" y="72"/>
                </a:cubicBezTo>
                <a:cubicBezTo>
                  <a:pt x="431" y="72"/>
                  <a:pt x="431" y="73"/>
                  <a:pt x="431" y="73"/>
                </a:cubicBezTo>
                <a:cubicBezTo>
                  <a:pt x="430" y="73"/>
                  <a:pt x="430" y="72"/>
                  <a:pt x="430" y="73"/>
                </a:cubicBezTo>
                <a:cubicBezTo>
                  <a:pt x="429" y="73"/>
                  <a:pt x="429" y="73"/>
                  <a:pt x="429" y="73"/>
                </a:cubicBezTo>
                <a:cubicBezTo>
                  <a:pt x="429" y="72"/>
                  <a:pt x="428" y="73"/>
                  <a:pt x="427" y="72"/>
                </a:cubicBezTo>
                <a:cubicBezTo>
                  <a:pt x="427" y="72"/>
                  <a:pt x="427" y="71"/>
                  <a:pt x="427" y="70"/>
                </a:cubicBezTo>
                <a:cubicBezTo>
                  <a:pt x="427" y="70"/>
                  <a:pt x="427" y="70"/>
                  <a:pt x="428" y="69"/>
                </a:cubicBezTo>
                <a:cubicBezTo>
                  <a:pt x="428" y="68"/>
                  <a:pt x="428" y="67"/>
                  <a:pt x="428" y="67"/>
                </a:cubicBezTo>
                <a:cubicBezTo>
                  <a:pt x="428" y="66"/>
                  <a:pt x="428" y="66"/>
                  <a:pt x="427" y="66"/>
                </a:cubicBezTo>
                <a:cubicBezTo>
                  <a:pt x="427" y="65"/>
                  <a:pt x="426" y="66"/>
                  <a:pt x="427" y="66"/>
                </a:cubicBezTo>
                <a:cubicBezTo>
                  <a:pt x="427" y="65"/>
                  <a:pt x="427" y="65"/>
                  <a:pt x="426" y="65"/>
                </a:cubicBezTo>
                <a:cubicBezTo>
                  <a:pt x="426" y="65"/>
                  <a:pt x="425" y="66"/>
                  <a:pt x="425" y="66"/>
                </a:cubicBezTo>
                <a:cubicBezTo>
                  <a:pt x="426" y="66"/>
                  <a:pt x="426" y="66"/>
                  <a:pt x="425" y="66"/>
                </a:cubicBezTo>
                <a:cubicBezTo>
                  <a:pt x="425" y="66"/>
                  <a:pt x="425" y="67"/>
                  <a:pt x="425" y="67"/>
                </a:cubicBezTo>
                <a:cubicBezTo>
                  <a:pt x="425" y="67"/>
                  <a:pt x="426" y="67"/>
                  <a:pt x="425" y="67"/>
                </a:cubicBezTo>
                <a:cubicBezTo>
                  <a:pt x="425" y="67"/>
                  <a:pt x="425" y="68"/>
                  <a:pt x="425" y="67"/>
                </a:cubicBezTo>
                <a:cubicBezTo>
                  <a:pt x="426" y="67"/>
                  <a:pt x="426" y="68"/>
                  <a:pt x="426" y="68"/>
                </a:cubicBezTo>
                <a:cubicBezTo>
                  <a:pt x="425" y="67"/>
                  <a:pt x="424" y="68"/>
                  <a:pt x="423" y="68"/>
                </a:cubicBezTo>
                <a:cubicBezTo>
                  <a:pt x="422" y="68"/>
                  <a:pt x="422" y="68"/>
                  <a:pt x="421" y="69"/>
                </a:cubicBezTo>
                <a:cubicBezTo>
                  <a:pt x="421" y="69"/>
                  <a:pt x="419" y="70"/>
                  <a:pt x="418" y="70"/>
                </a:cubicBezTo>
                <a:cubicBezTo>
                  <a:pt x="418" y="70"/>
                  <a:pt x="417" y="71"/>
                  <a:pt x="417" y="71"/>
                </a:cubicBezTo>
                <a:cubicBezTo>
                  <a:pt x="416" y="70"/>
                  <a:pt x="416" y="70"/>
                  <a:pt x="416" y="70"/>
                </a:cubicBezTo>
                <a:cubicBezTo>
                  <a:pt x="417" y="70"/>
                  <a:pt x="418" y="69"/>
                  <a:pt x="418" y="69"/>
                </a:cubicBezTo>
                <a:cubicBezTo>
                  <a:pt x="418" y="69"/>
                  <a:pt x="417" y="69"/>
                  <a:pt x="416" y="69"/>
                </a:cubicBezTo>
                <a:cubicBezTo>
                  <a:pt x="416" y="70"/>
                  <a:pt x="416" y="70"/>
                  <a:pt x="415" y="70"/>
                </a:cubicBezTo>
                <a:cubicBezTo>
                  <a:pt x="414" y="70"/>
                  <a:pt x="414" y="70"/>
                  <a:pt x="413" y="70"/>
                </a:cubicBezTo>
                <a:cubicBezTo>
                  <a:pt x="413" y="70"/>
                  <a:pt x="412" y="70"/>
                  <a:pt x="411" y="71"/>
                </a:cubicBezTo>
                <a:cubicBezTo>
                  <a:pt x="410" y="71"/>
                  <a:pt x="409" y="72"/>
                  <a:pt x="408" y="72"/>
                </a:cubicBezTo>
                <a:cubicBezTo>
                  <a:pt x="407" y="72"/>
                  <a:pt x="407" y="72"/>
                  <a:pt x="406" y="72"/>
                </a:cubicBezTo>
                <a:cubicBezTo>
                  <a:pt x="406" y="72"/>
                  <a:pt x="405" y="72"/>
                  <a:pt x="405" y="73"/>
                </a:cubicBezTo>
                <a:cubicBezTo>
                  <a:pt x="404" y="73"/>
                  <a:pt x="403" y="74"/>
                  <a:pt x="404" y="74"/>
                </a:cubicBezTo>
                <a:cubicBezTo>
                  <a:pt x="404" y="73"/>
                  <a:pt x="405" y="73"/>
                  <a:pt x="405" y="72"/>
                </a:cubicBezTo>
                <a:cubicBezTo>
                  <a:pt x="405" y="73"/>
                  <a:pt x="405" y="73"/>
                  <a:pt x="405" y="73"/>
                </a:cubicBezTo>
                <a:cubicBezTo>
                  <a:pt x="406" y="72"/>
                  <a:pt x="406" y="72"/>
                  <a:pt x="406" y="72"/>
                </a:cubicBezTo>
                <a:cubicBezTo>
                  <a:pt x="406" y="71"/>
                  <a:pt x="407" y="71"/>
                  <a:pt x="407" y="71"/>
                </a:cubicBezTo>
                <a:cubicBezTo>
                  <a:pt x="407" y="71"/>
                  <a:pt x="409" y="71"/>
                  <a:pt x="409" y="71"/>
                </a:cubicBezTo>
                <a:cubicBezTo>
                  <a:pt x="410" y="70"/>
                  <a:pt x="412" y="70"/>
                  <a:pt x="412" y="70"/>
                </a:cubicBezTo>
                <a:cubicBezTo>
                  <a:pt x="413" y="70"/>
                  <a:pt x="415" y="69"/>
                  <a:pt x="416" y="69"/>
                </a:cubicBezTo>
                <a:cubicBezTo>
                  <a:pt x="417" y="68"/>
                  <a:pt x="418" y="68"/>
                  <a:pt x="417" y="68"/>
                </a:cubicBezTo>
                <a:cubicBezTo>
                  <a:pt x="417" y="68"/>
                  <a:pt x="417" y="67"/>
                  <a:pt x="417" y="67"/>
                </a:cubicBezTo>
                <a:cubicBezTo>
                  <a:pt x="417" y="67"/>
                  <a:pt x="416" y="68"/>
                  <a:pt x="416" y="68"/>
                </a:cubicBezTo>
                <a:cubicBezTo>
                  <a:pt x="416" y="68"/>
                  <a:pt x="415" y="68"/>
                  <a:pt x="415" y="68"/>
                </a:cubicBezTo>
                <a:cubicBezTo>
                  <a:pt x="414" y="68"/>
                  <a:pt x="413" y="69"/>
                  <a:pt x="413" y="68"/>
                </a:cubicBezTo>
                <a:cubicBezTo>
                  <a:pt x="413" y="68"/>
                  <a:pt x="412" y="68"/>
                  <a:pt x="411" y="68"/>
                </a:cubicBezTo>
                <a:cubicBezTo>
                  <a:pt x="410" y="68"/>
                  <a:pt x="410" y="68"/>
                  <a:pt x="409" y="69"/>
                </a:cubicBezTo>
                <a:cubicBezTo>
                  <a:pt x="409" y="69"/>
                  <a:pt x="408" y="70"/>
                  <a:pt x="408" y="70"/>
                </a:cubicBezTo>
                <a:cubicBezTo>
                  <a:pt x="407" y="70"/>
                  <a:pt x="408" y="69"/>
                  <a:pt x="407" y="69"/>
                </a:cubicBezTo>
                <a:cubicBezTo>
                  <a:pt x="407" y="69"/>
                  <a:pt x="407" y="69"/>
                  <a:pt x="406" y="70"/>
                </a:cubicBezTo>
                <a:cubicBezTo>
                  <a:pt x="406" y="70"/>
                  <a:pt x="405" y="70"/>
                  <a:pt x="404" y="70"/>
                </a:cubicBezTo>
                <a:cubicBezTo>
                  <a:pt x="404" y="70"/>
                  <a:pt x="403" y="70"/>
                  <a:pt x="403" y="70"/>
                </a:cubicBezTo>
                <a:cubicBezTo>
                  <a:pt x="403" y="70"/>
                  <a:pt x="403" y="71"/>
                  <a:pt x="402" y="71"/>
                </a:cubicBezTo>
                <a:cubicBezTo>
                  <a:pt x="402" y="71"/>
                  <a:pt x="402" y="70"/>
                  <a:pt x="402" y="70"/>
                </a:cubicBezTo>
                <a:cubicBezTo>
                  <a:pt x="401" y="70"/>
                  <a:pt x="401" y="70"/>
                  <a:pt x="401" y="71"/>
                </a:cubicBezTo>
                <a:cubicBezTo>
                  <a:pt x="400" y="71"/>
                  <a:pt x="401" y="71"/>
                  <a:pt x="400" y="71"/>
                </a:cubicBezTo>
                <a:cubicBezTo>
                  <a:pt x="400" y="71"/>
                  <a:pt x="399" y="71"/>
                  <a:pt x="399" y="71"/>
                </a:cubicBezTo>
                <a:cubicBezTo>
                  <a:pt x="398" y="71"/>
                  <a:pt x="398" y="71"/>
                  <a:pt x="398" y="71"/>
                </a:cubicBezTo>
                <a:cubicBezTo>
                  <a:pt x="397" y="72"/>
                  <a:pt x="396" y="72"/>
                  <a:pt x="396" y="72"/>
                </a:cubicBezTo>
                <a:cubicBezTo>
                  <a:pt x="396" y="72"/>
                  <a:pt x="395" y="73"/>
                  <a:pt x="395" y="72"/>
                </a:cubicBezTo>
                <a:cubicBezTo>
                  <a:pt x="394" y="72"/>
                  <a:pt x="393" y="72"/>
                  <a:pt x="393" y="73"/>
                </a:cubicBezTo>
                <a:cubicBezTo>
                  <a:pt x="392" y="73"/>
                  <a:pt x="392" y="73"/>
                  <a:pt x="391" y="73"/>
                </a:cubicBezTo>
                <a:cubicBezTo>
                  <a:pt x="391" y="73"/>
                  <a:pt x="390" y="73"/>
                  <a:pt x="390" y="73"/>
                </a:cubicBezTo>
                <a:cubicBezTo>
                  <a:pt x="390" y="73"/>
                  <a:pt x="389" y="74"/>
                  <a:pt x="389" y="74"/>
                </a:cubicBezTo>
                <a:cubicBezTo>
                  <a:pt x="390" y="73"/>
                  <a:pt x="391" y="73"/>
                  <a:pt x="391" y="73"/>
                </a:cubicBezTo>
                <a:cubicBezTo>
                  <a:pt x="392" y="72"/>
                  <a:pt x="394" y="72"/>
                  <a:pt x="394" y="72"/>
                </a:cubicBezTo>
                <a:cubicBezTo>
                  <a:pt x="394" y="71"/>
                  <a:pt x="394" y="71"/>
                  <a:pt x="394" y="71"/>
                </a:cubicBezTo>
                <a:cubicBezTo>
                  <a:pt x="393" y="71"/>
                  <a:pt x="394" y="72"/>
                  <a:pt x="393" y="72"/>
                </a:cubicBezTo>
                <a:cubicBezTo>
                  <a:pt x="393" y="72"/>
                  <a:pt x="393" y="72"/>
                  <a:pt x="393" y="71"/>
                </a:cubicBezTo>
                <a:cubicBezTo>
                  <a:pt x="393" y="71"/>
                  <a:pt x="393" y="71"/>
                  <a:pt x="392" y="71"/>
                </a:cubicBezTo>
                <a:cubicBezTo>
                  <a:pt x="392" y="71"/>
                  <a:pt x="391" y="71"/>
                  <a:pt x="391" y="72"/>
                </a:cubicBezTo>
                <a:cubicBezTo>
                  <a:pt x="390" y="72"/>
                  <a:pt x="390" y="72"/>
                  <a:pt x="390" y="72"/>
                </a:cubicBezTo>
                <a:cubicBezTo>
                  <a:pt x="389" y="72"/>
                  <a:pt x="389" y="72"/>
                  <a:pt x="388" y="72"/>
                </a:cubicBezTo>
                <a:cubicBezTo>
                  <a:pt x="387" y="72"/>
                  <a:pt x="387" y="72"/>
                  <a:pt x="386" y="72"/>
                </a:cubicBezTo>
                <a:cubicBezTo>
                  <a:pt x="386" y="73"/>
                  <a:pt x="386" y="73"/>
                  <a:pt x="385" y="73"/>
                </a:cubicBezTo>
                <a:cubicBezTo>
                  <a:pt x="385" y="73"/>
                  <a:pt x="385" y="73"/>
                  <a:pt x="385" y="73"/>
                </a:cubicBezTo>
                <a:cubicBezTo>
                  <a:pt x="384" y="72"/>
                  <a:pt x="384" y="73"/>
                  <a:pt x="384" y="73"/>
                </a:cubicBezTo>
                <a:cubicBezTo>
                  <a:pt x="384" y="73"/>
                  <a:pt x="383" y="73"/>
                  <a:pt x="383" y="73"/>
                </a:cubicBezTo>
                <a:cubicBezTo>
                  <a:pt x="383" y="73"/>
                  <a:pt x="383" y="73"/>
                  <a:pt x="383" y="74"/>
                </a:cubicBezTo>
                <a:cubicBezTo>
                  <a:pt x="383" y="74"/>
                  <a:pt x="383" y="74"/>
                  <a:pt x="383" y="74"/>
                </a:cubicBezTo>
                <a:cubicBezTo>
                  <a:pt x="383" y="74"/>
                  <a:pt x="382" y="74"/>
                  <a:pt x="382" y="73"/>
                </a:cubicBezTo>
                <a:cubicBezTo>
                  <a:pt x="382" y="73"/>
                  <a:pt x="381" y="74"/>
                  <a:pt x="381" y="74"/>
                </a:cubicBezTo>
                <a:cubicBezTo>
                  <a:pt x="381" y="74"/>
                  <a:pt x="381" y="75"/>
                  <a:pt x="381" y="75"/>
                </a:cubicBezTo>
                <a:cubicBezTo>
                  <a:pt x="381" y="75"/>
                  <a:pt x="380" y="75"/>
                  <a:pt x="380" y="75"/>
                </a:cubicBezTo>
                <a:cubicBezTo>
                  <a:pt x="380" y="75"/>
                  <a:pt x="381" y="75"/>
                  <a:pt x="381" y="75"/>
                </a:cubicBezTo>
                <a:cubicBezTo>
                  <a:pt x="381" y="75"/>
                  <a:pt x="381" y="75"/>
                  <a:pt x="382" y="75"/>
                </a:cubicBezTo>
                <a:cubicBezTo>
                  <a:pt x="382" y="74"/>
                  <a:pt x="382" y="75"/>
                  <a:pt x="383" y="75"/>
                </a:cubicBezTo>
                <a:cubicBezTo>
                  <a:pt x="383" y="75"/>
                  <a:pt x="384" y="75"/>
                  <a:pt x="384" y="75"/>
                </a:cubicBezTo>
                <a:cubicBezTo>
                  <a:pt x="384" y="75"/>
                  <a:pt x="385" y="75"/>
                  <a:pt x="385" y="75"/>
                </a:cubicBezTo>
                <a:cubicBezTo>
                  <a:pt x="385" y="75"/>
                  <a:pt x="385" y="75"/>
                  <a:pt x="385" y="76"/>
                </a:cubicBezTo>
                <a:cubicBezTo>
                  <a:pt x="385" y="76"/>
                  <a:pt x="385" y="76"/>
                  <a:pt x="386" y="75"/>
                </a:cubicBezTo>
                <a:cubicBezTo>
                  <a:pt x="386" y="75"/>
                  <a:pt x="386" y="75"/>
                  <a:pt x="387" y="74"/>
                </a:cubicBezTo>
                <a:cubicBezTo>
                  <a:pt x="387" y="74"/>
                  <a:pt x="388" y="74"/>
                  <a:pt x="389" y="74"/>
                </a:cubicBezTo>
                <a:cubicBezTo>
                  <a:pt x="388" y="74"/>
                  <a:pt x="387" y="74"/>
                  <a:pt x="387" y="74"/>
                </a:cubicBezTo>
                <a:cubicBezTo>
                  <a:pt x="386" y="75"/>
                  <a:pt x="386" y="75"/>
                  <a:pt x="386" y="75"/>
                </a:cubicBezTo>
                <a:cubicBezTo>
                  <a:pt x="386" y="76"/>
                  <a:pt x="386" y="76"/>
                  <a:pt x="386" y="76"/>
                </a:cubicBezTo>
                <a:cubicBezTo>
                  <a:pt x="385" y="77"/>
                  <a:pt x="385" y="77"/>
                  <a:pt x="385" y="76"/>
                </a:cubicBezTo>
                <a:cubicBezTo>
                  <a:pt x="385" y="76"/>
                  <a:pt x="385" y="75"/>
                  <a:pt x="385" y="75"/>
                </a:cubicBezTo>
                <a:cubicBezTo>
                  <a:pt x="384" y="75"/>
                  <a:pt x="384" y="76"/>
                  <a:pt x="383" y="75"/>
                </a:cubicBezTo>
                <a:cubicBezTo>
                  <a:pt x="383" y="75"/>
                  <a:pt x="382" y="75"/>
                  <a:pt x="382" y="75"/>
                </a:cubicBezTo>
                <a:cubicBezTo>
                  <a:pt x="382" y="75"/>
                  <a:pt x="381" y="75"/>
                  <a:pt x="381" y="75"/>
                </a:cubicBezTo>
                <a:cubicBezTo>
                  <a:pt x="381" y="76"/>
                  <a:pt x="381" y="76"/>
                  <a:pt x="381" y="76"/>
                </a:cubicBezTo>
                <a:cubicBezTo>
                  <a:pt x="381" y="77"/>
                  <a:pt x="381" y="77"/>
                  <a:pt x="381" y="77"/>
                </a:cubicBezTo>
                <a:cubicBezTo>
                  <a:pt x="381" y="76"/>
                  <a:pt x="380" y="76"/>
                  <a:pt x="380" y="76"/>
                </a:cubicBezTo>
                <a:cubicBezTo>
                  <a:pt x="379" y="76"/>
                  <a:pt x="379" y="75"/>
                  <a:pt x="378" y="75"/>
                </a:cubicBezTo>
                <a:cubicBezTo>
                  <a:pt x="378" y="75"/>
                  <a:pt x="377" y="75"/>
                  <a:pt x="376" y="75"/>
                </a:cubicBezTo>
                <a:cubicBezTo>
                  <a:pt x="376" y="76"/>
                  <a:pt x="376" y="75"/>
                  <a:pt x="375" y="75"/>
                </a:cubicBezTo>
                <a:cubicBezTo>
                  <a:pt x="375" y="75"/>
                  <a:pt x="375" y="75"/>
                  <a:pt x="374" y="75"/>
                </a:cubicBezTo>
                <a:cubicBezTo>
                  <a:pt x="373" y="75"/>
                  <a:pt x="373" y="74"/>
                  <a:pt x="372" y="74"/>
                </a:cubicBezTo>
                <a:cubicBezTo>
                  <a:pt x="372" y="74"/>
                  <a:pt x="372" y="74"/>
                  <a:pt x="372" y="73"/>
                </a:cubicBezTo>
                <a:cubicBezTo>
                  <a:pt x="372" y="73"/>
                  <a:pt x="371" y="73"/>
                  <a:pt x="371" y="73"/>
                </a:cubicBezTo>
                <a:cubicBezTo>
                  <a:pt x="371" y="73"/>
                  <a:pt x="371" y="73"/>
                  <a:pt x="370" y="72"/>
                </a:cubicBezTo>
                <a:cubicBezTo>
                  <a:pt x="370" y="72"/>
                  <a:pt x="370" y="72"/>
                  <a:pt x="370" y="72"/>
                </a:cubicBezTo>
                <a:cubicBezTo>
                  <a:pt x="370" y="72"/>
                  <a:pt x="371" y="71"/>
                  <a:pt x="371" y="71"/>
                </a:cubicBezTo>
                <a:cubicBezTo>
                  <a:pt x="371" y="71"/>
                  <a:pt x="371" y="71"/>
                  <a:pt x="370" y="71"/>
                </a:cubicBezTo>
                <a:cubicBezTo>
                  <a:pt x="370" y="71"/>
                  <a:pt x="370" y="72"/>
                  <a:pt x="369" y="72"/>
                </a:cubicBezTo>
                <a:cubicBezTo>
                  <a:pt x="369" y="72"/>
                  <a:pt x="368" y="71"/>
                  <a:pt x="368" y="71"/>
                </a:cubicBezTo>
                <a:cubicBezTo>
                  <a:pt x="368" y="71"/>
                  <a:pt x="367" y="71"/>
                  <a:pt x="366" y="71"/>
                </a:cubicBezTo>
                <a:cubicBezTo>
                  <a:pt x="366" y="71"/>
                  <a:pt x="366" y="71"/>
                  <a:pt x="365" y="71"/>
                </a:cubicBezTo>
                <a:cubicBezTo>
                  <a:pt x="364" y="71"/>
                  <a:pt x="364" y="71"/>
                  <a:pt x="363" y="71"/>
                </a:cubicBezTo>
                <a:cubicBezTo>
                  <a:pt x="363" y="71"/>
                  <a:pt x="362" y="71"/>
                  <a:pt x="362" y="71"/>
                </a:cubicBezTo>
                <a:cubicBezTo>
                  <a:pt x="362" y="71"/>
                  <a:pt x="362" y="71"/>
                  <a:pt x="362" y="71"/>
                </a:cubicBezTo>
                <a:cubicBezTo>
                  <a:pt x="362" y="71"/>
                  <a:pt x="361" y="71"/>
                  <a:pt x="361" y="71"/>
                </a:cubicBezTo>
                <a:cubicBezTo>
                  <a:pt x="361" y="70"/>
                  <a:pt x="361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59" y="70"/>
                  <a:pt x="359" y="70"/>
                  <a:pt x="359" y="69"/>
                </a:cubicBezTo>
                <a:cubicBezTo>
                  <a:pt x="359" y="69"/>
                  <a:pt x="359" y="69"/>
                  <a:pt x="358" y="69"/>
                </a:cubicBezTo>
                <a:cubicBezTo>
                  <a:pt x="358" y="68"/>
                  <a:pt x="357" y="68"/>
                  <a:pt x="357" y="68"/>
                </a:cubicBezTo>
                <a:cubicBezTo>
                  <a:pt x="357" y="68"/>
                  <a:pt x="356" y="68"/>
                  <a:pt x="356" y="68"/>
                </a:cubicBezTo>
                <a:cubicBezTo>
                  <a:pt x="356" y="68"/>
                  <a:pt x="355" y="68"/>
                  <a:pt x="355" y="68"/>
                </a:cubicBezTo>
                <a:cubicBezTo>
                  <a:pt x="354" y="68"/>
                  <a:pt x="353" y="68"/>
                  <a:pt x="353" y="68"/>
                </a:cubicBezTo>
                <a:cubicBezTo>
                  <a:pt x="353" y="68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8"/>
                  <a:pt x="352" y="69"/>
                  <a:pt x="351" y="69"/>
                </a:cubicBezTo>
                <a:cubicBezTo>
                  <a:pt x="351" y="69"/>
                  <a:pt x="350" y="69"/>
                  <a:pt x="350" y="69"/>
                </a:cubicBezTo>
                <a:cubicBezTo>
                  <a:pt x="349" y="69"/>
                  <a:pt x="348" y="69"/>
                  <a:pt x="348" y="69"/>
                </a:cubicBezTo>
                <a:cubicBezTo>
                  <a:pt x="347" y="69"/>
                  <a:pt x="347" y="68"/>
                  <a:pt x="347" y="68"/>
                </a:cubicBezTo>
                <a:cubicBezTo>
                  <a:pt x="346" y="68"/>
                  <a:pt x="346" y="69"/>
                  <a:pt x="346" y="68"/>
                </a:cubicBezTo>
                <a:cubicBezTo>
                  <a:pt x="346" y="68"/>
                  <a:pt x="346" y="68"/>
                  <a:pt x="346" y="68"/>
                </a:cubicBezTo>
                <a:cubicBezTo>
                  <a:pt x="345" y="68"/>
                  <a:pt x="344" y="68"/>
                  <a:pt x="344" y="68"/>
                </a:cubicBezTo>
                <a:cubicBezTo>
                  <a:pt x="344" y="68"/>
                  <a:pt x="344" y="68"/>
                  <a:pt x="344" y="68"/>
                </a:cubicBezTo>
                <a:cubicBezTo>
                  <a:pt x="343" y="68"/>
                  <a:pt x="342" y="68"/>
                  <a:pt x="341" y="68"/>
                </a:cubicBezTo>
                <a:cubicBezTo>
                  <a:pt x="341" y="68"/>
                  <a:pt x="340" y="68"/>
                  <a:pt x="340" y="68"/>
                </a:cubicBezTo>
                <a:cubicBezTo>
                  <a:pt x="339" y="68"/>
                  <a:pt x="338" y="68"/>
                  <a:pt x="338" y="68"/>
                </a:cubicBezTo>
                <a:cubicBezTo>
                  <a:pt x="338" y="68"/>
                  <a:pt x="338" y="67"/>
                  <a:pt x="337" y="67"/>
                </a:cubicBezTo>
                <a:cubicBezTo>
                  <a:pt x="337" y="67"/>
                  <a:pt x="337" y="67"/>
                  <a:pt x="336" y="67"/>
                </a:cubicBezTo>
                <a:cubicBezTo>
                  <a:pt x="336" y="67"/>
                  <a:pt x="336" y="67"/>
                  <a:pt x="336" y="67"/>
                </a:cubicBezTo>
                <a:cubicBezTo>
                  <a:pt x="336" y="67"/>
                  <a:pt x="335" y="67"/>
                  <a:pt x="335" y="67"/>
                </a:cubicBezTo>
                <a:cubicBezTo>
                  <a:pt x="335" y="66"/>
                  <a:pt x="335" y="66"/>
                  <a:pt x="334" y="66"/>
                </a:cubicBezTo>
                <a:cubicBezTo>
                  <a:pt x="334" y="66"/>
                  <a:pt x="333" y="66"/>
                  <a:pt x="333" y="66"/>
                </a:cubicBezTo>
                <a:cubicBezTo>
                  <a:pt x="333" y="66"/>
                  <a:pt x="332" y="66"/>
                  <a:pt x="332" y="66"/>
                </a:cubicBezTo>
                <a:cubicBezTo>
                  <a:pt x="331" y="66"/>
                  <a:pt x="331" y="66"/>
                  <a:pt x="330" y="66"/>
                </a:cubicBezTo>
                <a:cubicBezTo>
                  <a:pt x="330" y="66"/>
                  <a:pt x="330" y="66"/>
                  <a:pt x="329" y="66"/>
                </a:cubicBezTo>
                <a:cubicBezTo>
                  <a:pt x="329" y="66"/>
                  <a:pt x="329" y="67"/>
                  <a:pt x="329" y="66"/>
                </a:cubicBezTo>
                <a:cubicBezTo>
                  <a:pt x="328" y="66"/>
                  <a:pt x="329" y="66"/>
                  <a:pt x="328" y="66"/>
                </a:cubicBezTo>
                <a:cubicBezTo>
                  <a:pt x="328" y="66"/>
                  <a:pt x="327" y="66"/>
                  <a:pt x="327" y="66"/>
                </a:cubicBezTo>
                <a:cubicBezTo>
                  <a:pt x="327" y="66"/>
                  <a:pt x="326" y="66"/>
                  <a:pt x="326" y="66"/>
                </a:cubicBezTo>
                <a:cubicBezTo>
                  <a:pt x="325" y="66"/>
                  <a:pt x="325" y="66"/>
                  <a:pt x="324" y="67"/>
                </a:cubicBezTo>
                <a:cubicBezTo>
                  <a:pt x="324" y="67"/>
                  <a:pt x="324" y="67"/>
                  <a:pt x="324" y="67"/>
                </a:cubicBezTo>
                <a:cubicBezTo>
                  <a:pt x="324" y="66"/>
                  <a:pt x="323" y="66"/>
                  <a:pt x="323" y="66"/>
                </a:cubicBezTo>
                <a:cubicBezTo>
                  <a:pt x="322" y="66"/>
                  <a:pt x="322" y="66"/>
                  <a:pt x="322" y="66"/>
                </a:cubicBezTo>
                <a:cubicBezTo>
                  <a:pt x="322" y="66"/>
                  <a:pt x="323" y="66"/>
                  <a:pt x="323" y="66"/>
                </a:cubicBezTo>
                <a:cubicBezTo>
                  <a:pt x="323" y="66"/>
                  <a:pt x="322" y="66"/>
                  <a:pt x="322" y="65"/>
                </a:cubicBezTo>
                <a:cubicBezTo>
                  <a:pt x="321" y="65"/>
                  <a:pt x="321" y="65"/>
                  <a:pt x="321" y="65"/>
                </a:cubicBezTo>
                <a:cubicBezTo>
                  <a:pt x="322" y="65"/>
                  <a:pt x="323" y="64"/>
                  <a:pt x="323" y="64"/>
                </a:cubicBezTo>
                <a:cubicBezTo>
                  <a:pt x="323" y="64"/>
                  <a:pt x="323" y="64"/>
                  <a:pt x="322" y="64"/>
                </a:cubicBezTo>
                <a:cubicBezTo>
                  <a:pt x="321" y="64"/>
                  <a:pt x="321" y="64"/>
                  <a:pt x="321" y="64"/>
                </a:cubicBezTo>
                <a:cubicBezTo>
                  <a:pt x="320" y="63"/>
                  <a:pt x="320" y="63"/>
                  <a:pt x="320" y="64"/>
                </a:cubicBezTo>
                <a:cubicBezTo>
                  <a:pt x="319" y="64"/>
                  <a:pt x="318" y="64"/>
                  <a:pt x="318" y="64"/>
                </a:cubicBezTo>
                <a:cubicBezTo>
                  <a:pt x="318" y="64"/>
                  <a:pt x="317" y="64"/>
                  <a:pt x="317" y="64"/>
                </a:cubicBezTo>
                <a:cubicBezTo>
                  <a:pt x="317" y="64"/>
                  <a:pt x="316" y="64"/>
                  <a:pt x="315" y="64"/>
                </a:cubicBezTo>
                <a:cubicBezTo>
                  <a:pt x="315" y="64"/>
                  <a:pt x="314" y="64"/>
                  <a:pt x="314" y="64"/>
                </a:cubicBezTo>
                <a:cubicBezTo>
                  <a:pt x="314" y="64"/>
                  <a:pt x="314" y="64"/>
                  <a:pt x="313" y="64"/>
                </a:cubicBezTo>
                <a:cubicBezTo>
                  <a:pt x="313" y="64"/>
                  <a:pt x="313" y="64"/>
                  <a:pt x="314" y="64"/>
                </a:cubicBezTo>
                <a:cubicBezTo>
                  <a:pt x="315" y="63"/>
                  <a:pt x="315" y="63"/>
                  <a:pt x="315" y="63"/>
                </a:cubicBezTo>
                <a:cubicBezTo>
                  <a:pt x="314" y="62"/>
                  <a:pt x="314" y="63"/>
                  <a:pt x="314" y="63"/>
                </a:cubicBezTo>
                <a:cubicBezTo>
                  <a:pt x="314" y="63"/>
                  <a:pt x="313" y="63"/>
                  <a:pt x="313" y="63"/>
                </a:cubicBezTo>
                <a:cubicBezTo>
                  <a:pt x="313" y="62"/>
                  <a:pt x="313" y="63"/>
                  <a:pt x="313" y="63"/>
                </a:cubicBezTo>
                <a:cubicBezTo>
                  <a:pt x="312" y="63"/>
                  <a:pt x="312" y="63"/>
                  <a:pt x="312" y="63"/>
                </a:cubicBezTo>
                <a:cubicBezTo>
                  <a:pt x="312" y="63"/>
                  <a:pt x="311" y="63"/>
                  <a:pt x="310" y="63"/>
                </a:cubicBezTo>
                <a:cubicBezTo>
                  <a:pt x="310" y="64"/>
                  <a:pt x="309" y="64"/>
                  <a:pt x="309" y="64"/>
                </a:cubicBezTo>
                <a:cubicBezTo>
                  <a:pt x="308" y="64"/>
                  <a:pt x="307" y="64"/>
                  <a:pt x="307" y="64"/>
                </a:cubicBezTo>
                <a:cubicBezTo>
                  <a:pt x="306" y="65"/>
                  <a:pt x="307" y="64"/>
                  <a:pt x="307" y="64"/>
                </a:cubicBezTo>
                <a:cubicBezTo>
                  <a:pt x="308" y="63"/>
                  <a:pt x="308" y="63"/>
                  <a:pt x="309" y="63"/>
                </a:cubicBezTo>
                <a:cubicBezTo>
                  <a:pt x="310" y="63"/>
                  <a:pt x="311" y="63"/>
                  <a:pt x="311" y="63"/>
                </a:cubicBezTo>
                <a:cubicBezTo>
                  <a:pt x="311" y="63"/>
                  <a:pt x="311" y="63"/>
                  <a:pt x="311" y="62"/>
                </a:cubicBezTo>
                <a:cubicBezTo>
                  <a:pt x="311" y="62"/>
                  <a:pt x="310" y="62"/>
                  <a:pt x="310" y="62"/>
                </a:cubicBezTo>
                <a:cubicBezTo>
                  <a:pt x="309" y="62"/>
                  <a:pt x="309" y="62"/>
                  <a:pt x="309" y="62"/>
                </a:cubicBezTo>
                <a:cubicBezTo>
                  <a:pt x="309" y="61"/>
                  <a:pt x="310" y="61"/>
                  <a:pt x="310" y="61"/>
                </a:cubicBezTo>
                <a:cubicBezTo>
                  <a:pt x="310" y="61"/>
                  <a:pt x="310" y="61"/>
                  <a:pt x="310" y="61"/>
                </a:cubicBezTo>
                <a:cubicBezTo>
                  <a:pt x="309" y="61"/>
                  <a:pt x="308" y="61"/>
                  <a:pt x="308" y="61"/>
                </a:cubicBezTo>
                <a:cubicBezTo>
                  <a:pt x="307" y="61"/>
                  <a:pt x="307" y="62"/>
                  <a:pt x="305" y="62"/>
                </a:cubicBezTo>
                <a:cubicBezTo>
                  <a:pt x="304" y="63"/>
                  <a:pt x="303" y="63"/>
                  <a:pt x="302" y="63"/>
                </a:cubicBezTo>
                <a:cubicBezTo>
                  <a:pt x="302" y="63"/>
                  <a:pt x="301" y="64"/>
                  <a:pt x="301" y="64"/>
                </a:cubicBezTo>
                <a:cubicBezTo>
                  <a:pt x="300" y="64"/>
                  <a:pt x="298" y="64"/>
                  <a:pt x="297" y="64"/>
                </a:cubicBezTo>
                <a:cubicBezTo>
                  <a:pt x="296" y="64"/>
                  <a:pt x="295" y="64"/>
                  <a:pt x="294" y="64"/>
                </a:cubicBezTo>
                <a:cubicBezTo>
                  <a:pt x="294" y="65"/>
                  <a:pt x="292" y="65"/>
                  <a:pt x="292" y="65"/>
                </a:cubicBezTo>
                <a:cubicBezTo>
                  <a:pt x="292" y="64"/>
                  <a:pt x="293" y="64"/>
                  <a:pt x="293" y="64"/>
                </a:cubicBezTo>
                <a:cubicBezTo>
                  <a:pt x="294" y="64"/>
                  <a:pt x="293" y="64"/>
                  <a:pt x="293" y="64"/>
                </a:cubicBezTo>
                <a:cubicBezTo>
                  <a:pt x="292" y="64"/>
                  <a:pt x="292" y="64"/>
                  <a:pt x="291" y="64"/>
                </a:cubicBezTo>
                <a:cubicBezTo>
                  <a:pt x="290" y="64"/>
                  <a:pt x="290" y="65"/>
                  <a:pt x="289" y="65"/>
                </a:cubicBezTo>
                <a:cubicBezTo>
                  <a:pt x="289" y="65"/>
                  <a:pt x="289" y="65"/>
                  <a:pt x="288" y="65"/>
                </a:cubicBezTo>
                <a:cubicBezTo>
                  <a:pt x="288" y="65"/>
                  <a:pt x="288" y="66"/>
                  <a:pt x="288" y="66"/>
                </a:cubicBezTo>
                <a:cubicBezTo>
                  <a:pt x="288" y="66"/>
                  <a:pt x="290" y="66"/>
                  <a:pt x="289" y="66"/>
                </a:cubicBezTo>
                <a:cubicBezTo>
                  <a:pt x="289" y="66"/>
                  <a:pt x="289" y="66"/>
                  <a:pt x="288" y="66"/>
                </a:cubicBezTo>
                <a:cubicBezTo>
                  <a:pt x="288" y="66"/>
                  <a:pt x="287" y="66"/>
                  <a:pt x="286" y="67"/>
                </a:cubicBezTo>
                <a:cubicBezTo>
                  <a:pt x="286" y="67"/>
                  <a:pt x="285" y="67"/>
                  <a:pt x="285" y="67"/>
                </a:cubicBezTo>
                <a:cubicBezTo>
                  <a:pt x="285" y="67"/>
                  <a:pt x="286" y="67"/>
                  <a:pt x="286" y="66"/>
                </a:cubicBezTo>
                <a:cubicBezTo>
                  <a:pt x="287" y="66"/>
                  <a:pt x="287" y="66"/>
                  <a:pt x="287" y="65"/>
                </a:cubicBezTo>
                <a:cubicBezTo>
                  <a:pt x="288" y="65"/>
                  <a:pt x="288" y="65"/>
                  <a:pt x="287" y="65"/>
                </a:cubicBezTo>
                <a:cubicBezTo>
                  <a:pt x="286" y="66"/>
                  <a:pt x="284" y="67"/>
                  <a:pt x="283" y="67"/>
                </a:cubicBezTo>
                <a:cubicBezTo>
                  <a:pt x="283" y="67"/>
                  <a:pt x="281" y="67"/>
                  <a:pt x="281" y="67"/>
                </a:cubicBezTo>
                <a:cubicBezTo>
                  <a:pt x="280" y="67"/>
                  <a:pt x="280" y="67"/>
                  <a:pt x="279" y="67"/>
                </a:cubicBezTo>
                <a:cubicBezTo>
                  <a:pt x="279" y="67"/>
                  <a:pt x="279" y="67"/>
                  <a:pt x="278" y="67"/>
                </a:cubicBezTo>
                <a:cubicBezTo>
                  <a:pt x="277" y="67"/>
                  <a:pt x="276" y="67"/>
                  <a:pt x="276" y="67"/>
                </a:cubicBezTo>
                <a:cubicBezTo>
                  <a:pt x="275" y="68"/>
                  <a:pt x="275" y="67"/>
                  <a:pt x="274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0" y="69"/>
                  <a:pt x="269" y="69"/>
                  <a:pt x="269" y="70"/>
                </a:cubicBezTo>
                <a:cubicBezTo>
                  <a:pt x="268" y="70"/>
                  <a:pt x="266" y="71"/>
                  <a:pt x="265" y="71"/>
                </a:cubicBezTo>
                <a:cubicBezTo>
                  <a:pt x="265" y="71"/>
                  <a:pt x="263" y="72"/>
                  <a:pt x="262" y="73"/>
                </a:cubicBezTo>
                <a:cubicBezTo>
                  <a:pt x="262" y="73"/>
                  <a:pt x="260" y="73"/>
                  <a:pt x="259" y="74"/>
                </a:cubicBezTo>
                <a:cubicBezTo>
                  <a:pt x="259" y="74"/>
                  <a:pt x="258" y="74"/>
                  <a:pt x="258" y="74"/>
                </a:cubicBezTo>
                <a:cubicBezTo>
                  <a:pt x="257" y="74"/>
                  <a:pt x="252" y="75"/>
                  <a:pt x="251" y="75"/>
                </a:cubicBezTo>
                <a:cubicBezTo>
                  <a:pt x="250" y="75"/>
                  <a:pt x="248" y="76"/>
                  <a:pt x="247" y="76"/>
                </a:cubicBezTo>
                <a:cubicBezTo>
                  <a:pt x="246" y="76"/>
                  <a:pt x="245" y="75"/>
                  <a:pt x="245" y="75"/>
                </a:cubicBezTo>
                <a:cubicBezTo>
                  <a:pt x="244" y="76"/>
                  <a:pt x="243" y="76"/>
                  <a:pt x="243" y="76"/>
                </a:cubicBezTo>
                <a:cubicBezTo>
                  <a:pt x="243" y="77"/>
                  <a:pt x="242" y="77"/>
                  <a:pt x="241" y="77"/>
                </a:cubicBezTo>
                <a:cubicBezTo>
                  <a:pt x="241" y="78"/>
                  <a:pt x="240" y="78"/>
                  <a:pt x="239" y="78"/>
                </a:cubicBezTo>
                <a:cubicBezTo>
                  <a:pt x="239" y="78"/>
                  <a:pt x="238" y="78"/>
                  <a:pt x="238" y="78"/>
                </a:cubicBezTo>
                <a:cubicBezTo>
                  <a:pt x="238" y="78"/>
                  <a:pt x="238" y="79"/>
                  <a:pt x="238" y="79"/>
                </a:cubicBezTo>
                <a:cubicBezTo>
                  <a:pt x="238" y="79"/>
                  <a:pt x="239" y="79"/>
                  <a:pt x="239" y="79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1" y="80"/>
                  <a:pt x="241" y="80"/>
                </a:cubicBezTo>
                <a:cubicBezTo>
                  <a:pt x="241" y="81"/>
                  <a:pt x="241" y="82"/>
                  <a:pt x="242" y="82"/>
                </a:cubicBezTo>
                <a:cubicBezTo>
                  <a:pt x="242" y="82"/>
                  <a:pt x="243" y="83"/>
                  <a:pt x="243" y="83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1" y="85"/>
                  <a:pt x="241" y="85"/>
                  <a:pt x="241" y="86"/>
                </a:cubicBezTo>
                <a:cubicBezTo>
                  <a:pt x="241" y="86"/>
                  <a:pt x="242" y="86"/>
                  <a:pt x="242" y="86"/>
                </a:cubicBezTo>
                <a:cubicBezTo>
                  <a:pt x="243" y="86"/>
                  <a:pt x="244" y="86"/>
                  <a:pt x="244" y="86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7"/>
                  <a:pt x="245" y="86"/>
                  <a:pt x="246" y="86"/>
                </a:cubicBezTo>
                <a:cubicBezTo>
                  <a:pt x="247" y="86"/>
                  <a:pt x="247" y="85"/>
                  <a:pt x="247" y="86"/>
                </a:cubicBezTo>
                <a:cubicBezTo>
                  <a:pt x="247" y="86"/>
                  <a:pt x="246" y="87"/>
                  <a:pt x="246" y="87"/>
                </a:cubicBezTo>
                <a:cubicBezTo>
                  <a:pt x="247" y="87"/>
                  <a:pt x="248" y="86"/>
                  <a:pt x="248" y="86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8" y="87"/>
                  <a:pt x="247" y="87"/>
                  <a:pt x="247" y="87"/>
                </a:cubicBezTo>
                <a:cubicBezTo>
                  <a:pt x="247" y="87"/>
                  <a:pt x="246" y="88"/>
                  <a:pt x="246" y="88"/>
                </a:cubicBezTo>
                <a:cubicBezTo>
                  <a:pt x="245" y="88"/>
                  <a:pt x="245" y="89"/>
                  <a:pt x="245" y="89"/>
                </a:cubicBezTo>
                <a:cubicBezTo>
                  <a:pt x="246" y="90"/>
                  <a:pt x="247" y="89"/>
                  <a:pt x="247" y="89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49" y="89"/>
                  <a:pt x="249" y="88"/>
                  <a:pt x="250" y="89"/>
                </a:cubicBezTo>
                <a:cubicBezTo>
                  <a:pt x="250" y="89"/>
                  <a:pt x="250" y="89"/>
                  <a:pt x="251" y="89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1" y="89"/>
                  <a:pt x="251" y="90"/>
                  <a:pt x="250" y="90"/>
                </a:cubicBezTo>
                <a:cubicBezTo>
                  <a:pt x="250" y="90"/>
                  <a:pt x="249" y="90"/>
                  <a:pt x="249" y="90"/>
                </a:cubicBezTo>
                <a:cubicBezTo>
                  <a:pt x="248" y="90"/>
                  <a:pt x="248" y="91"/>
                  <a:pt x="247" y="90"/>
                </a:cubicBezTo>
                <a:cubicBezTo>
                  <a:pt x="247" y="90"/>
                  <a:pt x="246" y="89"/>
                  <a:pt x="246" y="89"/>
                </a:cubicBezTo>
                <a:cubicBezTo>
                  <a:pt x="246" y="90"/>
                  <a:pt x="245" y="90"/>
                  <a:pt x="245" y="90"/>
                </a:cubicBezTo>
                <a:cubicBezTo>
                  <a:pt x="244" y="90"/>
                  <a:pt x="244" y="90"/>
                  <a:pt x="244" y="89"/>
                </a:cubicBezTo>
                <a:cubicBezTo>
                  <a:pt x="244" y="89"/>
                  <a:pt x="245" y="88"/>
                  <a:pt x="245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4" y="87"/>
                  <a:pt x="243" y="87"/>
                  <a:pt x="243" y="87"/>
                </a:cubicBezTo>
                <a:cubicBezTo>
                  <a:pt x="243" y="88"/>
                  <a:pt x="243" y="88"/>
                  <a:pt x="243" y="88"/>
                </a:cubicBezTo>
                <a:cubicBezTo>
                  <a:pt x="243" y="89"/>
                  <a:pt x="243" y="89"/>
                  <a:pt x="243" y="90"/>
                </a:cubicBezTo>
                <a:cubicBezTo>
                  <a:pt x="243" y="90"/>
                  <a:pt x="241" y="90"/>
                  <a:pt x="242" y="90"/>
                </a:cubicBezTo>
                <a:cubicBezTo>
                  <a:pt x="242" y="91"/>
                  <a:pt x="243" y="90"/>
                  <a:pt x="243" y="90"/>
                </a:cubicBezTo>
                <a:cubicBezTo>
                  <a:pt x="244" y="90"/>
                  <a:pt x="244" y="90"/>
                  <a:pt x="245" y="90"/>
                </a:cubicBezTo>
                <a:cubicBezTo>
                  <a:pt x="246" y="91"/>
                  <a:pt x="246" y="91"/>
                  <a:pt x="245" y="91"/>
                </a:cubicBezTo>
                <a:cubicBezTo>
                  <a:pt x="245" y="92"/>
                  <a:pt x="244" y="92"/>
                  <a:pt x="244" y="92"/>
                </a:cubicBezTo>
                <a:cubicBezTo>
                  <a:pt x="244" y="92"/>
                  <a:pt x="244" y="92"/>
                  <a:pt x="244" y="91"/>
                </a:cubicBezTo>
                <a:cubicBezTo>
                  <a:pt x="244" y="91"/>
                  <a:pt x="243" y="90"/>
                  <a:pt x="242" y="91"/>
                </a:cubicBezTo>
                <a:cubicBezTo>
                  <a:pt x="242" y="91"/>
                  <a:pt x="241" y="92"/>
                  <a:pt x="240" y="92"/>
                </a:cubicBezTo>
                <a:cubicBezTo>
                  <a:pt x="240" y="92"/>
                  <a:pt x="240" y="92"/>
                  <a:pt x="239" y="92"/>
                </a:cubicBezTo>
                <a:cubicBezTo>
                  <a:pt x="239" y="92"/>
                  <a:pt x="239" y="92"/>
                  <a:pt x="238" y="92"/>
                </a:cubicBezTo>
                <a:cubicBezTo>
                  <a:pt x="237" y="92"/>
                  <a:pt x="237" y="92"/>
                  <a:pt x="236" y="92"/>
                </a:cubicBezTo>
                <a:cubicBezTo>
                  <a:pt x="236" y="92"/>
                  <a:pt x="236" y="93"/>
                  <a:pt x="236" y="93"/>
                </a:cubicBezTo>
                <a:cubicBezTo>
                  <a:pt x="236" y="93"/>
                  <a:pt x="236" y="92"/>
                  <a:pt x="236" y="92"/>
                </a:cubicBezTo>
                <a:cubicBezTo>
                  <a:pt x="236" y="92"/>
                  <a:pt x="235" y="92"/>
                  <a:pt x="235" y="92"/>
                </a:cubicBezTo>
                <a:cubicBezTo>
                  <a:pt x="234" y="92"/>
                  <a:pt x="234" y="92"/>
                  <a:pt x="234" y="92"/>
                </a:cubicBezTo>
                <a:cubicBezTo>
                  <a:pt x="233" y="92"/>
                  <a:pt x="233" y="92"/>
                  <a:pt x="232" y="92"/>
                </a:cubicBezTo>
                <a:cubicBezTo>
                  <a:pt x="232" y="92"/>
                  <a:pt x="232" y="92"/>
                  <a:pt x="231" y="92"/>
                </a:cubicBezTo>
                <a:cubicBezTo>
                  <a:pt x="231" y="92"/>
                  <a:pt x="231" y="92"/>
                  <a:pt x="231" y="91"/>
                </a:cubicBezTo>
                <a:cubicBezTo>
                  <a:pt x="230" y="91"/>
                  <a:pt x="231" y="91"/>
                  <a:pt x="231" y="91"/>
                </a:cubicBezTo>
                <a:cubicBezTo>
                  <a:pt x="232" y="91"/>
                  <a:pt x="233" y="91"/>
                  <a:pt x="233" y="90"/>
                </a:cubicBezTo>
                <a:cubicBezTo>
                  <a:pt x="234" y="90"/>
                  <a:pt x="234" y="90"/>
                  <a:pt x="235" y="90"/>
                </a:cubicBezTo>
                <a:cubicBezTo>
                  <a:pt x="236" y="89"/>
                  <a:pt x="236" y="89"/>
                  <a:pt x="236" y="89"/>
                </a:cubicBezTo>
                <a:cubicBezTo>
                  <a:pt x="235" y="89"/>
                  <a:pt x="234" y="89"/>
                  <a:pt x="233" y="89"/>
                </a:cubicBezTo>
                <a:cubicBezTo>
                  <a:pt x="232" y="89"/>
                  <a:pt x="231" y="89"/>
                  <a:pt x="230" y="89"/>
                </a:cubicBezTo>
                <a:cubicBezTo>
                  <a:pt x="230" y="90"/>
                  <a:pt x="229" y="90"/>
                  <a:pt x="228" y="90"/>
                </a:cubicBezTo>
                <a:cubicBezTo>
                  <a:pt x="228" y="90"/>
                  <a:pt x="228" y="90"/>
                  <a:pt x="228" y="90"/>
                </a:cubicBezTo>
                <a:cubicBezTo>
                  <a:pt x="227" y="90"/>
                  <a:pt x="226" y="90"/>
                  <a:pt x="225" y="90"/>
                </a:cubicBezTo>
                <a:cubicBezTo>
                  <a:pt x="224" y="91"/>
                  <a:pt x="223" y="91"/>
                  <a:pt x="223" y="91"/>
                </a:cubicBezTo>
                <a:cubicBezTo>
                  <a:pt x="223" y="92"/>
                  <a:pt x="224" y="92"/>
                  <a:pt x="223" y="92"/>
                </a:cubicBezTo>
                <a:cubicBezTo>
                  <a:pt x="223" y="92"/>
                  <a:pt x="222" y="92"/>
                  <a:pt x="222" y="92"/>
                </a:cubicBezTo>
                <a:cubicBezTo>
                  <a:pt x="221" y="92"/>
                  <a:pt x="221" y="92"/>
                  <a:pt x="221" y="92"/>
                </a:cubicBezTo>
                <a:cubicBezTo>
                  <a:pt x="220" y="91"/>
                  <a:pt x="220" y="91"/>
                  <a:pt x="220" y="92"/>
                </a:cubicBezTo>
                <a:cubicBezTo>
                  <a:pt x="219" y="92"/>
                  <a:pt x="218" y="92"/>
                  <a:pt x="218" y="92"/>
                </a:cubicBezTo>
                <a:cubicBezTo>
                  <a:pt x="217" y="92"/>
                  <a:pt x="216" y="92"/>
                  <a:pt x="215" y="93"/>
                </a:cubicBezTo>
                <a:cubicBezTo>
                  <a:pt x="215" y="93"/>
                  <a:pt x="214" y="93"/>
                  <a:pt x="214" y="93"/>
                </a:cubicBezTo>
                <a:cubicBezTo>
                  <a:pt x="214" y="93"/>
                  <a:pt x="213" y="93"/>
                  <a:pt x="213" y="93"/>
                </a:cubicBezTo>
                <a:cubicBezTo>
                  <a:pt x="212" y="93"/>
                  <a:pt x="212" y="93"/>
                  <a:pt x="211" y="94"/>
                </a:cubicBezTo>
                <a:cubicBezTo>
                  <a:pt x="211" y="94"/>
                  <a:pt x="210" y="94"/>
                  <a:pt x="210" y="94"/>
                </a:cubicBezTo>
                <a:cubicBezTo>
                  <a:pt x="210" y="94"/>
                  <a:pt x="209" y="94"/>
                  <a:pt x="209" y="94"/>
                </a:cubicBezTo>
                <a:cubicBezTo>
                  <a:pt x="210" y="94"/>
                  <a:pt x="209" y="94"/>
                  <a:pt x="209" y="94"/>
                </a:cubicBezTo>
                <a:cubicBezTo>
                  <a:pt x="208" y="94"/>
                  <a:pt x="207" y="94"/>
                  <a:pt x="207" y="95"/>
                </a:cubicBezTo>
                <a:cubicBezTo>
                  <a:pt x="207" y="95"/>
                  <a:pt x="208" y="96"/>
                  <a:pt x="209" y="96"/>
                </a:cubicBezTo>
                <a:cubicBezTo>
                  <a:pt x="209" y="97"/>
                  <a:pt x="209" y="96"/>
                  <a:pt x="210" y="96"/>
                </a:cubicBezTo>
                <a:cubicBezTo>
                  <a:pt x="210" y="96"/>
                  <a:pt x="211" y="96"/>
                  <a:pt x="211" y="96"/>
                </a:cubicBezTo>
                <a:cubicBezTo>
                  <a:pt x="212" y="96"/>
                  <a:pt x="214" y="97"/>
                  <a:pt x="213" y="97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11" y="97"/>
                  <a:pt x="210" y="98"/>
                  <a:pt x="210" y="98"/>
                </a:cubicBezTo>
                <a:cubicBezTo>
                  <a:pt x="210" y="98"/>
                  <a:pt x="209" y="98"/>
                  <a:pt x="209" y="97"/>
                </a:cubicBezTo>
                <a:cubicBezTo>
                  <a:pt x="209" y="97"/>
                  <a:pt x="210" y="97"/>
                  <a:pt x="210" y="97"/>
                </a:cubicBezTo>
                <a:cubicBezTo>
                  <a:pt x="210" y="97"/>
                  <a:pt x="209" y="97"/>
                  <a:pt x="209" y="97"/>
                </a:cubicBezTo>
                <a:cubicBezTo>
                  <a:pt x="208" y="98"/>
                  <a:pt x="208" y="98"/>
                  <a:pt x="208" y="99"/>
                </a:cubicBezTo>
                <a:cubicBezTo>
                  <a:pt x="208" y="99"/>
                  <a:pt x="209" y="99"/>
                  <a:pt x="208" y="100"/>
                </a:cubicBezTo>
                <a:cubicBezTo>
                  <a:pt x="208" y="100"/>
                  <a:pt x="207" y="100"/>
                  <a:pt x="207" y="100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8" y="101"/>
                  <a:pt x="209" y="101"/>
                  <a:pt x="210" y="102"/>
                </a:cubicBezTo>
                <a:cubicBezTo>
                  <a:pt x="210" y="102"/>
                  <a:pt x="211" y="102"/>
                  <a:pt x="212" y="102"/>
                </a:cubicBezTo>
                <a:cubicBezTo>
                  <a:pt x="213" y="102"/>
                  <a:pt x="214" y="102"/>
                  <a:pt x="215" y="102"/>
                </a:cubicBezTo>
                <a:cubicBezTo>
                  <a:pt x="215" y="101"/>
                  <a:pt x="216" y="101"/>
                  <a:pt x="217" y="101"/>
                </a:cubicBezTo>
                <a:cubicBezTo>
                  <a:pt x="218" y="101"/>
                  <a:pt x="219" y="101"/>
                  <a:pt x="219" y="102"/>
                </a:cubicBezTo>
                <a:cubicBezTo>
                  <a:pt x="220" y="102"/>
                  <a:pt x="220" y="103"/>
                  <a:pt x="220" y="102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1" y="101"/>
                  <a:pt x="220" y="101"/>
                  <a:pt x="221" y="101"/>
                </a:cubicBezTo>
                <a:cubicBezTo>
                  <a:pt x="222" y="101"/>
                  <a:pt x="222" y="101"/>
                  <a:pt x="222" y="101"/>
                </a:cubicBezTo>
                <a:cubicBezTo>
                  <a:pt x="222" y="102"/>
                  <a:pt x="221" y="103"/>
                  <a:pt x="221" y="103"/>
                </a:cubicBezTo>
                <a:cubicBezTo>
                  <a:pt x="222" y="102"/>
                  <a:pt x="224" y="101"/>
                  <a:pt x="225" y="101"/>
                </a:cubicBezTo>
                <a:cubicBezTo>
                  <a:pt x="225" y="101"/>
                  <a:pt x="226" y="101"/>
                  <a:pt x="227" y="101"/>
                </a:cubicBezTo>
                <a:cubicBezTo>
                  <a:pt x="227" y="100"/>
                  <a:pt x="228" y="101"/>
                  <a:pt x="228" y="100"/>
                </a:cubicBezTo>
                <a:cubicBezTo>
                  <a:pt x="229" y="100"/>
                  <a:pt x="229" y="100"/>
                  <a:pt x="229" y="100"/>
                </a:cubicBezTo>
                <a:cubicBezTo>
                  <a:pt x="230" y="100"/>
                  <a:pt x="230" y="100"/>
                  <a:pt x="230" y="100"/>
                </a:cubicBezTo>
                <a:cubicBezTo>
                  <a:pt x="231" y="100"/>
                  <a:pt x="232" y="100"/>
                  <a:pt x="233" y="99"/>
                </a:cubicBezTo>
                <a:cubicBezTo>
                  <a:pt x="233" y="99"/>
                  <a:pt x="235" y="99"/>
                  <a:pt x="234" y="99"/>
                </a:cubicBezTo>
                <a:cubicBezTo>
                  <a:pt x="234" y="99"/>
                  <a:pt x="233" y="99"/>
                  <a:pt x="233" y="100"/>
                </a:cubicBezTo>
                <a:cubicBezTo>
                  <a:pt x="234" y="100"/>
                  <a:pt x="233" y="101"/>
                  <a:pt x="233" y="101"/>
                </a:cubicBezTo>
                <a:cubicBezTo>
                  <a:pt x="232" y="101"/>
                  <a:pt x="231" y="102"/>
                  <a:pt x="230" y="102"/>
                </a:cubicBezTo>
                <a:cubicBezTo>
                  <a:pt x="230" y="101"/>
                  <a:pt x="229" y="101"/>
                  <a:pt x="229" y="101"/>
                </a:cubicBezTo>
                <a:cubicBezTo>
                  <a:pt x="228" y="102"/>
                  <a:pt x="227" y="102"/>
                  <a:pt x="228" y="102"/>
                </a:cubicBezTo>
                <a:cubicBezTo>
                  <a:pt x="228" y="102"/>
                  <a:pt x="229" y="102"/>
                  <a:pt x="228" y="103"/>
                </a:cubicBezTo>
                <a:cubicBezTo>
                  <a:pt x="228" y="103"/>
                  <a:pt x="228" y="104"/>
                  <a:pt x="227" y="104"/>
                </a:cubicBezTo>
                <a:cubicBezTo>
                  <a:pt x="227" y="105"/>
                  <a:pt x="226" y="105"/>
                  <a:pt x="226" y="106"/>
                </a:cubicBezTo>
                <a:cubicBezTo>
                  <a:pt x="225" y="106"/>
                  <a:pt x="223" y="107"/>
                  <a:pt x="222" y="107"/>
                </a:cubicBezTo>
                <a:cubicBezTo>
                  <a:pt x="222" y="108"/>
                  <a:pt x="221" y="108"/>
                  <a:pt x="219" y="108"/>
                </a:cubicBezTo>
                <a:cubicBezTo>
                  <a:pt x="218" y="108"/>
                  <a:pt x="217" y="108"/>
                  <a:pt x="217" y="108"/>
                </a:cubicBezTo>
                <a:cubicBezTo>
                  <a:pt x="216" y="108"/>
                  <a:pt x="216" y="108"/>
                  <a:pt x="217" y="107"/>
                </a:cubicBezTo>
                <a:cubicBezTo>
                  <a:pt x="217" y="107"/>
                  <a:pt x="217" y="107"/>
                  <a:pt x="216" y="107"/>
                </a:cubicBezTo>
                <a:cubicBezTo>
                  <a:pt x="216" y="107"/>
                  <a:pt x="214" y="107"/>
                  <a:pt x="215" y="107"/>
                </a:cubicBezTo>
                <a:cubicBezTo>
                  <a:pt x="215" y="108"/>
                  <a:pt x="216" y="108"/>
                  <a:pt x="216" y="108"/>
                </a:cubicBezTo>
                <a:cubicBezTo>
                  <a:pt x="216" y="108"/>
                  <a:pt x="214" y="108"/>
                  <a:pt x="214" y="109"/>
                </a:cubicBezTo>
                <a:cubicBezTo>
                  <a:pt x="213" y="109"/>
                  <a:pt x="212" y="110"/>
                  <a:pt x="212" y="110"/>
                </a:cubicBezTo>
                <a:cubicBezTo>
                  <a:pt x="211" y="109"/>
                  <a:pt x="210" y="110"/>
                  <a:pt x="210" y="110"/>
                </a:cubicBezTo>
                <a:cubicBezTo>
                  <a:pt x="209" y="110"/>
                  <a:pt x="208" y="111"/>
                  <a:pt x="208" y="111"/>
                </a:cubicBezTo>
                <a:cubicBezTo>
                  <a:pt x="208" y="110"/>
                  <a:pt x="207" y="110"/>
                  <a:pt x="207" y="110"/>
                </a:cubicBezTo>
                <a:cubicBezTo>
                  <a:pt x="207" y="110"/>
                  <a:pt x="205" y="111"/>
                  <a:pt x="205" y="111"/>
                </a:cubicBezTo>
                <a:cubicBezTo>
                  <a:pt x="205" y="111"/>
                  <a:pt x="207" y="110"/>
                  <a:pt x="207" y="110"/>
                </a:cubicBezTo>
                <a:cubicBezTo>
                  <a:pt x="207" y="109"/>
                  <a:pt x="205" y="109"/>
                  <a:pt x="205" y="109"/>
                </a:cubicBezTo>
                <a:cubicBezTo>
                  <a:pt x="204" y="110"/>
                  <a:pt x="203" y="110"/>
                  <a:pt x="203" y="110"/>
                </a:cubicBezTo>
                <a:cubicBezTo>
                  <a:pt x="202" y="110"/>
                  <a:pt x="203" y="111"/>
                  <a:pt x="202" y="111"/>
                </a:cubicBezTo>
                <a:cubicBezTo>
                  <a:pt x="202" y="111"/>
                  <a:pt x="201" y="111"/>
                  <a:pt x="200" y="111"/>
                </a:cubicBezTo>
                <a:cubicBezTo>
                  <a:pt x="200" y="111"/>
                  <a:pt x="199" y="112"/>
                  <a:pt x="198" y="112"/>
                </a:cubicBezTo>
                <a:cubicBezTo>
                  <a:pt x="198" y="112"/>
                  <a:pt x="198" y="113"/>
                  <a:pt x="197" y="113"/>
                </a:cubicBezTo>
                <a:cubicBezTo>
                  <a:pt x="197" y="113"/>
                  <a:pt x="198" y="113"/>
                  <a:pt x="198" y="113"/>
                </a:cubicBezTo>
                <a:cubicBezTo>
                  <a:pt x="199" y="113"/>
                  <a:pt x="200" y="112"/>
                  <a:pt x="199" y="113"/>
                </a:cubicBezTo>
                <a:cubicBezTo>
                  <a:pt x="199" y="113"/>
                  <a:pt x="197" y="113"/>
                  <a:pt x="197" y="113"/>
                </a:cubicBezTo>
                <a:cubicBezTo>
                  <a:pt x="197" y="114"/>
                  <a:pt x="196" y="114"/>
                  <a:pt x="196" y="114"/>
                </a:cubicBezTo>
                <a:cubicBezTo>
                  <a:pt x="196" y="114"/>
                  <a:pt x="197" y="114"/>
                  <a:pt x="196" y="115"/>
                </a:cubicBezTo>
                <a:cubicBezTo>
                  <a:pt x="196" y="115"/>
                  <a:pt x="195" y="115"/>
                  <a:pt x="195" y="115"/>
                </a:cubicBezTo>
                <a:cubicBezTo>
                  <a:pt x="196" y="114"/>
                  <a:pt x="196" y="114"/>
                  <a:pt x="196" y="114"/>
                </a:cubicBezTo>
                <a:cubicBezTo>
                  <a:pt x="195" y="114"/>
                  <a:pt x="195" y="114"/>
                  <a:pt x="194" y="114"/>
                </a:cubicBezTo>
                <a:cubicBezTo>
                  <a:pt x="193" y="114"/>
                  <a:pt x="191" y="115"/>
                  <a:pt x="191" y="116"/>
                </a:cubicBezTo>
                <a:cubicBezTo>
                  <a:pt x="190" y="116"/>
                  <a:pt x="189" y="116"/>
                  <a:pt x="189" y="116"/>
                </a:cubicBezTo>
                <a:cubicBezTo>
                  <a:pt x="188" y="116"/>
                  <a:pt x="188" y="117"/>
                  <a:pt x="187" y="117"/>
                </a:cubicBezTo>
                <a:cubicBezTo>
                  <a:pt x="187" y="118"/>
                  <a:pt x="187" y="118"/>
                  <a:pt x="186" y="118"/>
                </a:cubicBezTo>
                <a:cubicBezTo>
                  <a:pt x="186" y="118"/>
                  <a:pt x="185" y="118"/>
                  <a:pt x="184" y="118"/>
                </a:cubicBezTo>
                <a:cubicBezTo>
                  <a:pt x="184" y="118"/>
                  <a:pt x="184" y="119"/>
                  <a:pt x="184" y="119"/>
                </a:cubicBezTo>
                <a:cubicBezTo>
                  <a:pt x="184" y="119"/>
                  <a:pt x="185" y="119"/>
                  <a:pt x="185" y="119"/>
                </a:cubicBezTo>
                <a:cubicBezTo>
                  <a:pt x="184" y="119"/>
                  <a:pt x="184" y="119"/>
                  <a:pt x="183" y="119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2" y="119"/>
                  <a:pt x="181" y="120"/>
                  <a:pt x="182" y="120"/>
                </a:cubicBezTo>
                <a:cubicBezTo>
                  <a:pt x="182" y="120"/>
                  <a:pt x="183" y="120"/>
                  <a:pt x="183" y="120"/>
                </a:cubicBezTo>
                <a:cubicBezTo>
                  <a:pt x="183" y="121"/>
                  <a:pt x="182" y="121"/>
                  <a:pt x="181" y="121"/>
                </a:cubicBezTo>
                <a:cubicBezTo>
                  <a:pt x="181" y="121"/>
                  <a:pt x="182" y="122"/>
                  <a:pt x="181" y="122"/>
                </a:cubicBezTo>
                <a:cubicBezTo>
                  <a:pt x="181" y="122"/>
                  <a:pt x="180" y="123"/>
                  <a:pt x="181" y="123"/>
                </a:cubicBezTo>
                <a:cubicBezTo>
                  <a:pt x="182" y="123"/>
                  <a:pt x="183" y="122"/>
                  <a:pt x="183" y="122"/>
                </a:cubicBezTo>
                <a:cubicBezTo>
                  <a:pt x="183" y="122"/>
                  <a:pt x="184" y="121"/>
                  <a:pt x="185" y="121"/>
                </a:cubicBezTo>
                <a:cubicBezTo>
                  <a:pt x="185" y="121"/>
                  <a:pt x="186" y="120"/>
                  <a:pt x="187" y="120"/>
                </a:cubicBezTo>
                <a:cubicBezTo>
                  <a:pt x="188" y="120"/>
                  <a:pt x="189" y="120"/>
                  <a:pt x="189" y="120"/>
                </a:cubicBezTo>
                <a:cubicBezTo>
                  <a:pt x="189" y="120"/>
                  <a:pt x="189" y="120"/>
                  <a:pt x="188" y="120"/>
                </a:cubicBezTo>
                <a:cubicBezTo>
                  <a:pt x="187" y="120"/>
                  <a:pt x="185" y="121"/>
                  <a:pt x="184" y="121"/>
                </a:cubicBezTo>
                <a:cubicBezTo>
                  <a:pt x="184" y="121"/>
                  <a:pt x="184" y="122"/>
                  <a:pt x="184" y="122"/>
                </a:cubicBezTo>
                <a:cubicBezTo>
                  <a:pt x="184" y="122"/>
                  <a:pt x="183" y="122"/>
                  <a:pt x="183" y="123"/>
                </a:cubicBezTo>
                <a:cubicBezTo>
                  <a:pt x="183" y="123"/>
                  <a:pt x="183" y="123"/>
                  <a:pt x="184" y="123"/>
                </a:cubicBezTo>
                <a:cubicBezTo>
                  <a:pt x="184" y="123"/>
                  <a:pt x="185" y="123"/>
                  <a:pt x="184" y="123"/>
                </a:cubicBezTo>
                <a:cubicBezTo>
                  <a:pt x="184" y="123"/>
                  <a:pt x="183" y="123"/>
                  <a:pt x="183" y="123"/>
                </a:cubicBezTo>
                <a:cubicBezTo>
                  <a:pt x="182" y="123"/>
                  <a:pt x="181" y="124"/>
                  <a:pt x="182" y="124"/>
                </a:cubicBezTo>
                <a:cubicBezTo>
                  <a:pt x="182" y="124"/>
                  <a:pt x="182" y="124"/>
                  <a:pt x="183" y="124"/>
                </a:cubicBezTo>
                <a:cubicBezTo>
                  <a:pt x="183" y="124"/>
                  <a:pt x="182" y="124"/>
                  <a:pt x="181" y="125"/>
                </a:cubicBezTo>
                <a:cubicBezTo>
                  <a:pt x="181" y="125"/>
                  <a:pt x="180" y="125"/>
                  <a:pt x="180" y="125"/>
                </a:cubicBezTo>
                <a:cubicBezTo>
                  <a:pt x="179" y="125"/>
                  <a:pt x="178" y="125"/>
                  <a:pt x="178" y="126"/>
                </a:cubicBezTo>
                <a:cubicBezTo>
                  <a:pt x="178" y="127"/>
                  <a:pt x="179" y="126"/>
                  <a:pt x="178" y="127"/>
                </a:cubicBezTo>
                <a:cubicBezTo>
                  <a:pt x="178" y="127"/>
                  <a:pt x="177" y="127"/>
                  <a:pt x="177" y="127"/>
                </a:cubicBezTo>
                <a:cubicBezTo>
                  <a:pt x="178" y="128"/>
                  <a:pt x="179" y="127"/>
                  <a:pt x="179" y="128"/>
                </a:cubicBezTo>
                <a:cubicBezTo>
                  <a:pt x="178" y="128"/>
                  <a:pt x="178" y="129"/>
                  <a:pt x="178" y="129"/>
                </a:cubicBezTo>
                <a:cubicBezTo>
                  <a:pt x="178" y="129"/>
                  <a:pt x="179" y="130"/>
                  <a:pt x="179" y="130"/>
                </a:cubicBezTo>
                <a:cubicBezTo>
                  <a:pt x="178" y="130"/>
                  <a:pt x="177" y="130"/>
                  <a:pt x="178" y="131"/>
                </a:cubicBezTo>
                <a:cubicBezTo>
                  <a:pt x="178" y="131"/>
                  <a:pt x="181" y="131"/>
                  <a:pt x="181" y="131"/>
                </a:cubicBezTo>
                <a:cubicBezTo>
                  <a:pt x="182" y="131"/>
                  <a:pt x="185" y="130"/>
                  <a:pt x="185" y="130"/>
                </a:cubicBezTo>
                <a:cubicBezTo>
                  <a:pt x="186" y="130"/>
                  <a:pt x="188" y="130"/>
                  <a:pt x="188" y="129"/>
                </a:cubicBezTo>
                <a:cubicBezTo>
                  <a:pt x="188" y="129"/>
                  <a:pt x="189" y="129"/>
                  <a:pt x="188" y="128"/>
                </a:cubicBezTo>
                <a:cubicBezTo>
                  <a:pt x="188" y="128"/>
                  <a:pt x="188" y="128"/>
                  <a:pt x="189" y="128"/>
                </a:cubicBezTo>
                <a:cubicBezTo>
                  <a:pt x="190" y="128"/>
                  <a:pt x="191" y="127"/>
                  <a:pt x="192" y="127"/>
                </a:cubicBezTo>
                <a:cubicBezTo>
                  <a:pt x="192" y="126"/>
                  <a:pt x="194" y="125"/>
                  <a:pt x="194" y="125"/>
                </a:cubicBezTo>
                <a:cubicBezTo>
                  <a:pt x="194" y="126"/>
                  <a:pt x="194" y="125"/>
                  <a:pt x="195" y="125"/>
                </a:cubicBezTo>
                <a:cubicBezTo>
                  <a:pt x="195" y="125"/>
                  <a:pt x="196" y="125"/>
                  <a:pt x="195" y="125"/>
                </a:cubicBezTo>
                <a:cubicBezTo>
                  <a:pt x="195" y="126"/>
                  <a:pt x="193" y="126"/>
                  <a:pt x="193" y="126"/>
                </a:cubicBezTo>
                <a:cubicBezTo>
                  <a:pt x="192" y="126"/>
                  <a:pt x="190" y="128"/>
                  <a:pt x="189" y="128"/>
                </a:cubicBezTo>
                <a:cubicBezTo>
                  <a:pt x="189" y="129"/>
                  <a:pt x="190" y="128"/>
                  <a:pt x="190" y="129"/>
                </a:cubicBezTo>
                <a:cubicBezTo>
                  <a:pt x="189" y="129"/>
                  <a:pt x="188" y="130"/>
                  <a:pt x="188" y="130"/>
                </a:cubicBezTo>
                <a:cubicBezTo>
                  <a:pt x="187" y="131"/>
                  <a:pt x="187" y="132"/>
                  <a:pt x="187" y="133"/>
                </a:cubicBezTo>
                <a:cubicBezTo>
                  <a:pt x="186" y="133"/>
                  <a:pt x="185" y="133"/>
                  <a:pt x="184" y="134"/>
                </a:cubicBezTo>
                <a:cubicBezTo>
                  <a:pt x="183" y="135"/>
                  <a:pt x="182" y="135"/>
                  <a:pt x="183" y="135"/>
                </a:cubicBezTo>
                <a:cubicBezTo>
                  <a:pt x="183" y="135"/>
                  <a:pt x="184" y="135"/>
                  <a:pt x="184" y="135"/>
                </a:cubicBezTo>
                <a:cubicBezTo>
                  <a:pt x="183" y="136"/>
                  <a:pt x="182" y="136"/>
                  <a:pt x="182" y="136"/>
                </a:cubicBezTo>
                <a:cubicBezTo>
                  <a:pt x="182" y="137"/>
                  <a:pt x="181" y="137"/>
                  <a:pt x="181" y="137"/>
                </a:cubicBezTo>
                <a:cubicBezTo>
                  <a:pt x="181" y="137"/>
                  <a:pt x="181" y="138"/>
                  <a:pt x="180" y="138"/>
                </a:cubicBezTo>
                <a:cubicBezTo>
                  <a:pt x="180" y="138"/>
                  <a:pt x="178" y="138"/>
                  <a:pt x="178" y="138"/>
                </a:cubicBezTo>
                <a:cubicBezTo>
                  <a:pt x="178" y="139"/>
                  <a:pt x="179" y="138"/>
                  <a:pt x="179" y="139"/>
                </a:cubicBezTo>
                <a:cubicBezTo>
                  <a:pt x="179" y="139"/>
                  <a:pt x="180" y="139"/>
                  <a:pt x="181" y="139"/>
                </a:cubicBezTo>
                <a:cubicBezTo>
                  <a:pt x="181" y="138"/>
                  <a:pt x="183" y="138"/>
                  <a:pt x="183" y="138"/>
                </a:cubicBezTo>
                <a:cubicBezTo>
                  <a:pt x="184" y="137"/>
                  <a:pt x="185" y="137"/>
                  <a:pt x="185" y="137"/>
                </a:cubicBezTo>
                <a:cubicBezTo>
                  <a:pt x="186" y="137"/>
                  <a:pt x="186" y="137"/>
                  <a:pt x="186" y="137"/>
                </a:cubicBezTo>
                <a:cubicBezTo>
                  <a:pt x="185" y="137"/>
                  <a:pt x="183" y="138"/>
                  <a:pt x="183" y="138"/>
                </a:cubicBezTo>
                <a:cubicBezTo>
                  <a:pt x="182" y="139"/>
                  <a:pt x="182" y="139"/>
                  <a:pt x="183" y="139"/>
                </a:cubicBezTo>
                <a:cubicBezTo>
                  <a:pt x="184" y="139"/>
                  <a:pt x="185" y="138"/>
                  <a:pt x="185" y="138"/>
                </a:cubicBezTo>
                <a:cubicBezTo>
                  <a:pt x="186" y="137"/>
                  <a:pt x="187" y="137"/>
                  <a:pt x="188" y="136"/>
                </a:cubicBezTo>
                <a:cubicBezTo>
                  <a:pt x="188" y="136"/>
                  <a:pt x="190" y="136"/>
                  <a:pt x="190" y="136"/>
                </a:cubicBezTo>
                <a:cubicBezTo>
                  <a:pt x="189" y="136"/>
                  <a:pt x="189" y="137"/>
                  <a:pt x="190" y="137"/>
                </a:cubicBezTo>
                <a:cubicBezTo>
                  <a:pt x="190" y="137"/>
                  <a:pt x="190" y="137"/>
                  <a:pt x="190" y="137"/>
                </a:cubicBezTo>
                <a:cubicBezTo>
                  <a:pt x="190" y="138"/>
                  <a:pt x="190" y="138"/>
                  <a:pt x="191" y="137"/>
                </a:cubicBezTo>
                <a:cubicBezTo>
                  <a:pt x="191" y="137"/>
                  <a:pt x="192" y="136"/>
                  <a:pt x="192" y="137"/>
                </a:cubicBezTo>
                <a:cubicBezTo>
                  <a:pt x="192" y="137"/>
                  <a:pt x="192" y="137"/>
                  <a:pt x="192" y="138"/>
                </a:cubicBezTo>
                <a:cubicBezTo>
                  <a:pt x="192" y="138"/>
                  <a:pt x="192" y="138"/>
                  <a:pt x="192" y="138"/>
                </a:cubicBezTo>
                <a:cubicBezTo>
                  <a:pt x="192" y="139"/>
                  <a:pt x="191" y="140"/>
                  <a:pt x="192" y="140"/>
                </a:cubicBezTo>
                <a:cubicBezTo>
                  <a:pt x="193" y="140"/>
                  <a:pt x="193" y="139"/>
                  <a:pt x="194" y="139"/>
                </a:cubicBezTo>
                <a:cubicBezTo>
                  <a:pt x="194" y="138"/>
                  <a:pt x="194" y="138"/>
                  <a:pt x="195" y="138"/>
                </a:cubicBezTo>
                <a:cubicBezTo>
                  <a:pt x="195" y="138"/>
                  <a:pt x="196" y="137"/>
                  <a:pt x="196" y="137"/>
                </a:cubicBezTo>
                <a:cubicBezTo>
                  <a:pt x="197" y="136"/>
                  <a:pt x="197" y="137"/>
                  <a:pt x="197" y="137"/>
                </a:cubicBezTo>
                <a:cubicBezTo>
                  <a:pt x="197" y="137"/>
                  <a:pt x="199" y="136"/>
                  <a:pt x="199" y="136"/>
                </a:cubicBezTo>
                <a:cubicBezTo>
                  <a:pt x="199" y="135"/>
                  <a:pt x="200" y="135"/>
                  <a:pt x="200" y="135"/>
                </a:cubicBezTo>
                <a:cubicBezTo>
                  <a:pt x="200" y="136"/>
                  <a:pt x="201" y="136"/>
                  <a:pt x="200" y="136"/>
                </a:cubicBezTo>
                <a:cubicBezTo>
                  <a:pt x="200" y="136"/>
                  <a:pt x="200" y="137"/>
                  <a:pt x="200" y="137"/>
                </a:cubicBezTo>
                <a:cubicBezTo>
                  <a:pt x="200" y="137"/>
                  <a:pt x="200" y="136"/>
                  <a:pt x="200" y="136"/>
                </a:cubicBezTo>
                <a:cubicBezTo>
                  <a:pt x="200" y="136"/>
                  <a:pt x="199" y="136"/>
                  <a:pt x="199" y="136"/>
                </a:cubicBezTo>
                <a:cubicBezTo>
                  <a:pt x="198" y="136"/>
                  <a:pt x="197" y="137"/>
                  <a:pt x="197" y="137"/>
                </a:cubicBezTo>
                <a:cubicBezTo>
                  <a:pt x="197" y="138"/>
                  <a:pt x="196" y="138"/>
                  <a:pt x="197" y="138"/>
                </a:cubicBezTo>
                <a:cubicBezTo>
                  <a:pt x="197" y="139"/>
                  <a:pt x="200" y="138"/>
                  <a:pt x="200" y="138"/>
                </a:cubicBezTo>
                <a:cubicBezTo>
                  <a:pt x="201" y="138"/>
                  <a:pt x="203" y="137"/>
                  <a:pt x="204" y="137"/>
                </a:cubicBezTo>
                <a:cubicBezTo>
                  <a:pt x="205" y="137"/>
                  <a:pt x="206" y="136"/>
                  <a:pt x="206" y="136"/>
                </a:cubicBezTo>
                <a:cubicBezTo>
                  <a:pt x="206" y="136"/>
                  <a:pt x="204" y="137"/>
                  <a:pt x="204" y="138"/>
                </a:cubicBezTo>
                <a:cubicBezTo>
                  <a:pt x="204" y="138"/>
                  <a:pt x="204" y="138"/>
                  <a:pt x="204" y="138"/>
                </a:cubicBezTo>
                <a:cubicBezTo>
                  <a:pt x="203" y="138"/>
                  <a:pt x="200" y="139"/>
                  <a:pt x="199" y="139"/>
                </a:cubicBezTo>
                <a:cubicBezTo>
                  <a:pt x="199" y="140"/>
                  <a:pt x="197" y="141"/>
                  <a:pt x="198" y="141"/>
                </a:cubicBezTo>
                <a:cubicBezTo>
                  <a:pt x="198" y="141"/>
                  <a:pt x="199" y="141"/>
                  <a:pt x="199" y="141"/>
                </a:cubicBezTo>
                <a:cubicBezTo>
                  <a:pt x="199" y="141"/>
                  <a:pt x="197" y="141"/>
                  <a:pt x="197" y="141"/>
                </a:cubicBezTo>
                <a:cubicBezTo>
                  <a:pt x="196" y="142"/>
                  <a:pt x="194" y="143"/>
                  <a:pt x="194" y="143"/>
                </a:cubicBezTo>
                <a:cubicBezTo>
                  <a:pt x="194" y="144"/>
                  <a:pt x="193" y="144"/>
                  <a:pt x="192" y="144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2" y="146"/>
                  <a:pt x="193" y="145"/>
                  <a:pt x="193" y="145"/>
                </a:cubicBezTo>
                <a:cubicBezTo>
                  <a:pt x="193" y="146"/>
                  <a:pt x="192" y="146"/>
                  <a:pt x="192" y="146"/>
                </a:cubicBezTo>
                <a:cubicBezTo>
                  <a:pt x="191" y="146"/>
                  <a:pt x="191" y="146"/>
                  <a:pt x="191" y="145"/>
                </a:cubicBezTo>
                <a:cubicBezTo>
                  <a:pt x="191" y="145"/>
                  <a:pt x="190" y="146"/>
                  <a:pt x="189" y="146"/>
                </a:cubicBezTo>
                <a:cubicBezTo>
                  <a:pt x="189" y="146"/>
                  <a:pt x="188" y="147"/>
                  <a:pt x="187" y="147"/>
                </a:cubicBezTo>
                <a:cubicBezTo>
                  <a:pt x="186" y="147"/>
                  <a:pt x="185" y="147"/>
                  <a:pt x="184" y="148"/>
                </a:cubicBezTo>
                <a:cubicBezTo>
                  <a:pt x="183" y="148"/>
                  <a:pt x="182" y="149"/>
                  <a:pt x="182" y="149"/>
                </a:cubicBezTo>
                <a:cubicBezTo>
                  <a:pt x="181" y="150"/>
                  <a:pt x="181" y="150"/>
                  <a:pt x="181" y="150"/>
                </a:cubicBezTo>
                <a:cubicBezTo>
                  <a:pt x="180" y="150"/>
                  <a:pt x="180" y="150"/>
                  <a:pt x="180" y="150"/>
                </a:cubicBezTo>
                <a:cubicBezTo>
                  <a:pt x="180" y="150"/>
                  <a:pt x="181" y="149"/>
                  <a:pt x="181" y="149"/>
                </a:cubicBezTo>
                <a:cubicBezTo>
                  <a:pt x="180" y="150"/>
                  <a:pt x="179" y="150"/>
                  <a:pt x="178" y="150"/>
                </a:cubicBezTo>
                <a:cubicBezTo>
                  <a:pt x="178" y="151"/>
                  <a:pt x="177" y="151"/>
                  <a:pt x="176" y="151"/>
                </a:cubicBezTo>
                <a:cubicBezTo>
                  <a:pt x="176" y="151"/>
                  <a:pt x="175" y="151"/>
                  <a:pt x="174" y="152"/>
                </a:cubicBezTo>
                <a:cubicBezTo>
                  <a:pt x="173" y="152"/>
                  <a:pt x="171" y="152"/>
                  <a:pt x="170" y="153"/>
                </a:cubicBezTo>
                <a:cubicBezTo>
                  <a:pt x="170" y="153"/>
                  <a:pt x="168" y="154"/>
                  <a:pt x="168" y="154"/>
                </a:cubicBezTo>
                <a:cubicBezTo>
                  <a:pt x="167" y="154"/>
                  <a:pt x="166" y="155"/>
                  <a:pt x="166" y="155"/>
                </a:cubicBezTo>
                <a:cubicBezTo>
                  <a:pt x="165" y="156"/>
                  <a:pt x="166" y="156"/>
                  <a:pt x="166" y="156"/>
                </a:cubicBezTo>
                <a:cubicBezTo>
                  <a:pt x="166" y="156"/>
                  <a:pt x="166" y="157"/>
                  <a:pt x="165" y="157"/>
                </a:cubicBezTo>
                <a:cubicBezTo>
                  <a:pt x="165" y="157"/>
                  <a:pt x="165" y="156"/>
                  <a:pt x="165" y="156"/>
                </a:cubicBezTo>
                <a:cubicBezTo>
                  <a:pt x="165" y="156"/>
                  <a:pt x="164" y="156"/>
                  <a:pt x="164" y="156"/>
                </a:cubicBezTo>
                <a:cubicBezTo>
                  <a:pt x="163" y="156"/>
                  <a:pt x="163" y="157"/>
                  <a:pt x="163" y="157"/>
                </a:cubicBezTo>
                <a:cubicBezTo>
                  <a:pt x="163" y="157"/>
                  <a:pt x="162" y="158"/>
                  <a:pt x="162" y="157"/>
                </a:cubicBezTo>
                <a:cubicBezTo>
                  <a:pt x="162" y="157"/>
                  <a:pt x="162" y="156"/>
                  <a:pt x="163" y="156"/>
                </a:cubicBezTo>
                <a:cubicBezTo>
                  <a:pt x="163" y="156"/>
                  <a:pt x="164" y="156"/>
                  <a:pt x="164" y="155"/>
                </a:cubicBezTo>
                <a:cubicBezTo>
                  <a:pt x="163" y="155"/>
                  <a:pt x="163" y="156"/>
                  <a:pt x="163" y="156"/>
                </a:cubicBezTo>
                <a:cubicBezTo>
                  <a:pt x="162" y="156"/>
                  <a:pt x="162" y="156"/>
                  <a:pt x="162" y="155"/>
                </a:cubicBezTo>
                <a:cubicBezTo>
                  <a:pt x="162" y="155"/>
                  <a:pt x="162" y="156"/>
                  <a:pt x="161" y="156"/>
                </a:cubicBezTo>
                <a:cubicBezTo>
                  <a:pt x="161" y="156"/>
                  <a:pt x="159" y="156"/>
                  <a:pt x="159" y="156"/>
                </a:cubicBezTo>
                <a:cubicBezTo>
                  <a:pt x="158" y="156"/>
                  <a:pt x="156" y="157"/>
                  <a:pt x="155" y="157"/>
                </a:cubicBezTo>
                <a:cubicBezTo>
                  <a:pt x="155" y="157"/>
                  <a:pt x="153" y="158"/>
                  <a:pt x="152" y="159"/>
                </a:cubicBezTo>
                <a:cubicBezTo>
                  <a:pt x="152" y="159"/>
                  <a:pt x="152" y="159"/>
                  <a:pt x="151" y="159"/>
                </a:cubicBezTo>
                <a:cubicBezTo>
                  <a:pt x="150" y="160"/>
                  <a:pt x="150" y="159"/>
                  <a:pt x="15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60"/>
                  <a:pt x="150" y="160"/>
                  <a:pt x="149" y="160"/>
                </a:cubicBezTo>
                <a:cubicBezTo>
                  <a:pt x="149" y="160"/>
                  <a:pt x="149" y="160"/>
                  <a:pt x="148" y="160"/>
                </a:cubicBezTo>
                <a:cubicBezTo>
                  <a:pt x="148" y="161"/>
                  <a:pt x="147" y="161"/>
                  <a:pt x="148" y="160"/>
                </a:cubicBezTo>
                <a:cubicBezTo>
                  <a:pt x="148" y="160"/>
                  <a:pt x="147" y="161"/>
                  <a:pt x="146" y="161"/>
                </a:cubicBezTo>
                <a:cubicBezTo>
                  <a:pt x="146" y="161"/>
                  <a:pt x="145" y="161"/>
                  <a:pt x="145" y="161"/>
                </a:cubicBezTo>
                <a:cubicBezTo>
                  <a:pt x="145" y="161"/>
                  <a:pt x="144" y="162"/>
                  <a:pt x="144" y="162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2" y="162"/>
                  <a:pt x="142" y="162"/>
                </a:cubicBezTo>
                <a:cubicBezTo>
                  <a:pt x="141" y="162"/>
                  <a:pt x="141" y="162"/>
                  <a:pt x="140" y="162"/>
                </a:cubicBezTo>
                <a:cubicBezTo>
                  <a:pt x="139" y="163"/>
                  <a:pt x="139" y="163"/>
                  <a:pt x="139" y="163"/>
                </a:cubicBezTo>
                <a:cubicBezTo>
                  <a:pt x="138" y="163"/>
                  <a:pt x="138" y="162"/>
                  <a:pt x="138" y="162"/>
                </a:cubicBezTo>
                <a:cubicBezTo>
                  <a:pt x="137" y="162"/>
                  <a:pt x="137" y="162"/>
                  <a:pt x="136" y="163"/>
                </a:cubicBezTo>
                <a:cubicBezTo>
                  <a:pt x="135" y="164"/>
                  <a:pt x="135" y="164"/>
                  <a:pt x="134" y="164"/>
                </a:cubicBezTo>
                <a:cubicBezTo>
                  <a:pt x="133" y="164"/>
                  <a:pt x="133" y="164"/>
                  <a:pt x="132" y="165"/>
                </a:cubicBezTo>
                <a:cubicBezTo>
                  <a:pt x="132" y="165"/>
                  <a:pt x="132" y="165"/>
                  <a:pt x="132" y="166"/>
                </a:cubicBezTo>
                <a:cubicBezTo>
                  <a:pt x="132" y="166"/>
                  <a:pt x="134" y="166"/>
                  <a:pt x="135" y="166"/>
                </a:cubicBezTo>
                <a:cubicBezTo>
                  <a:pt x="135" y="165"/>
                  <a:pt x="136" y="165"/>
                  <a:pt x="137" y="164"/>
                </a:cubicBezTo>
                <a:cubicBezTo>
                  <a:pt x="138" y="164"/>
                  <a:pt x="138" y="164"/>
                  <a:pt x="139" y="164"/>
                </a:cubicBezTo>
                <a:cubicBezTo>
                  <a:pt x="139" y="164"/>
                  <a:pt x="141" y="164"/>
                  <a:pt x="141" y="164"/>
                </a:cubicBezTo>
                <a:cubicBezTo>
                  <a:pt x="141" y="164"/>
                  <a:pt x="141" y="163"/>
                  <a:pt x="142" y="164"/>
                </a:cubicBezTo>
                <a:cubicBezTo>
                  <a:pt x="142" y="164"/>
                  <a:pt x="143" y="164"/>
                  <a:pt x="143" y="164"/>
                </a:cubicBezTo>
                <a:cubicBezTo>
                  <a:pt x="143" y="164"/>
                  <a:pt x="143" y="164"/>
                  <a:pt x="143" y="164"/>
                </a:cubicBezTo>
                <a:cubicBezTo>
                  <a:pt x="143" y="164"/>
                  <a:pt x="143" y="164"/>
                  <a:pt x="143" y="164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4" y="163"/>
                  <a:pt x="144" y="163"/>
                </a:cubicBezTo>
                <a:cubicBezTo>
                  <a:pt x="145" y="163"/>
                  <a:pt x="145" y="163"/>
                  <a:pt x="145" y="162"/>
                </a:cubicBezTo>
                <a:cubicBezTo>
                  <a:pt x="145" y="162"/>
                  <a:pt x="145" y="162"/>
                  <a:pt x="146" y="161"/>
                </a:cubicBezTo>
                <a:cubicBezTo>
                  <a:pt x="146" y="161"/>
                  <a:pt x="146" y="161"/>
                  <a:pt x="146" y="162"/>
                </a:cubicBezTo>
                <a:cubicBezTo>
                  <a:pt x="146" y="162"/>
                  <a:pt x="146" y="162"/>
                  <a:pt x="147" y="162"/>
                </a:cubicBezTo>
                <a:cubicBezTo>
                  <a:pt x="147" y="162"/>
                  <a:pt x="147" y="162"/>
                  <a:pt x="147" y="162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48" y="161"/>
                  <a:pt x="149" y="161"/>
                  <a:pt x="149" y="160"/>
                </a:cubicBezTo>
                <a:cubicBezTo>
                  <a:pt x="149" y="160"/>
                  <a:pt x="150" y="160"/>
                  <a:pt x="15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61"/>
                  <a:pt x="150" y="161"/>
                  <a:pt x="150" y="162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8" y="162"/>
                  <a:pt x="148" y="162"/>
                  <a:pt x="148" y="163"/>
                </a:cubicBezTo>
                <a:cubicBezTo>
                  <a:pt x="148" y="163"/>
                  <a:pt x="149" y="163"/>
                  <a:pt x="149" y="163"/>
                </a:cubicBezTo>
                <a:cubicBezTo>
                  <a:pt x="149" y="163"/>
                  <a:pt x="150" y="162"/>
                  <a:pt x="150" y="162"/>
                </a:cubicBezTo>
                <a:cubicBezTo>
                  <a:pt x="150" y="162"/>
                  <a:pt x="151" y="161"/>
                  <a:pt x="151" y="161"/>
                </a:cubicBezTo>
                <a:cubicBezTo>
                  <a:pt x="151" y="161"/>
                  <a:pt x="151" y="162"/>
                  <a:pt x="152" y="161"/>
                </a:cubicBezTo>
                <a:cubicBezTo>
                  <a:pt x="152" y="161"/>
                  <a:pt x="152" y="160"/>
                  <a:pt x="153" y="160"/>
                </a:cubicBezTo>
                <a:cubicBezTo>
                  <a:pt x="153" y="160"/>
                  <a:pt x="154" y="160"/>
                  <a:pt x="155" y="160"/>
                </a:cubicBezTo>
                <a:cubicBezTo>
                  <a:pt x="155" y="159"/>
                  <a:pt x="156" y="159"/>
                  <a:pt x="156" y="158"/>
                </a:cubicBezTo>
                <a:cubicBezTo>
                  <a:pt x="157" y="158"/>
                  <a:pt x="157" y="158"/>
                  <a:pt x="158" y="158"/>
                </a:cubicBezTo>
                <a:cubicBezTo>
                  <a:pt x="158" y="158"/>
                  <a:pt x="159" y="158"/>
                  <a:pt x="159" y="158"/>
                </a:cubicBezTo>
                <a:cubicBezTo>
                  <a:pt x="159" y="158"/>
                  <a:pt x="158" y="158"/>
                  <a:pt x="158" y="158"/>
                </a:cubicBezTo>
                <a:cubicBezTo>
                  <a:pt x="158" y="158"/>
                  <a:pt x="157" y="159"/>
                  <a:pt x="157" y="159"/>
                </a:cubicBezTo>
                <a:cubicBezTo>
                  <a:pt x="156" y="159"/>
                  <a:pt x="156" y="160"/>
                  <a:pt x="156" y="160"/>
                </a:cubicBezTo>
                <a:cubicBezTo>
                  <a:pt x="156" y="160"/>
                  <a:pt x="158" y="160"/>
                  <a:pt x="158" y="160"/>
                </a:cubicBezTo>
                <a:cubicBezTo>
                  <a:pt x="158" y="159"/>
                  <a:pt x="159" y="159"/>
                  <a:pt x="160" y="159"/>
                </a:cubicBezTo>
                <a:cubicBezTo>
                  <a:pt x="160" y="159"/>
                  <a:pt x="161" y="159"/>
                  <a:pt x="160" y="159"/>
                </a:cubicBezTo>
                <a:cubicBezTo>
                  <a:pt x="160" y="159"/>
                  <a:pt x="160" y="159"/>
                  <a:pt x="159" y="160"/>
                </a:cubicBezTo>
                <a:cubicBezTo>
                  <a:pt x="159" y="160"/>
                  <a:pt x="158" y="160"/>
                  <a:pt x="158" y="161"/>
                </a:cubicBezTo>
                <a:cubicBezTo>
                  <a:pt x="158" y="161"/>
                  <a:pt x="159" y="161"/>
                  <a:pt x="159" y="161"/>
                </a:cubicBezTo>
                <a:cubicBezTo>
                  <a:pt x="160" y="161"/>
                  <a:pt x="160" y="160"/>
                  <a:pt x="160" y="160"/>
                </a:cubicBezTo>
                <a:cubicBezTo>
                  <a:pt x="161" y="160"/>
                  <a:pt x="161" y="160"/>
                  <a:pt x="16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2" y="158"/>
                  <a:pt x="162" y="158"/>
                  <a:pt x="162" y="158"/>
                </a:cubicBezTo>
                <a:cubicBezTo>
                  <a:pt x="162" y="158"/>
                  <a:pt x="162" y="159"/>
                  <a:pt x="162" y="159"/>
                </a:cubicBezTo>
                <a:cubicBezTo>
                  <a:pt x="163" y="159"/>
                  <a:pt x="164" y="158"/>
                  <a:pt x="164" y="158"/>
                </a:cubicBezTo>
                <a:cubicBezTo>
                  <a:pt x="164" y="158"/>
                  <a:pt x="165" y="158"/>
                  <a:pt x="165" y="158"/>
                </a:cubicBezTo>
                <a:cubicBezTo>
                  <a:pt x="165" y="158"/>
                  <a:pt x="165" y="157"/>
                  <a:pt x="166" y="157"/>
                </a:cubicBezTo>
                <a:cubicBezTo>
                  <a:pt x="166" y="157"/>
                  <a:pt x="167" y="157"/>
                  <a:pt x="167" y="157"/>
                </a:cubicBezTo>
                <a:cubicBezTo>
                  <a:pt x="167" y="157"/>
                  <a:pt x="168" y="157"/>
                  <a:pt x="168" y="157"/>
                </a:cubicBezTo>
                <a:cubicBezTo>
                  <a:pt x="168" y="157"/>
                  <a:pt x="168" y="158"/>
                  <a:pt x="167" y="158"/>
                </a:cubicBezTo>
                <a:cubicBezTo>
                  <a:pt x="167" y="158"/>
                  <a:pt x="166" y="158"/>
                  <a:pt x="167" y="158"/>
                </a:cubicBezTo>
                <a:cubicBezTo>
                  <a:pt x="167" y="159"/>
                  <a:pt x="168" y="158"/>
                  <a:pt x="168" y="158"/>
                </a:cubicBezTo>
                <a:cubicBezTo>
                  <a:pt x="169" y="157"/>
                  <a:pt x="169" y="157"/>
                  <a:pt x="170" y="157"/>
                </a:cubicBezTo>
                <a:cubicBezTo>
                  <a:pt x="170" y="156"/>
                  <a:pt x="171" y="156"/>
                  <a:pt x="172" y="156"/>
                </a:cubicBezTo>
                <a:cubicBezTo>
                  <a:pt x="172" y="156"/>
                  <a:pt x="173" y="156"/>
                  <a:pt x="173" y="156"/>
                </a:cubicBezTo>
                <a:cubicBezTo>
                  <a:pt x="173" y="156"/>
                  <a:pt x="173" y="157"/>
                  <a:pt x="173" y="156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74" y="156"/>
                  <a:pt x="174" y="156"/>
                  <a:pt x="175" y="156"/>
                </a:cubicBezTo>
                <a:cubicBezTo>
                  <a:pt x="175" y="155"/>
                  <a:pt x="176" y="155"/>
                  <a:pt x="176" y="155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76" y="155"/>
                  <a:pt x="177" y="155"/>
                  <a:pt x="177" y="155"/>
                </a:cubicBezTo>
                <a:cubicBezTo>
                  <a:pt x="177" y="154"/>
                  <a:pt x="177" y="155"/>
                  <a:pt x="178" y="155"/>
                </a:cubicBezTo>
                <a:cubicBezTo>
                  <a:pt x="178" y="154"/>
                  <a:pt x="179" y="155"/>
                  <a:pt x="179" y="154"/>
                </a:cubicBezTo>
                <a:cubicBezTo>
                  <a:pt x="179" y="154"/>
                  <a:pt x="179" y="153"/>
                  <a:pt x="179" y="153"/>
                </a:cubicBezTo>
                <a:cubicBezTo>
                  <a:pt x="178" y="153"/>
                  <a:pt x="177" y="154"/>
                  <a:pt x="178" y="153"/>
                </a:cubicBezTo>
                <a:cubicBezTo>
                  <a:pt x="178" y="153"/>
                  <a:pt x="179" y="153"/>
                  <a:pt x="180" y="152"/>
                </a:cubicBezTo>
                <a:cubicBezTo>
                  <a:pt x="180" y="152"/>
                  <a:pt x="181" y="153"/>
                  <a:pt x="181" y="152"/>
                </a:cubicBezTo>
                <a:cubicBezTo>
                  <a:pt x="182" y="152"/>
                  <a:pt x="183" y="152"/>
                  <a:pt x="183" y="152"/>
                </a:cubicBezTo>
                <a:cubicBezTo>
                  <a:pt x="183" y="152"/>
                  <a:pt x="183" y="152"/>
                  <a:pt x="183" y="151"/>
                </a:cubicBezTo>
                <a:cubicBezTo>
                  <a:pt x="184" y="151"/>
                  <a:pt x="184" y="151"/>
                  <a:pt x="184" y="151"/>
                </a:cubicBezTo>
                <a:cubicBezTo>
                  <a:pt x="184" y="152"/>
                  <a:pt x="185" y="152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7" y="150"/>
                  <a:pt x="188" y="150"/>
                  <a:pt x="188" y="150"/>
                </a:cubicBezTo>
                <a:cubicBezTo>
                  <a:pt x="188" y="150"/>
                  <a:pt x="188" y="151"/>
                  <a:pt x="188" y="150"/>
                </a:cubicBezTo>
                <a:cubicBezTo>
                  <a:pt x="189" y="150"/>
                  <a:pt x="189" y="150"/>
                  <a:pt x="190" y="150"/>
                </a:cubicBezTo>
                <a:cubicBezTo>
                  <a:pt x="190" y="150"/>
                  <a:pt x="191" y="149"/>
                  <a:pt x="191" y="149"/>
                </a:cubicBezTo>
                <a:cubicBezTo>
                  <a:pt x="192" y="150"/>
                  <a:pt x="192" y="149"/>
                  <a:pt x="193" y="149"/>
                </a:cubicBezTo>
                <a:cubicBezTo>
                  <a:pt x="193" y="149"/>
                  <a:pt x="194" y="148"/>
                  <a:pt x="194" y="148"/>
                </a:cubicBezTo>
                <a:cubicBezTo>
                  <a:pt x="195" y="148"/>
                  <a:pt x="195" y="148"/>
                  <a:pt x="196" y="147"/>
                </a:cubicBezTo>
                <a:cubicBezTo>
                  <a:pt x="196" y="147"/>
                  <a:pt x="196" y="147"/>
                  <a:pt x="196" y="147"/>
                </a:cubicBezTo>
                <a:cubicBezTo>
                  <a:pt x="196" y="147"/>
                  <a:pt x="198" y="146"/>
                  <a:pt x="198" y="146"/>
                </a:cubicBezTo>
                <a:cubicBezTo>
                  <a:pt x="198" y="146"/>
                  <a:pt x="199" y="146"/>
                  <a:pt x="199" y="146"/>
                </a:cubicBezTo>
                <a:cubicBezTo>
                  <a:pt x="199" y="146"/>
                  <a:pt x="199" y="146"/>
                  <a:pt x="200" y="146"/>
                </a:cubicBezTo>
                <a:cubicBezTo>
                  <a:pt x="200" y="146"/>
                  <a:pt x="201" y="146"/>
                  <a:pt x="201" y="145"/>
                </a:cubicBezTo>
                <a:cubicBezTo>
                  <a:pt x="202" y="145"/>
                  <a:pt x="202" y="145"/>
                  <a:pt x="202" y="145"/>
                </a:cubicBezTo>
                <a:cubicBezTo>
                  <a:pt x="202" y="145"/>
                  <a:pt x="203" y="145"/>
                  <a:pt x="203" y="144"/>
                </a:cubicBezTo>
                <a:cubicBezTo>
                  <a:pt x="203" y="144"/>
                  <a:pt x="204" y="144"/>
                  <a:pt x="204" y="144"/>
                </a:cubicBezTo>
                <a:cubicBezTo>
                  <a:pt x="204" y="144"/>
                  <a:pt x="205" y="144"/>
                  <a:pt x="205" y="144"/>
                </a:cubicBezTo>
                <a:cubicBezTo>
                  <a:pt x="205" y="144"/>
                  <a:pt x="205" y="144"/>
                  <a:pt x="206" y="144"/>
                </a:cubicBezTo>
                <a:cubicBezTo>
                  <a:pt x="206" y="143"/>
                  <a:pt x="207" y="143"/>
                  <a:pt x="207" y="143"/>
                </a:cubicBezTo>
                <a:cubicBezTo>
                  <a:pt x="208" y="143"/>
                  <a:pt x="208" y="142"/>
                  <a:pt x="209" y="142"/>
                </a:cubicBezTo>
                <a:cubicBezTo>
                  <a:pt x="209" y="142"/>
                  <a:pt x="209" y="143"/>
                  <a:pt x="210" y="142"/>
                </a:cubicBezTo>
                <a:cubicBezTo>
                  <a:pt x="210" y="142"/>
                  <a:pt x="210" y="142"/>
                  <a:pt x="210" y="142"/>
                </a:cubicBezTo>
                <a:cubicBezTo>
                  <a:pt x="211" y="143"/>
                  <a:pt x="211" y="142"/>
                  <a:pt x="211" y="142"/>
                </a:cubicBezTo>
                <a:cubicBezTo>
                  <a:pt x="212" y="142"/>
                  <a:pt x="211" y="142"/>
                  <a:pt x="212" y="142"/>
                </a:cubicBezTo>
                <a:cubicBezTo>
                  <a:pt x="212" y="142"/>
                  <a:pt x="212" y="141"/>
                  <a:pt x="212" y="141"/>
                </a:cubicBezTo>
                <a:cubicBezTo>
                  <a:pt x="213" y="142"/>
                  <a:pt x="212" y="142"/>
                  <a:pt x="213" y="142"/>
                </a:cubicBezTo>
                <a:cubicBezTo>
                  <a:pt x="213" y="142"/>
                  <a:pt x="214" y="141"/>
                  <a:pt x="214" y="141"/>
                </a:cubicBezTo>
                <a:cubicBezTo>
                  <a:pt x="215" y="140"/>
                  <a:pt x="215" y="140"/>
                  <a:pt x="216" y="140"/>
                </a:cubicBezTo>
                <a:cubicBezTo>
                  <a:pt x="216" y="140"/>
                  <a:pt x="216" y="140"/>
                  <a:pt x="217" y="139"/>
                </a:cubicBezTo>
                <a:cubicBezTo>
                  <a:pt x="217" y="139"/>
                  <a:pt x="218" y="139"/>
                  <a:pt x="218" y="139"/>
                </a:cubicBezTo>
                <a:cubicBezTo>
                  <a:pt x="219" y="139"/>
                  <a:pt x="219" y="139"/>
                  <a:pt x="219" y="139"/>
                </a:cubicBezTo>
                <a:cubicBezTo>
                  <a:pt x="220" y="139"/>
                  <a:pt x="221" y="138"/>
                  <a:pt x="222" y="138"/>
                </a:cubicBezTo>
                <a:cubicBezTo>
                  <a:pt x="222" y="138"/>
                  <a:pt x="223" y="137"/>
                  <a:pt x="223" y="137"/>
                </a:cubicBezTo>
                <a:cubicBezTo>
                  <a:pt x="223" y="136"/>
                  <a:pt x="223" y="136"/>
                  <a:pt x="223" y="136"/>
                </a:cubicBezTo>
                <a:cubicBezTo>
                  <a:pt x="222" y="136"/>
                  <a:pt x="222" y="136"/>
                  <a:pt x="221" y="136"/>
                </a:cubicBezTo>
                <a:cubicBezTo>
                  <a:pt x="221" y="136"/>
                  <a:pt x="220" y="136"/>
                  <a:pt x="220" y="135"/>
                </a:cubicBezTo>
                <a:cubicBezTo>
                  <a:pt x="221" y="135"/>
                  <a:pt x="222" y="134"/>
                  <a:pt x="223" y="134"/>
                </a:cubicBezTo>
                <a:cubicBezTo>
                  <a:pt x="223" y="134"/>
                  <a:pt x="224" y="134"/>
                  <a:pt x="225" y="133"/>
                </a:cubicBezTo>
                <a:cubicBezTo>
                  <a:pt x="225" y="133"/>
                  <a:pt x="225" y="133"/>
                  <a:pt x="226" y="133"/>
                </a:cubicBezTo>
                <a:cubicBezTo>
                  <a:pt x="226" y="133"/>
                  <a:pt x="227" y="133"/>
                  <a:pt x="227" y="132"/>
                </a:cubicBezTo>
                <a:cubicBezTo>
                  <a:pt x="227" y="132"/>
                  <a:pt x="227" y="132"/>
                  <a:pt x="228" y="132"/>
                </a:cubicBezTo>
                <a:cubicBezTo>
                  <a:pt x="228" y="132"/>
                  <a:pt x="229" y="131"/>
                  <a:pt x="229" y="132"/>
                </a:cubicBezTo>
                <a:cubicBezTo>
                  <a:pt x="230" y="132"/>
                  <a:pt x="230" y="132"/>
                  <a:pt x="231" y="132"/>
                </a:cubicBezTo>
                <a:cubicBezTo>
                  <a:pt x="231" y="131"/>
                  <a:pt x="231" y="131"/>
                  <a:pt x="231" y="131"/>
                </a:cubicBezTo>
                <a:cubicBezTo>
                  <a:pt x="231" y="131"/>
                  <a:pt x="231" y="131"/>
                  <a:pt x="232" y="130"/>
                </a:cubicBezTo>
                <a:cubicBezTo>
                  <a:pt x="232" y="130"/>
                  <a:pt x="233" y="131"/>
                  <a:pt x="234" y="130"/>
                </a:cubicBezTo>
                <a:cubicBezTo>
                  <a:pt x="234" y="130"/>
                  <a:pt x="235" y="130"/>
                  <a:pt x="235" y="130"/>
                </a:cubicBezTo>
                <a:cubicBezTo>
                  <a:pt x="235" y="130"/>
                  <a:pt x="235" y="129"/>
                  <a:pt x="236" y="129"/>
                </a:cubicBezTo>
                <a:cubicBezTo>
                  <a:pt x="236" y="129"/>
                  <a:pt x="236" y="129"/>
                  <a:pt x="236" y="128"/>
                </a:cubicBezTo>
                <a:cubicBezTo>
                  <a:pt x="235" y="128"/>
                  <a:pt x="235" y="128"/>
                  <a:pt x="235" y="128"/>
                </a:cubicBezTo>
                <a:cubicBezTo>
                  <a:pt x="235" y="127"/>
                  <a:pt x="236" y="127"/>
                  <a:pt x="236" y="128"/>
                </a:cubicBezTo>
                <a:cubicBezTo>
                  <a:pt x="236" y="128"/>
                  <a:pt x="236" y="128"/>
                  <a:pt x="237" y="128"/>
                </a:cubicBezTo>
                <a:cubicBezTo>
                  <a:pt x="238" y="128"/>
                  <a:pt x="239" y="127"/>
                  <a:pt x="240" y="127"/>
                </a:cubicBezTo>
                <a:cubicBezTo>
                  <a:pt x="240" y="127"/>
                  <a:pt x="240" y="126"/>
                  <a:pt x="241" y="126"/>
                </a:cubicBezTo>
                <a:cubicBezTo>
                  <a:pt x="241" y="126"/>
                  <a:pt x="243" y="126"/>
                  <a:pt x="243" y="126"/>
                </a:cubicBezTo>
                <a:cubicBezTo>
                  <a:pt x="243" y="125"/>
                  <a:pt x="244" y="125"/>
                  <a:pt x="245" y="125"/>
                </a:cubicBezTo>
                <a:cubicBezTo>
                  <a:pt x="245" y="125"/>
                  <a:pt x="246" y="124"/>
                  <a:pt x="246" y="124"/>
                </a:cubicBezTo>
                <a:cubicBezTo>
                  <a:pt x="246" y="124"/>
                  <a:pt x="247" y="123"/>
                  <a:pt x="248" y="123"/>
                </a:cubicBezTo>
                <a:cubicBezTo>
                  <a:pt x="249" y="123"/>
                  <a:pt x="249" y="123"/>
                  <a:pt x="250" y="123"/>
                </a:cubicBezTo>
                <a:cubicBezTo>
                  <a:pt x="251" y="123"/>
                  <a:pt x="252" y="122"/>
                  <a:pt x="252" y="122"/>
                </a:cubicBezTo>
                <a:cubicBezTo>
                  <a:pt x="252" y="122"/>
                  <a:pt x="253" y="122"/>
                  <a:pt x="254" y="122"/>
                </a:cubicBezTo>
                <a:cubicBezTo>
                  <a:pt x="254" y="122"/>
                  <a:pt x="255" y="121"/>
                  <a:pt x="255" y="121"/>
                </a:cubicBezTo>
                <a:cubicBezTo>
                  <a:pt x="255" y="122"/>
                  <a:pt x="255" y="122"/>
                  <a:pt x="256" y="122"/>
                </a:cubicBezTo>
                <a:cubicBezTo>
                  <a:pt x="256" y="122"/>
                  <a:pt x="256" y="122"/>
                  <a:pt x="257" y="122"/>
                </a:cubicBezTo>
                <a:cubicBezTo>
                  <a:pt x="257" y="122"/>
                  <a:pt x="258" y="121"/>
                  <a:pt x="259" y="121"/>
                </a:cubicBezTo>
                <a:cubicBezTo>
                  <a:pt x="259" y="121"/>
                  <a:pt x="260" y="120"/>
                  <a:pt x="261" y="120"/>
                </a:cubicBezTo>
                <a:cubicBezTo>
                  <a:pt x="262" y="120"/>
                  <a:pt x="262" y="120"/>
                  <a:pt x="262" y="121"/>
                </a:cubicBezTo>
                <a:cubicBezTo>
                  <a:pt x="262" y="121"/>
                  <a:pt x="260" y="121"/>
                  <a:pt x="260" y="121"/>
                </a:cubicBezTo>
                <a:cubicBezTo>
                  <a:pt x="259" y="121"/>
                  <a:pt x="258" y="122"/>
                  <a:pt x="258" y="122"/>
                </a:cubicBezTo>
                <a:cubicBezTo>
                  <a:pt x="257" y="122"/>
                  <a:pt x="256" y="122"/>
                  <a:pt x="256" y="122"/>
                </a:cubicBezTo>
                <a:cubicBezTo>
                  <a:pt x="256" y="123"/>
                  <a:pt x="257" y="123"/>
                  <a:pt x="257" y="123"/>
                </a:cubicBezTo>
                <a:cubicBezTo>
                  <a:pt x="257" y="124"/>
                  <a:pt x="258" y="123"/>
                  <a:pt x="258" y="124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59" y="124"/>
                  <a:pt x="257" y="124"/>
                  <a:pt x="257" y="124"/>
                </a:cubicBezTo>
                <a:cubicBezTo>
                  <a:pt x="256" y="124"/>
                  <a:pt x="256" y="124"/>
                  <a:pt x="255" y="124"/>
                </a:cubicBezTo>
                <a:cubicBezTo>
                  <a:pt x="254" y="124"/>
                  <a:pt x="254" y="124"/>
                  <a:pt x="254" y="124"/>
                </a:cubicBezTo>
                <a:cubicBezTo>
                  <a:pt x="253" y="124"/>
                  <a:pt x="254" y="123"/>
                  <a:pt x="253" y="123"/>
                </a:cubicBezTo>
                <a:cubicBezTo>
                  <a:pt x="253" y="123"/>
                  <a:pt x="252" y="124"/>
                  <a:pt x="252" y="124"/>
                </a:cubicBezTo>
                <a:cubicBezTo>
                  <a:pt x="251" y="124"/>
                  <a:pt x="250" y="124"/>
                  <a:pt x="250" y="124"/>
                </a:cubicBezTo>
                <a:cubicBezTo>
                  <a:pt x="249" y="125"/>
                  <a:pt x="249" y="125"/>
                  <a:pt x="248" y="125"/>
                </a:cubicBezTo>
                <a:cubicBezTo>
                  <a:pt x="248" y="125"/>
                  <a:pt x="246" y="125"/>
                  <a:pt x="246" y="125"/>
                </a:cubicBezTo>
                <a:cubicBezTo>
                  <a:pt x="246" y="125"/>
                  <a:pt x="246" y="126"/>
                  <a:pt x="245" y="126"/>
                </a:cubicBezTo>
                <a:cubicBezTo>
                  <a:pt x="245" y="127"/>
                  <a:pt x="244" y="127"/>
                  <a:pt x="243" y="128"/>
                </a:cubicBezTo>
                <a:cubicBezTo>
                  <a:pt x="243" y="128"/>
                  <a:pt x="242" y="129"/>
                  <a:pt x="241" y="129"/>
                </a:cubicBezTo>
                <a:cubicBezTo>
                  <a:pt x="240" y="129"/>
                  <a:pt x="239" y="130"/>
                  <a:pt x="239" y="130"/>
                </a:cubicBezTo>
                <a:cubicBezTo>
                  <a:pt x="238" y="131"/>
                  <a:pt x="237" y="131"/>
                  <a:pt x="237" y="131"/>
                </a:cubicBezTo>
                <a:cubicBezTo>
                  <a:pt x="237" y="131"/>
                  <a:pt x="237" y="132"/>
                  <a:pt x="237" y="132"/>
                </a:cubicBezTo>
                <a:cubicBezTo>
                  <a:pt x="238" y="132"/>
                  <a:pt x="238" y="132"/>
                  <a:pt x="239" y="132"/>
                </a:cubicBezTo>
                <a:cubicBezTo>
                  <a:pt x="239" y="132"/>
                  <a:pt x="241" y="131"/>
                  <a:pt x="241" y="131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39" y="132"/>
                  <a:pt x="238" y="133"/>
                  <a:pt x="238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6" y="133"/>
                  <a:pt x="235" y="133"/>
                  <a:pt x="235" y="133"/>
                </a:cubicBezTo>
                <a:cubicBezTo>
                  <a:pt x="235" y="133"/>
                  <a:pt x="234" y="133"/>
                  <a:pt x="234" y="134"/>
                </a:cubicBezTo>
                <a:cubicBezTo>
                  <a:pt x="234" y="134"/>
                  <a:pt x="233" y="134"/>
                  <a:pt x="233" y="134"/>
                </a:cubicBezTo>
                <a:cubicBezTo>
                  <a:pt x="233" y="134"/>
                  <a:pt x="233" y="135"/>
                  <a:pt x="233" y="135"/>
                </a:cubicBezTo>
                <a:cubicBezTo>
                  <a:pt x="234" y="135"/>
                  <a:pt x="234" y="135"/>
                  <a:pt x="235" y="135"/>
                </a:cubicBezTo>
                <a:cubicBezTo>
                  <a:pt x="235" y="134"/>
                  <a:pt x="236" y="134"/>
                  <a:pt x="236" y="135"/>
                </a:cubicBezTo>
                <a:cubicBezTo>
                  <a:pt x="236" y="135"/>
                  <a:pt x="237" y="135"/>
                  <a:pt x="237" y="135"/>
                </a:cubicBezTo>
                <a:cubicBezTo>
                  <a:pt x="237" y="134"/>
                  <a:pt x="237" y="134"/>
                  <a:pt x="237" y="134"/>
                </a:cubicBezTo>
                <a:cubicBezTo>
                  <a:pt x="237" y="134"/>
                  <a:pt x="238" y="135"/>
                  <a:pt x="238" y="134"/>
                </a:cubicBezTo>
                <a:cubicBezTo>
                  <a:pt x="238" y="134"/>
                  <a:pt x="239" y="134"/>
                  <a:pt x="239" y="134"/>
                </a:cubicBezTo>
                <a:cubicBezTo>
                  <a:pt x="240" y="134"/>
                  <a:pt x="239" y="134"/>
                  <a:pt x="240" y="134"/>
                </a:cubicBezTo>
                <a:cubicBezTo>
                  <a:pt x="240" y="134"/>
                  <a:pt x="241" y="133"/>
                  <a:pt x="241" y="132"/>
                </a:cubicBezTo>
                <a:cubicBezTo>
                  <a:pt x="242" y="132"/>
                  <a:pt x="242" y="133"/>
                  <a:pt x="242" y="133"/>
                </a:cubicBezTo>
                <a:cubicBezTo>
                  <a:pt x="241" y="133"/>
                  <a:pt x="242" y="134"/>
                  <a:pt x="242" y="133"/>
                </a:cubicBezTo>
                <a:cubicBezTo>
                  <a:pt x="243" y="133"/>
                  <a:pt x="244" y="132"/>
                  <a:pt x="244" y="132"/>
                </a:cubicBezTo>
                <a:cubicBezTo>
                  <a:pt x="244" y="132"/>
                  <a:pt x="245" y="133"/>
                  <a:pt x="245" y="132"/>
                </a:cubicBezTo>
                <a:cubicBezTo>
                  <a:pt x="246" y="132"/>
                  <a:pt x="246" y="131"/>
                  <a:pt x="246" y="131"/>
                </a:cubicBezTo>
                <a:cubicBezTo>
                  <a:pt x="247" y="131"/>
                  <a:pt x="246" y="132"/>
                  <a:pt x="247" y="132"/>
                </a:cubicBezTo>
                <a:cubicBezTo>
                  <a:pt x="247" y="132"/>
                  <a:pt x="247" y="131"/>
                  <a:pt x="248" y="131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1"/>
                  <a:pt x="249" y="130"/>
                  <a:pt x="250" y="130"/>
                </a:cubicBezTo>
                <a:cubicBezTo>
                  <a:pt x="250" y="130"/>
                  <a:pt x="251" y="130"/>
                  <a:pt x="251" y="130"/>
                </a:cubicBezTo>
                <a:cubicBezTo>
                  <a:pt x="251" y="131"/>
                  <a:pt x="251" y="130"/>
                  <a:pt x="252" y="130"/>
                </a:cubicBezTo>
                <a:cubicBezTo>
                  <a:pt x="252" y="130"/>
                  <a:pt x="252" y="130"/>
                  <a:pt x="253" y="130"/>
                </a:cubicBezTo>
                <a:cubicBezTo>
                  <a:pt x="253" y="130"/>
                  <a:pt x="253" y="130"/>
                  <a:pt x="254" y="130"/>
                </a:cubicBezTo>
                <a:cubicBezTo>
                  <a:pt x="255" y="130"/>
                  <a:pt x="255" y="130"/>
                  <a:pt x="255" y="130"/>
                </a:cubicBezTo>
                <a:cubicBezTo>
                  <a:pt x="256" y="129"/>
                  <a:pt x="256" y="129"/>
                  <a:pt x="256" y="130"/>
                </a:cubicBezTo>
                <a:cubicBezTo>
                  <a:pt x="256" y="130"/>
                  <a:pt x="256" y="130"/>
                  <a:pt x="256" y="130"/>
                </a:cubicBezTo>
                <a:cubicBezTo>
                  <a:pt x="257" y="130"/>
                  <a:pt x="257" y="130"/>
                  <a:pt x="258" y="130"/>
                </a:cubicBezTo>
                <a:cubicBezTo>
                  <a:pt x="258" y="130"/>
                  <a:pt x="258" y="130"/>
                  <a:pt x="258" y="130"/>
                </a:cubicBezTo>
                <a:cubicBezTo>
                  <a:pt x="258" y="130"/>
                  <a:pt x="257" y="130"/>
                  <a:pt x="257" y="131"/>
                </a:cubicBezTo>
                <a:cubicBezTo>
                  <a:pt x="257" y="131"/>
                  <a:pt x="258" y="131"/>
                  <a:pt x="258" y="131"/>
                </a:cubicBezTo>
                <a:cubicBezTo>
                  <a:pt x="259" y="131"/>
                  <a:pt x="260" y="130"/>
                  <a:pt x="260" y="130"/>
                </a:cubicBezTo>
                <a:cubicBezTo>
                  <a:pt x="261" y="130"/>
                  <a:pt x="261" y="129"/>
                  <a:pt x="262" y="129"/>
                </a:cubicBezTo>
                <a:cubicBezTo>
                  <a:pt x="263" y="129"/>
                  <a:pt x="263" y="129"/>
                  <a:pt x="264" y="128"/>
                </a:cubicBezTo>
                <a:cubicBezTo>
                  <a:pt x="264" y="128"/>
                  <a:pt x="264" y="128"/>
                  <a:pt x="264" y="127"/>
                </a:cubicBezTo>
                <a:cubicBezTo>
                  <a:pt x="264" y="127"/>
                  <a:pt x="264" y="127"/>
                  <a:pt x="264" y="128"/>
                </a:cubicBezTo>
                <a:cubicBezTo>
                  <a:pt x="263" y="128"/>
                  <a:pt x="263" y="128"/>
                  <a:pt x="262" y="128"/>
                </a:cubicBezTo>
                <a:cubicBezTo>
                  <a:pt x="261" y="129"/>
                  <a:pt x="262" y="129"/>
                  <a:pt x="261" y="129"/>
                </a:cubicBezTo>
                <a:cubicBezTo>
                  <a:pt x="260" y="129"/>
                  <a:pt x="260" y="130"/>
                  <a:pt x="260" y="130"/>
                </a:cubicBezTo>
                <a:cubicBezTo>
                  <a:pt x="259" y="130"/>
                  <a:pt x="259" y="130"/>
                  <a:pt x="259" y="129"/>
                </a:cubicBezTo>
                <a:cubicBezTo>
                  <a:pt x="259" y="129"/>
                  <a:pt x="259" y="128"/>
                  <a:pt x="258" y="128"/>
                </a:cubicBezTo>
                <a:cubicBezTo>
                  <a:pt x="258" y="128"/>
                  <a:pt x="258" y="128"/>
                  <a:pt x="259" y="128"/>
                </a:cubicBezTo>
                <a:cubicBezTo>
                  <a:pt x="259" y="127"/>
                  <a:pt x="259" y="128"/>
                  <a:pt x="259" y="128"/>
                </a:cubicBezTo>
                <a:cubicBezTo>
                  <a:pt x="260" y="128"/>
                  <a:pt x="260" y="128"/>
                  <a:pt x="260" y="127"/>
                </a:cubicBezTo>
                <a:cubicBezTo>
                  <a:pt x="261" y="127"/>
                  <a:pt x="261" y="127"/>
                  <a:pt x="261" y="127"/>
                </a:cubicBezTo>
                <a:cubicBezTo>
                  <a:pt x="261" y="126"/>
                  <a:pt x="261" y="126"/>
                  <a:pt x="261" y="126"/>
                </a:cubicBezTo>
                <a:cubicBezTo>
                  <a:pt x="261" y="126"/>
                  <a:pt x="260" y="127"/>
                  <a:pt x="260" y="127"/>
                </a:cubicBezTo>
                <a:cubicBezTo>
                  <a:pt x="259" y="127"/>
                  <a:pt x="259" y="126"/>
                  <a:pt x="259" y="127"/>
                </a:cubicBezTo>
                <a:cubicBezTo>
                  <a:pt x="258" y="127"/>
                  <a:pt x="258" y="127"/>
                  <a:pt x="258" y="127"/>
                </a:cubicBezTo>
                <a:cubicBezTo>
                  <a:pt x="258" y="127"/>
                  <a:pt x="258" y="126"/>
                  <a:pt x="259" y="126"/>
                </a:cubicBezTo>
                <a:cubicBezTo>
                  <a:pt x="260" y="126"/>
                  <a:pt x="260" y="126"/>
                  <a:pt x="261" y="126"/>
                </a:cubicBezTo>
                <a:cubicBezTo>
                  <a:pt x="261" y="126"/>
                  <a:pt x="261" y="126"/>
                  <a:pt x="261" y="126"/>
                </a:cubicBezTo>
                <a:cubicBezTo>
                  <a:pt x="261" y="125"/>
                  <a:pt x="261" y="125"/>
                  <a:pt x="262" y="125"/>
                </a:cubicBezTo>
                <a:cubicBezTo>
                  <a:pt x="262" y="125"/>
                  <a:pt x="262" y="125"/>
                  <a:pt x="262" y="125"/>
                </a:cubicBezTo>
                <a:cubicBezTo>
                  <a:pt x="262" y="125"/>
                  <a:pt x="261" y="125"/>
                  <a:pt x="261" y="125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1" y="125"/>
                  <a:pt x="260" y="125"/>
                  <a:pt x="260" y="125"/>
                </a:cubicBezTo>
                <a:cubicBezTo>
                  <a:pt x="260" y="125"/>
                  <a:pt x="259" y="125"/>
                  <a:pt x="259" y="125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61" y="125"/>
                  <a:pt x="261" y="124"/>
                  <a:pt x="261" y="124"/>
                </a:cubicBezTo>
                <a:cubicBezTo>
                  <a:pt x="261" y="125"/>
                  <a:pt x="262" y="124"/>
                  <a:pt x="262" y="124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64" y="124"/>
                  <a:pt x="263" y="123"/>
                  <a:pt x="263" y="123"/>
                </a:cubicBezTo>
                <a:cubicBezTo>
                  <a:pt x="263" y="123"/>
                  <a:pt x="263" y="123"/>
                  <a:pt x="264" y="123"/>
                </a:cubicBezTo>
                <a:cubicBezTo>
                  <a:pt x="264" y="123"/>
                  <a:pt x="265" y="123"/>
                  <a:pt x="265" y="123"/>
                </a:cubicBezTo>
                <a:cubicBezTo>
                  <a:pt x="265" y="123"/>
                  <a:pt x="266" y="123"/>
                  <a:pt x="266" y="123"/>
                </a:cubicBezTo>
                <a:cubicBezTo>
                  <a:pt x="267" y="122"/>
                  <a:pt x="269" y="121"/>
                  <a:pt x="268" y="122"/>
                </a:cubicBezTo>
                <a:cubicBezTo>
                  <a:pt x="268" y="122"/>
                  <a:pt x="267" y="122"/>
                  <a:pt x="267" y="123"/>
                </a:cubicBezTo>
                <a:cubicBezTo>
                  <a:pt x="266" y="123"/>
                  <a:pt x="265" y="124"/>
                  <a:pt x="264" y="124"/>
                </a:cubicBezTo>
                <a:cubicBezTo>
                  <a:pt x="264" y="124"/>
                  <a:pt x="263" y="124"/>
                  <a:pt x="263" y="124"/>
                </a:cubicBezTo>
                <a:cubicBezTo>
                  <a:pt x="263" y="125"/>
                  <a:pt x="263" y="125"/>
                  <a:pt x="264" y="125"/>
                </a:cubicBezTo>
                <a:cubicBezTo>
                  <a:pt x="264" y="125"/>
                  <a:pt x="264" y="124"/>
                  <a:pt x="264" y="124"/>
                </a:cubicBezTo>
                <a:cubicBezTo>
                  <a:pt x="264" y="124"/>
                  <a:pt x="265" y="124"/>
                  <a:pt x="265" y="124"/>
                </a:cubicBezTo>
                <a:cubicBezTo>
                  <a:pt x="265" y="124"/>
                  <a:pt x="264" y="125"/>
                  <a:pt x="265" y="125"/>
                </a:cubicBezTo>
                <a:cubicBezTo>
                  <a:pt x="265" y="124"/>
                  <a:pt x="266" y="124"/>
                  <a:pt x="266" y="124"/>
                </a:cubicBezTo>
                <a:cubicBezTo>
                  <a:pt x="266" y="124"/>
                  <a:pt x="266" y="124"/>
                  <a:pt x="267" y="124"/>
                </a:cubicBezTo>
                <a:cubicBezTo>
                  <a:pt x="267" y="123"/>
                  <a:pt x="268" y="123"/>
                  <a:pt x="268" y="123"/>
                </a:cubicBezTo>
                <a:cubicBezTo>
                  <a:pt x="268" y="123"/>
                  <a:pt x="268" y="123"/>
                  <a:pt x="268" y="123"/>
                </a:cubicBezTo>
                <a:cubicBezTo>
                  <a:pt x="268" y="123"/>
                  <a:pt x="267" y="124"/>
                  <a:pt x="267" y="124"/>
                </a:cubicBezTo>
                <a:cubicBezTo>
                  <a:pt x="268" y="124"/>
                  <a:pt x="268" y="124"/>
                  <a:pt x="269" y="124"/>
                </a:cubicBezTo>
                <a:cubicBezTo>
                  <a:pt x="269" y="124"/>
                  <a:pt x="269" y="123"/>
                  <a:pt x="269" y="123"/>
                </a:cubicBezTo>
                <a:cubicBezTo>
                  <a:pt x="269" y="124"/>
                  <a:pt x="269" y="124"/>
                  <a:pt x="270" y="124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71" y="124"/>
                  <a:pt x="272" y="123"/>
                  <a:pt x="272" y="123"/>
                </a:cubicBezTo>
                <a:cubicBezTo>
                  <a:pt x="272" y="123"/>
                  <a:pt x="273" y="122"/>
                  <a:pt x="274" y="123"/>
                </a:cubicBezTo>
                <a:cubicBezTo>
                  <a:pt x="274" y="123"/>
                  <a:pt x="274" y="123"/>
                  <a:pt x="273" y="123"/>
                </a:cubicBezTo>
                <a:cubicBezTo>
                  <a:pt x="273" y="123"/>
                  <a:pt x="272" y="123"/>
                  <a:pt x="272" y="123"/>
                </a:cubicBezTo>
                <a:cubicBezTo>
                  <a:pt x="271" y="123"/>
                  <a:pt x="271" y="124"/>
                  <a:pt x="271" y="124"/>
                </a:cubicBezTo>
                <a:cubicBezTo>
                  <a:pt x="270" y="124"/>
                  <a:pt x="270" y="124"/>
                  <a:pt x="271" y="124"/>
                </a:cubicBezTo>
                <a:cubicBezTo>
                  <a:pt x="271" y="124"/>
                  <a:pt x="272" y="124"/>
                  <a:pt x="272" y="124"/>
                </a:cubicBezTo>
                <a:cubicBezTo>
                  <a:pt x="272" y="124"/>
                  <a:pt x="273" y="124"/>
                  <a:pt x="273" y="124"/>
                </a:cubicBezTo>
                <a:cubicBezTo>
                  <a:pt x="273" y="125"/>
                  <a:pt x="272" y="125"/>
                  <a:pt x="272" y="125"/>
                </a:cubicBezTo>
                <a:cubicBezTo>
                  <a:pt x="271" y="125"/>
                  <a:pt x="271" y="125"/>
                  <a:pt x="270" y="125"/>
                </a:cubicBezTo>
                <a:cubicBezTo>
                  <a:pt x="269" y="125"/>
                  <a:pt x="269" y="125"/>
                  <a:pt x="270" y="125"/>
                </a:cubicBezTo>
                <a:cubicBezTo>
                  <a:pt x="270" y="125"/>
                  <a:pt x="271" y="125"/>
                  <a:pt x="271" y="125"/>
                </a:cubicBezTo>
                <a:cubicBezTo>
                  <a:pt x="272" y="125"/>
                  <a:pt x="271" y="125"/>
                  <a:pt x="271" y="126"/>
                </a:cubicBezTo>
                <a:cubicBezTo>
                  <a:pt x="271" y="126"/>
                  <a:pt x="271" y="126"/>
                  <a:pt x="271" y="126"/>
                </a:cubicBezTo>
                <a:cubicBezTo>
                  <a:pt x="272" y="126"/>
                  <a:pt x="272" y="125"/>
                  <a:pt x="272" y="126"/>
                </a:cubicBezTo>
                <a:cubicBezTo>
                  <a:pt x="273" y="126"/>
                  <a:pt x="273" y="126"/>
                  <a:pt x="272" y="126"/>
                </a:cubicBezTo>
                <a:cubicBezTo>
                  <a:pt x="272" y="126"/>
                  <a:pt x="271" y="126"/>
                  <a:pt x="270" y="126"/>
                </a:cubicBezTo>
                <a:cubicBezTo>
                  <a:pt x="270" y="126"/>
                  <a:pt x="270" y="127"/>
                  <a:pt x="269" y="127"/>
                </a:cubicBezTo>
                <a:cubicBezTo>
                  <a:pt x="269" y="127"/>
                  <a:pt x="269" y="127"/>
                  <a:pt x="268" y="127"/>
                </a:cubicBezTo>
                <a:cubicBezTo>
                  <a:pt x="268" y="127"/>
                  <a:pt x="267" y="127"/>
                  <a:pt x="267" y="127"/>
                </a:cubicBezTo>
                <a:cubicBezTo>
                  <a:pt x="267" y="127"/>
                  <a:pt x="266" y="128"/>
                  <a:pt x="266" y="128"/>
                </a:cubicBezTo>
                <a:cubicBezTo>
                  <a:pt x="266" y="128"/>
                  <a:pt x="266" y="128"/>
                  <a:pt x="267" y="128"/>
                </a:cubicBezTo>
                <a:cubicBezTo>
                  <a:pt x="267" y="128"/>
                  <a:pt x="268" y="128"/>
                  <a:pt x="268" y="128"/>
                </a:cubicBezTo>
                <a:cubicBezTo>
                  <a:pt x="269" y="128"/>
                  <a:pt x="269" y="128"/>
                  <a:pt x="270" y="127"/>
                </a:cubicBezTo>
                <a:cubicBezTo>
                  <a:pt x="270" y="127"/>
                  <a:pt x="270" y="127"/>
                  <a:pt x="271" y="127"/>
                </a:cubicBezTo>
                <a:cubicBezTo>
                  <a:pt x="271" y="127"/>
                  <a:pt x="272" y="126"/>
                  <a:pt x="272" y="127"/>
                </a:cubicBezTo>
                <a:cubicBezTo>
                  <a:pt x="272" y="127"/>
                  <a:pt x="273" y="128"/>
                  <a:pt x="273" y="128"/>
                </a:cubicBezTo>
                <a:cubicBezTo>
                  <a:pt x="274" y="128"/>
                  <a:pt x="274" y="127"/>
                  <a:pt x="275" y="127"/>
                </a:cubicBezTo>
                <a:cubicBezTo>
                  <a:pt x="276" y="126"/>
                  <a:pt x="277" y="126"/>
                  <a:pt x="278" y="126"/>
                </a:cubicBezTo>
                <a:cubicBezTo>
                  <a:pt x="279" y="125"/>
                  <a:pt x="279" y="125"/>
                  <a:pt x="279" y="125"/>
                </a:cubicBezTo>
                <a:cubicBezTo>
                  <a:pt x="279" y="125"/>
                  <a:pt x="277" y="126"/>
                  <a:pt x="277" y="127"/>
                </a:cubicBezTo>
                <a:cubicBezTo>
                  <a:pt x="276" y="127"/>
                  <a:pt x="275" y="127"/>
                  <a:pt x="275" y="128"/>
                </a:cubicBezTo>
                <a:cubicBezTo>
                  <a:pt x="275" y="128"/>
                  <a:pt x="276" y="128"/>
                  <a:pt x="276" y="128"/>
                </a:cubicBezTo>
                <a:cubicBezTo>
                  <a:pt x="276" y="129"/>
                  <a:pt x="277" y="129"/>
                  <a:pt x="277" y="129"/>
                </a:cubicBezTo>
                <a:cubicBezTo>
                  <a:pt x="277" y="129"/>
                  <a:pt x="277" y="129"/>
                  <a:pt x="277" y="129"/>
                </a:cubicBezTo>
                <a:cubicBezTo>
                  <a:pt x="277" y="129"/>
                  <a:pt x="275" y="130"/>
                  <a:pt x="275" y="130"/>
                </a:cubicBezTo>
                <a:cubicBezTo>
                  <a:pt x="274" y="130"/>
                  <a:pt x="273" y="130"/>
                  <a:pt x="273" y="131"/>
                </a:cubicBezTo>
                <a:cubicBezTo>
                  <a:pt x="273" y="131"/>
                  <a:pt x="274" y="131"/>
                  <a:pt x="274" y="130"/>
                </a:cubicBezTo>
                <a:cubicBezTo>
                  <a:pt x="275" y="130"/>
                  <a:pt x="276" y="130"/>
                  <a:pt x="277" y="130"/>
                </a:cubicBezTo>
                <a:cubicBezTo>
                  <a:pt x="279" y="129"/>
                  <a:pt x="280" y="129"/>
                  <a:pt x="281" y="129"/>
                </a:cubicBezTo>
                <a:cubicBezTo>
                  <a:pt x="281" y="129"/>
                  <a:pt x="283" y="129"/>
                  <a:pt x="284" y="129"/>
                </a:cubicBezTo>
                <a:cubicBezTo>
                  <a:pt x="284" y="129"/>
                  <a:pt x="287" y="129"/>
                  <a:pt x="287" y="130"/>
                </a:cubicBezTo>
                <a:cubicBezTo>
                  <a:pt x="287" y="130"/>
                  <a:pt x="288" y="130"/>
                  <a:pt x="289" y="130"/>
                </a:cubicBezTo>
                <a:cubicBezTo>
                  <a:pt x="289" y="130"/>
                  <a:pt x="290" y="129"/>
                  <a:pt x="290" y="129"/>
                </a:cubicBezTo>
                <a:cubicBezTo>
                  <a:pt x="291" y="129"/>
                  <a:pt x="291" y="129"/>
                  <a:pt x="291" y="130"/>
                </a:cubicBezTo>
                <a:cubicBezTo>
                  <a:pt x="290" y="130"/>
                  <a:pt x="289" y="130"/>
                  <a:pt x="289" y="131"/>
                </a:cubicBezTo>
                <a:cubicBezTo>
                  <a:pt x="290" y="131"/>
                  <a:pt x="290" y="131"/>
                  <a:pt x="291" y="132"/>
                </a:cubicBezTo>
                <a:cubicBezTo>
                  <a:pt x="292" y="132"/>
                  <a:pt x="293" y="132"/>
                  <a:pt x="294" y="131"/>
                </a:cubicBezTo>
                <a:cubicBezTo>
                  <a:pt x="295" y="131"/>
                  <a:pt x="296" y="131"/>
                  <a:pt x="297" y="131"/>
                </a:cubicBezTo>
                <a:cubicBezTo>
                  <a:pt x="297" y="130"/>
                  <a:pt x="298" y="130"/>
                  <a:pt x="298" y="130"/>
                </a:cubicBezTo>
                <a:cubicBezTo>
                  <a:pt x="299" y="129"/>
                  <a:pt x="299" y="129"/>
                  <a:pt x="299" y="130"/>
                </a:cubicBezTo>
                <a:cubicBezTo>
                  <a:pt x="300" y="130"/>
                  <a:pt x="300" y="131"/>
                  <a:pt x="300" y="131"/>
                </a:cubicBezTo>
                <a:cubicBezTo>
                  <a:pt x="301" y="131"/>
                  <a:pt x="301" y="131"/>
                  <a:pt x="301" y="131"/>
                </a:cubicBezTo>
                <a:cubicBezTo>
                  <a:pt x="300" y="131"/>
                  <a:pt x="299" y="131"/>
                  <a:pt x="299" y="131"/>
                </a:cubicBezTo>
                <a:cubicBezTo>
                  <a:pt x="299" y="131"/>
                  <a:pt x="298" y="133"/>
                  <a:pt x="298" y="132"/>
                </a:cubicBezTo>
                <a:cubicBezTo>
                  <a:pt x="298" y="132"/>
                  <a:pt x="298" y="132"/>
                  <a:pt x="298" y="131"/>
                </a:cubicBezTo>
                <a:cubicBezTo>
                  <a:pt x="299" y="131"/>
                  <a:pt x="299" y="130"/>
                  <a:pt x="299" y="130"/>
                </a:cubicBezTo>
                <a:cubicBezTo>
                  <a:pt x="299" y="130"/>
                  <a:pt x="298" y="130"/>
                  <a:pt x="298" y="131"/>
                </a:cubicBezTo>
                <a:cubicBezTo>
                  <a:pt x="297" y="131"/>
                  <a:pt x="297" y="131"/>
                  <a:pt x="296" y="132"/>
                </a:cubicBezTo>
                <a:cubicBezTo>
                  <a:pt x="296" y="132"/>
                  <a:pt x="294" y="132"/>
                  <a:pt x="294" y="133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6" y="134"/>
                  <a:pt x="296" y="134"/>
                  <a:pt x="296" y="134"/>
                </a:cubicBezTo>
                <a:cubicBezTo>
                  <a:pt x="296" y="135"/>
                  <a:pt x="297" y="135"/>
                  <a:pt x="297" y="135"/>
                </a:cubicBezTo>
                <a:cubicBezTo>
                  <a:pt x="298" y="135"/>
                  <a:pt x="299" y="135"/>
                  <a:pt x="299" y="135"/>
                </a:cubicBezTo>
                <a:cubicBezTo>
                  <a:pt x="298" y="136"/>
                  <a:pt x="298" y="135"/>
                  <a:pt x="298" y="136"/>
                </a:cubicBezTo>
                <a:cubicBezTo>
                  <a:pt x="299" y="136"/>
                  <a:pt x="299" y="136"/>
                  <a:pt x="299" y="137"/>
                </a:cubicBezTo>
                <a:cubicBezTo>
                  <a:pt x="299" y="137"/>
                  <a:pt x="299" y="138"/>
                  <a:pt x="299" y="138"/>
                </a:cubicBezTo>
                <a:cubicBezTo>
                  <a:pt x="299" y="139"/>
                  <a:pt x="300" y="138"/>
                  <a:pt x="299" y="138"/>
                </a:cubicBezTo>
                <a:cubicBezTo>
                  <a:pt x="299" y="139"/>
                  <a:pt x="299" y="139"/>
                  <a:pt x="299" y="139"/>
                </a:cubicBezTo>
                <a:cubicBezTo>
                  <a:pt x="299" y="140"/>
                  <a:pt x="300" y="140"/>
                  <a:pt x="300" y="140"/>
                </a:cubicBezTo>
                <a:cubicBezTo>
                  <a:pt x="301" y="141"/>
                  <a:pt x="301" y="141"/>
                  <a:pt x="301" y="141"/>
                </a:cubicBezTo>
                <a:cubicBezTo>
                  <a:pt x="301" y="141"/>
                  <a:pt x="302" y="141"/>
                  <a:pt x="302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3" y="141"/>
                  <a:pt x="303" y="140"/>
                  <a:pt x="303" y="140"/>
                </a:cubicBezTo>
                <a:cubicBezTo>
                  <a:pt x="304" y="140"/>
                  <a:pt x="304" y="140"/>
                  <a:pt x="304" y="141"/>
                </a:cubicBezTo>
                <a:cubicBezTo>
                  <a:pt x="304" y="141"/>
                  <a:pt x="305" y="140"/>
                  <a:pt x="305" y="140"/>
                </a:cubicBezTo>
                <a:cubicBezTo>
                  <a:pt x="305" y="140"/>
                  <a:pt x="305" y="139"/>
                  <a:pt x="305" y="139"/>
                </a:cubicBezTo>
                <a:cubicBezTo>
                  <a:pt x="306" y="139"/>
                  <a:pt x="306" y="139"/>
                  <a:pt x="306" y="138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305" y="138"/>
                  <a:pt x="304" y="138"/>
                  <a:pt x="304" y="138"/>
                </a:cubicBezTo>
                <a:cubicBezTo>
                  <a:pt x="304" y="138"/>
                  <a:pt x="305" y="138"/>
                  <a:pt x="305" y="138"/>
                </a:cubicBezTo>
                <a:cubicBezTo>
                  <a:pt x="305" y="137"/>
                  <a:pt x="305" y="137"/>
                  <a:pt x="305" y="137"/>
                </a:cubicBezTo>
                <a:cubicBezTo>
                  <a:pt x="304" y="137"/>
                  <a:pt x="304" y="137"/>
                  <a:pt x="304" y="137"/>
                </a:cubicBezTo>
                <a:cubicBezTo>
                  <a:pt x="304" y="137"/>
                  <a:pt x="302" y="137"/>
                  <a:pt x="303" y="137"/>
                </a:cubicBezTo>
                <a:cubicBezTo>
                  <a:pt x="303" y="137"/>
                  <a:pt x="304" y="137"/>
                  <a:pt x="304" y="136"/>
                </a:cubicBezTo>
                <a:cubicBezTo>
                  <a:pt x="305" y="136"/>
                  <a:pt x="304" y="136"/>
                  <a:pt x="305" y="136"/>
                </a:cubicBezTo>
                <a:cubicBezTo>
                  <a:pt x="305" y="136"/>
                  <a:pt x="305" y="136"/>
                  <a:pt x="305" y="136"/>
                </a:cubicBezTo>
                <a:cubicBezTo>
                  <a:pt x="305" y="137"/>
                  <a:pt x="305" y="137"/>
                  <a:pt x="306" y="137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06" y="136"/>
                  <a:pt x="306" y="137"/>
                  <a:pt x="306" y="137"/>
                </a:cubicBezTo>
                <a:cubicBezTo>
                  <a:pt x="306" y="137"/>
                  <a:pt x="306" y="137"/>
                  <a:pt x="307" y="138"/>
                </a:cubicBezTo>
                <a:cubicBezTo>
                  <a:pt x="307" y="138"/>
                  <a:pt x="307" y="138"/>
                  <a:pt x="307" y="137"/>
                </a:cubicBezTo>
                <a:cubicBezTo>
                  <a:pt x="308" y="137"/>
                  <a:pt x="308" y="137"/>
                  <a:pt x="308" y="136"/>
                </a:cubicBezTo>
                <a:cubicBezTo>
                  <a:pt x="309" y="136"/>
                  <a:pt x="308" y="137"/>
                  <a:pt x="309" y="137"/>
                </a:cubicBezTo>
                <a:cubicBezTo>
                  <a:pt x="309" y="137"/>
                  <a:pt x="310" y="137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8" y="137"/>
                  <a:pt x="308" y="137"/>
                  <a:pt x="308" y="138"/>
                </a:cubicBezTo>
                <a:cubicBezTo>
                  <a:pt x="307" y="138"/>
                  <a:pt x="307" y="139"/>
                  <a:pt x="307" y="139"/>
                </a:cubicBezTo>
                <a:cubicBezTo>
                  <a:pt x="306" y="139"/>
                  <a:pt x="306" y="140"/>
                  <a:pt x="306" y="140"/>
                </a:cubicBezTo>
                <a:cubicBezTo>
                  <a:pt x="306" y="140"/>
                  <a:pt x="307" y="140"/>
                  <a:pt x="307" y="140"/>
                </a:cubicBezTo>
                <a:cubicBezTo>
                  <a:pt x="308" y="140"/>
                  <a:pt x="308" y="140"/>
                  <a:pt x="308" y="140"/>
                </a:cubicBezTo>
                <a:cubicBezTo>
                  <a:pt x="308" y="140"/>
                  <a:pt x="309" y="140"/>
                  <a:pt x="308" y="140"/>
                </a:cubicBezTo>
                <a:cubicBezTo>
                  <a:pt x="308" y="140"/>
                  <a:pt x="308" y="141"/>
                  <a:pt x="308" y="141"/>
                </a:cubicBezTo>
                <a:cubicBezTo>
                  <a:pt x="309" y="141"/>
                  <a:pt x="309" y="141"/>
                  <a:pt x="310" y="141"/>
                </a:cubicBezTo>
                <a:cubicBezTo>
                  <a:pt x="310" y="140"/>
                  <a:pt x="310" y="139"/>
                  <a:pt x="311" y="138"/>
                </a:cubicBezTo>
                <a:cubicBezTo>
                  <a:pt x="311" y="138"/>
                  <a:pt x="312" y="137"/>
                  <a:pt x="312" y="137"/>
                </a:cubicBezTo>
                <a:cubicBezTo>
                  <a:pt x="312" y="136"/>
                  <a:pt x="313" y="136"/>
                  <a:pt x="313" y="135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4" y="135"/>
                  <a:pt x="314" y="135"/>
                  <a:pt x="314" y="134"/>
                </a:cubicBezTo>
                <a:cubicBezTo>
                  <a:pt x="314" y="134"/>
                  <a:pt x="314" y="134"/>
                  <a:pt x="315" y="134"/>
                </a:cubicBezTo>
                <a:cubicBezTo>
                  <a:pt x="315" y="134"/>
                  <a:pt x="316" y="133"/>
                  <a:pt x="316" y="133"/>
                </a:cubicBezTo>
                <a:cubicBezTo>
                  <a:pt x="316" y="133"/>
                  <a:pt x="315" y="134"/>
                  <a:pt x="315" y="134"/>
                </a:cubicBezTo>
                <a:cubicBezTo>
                  <a:pt x="314" y="135"/>
                  <a:pt x="314" y="135"/>
                  <a:pt x="314" y="136"/>
                </a:cubicBezTo>
                <a:cubicBezTo>
                  <a:pt x="313" y="136"/>
                  <a:pt x="313" y="137"/>
                  <a:pt x="313" y="137"/>
                </a:cubicBezTo>
                <a:cubicBezTo>
                  <a:pt x="312" y="137"/>
                  <a:pt x="313" y="137"/>
                  <a:pt x="313" y="138"/>
                </a:cubicBezTo>
                <a:cubicBezTo>
                  <a:pt x="313" y="138"/>
                  <a:pt x="313" y="138"/>
                  <a:pt x="312" y="139"/>
                </a:cubicBezTo>
                <a:cubicBezTo>
                  <a:pt x="312" y="139"/>
                  <a:pt x="312" y="139"/>
                  <a:pt x="312" y="140"/>
                </a:cubicBezTo>
                <a:cubicBezTo>
                  <a:pt x="312" y="140"/>
                  <a:pt x="312" y="140"/>
                  <a:pt x="312" y="140"/>
                </a:cubicBezTo>
                <a:cubicBezTo>
                  <a:pt x="312" y="140"/>
                  <a:pt x="313" y="141"/>
                  <a:pt x="313" y="141"/>
                </a:cubicBezTo>
                <a:cubicBezTo>
                  <a:pt x="313" y="141"/>
                  <a:pt x="315" y="140"/>
                  <a:pt x="315" y="140"/>
                </a:cubicBezTo>
                <a:cubicBezTo>
                  <a:pt x="316" y="139"/>
                  <a:pt x="316" y="139"/>
                  <a:pt x="317" y="139"/>
                </a:cubicBezTo>
                <a:cubicBezTo>
                  <a:pt x="317" y="139"/>
                  <a:pt x="317" y="139"/>
                  <a:pt x="317" y="139"/>
                </a:cubicBezTo>
                <a:cubicBezTo>
                  <a:pt x="317" y="139"/>
                  <a:pt x="315" y="140"/>
                  <a:pt x="315" y="140"/>
                </a:cubicBezTo>
                <a:cubicBezTo>
                  <a:pt x="315" y="140"/>
                  <a:pt x="313" y="142"/>
                  <a:pt x="313" y="142"/>
                </a:cubicBezTo>
                <a:cubicBezTo>
                  <a:pt x="313" y="142"/>
                  <a:pt x="313" y="143"/>
                  <a:pt x="313" y="143"/>
                </a:cubicBezTo>
                <a:cubicBezTo>
                  <a:pt x="314" y="142"/>
                  <a:pt x="315" y="141"/>
                  <a:pt x="315" y="142"/>
                </a:cubicBezTo>
                <a:cubicBezTo>
                  <a:pt x="315" y="142"/>
                  <a:pt x="314" y="143"/>
                  <a:pt x="314" y="143"/>
                </a:cubicBezTo>
                <a:cubicBezTo>
                  <a:pt x="313" y="143"/>
                  <a:pt x="313" y="143"/>
                  <a:pt x="313" y="143"/>
                </a:cubicBezTo>
                <a:cubicBezTo>
                  <a:pt x="313" y="144"/>
                  <a:pt x="313" y="144"/>
                  <a:pt x="314" y="144"/>
                </a:cubicBezTo>
                <a:cubicBezTo>
                  <a:pt x="314" y="143"/>
                  <a:pt x="314" y="143"/>
                  <a:pt x="315" y="143"/>
                </a:cubicBezTo>
                <a:cubicBezTo>
                  <a:pt x="315" y="143"/>
                  <a:pt x="316" y="143"/>
                  <a:pt x="316" y="143"/>
                </a:cubicBezTo>
                <a:cubicBezTo>
                  <a:pt x="316" y="143"/>
                  <a:pt x="315" y="143"/>
                  <a:pt x="314" y="143"/>
                </a:cubicBezTo>
                <a:cubicBezTo>
                  <a:pt x="314" y="144"/>
                  <a:pt x="313" y="144"/>
                  <a:pt x="314" y="144"/>
                </a:cubicBezTo>
                <a:cubicBezTo>
                  <a:pt x="314" y="145"/>
                  <a:pt x="314" y="145"/>
                  <a:pt x="314" y="145"/>
                </a:cubicBezTo>
                <a:cubicBezTo>
                  <a:pt x="314" y="145"/>
                  <a:pt x="314" y="145"/>
                  <a:pt x="314" y="145"/>
                </a:cubicBezTo>
                <a:cubicBezTo>
                  <a:pt x="313" y="145"/>
                  <a:pt x="313" y="144"/>
                  <a:pt x="313" y="144"/>
                </a:cubicBezTo>
                <a:cubicBezTo>
                  <a:pt x="312" y="145"/>
                  <a:pt x="312" y="145"/>
                  <a:pt x="312" y="145"/>
                </a:cubicBezTo>
                <a:cubicBezTo>
                  <a:pt x="313" y="145"/>
                  <a:pt x="313" y="145"/>
                  <a:pt x="313" y="145"/>
                </a:cubicBezTo>
                <a:cubicBezTo>
                  <a:pt x="313" y="145"/>
                  <a:pt x="312" y="145"/>
                  <a:pt x="312" y="146"/>
                </a:cubicBezTo>
                <a:cubicBezTo>
                  <a:pt x="312" y="146"/>
                  <a:pt x="312" y="146"/>
                  <a:pt x="312" y="146"/>
                </a:cubicBezTo>
                <a:cubicBezTo>
                  <a:pt x="312" y="147"/>
                  <a:pt x="311" y="146"/>
                  <a:pt x="312" y="147"/>
                </a:cubicBezTo>
                <a:cubicBezTo>
                  <a:pt x="312" y="147"/>
                  <a:pt x="312" y="147"/>
                  <a:pt x="313" y="147"/>
                </a:cubicBezTo>
                <a:cubicBezTo>
                  <a:pt x="313" y="147"/>
                  <a:pt x="313" y="147"/>
                  <a:pt x="313" y="147"/>
                </a:cubicBezTo>
                <a:cubicBezTo>
                  <a:pt x="313" y="147"/>
                  <a:pt x="312" y="147"/>
                  <a:pt x="311" y="147"/>
                </a:cubicBezTo>
                <a:cubicBezTo>
                  <a:pt x="311" y="147"/>
                  <a:pt x="310" y="147"/>
                  <a:pt x="310" y="148"/>
                </a:cubicBezTo>
                <a:cubicBezTo>
                  <a:pt x="310" y="148"/>
                  <a:pt x="310" y="149"/>
                  <a:pt x="311" y="148"/>
                </a:cubicBezTo>
                <a:cubicBezTo>
                  <a:pt x="311" y="148"/>
                  <a:pt x="311" y="148"/>
                  <a:pt x="311" y="148"/>
                </a:cubicBezTo>
                <a:cubicBezTo>
                  <a:pt x="311" y="148"/>
                  <a:pt x="311" y="149"/>
                  <a:pt x="312" y="149"/>
                </a:cubicBezTo>
                <a:cubicBezTo>
                  <a:pt x="312" y="149"/>
                  <a:pt x="313" y="148"/>
                  <a:pt x="313" y="149"/>
                </a:cubicBezTo>
                <a:cubicBezTo>
                  <a:pt x="312" y="149"/>
                  <a:pt x="312" y="149"/>
                  <a:pt x="312" y="149"/>
                </a:cubicBezTo>
                <a:cubicBezTo>
                  <a:pt x="311" y="150"/>
                  <a:pt x="312" y="151"/>
                  <a:pt x="312" y="151"/>
                </a:cubicBezTo>
                <a:cubicBezTo>
                  <a:pt x="313" y="151"/>
                  <a:pt x="313" y="150"/>
                  <a:pt x="313" y="150"/>
                </a:cubicBezTo>
                <a:cubicBezTo>
                  <a:pt x="313" y="151"/>
                  <a:pt x="312" y="151"/>
                  <a:pt x="312" y="151"/>
                </a:cubicBezTo>
                <a:cubicBezTo>
                  <a:pt x="311" y="151"/>
                  <a:pt x="311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1" y="152"/>
                  <a:pt x="311" y="152"/>
                </a:cubicBezTo>
                <a:cubicBezTo>
                  <a:pt x="311" y="153"/>
                  <a:pt x="311" y="153"/>
                  <a:pt x="310" y="153"/>
                </a:cubicBezTo>
                <a:cubicBezTo>
                  <a:pt x="310" y="154"/>
                  <a:pt x="310" y="154"/>
                  <a:pt x="310" y="154"/>
                </a:cubicBezTo>
                <a:cubicBezTo>
                  <a:pt x="310" y="155"/>
                  <a:pt x="311" y="155"/>
                  <a:pt x="311" y="154"/>
                </a:cubicBezTo>
                <a:cubicBezTo>
                  <a:pt x="311" y="154"/>
                  <a:pt x="312" y="154"/>
                  <a:pt x="312" y="153"/>
                </a:cubicBezTo>
                <a:cubicBezTo>
                  <a:pt x="312" y="154"/>
                  <a:pt x="312" y="154"/>
                  <a:pt x="313" y="154"/>
                </a:cubicBezTo>
                <a:cubicBezTo>
                  <a:pt x="313" y="154"/>
                  <a:pt x="314" y="154"/>
                  <a:pt x="314" y="154"/>
                </a:cubicBezTo>
                <a:cubicBezTo>
                  <a:pt x="313" y="154"/>
                  <a:pt x="313" y="154"/>
                  <a:pt x="312" y="154"/>
                </a:cubicBezTo>
                <a:cubicBezTo>
                  <a:pt x="312" y="154"/>
                  <a:pt x="311" y="154"/>
                  <a:pt x="311" y="154"/>
                </a:cubicBezTo>
                <a:cubicBezTo>
                  <a:pt x="311" y="155"/>
                  <a:pt x="311" y="155"/>
                  <a:pt x="311" y="155"/>
                </a:cubicBezTo>
                <a:cubicBezTo>
                  <a:pt x="310" y="155"/>
                  <a:pt x="310" y="156"/>
                  <a:pt x="310" y="156"/>
                </a:cubicBezTo>
                <a:cubicBezTo>
                  <a:pt x="309" y="156"/>
                  <a:pt x="308" y="157"/>
                  <a:pt x="308" y="157"/>
                </a:cubicBezTo>
                <a:cubicBezTo>
                  <a:pt x="308" y="157"/>
                  <a:pt x="307" y="157"/>
                  <a:pt x="307" y="158"/>
                </a:cubicBezTo>
                <a:cubicBezTo>
                  <a:pt x="307" y="158"/>
                  <a:pt x="307" y="159"/>
                  <a:pt x="307" y="159"/>
                </a:cubicBezTo>
                <a:cubicBezTo>
                  <a:pt x="308" y="159"/>
                  <a:pt x="308" y="158"/>
                  <a:pt x="308" y="158"/>
                </a:cubicBezTo>
                <a:cubicBezTo>
                  <a:pt x="308" y="158"/>
                  <a:pt x="308" y="158"/>
                  <a:pt x="309" y="158"/>
                </a:cubicBezTo>
                <a:cubicBezTo>
                  <a:pt x="309" y="158"/>
                  <a:pt x="310" y="157"/>
                  <a:pt x="310" y="157"/>
                </a:cubicBezTo>
                <a:cubicBezTo>
                  <a:pt x="310" y="157"/>
                  <a:pt x="310" y="156"/>
                  <a:pt x="310" y="156"/>
                </a:cubicBezTo>
                <a:cubicBezTo>
                  <a:pt x="311" y="156"/>
                  <a:pt x="311" y="156"/>
                  <a:pt x="311" y="156"/>
                </a:cubicBezTo>
                <a:cubicBezTo>
                  <a:pt x="312" y="156"/>
                  <a:pt x="312" y="156"/>
                  <a:pt x="313" y="155"/>
                </a:cubicBezTo>
                <a:cubicBezTo>
                  <a:pt x="313" y="155"/>
                  <a:pt x="314" y="155"/>
                  <a:pt x="314" y="155"/>
                </a:cubicBezTo>
                <a:cubicBezTo>
                  <a:pt x="315" y="155"/>
                  <a:pt x="316" y="155"/>
                  <a:pt x="316" y="155"/>
                </a:cubicBezTo>
                <a:cubicBezTo>
                  <a:pt x="315" y="155"/>
                  <a:pt x="314" y="155"/>
                  <a:pt x="314" y="156"/>
                </a:cubicBezTo>
                <a:cubicBezTo>
                  <a:pt x="314" y="156"/>
                  <a:pt x="314" y="157"/>
                  <a:pt x="314" y="157"/>
                </a:cubicBezTo>
                <a:cubicBezTo>
                  <a:pt x="314" y="157"/>
                  <a:pt x="314" y="158"/>
                  <a:pt x="313" y="158"/>
                </a:cubicBezTo>
                <a:cubicBezTo>
                  <a:pt x="313" y="159"/>
                  <a:pt x="312" y="159"/>
                  <a:pt x="312" y="160"/>
                </a:cubicBezTo>
                <a:cubicBezTo>
                  <a:pt x="312" y="160"/>
                  <a:pt x="312" y="160"/>
                  <a:pt x="312" y="160"/>
                </a:cubicBezTo>
                <a:cubicBezTo>
                  <a:pt x="313" y="160"/>
                  <a:pt x="314" y="160"/>
                  <a:pt x="314" y="160"/>
                </a:cubicBezTo>
                <a:cubicBezTo>
                  <a:pt x="314" y="160"/>
                  <a:pt x="313" y="160"/>
                  <a:pt x="312" y="161"/>
                </a:cubicBezTo>
                <a:cubicBezTo>
                  <a:pt x="312" y="161"/>
                  <a:pt x="311" y="161"/>
                  <a:pt x="311" y="161"/>
                </a:cubicBezTo>
                <a:cubicBezTo>
                  <a:pt x="311" y="161"/>
                  <a:pt x="310" y="161"/>
                  <a:pt x="310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3"/>
                  <a:pt x="308" y="163"/>
                  <a:pt x="308" y="163"/>
                </a:cubicBezTo>
                <a:cubicBezTo>
                  <a:pt x="308" y="164"/>
                  <a:pt x="309" y="163"/>
                  <a:pt x="309" y="163"/>
                </a:cubicBezTo>
                <a:cubicBezTo>
                  <a:pt x="310" y="163"/>
                  <a:pt x="310" y="162"/>
                  <a:pt x="310" y="162"/>
                </a:cubicBezTo>
                <a:cubicBezTo>
                  <a:pt x="310" y="163"/>
                  <a:pt x="310" y="163"/>
                  <a:pt x="310" y="163"/>
                </a:cubicBezTo>
                <a:cubicBezTo>
                  <a:pt x="310" y="163"/>
                  <a:pt x="311" y="163"/>
                  <a:pt x="311" y="163"/>
                </a:cubicBezTo>
                <a:cubicBezTo>
                  <a:pt x="311" y="163"/>
                  <a:pt x="311" y="163"/>
                  <a:pt x="311" y="163"/>
                </a:cubicBezTo>
                <a:cubicBezTo>
                  <a:pt x="311" y="163"/>
                  <a:pt x="311" y="163"/>
                  <a:pt x="312" y="163"/>
                </a:cubicBezTo>
                <a:cubicBezTo>
                  <a:pt x="313" y="162"/>
                  <a:pt x="315" y="161"/>
                  <a:pt x="316" y="160"/>
                </a:cubicBezTo>
                <a:cubicBezTo>
                  <a:pt x="317" y="160"/>
                  <a:pt x="318" y="159"/>
                  <a:pt x="318" y="159"/>
                </a:cubicBezTo>
                <a:cubicBezTo>
                  <a:pt x="318" y="158"/>
                  <a:pt x="319" y="157"/>
                  <a:pt x="319" y="158"/>
                </a:cubicBezTo>
                <a:cubicBezTo>
                  <a:pt x="319" y="159"/>
                  <a:pt x="318" y="159"/>
                  <a:pt x="319" y="159"/>
                </a:cubicBezTo>
                <a:cubicBezTo>
                  <a:pt x="319" y="159"/>
                  <a:pt x="320" y="159"/>
                  <a:pt x="319" y="159"/>
                </a:cubicBezTo>
                <a:cubicBezTo>
                  <a:pt x="319" y="159"/>
                  <a:pt x="318" y="160"/>
                  <a:pt x="317" y="160"/>
                </a:cubicBezTo>
                <a:cubicBezTo>
                  <a:pt x="317" y="160"/>
                  <a:pt x="316" y="161"/>
                  <a:pt x="315" y="161"/>
                </a:cubicBezTo>
                <a:cubicBezTo>
                  <a:pt x="315" y="162"/>
                  <a:pt x="314" y="162"/>
                  <a:pt x="315" y="162"/>
                </a:cubicBezTo>
                <a:cubicBezTo>
                  <a:pt x="315" y="162"/>
                  <a:pt x="316" y="162"/>
                  <a:pt x="316" y="162"/>
                </a:cubicBezTo>
                <a:cubicBezTo>
                  <a:pt x="316" y="162"/>
                  <a:pt x="316" y="162"/>
                  <a:pt x="315" y="162"/>
                </a:cubicBezTo>
                <a:cubicBezTo>
                  <a:pt x="315" y="162"/>
                  <a:pt x="314" y="162"/>
                  <a:pt x="313" y="162"/>
                </a:cubicBezTo>
                <a:cubicBezTo>
                  <a:pt x="313" y="163"/>
                  <a:pt x="312" y="164"/>
                  <a:pt x="312" y="164"/>
                </a:cubicBezTo>
                <a:cubicBezTo>
                  <a:pt x="312" y="164"/>
                  <a:pt x="312" y="164"/>
                  <a:pt x="312" y="164"/>
                </a:cubicBezTo>
                <a:cubicBezTo>
                  <a:pt x="312" y="164"/>
                  <a:pt x="313" y="164"/>
                  <a:pt x="313" y="165"/>
                </a:cubicBezTo>
                <a:cubicBezTo>
                  <a:pt x="312" y="165"/>
                  <a:pt x="312" y="165"/>
                  <a:pt x="312" y="164"/>
                </a:cubicBezTo>
                <a:cubicBezTo>
                  <a:pt x="312" y="164"/>
                  <a:pt x="311" y="164"/>
                  <a:pt x="311" y="164"/>
                </a:cubicBezTo>
                <a:cubicBezTo>
                  <a:pt x="311" y="164"/>
                  <a:pt x="310" y="164"/>
                  <a:pt x="310" y="164"/>
                </a:cubicBezTo>
                <a:cubicBezTo>
                  <a:pt x="310" y="165"/>
                  <a:pt x="310" y="165"/>
                  <a:pt x="311" y="165"/>
                </a:cubicBezTo>
                <a:cubicBezTo>
                  <a:pt x="311" y="165"/>
                  <a:pt x="311" y="165"/>
                  <a:pt x="311" y="165"/>
                </a:cubicBezTo>
                <a:cubicBezTo>
                  <a:pt x="311" y="165"/>
                  <a:pt x="311" y="165"/>
                  <a:pt x="311" y="166"/>
                </a:cubicBezTo>
                <a:cubicBezTo>
                  <a:pt x="310" y="166"/>
                  <a:pt x="311" y="166"/>
                  <a:pt x="310" y="166"/>
                </a:cubicBezTo>
                <a:cubicBezTo>
                  <a:pt x="310" y="166"/>
                  <a:pt x="310" y="166"/>
                  <a:pt x="310" y="166"/>
                </a:cubicBezTo>
                <a:cubicBezTo>
                  <a:pt x="310" y="165"/>
                  <a:pt x="310" y="165"/>
                  <a:pt x="310" y="165"/>
                </a:cubicBezTo>
                <a:cubicBezTo>
                  <a:pt x="310" y="165"/>
                  <a:pt x="309" y="165"/>
                  <a:pt x="309" y="165"/>
                </a:cubicBezTo>
                <a:cubicBezTo>
                  <a:pt x="309" y="165"/>
                  <a:pt x="308" y="165"/>
                  <a:pt x="308" y="166"/>
                </a:cubicBezTo>
                <a:cubicBezTo>
                  <a:pt x="309" y="166"/>
                  <a:pt x="309" y="166"/>
                  <a:pt x="309" y="166"/>
                </a:cubicBezTo>
                <a:cubicBezTo>
                  <a:pt x="309" y="167"/>
                  <a:pt x="308" y="167"/>
                  <a:pt x="308" y="167"/>
                </a:cubicBezTo>
                <a:cubicBezTo>
                  <a:pt x="308" y="167"/>
                  <a:pt x="308" y="168"/>
                  <a:pt x="309" y="168"/>
                </a:cubicBezTo>
                <a:cubicBezTo>
                  <a:pt x="309" y="168"/>
                  <a:pt x="310" y="167"/>
                  <a:pt x="310" y="167"/>
                </a:cubicBezTo>
                <a:cubicBezTo>
                  <a:pt x="311" y="167"/>
                  <a:pt x="312" y="167"/>
                  <a:pt x="312" y="167"/>
                </a:cubicBezTo>
                <a:cubicBezTo>
                  <a:pt x="312" y="167"/>
                  <a:pt x="313" y="167"/>
                  <a:pt x="312" y="167"/>
                </a:cubicBezTo>
                <a:cubicBezTo>
                  <a:pt x="312" y="167"/>
                  <a:pt x="311" y="168"/>
                  <a:pt x="311" y="167"/>
                </a:cubicBezTo>
                <a:cubicBezTo>
                  <a:pt x="310" y="167"/>
                  <a:pt x="310" y="167"/>
                  <a:pt x="310" y="167"/>
                </a:cubicBezTo>
                <a:cubicBezTo>
                  <a:pt x="310" y="168"/>
                  <a:pt x="310" y="168"/>
                  <a:pt x="310" y="168"/>
                </a:cubicBezTo>
                <a:cubicBezTo>
                  <a:pt x="310" y="169"/>
                  <a:pt x="309" y="168"/>
                  <a:pt x="309" y="168"/>
                </a:cubicBezTo>
                <a:cubicBezTo>
                  <a:pt x="309" y="167"/>
                  <a:pt x="309" y="167"/>
                  <a:pt x="308" y="168"/>
                </a:cubicBezTo>
                <a:cubicBezTo>
                  <a:pt x="308" y="168"/>
                  <a:pt x="308" y="169"/>
                  <a:pt x="308" y="169"/>
                </a:cubicBezTo>
                <a:cubicBezTo>
                  <a:pt x="308" y="169"/>
                  <a:pt x="308" y="170"/>
                  <a:pt x="308" y="170"/>
                </a:cubicBezTo>
                <a:cubicBezTo>
                  <a:pt x="308" y="171"/>
                  <a:pt x="308" y="172"/>
                  <a:pt x="308" y="172"/>
                </a:cubicBezTo>
                <a:cubicBezTo>
                  <a:pt x="308" y="172"/>
                  <a:pt x="308" y="173"/>
                  <a:pt x="309" y="172"/>
                </a:cubicBezTo>
                <a:cubicBezTo>
                  <a:pt x="309" y="172"/>
                  <a:pt x="310" y="171"/>
                  <a:pt x="310" y="171"/>
                </a:cubicBezTo>
                <a:cubicBezTo>
                  <a:pt x="311" y="171"/>
                  <a:pt x="312" y="170"/>
                  <a:pt x="312" y="170"/>
                </a:cubicBezTo>
                <a:cubicBezTo>
                  <a:pt x="312" y="170"/>
                  <a:pt x="313" y="170"/>
                  <a:pt x="314" y="169"/>
                </a:cubicBezTo>
                <a:cubicBezTo>
                  <a:pt x="314" y="169"/>
                  <a:pt x="315" y="168"/>
                  <a:pt x="315" y="169"/>
                </a:cubicBezTo>
                <a:cubicBezTo>
                  <a:pt x="315" y="169"/>
                  <a:pt x="315" y="169"/>
                  <a:pt x="315" y="169"/>
                </a:cubicBezTo>
                <a:cubicBezTo>
                  <a:pt x="315" y="169"/>
                  <a:pt x="315" y="169"/>
                  <a:pt x="315" y="170"/>
                </a:cubicBezTo>
                <a:cubicBezTo>
                  <a:pt x="315" y="170"/>
                  <a:pt x="314" y="170"/>
                  <a:pt x="313" y="170"/>
                </a:cubicBezTo>
                <a:cubicBezTo>
                  <a:pt x="313" y="170"/>
                  <a:pt x="313" y="171"/>
                  <a:pt x="313" y="171"/>
                </a:cubicBezTo>
                <a:cubicBezTo>
                  <a:pt x="313" y="171"/>
                  <a:pt x="312" y="171"/>
                  <a:pt x="312" y="172"/>
                </a:cubicBezTo>
                <a:cubicBezTo>
                  <a:pt x="312" y="172"/>
                  <a:pt x="314" y="172"/>
                  <a:pt x="314" y="172"/>
                </a:cubicBezTo>
                <a:cubicBezTo>
                  <a:pt x="315" y="172"/>
                  <a:pt x="315" y="172"/>
                  <a:pt x="315" y="172"/>
                </a:cubicBezTo>
                <a:cubicBezTo>
                  <a:pt x="315" y="173"/>
                  <a:pt x="315" y="174"/>
                  <a:pt x="315" y="173"/>
                </a:cubicBezTo>
                <a:cubicBezTo>
                  <a:pt x="315" y="173"/>
                  <a:pt x="315" y="173"/>
                  <a:pt x="314" y="172"/>
                </a:cubicBezTo>
                <a:cubicBezTo>
                  <a:pt x="314" y="172"/>
                  <a:pt x="314" y="172"/>
                  <a:pt x="313" y="172"/>
                </a:cubicBezTo>
                <a:cubicBezTo>
                  <a:pt x="313" y="172"/>
                  <a:pt x="313" y="173"/>
                  <a:pt x="312" y="173"/>
                </a:cubicBezTo>
                <a:cubicBezTo>
                  <a:pt x="312" y="173"/>
                  <a:pt x="312" y="172"/>
                  <a:pt x="312" y="172"/>
                </a:cubicBezTo>
                <a:cubicBezTo>
                  <a:pt x="312" y="171"/>
                  <a:pt x="311" y="171"/>
                  <a:pt x="311" y="172"/>
                </a:cubicBezTo>
                <a:cubicBezTo>
                  <a:pt x="311" y="172"/>
                  <a:pt x="311" y="173"/>
                  <a:pt x="311" y="173"/>
                </a:cubicBezTo>
                <a:cubicBezTo>
                  <a:pt x="310" y="173"/>
                  <a:pt x="310" y="173"/>
                  <a:pt x="310" y="174"/>
                </a:cubicBezTo>
                <a:cubicBezTo>
                  <a:pt x="311" y="174"/>
                  <a:pt x="311" y="173"/>
                  <a:pt x="311" y="174"/>
                </a:cubicBezTo>
                <a:cubicBezTo>
                  <a:pt x="311" y="174"/>
                  <a:pt x="311" y="174"/>
                  <a:pt x="311" y="175"/>
                </a:cubicBezTo>
                <a:cubicBezTo>
                  <a:pt x="310" y="175"/>
                  <a:pt x="310" y="176"/>
                  <a:pt x="310" y="176"/>
                </a:cubicBezTo>
                <a:cubicBezTo>
                  <a:pt x="310" y="176"/>
                  <a:pt x="310" y="176"/>
                  <a:pt x="311" y="176"/>
                </a:cubicBezTo>
                <a:cubicBezTo>
                  <a:pt x="311" y="176"/>
                  <a:pt x="312" y="175"/>
                  <a:pt x="312" y="176"/>
                </a:cubicBezTo>
                <a:cubicBezTo>
                  <a:pt x="312" y="176"/>
                  <a:pt x="311" y="176"/>
                  <a:pt x="311" y="177"/>
                </a:cubicBezTo>
                <a:cubicBezTo>
                  <a:pt x="310" y="177"/>
                  <a:pt x="309" y="178"/>
                  <a:pt x="309" y="178"/>
                </a:cubicBezTo>
                <a:cubicBezTo>
                  <a:pt x="309" y="178"/>
                  <a:pt x="307" y="180"/>
                  <a:pt x="307" y="180"/>
                </a:cubicBezTo>
                <a:cubicBezTo>
                  <a:pt x="308" y="179"/>
                  <a:pt x="309" y="179"/>
                  <a:pt x="310" y="178"/>
                </a:cubicBezTo>
                <a:cubicBezTo>
                  <a:pt x="311" y="178"/>
                  <a:pt x="311" y="178"/>
                  <a:pt x="311" y="178"/>
                </a:cubicBezTo>
                <a:cubicBezTo>
                  <a:pt x="311" y="178"/>
                  <a:pt x="310" y="179"/>
                  <a:pt x="310" y="180"/>
                </a:cubicBezTo>
                <a:cubicBezTo>
                  <a:pt x="310" y="180"/>
                  <a:pt x="309" y="181"/>
                  <a:pt x="309" y="181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308" y="181"/>
                  <a:pt x="307" y="181"/>
                  <a:pt x="308" y="181"/>
                </a:cubicBezTo>
                <a:cubicBezTo>
                  <a:pt x="308" y="180"/>
                  <a:pt x="307" y="180"/>
                  <a:pt x="307" y="180"/>
                </a:cubicBezTo>
                <a:cubicBezTo>
                  <a:pt x="307" y="180"/>
                  <a:pt x="306" y="181"/>
                  <a:pt x="306" y="181"/>
                </a:cubicBezTo>
                <a:cubicBezTo>
                  <a:pt x="306" y="182"/>
                  <a:pt x="307" y="181"/>
                  <a:pt x="306" y="182"/>
                </a:cubicBezTo>
                <a:cubicBezTo>
                  <a:pt x="306" y="182"/>
                  <a:pt x="306" y="182"/>
                  <a:pt x="306" y="183"/>
                </a:cubicBezTo>
                <a:cubicBezTo>
                  <a:pt x="306" y="183"/>
                  <a:pt x="306" y="183"/>
                  <a:pt x="306" y="183"/>
                </a:cubicBezTo>
                <a:cubicBezTo>
                  <a:pt x="305" y="184"/>
                  <a:pt x="305" y="183"/>
                  <a:pt x="305" y="184"/>
                </a:cubicBezTo>
                <a:cubicBezTo>
                  <a:pt x="304" y="184"/>
                  <a:pt x="304" y="184"/>
                  <a:pt x="304" y="185"/>
                </a:cubicBezTo>
                <a:cubicBezTo>
                  <a:pt x="304" y="185"/>
                  <a:pt x="305" y="185"/>
                  <a:pt x="305" y="185"/>
                </a:cubicBezTo>
                <a:cubicBezTo>
                  <a:pt x="305" y="185"/>
                  <a:pt x="306" y="184"/>
                  <a:pt x="306" y="184"/>
                </a:cubicBezTo>
                <a:cubicBezTo>
                  <a:pt x="306" y="184"/>
                  <a:pt x="306" y="183"/>
                  <a:pt x="306" y="183"/>
                </a:cubicBezTo>
                <a:cubicBezTo>
                  <a:pt x="307" y="183"/>
                  <a:pt x="307" y="182"/>
                  <a:pt x="307" y="182"/>
                </a:cubicBezTo>
                <a:cubicBezTo>
                  <a:pt x="308" y="182"/>
                  <a:pt x="308" y="182"/>
                  <a:pt x="308" y="181"/>
                </a:cubicBezTo>
                <a:cubicBezTo>
                  <a:pt x="309" y="181"/>
                  <a:pt x="308" y="182"/>
                  <a:pt x="308" y="182"/>
                </a:cubicBezTo>
                <a:cubicBezTo>
                  <a:pt x="309" y="182"/>
                  <a:pt x="309" y="181"/>
                  <a:pt x="310" y="181"/>
                </a:cubicBezTo>
                <a:cubicBezTo>
                  <a:pt x="311" y="180"/>
                  <a:pt x="311" y="180"/>
                  <a:pt x="312" y="180"/>
                </a:cubicBezTo>
                <a:cubicBezTo>
                  <a:pt x="312" y="180"/>
                  <a:pt x="313" y="179"/>
                  <a:pt x="313" y="179"/>
                </a:cubicBezTo>
                <a:cubicBezTo>
                  <a:pt x="313" y="179"/>
                  <a:pt x="312" y="179"/>
                  <a:pt x="312" y="180"/>
                </a:cubicBezTo>
                <a:cubicBezTo>
                  <a:pt x="311" y="180"/>
                  <a:pt x="312" y="180"/>
                  <a:pt x="311" y="180"/>
                </a:cubicBezTo>
                <a:cubicBezTo>
                  <a:pt x="311" y="180"/>
                  <a:pt x="309" y="181"/>
                  <a:pt x="309" y="181"/>
                </a:cubicBezTo>
                <a:cubicBezTo>
                  <a:pt x="309" y="181"/>
                  <a:pt x="309" y="181"/>
                  <a:pt x="309" y="180"/>
                </a:cubicBezTo>
                <a:cubicBezTo>
                  <a:pt x="310" y="180"/>
                  <a:pt x="311" y="180"/>
                  <a:pt x="312" y="180"/>
                </a:cubicBezTo>
                <a:cubicBezTo>
                  <a:pt x="313" y="179"/>
                  <a:pt x="313" y="179"/>
                  <a:pt x="314" y="178"/>
                </a:cubicBezTo>
                <a:cubicBezTo>
                  <a:pt x="315" y="178"/>
                  <a:pt x="316" y="178"/>
                  <a:pt x="316" y="177"/>
                </a:cubicBezTo>
                <a:cubicBezTo>
                  <a:pt x="317" y="177"/>
                  <a:pt x="317" y="176"/>
                  <a:pt x="317" y="176"/>
                </a:cubicBezTo>
                <a:cubicBezTo>
                  <a:pt x="317" y="176"/>
                  <a:pt x="317" y="177"/>
                  <a:pt x="316" y="177"/>
                </a:cubicBezTo>
                <a:cubicBezTo>
                  <a:pt x="316" y="178"/>
                  <a:pt x="315" y="178"/>
                  <a:pt x="314" y="178"/>
                </a:cubicBezTo>
                <a:cubicBezTo>
                  <a:pt x="314" y="179"/>
                  <a:pt x="314" y="179"/>
                  <a:pt x="314" y="179"/>
                </a:cubicBezTo>
                <a:cubicBezTo>
                  <a:pt x="315" y="179"/>
                  <a:pt x="316" y="179"/>
                  <a:pt x="316" y="179"/>
                </a:cubicBezTo>
                <a:cubicBezTo>
                  <a:pt x="316" y="179"/>
                  <a:pt x="315" y="179"/>
                  <a:pt x="315" y="179"/>
                </a:cubicBezTo>
                <a:cubicBezTo>
                  <a:pt x="315" y="180"/>
                  <a:pt x="314" y="180"/>
                  <a:pt x="315" y="180"/>
                </a:cubicBezTo>
                <a:cubicBezTo>
                  <a:pt x="315" y="181"/>
                  <a:pt x="315" y="182"/>
                  <a:pt x="314" y="181"/>
                </a:cubicBezTo>
                <a:cubicBezTo>
                  <a:pt x="314" y="181"/>
                  <a:pt x="314" y="180"/>
                  <a:pt x="314" y="180"/>
                </a:cubicBezTo>
                <a:cubicBezTo>
                  <a:pt x="314" y="179"/>
                  <a:pt x="314" y="179"/>
                  <a:pt x="313" y="179"/>
                </a:cubicBezTo>
                <a:cubicBezTo>
                  <a:pt x="313" y="180"/>
                  <a:pt x="312" y="180"/>
                  <a:pt x="311" y="180"/>
                </a:cubicBezTo>
                <a:cubicBezTo>
                  <a:pt x="311" y="181"/>
                  <a:pt x="311" y="181"/>
                  <a:pt x="311" y="181"/>
                </a:cubicBezTo>
                <a:cubicBezTo>
                  <a:pt x="310" y="181"/>
                  <a:pt x="310" y="181"/>
                  <a:pt x="309" y="181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308" y="182"/>
                  <a:pt x="308" y="182"/>
                  <a:pt x="307" y="183"/>
                </a:cubicBezTo>
                <a:cubicBezTo>
                  <a:pt x="307" y="183"/>
                  <a:pt x="306" y="184"/>
                  <a:pt x="306" y="185"/>
                </a:cubicBezTo>
                <a:cubicBezTo>
                  <a:pt x="306" y="185"/>
                  <a:pt x="306" y="185"/>
                  <a:pt x="307" y="185"/>
                </a:cubicBezTo>
                <a:cubicBezTo>
                  <a:pt x="307" y="185"/>
                  <a:pt x="308" y="184"/>
                  <a:pt x="308" y="184"/>
                </a:cubicBezTo>
                <a:cubicBezTo>
                  <a:pt x="308" y="183"/>
                  <a:pt x="309" y="184"/>
                  <a:pt x="309" y="183"/>
                </a:cubicBezTo>
                <a:cubicBezTo>
                  <a:pt x="309" y="183"/>
                  <a:pt x="310" y="183"/>
                  <a:pt x="310" y="183"/>
                </a:cubicBezTo>
                <a:cubicBezTo>
                  <a:pt x="309" y="183"/>
                  <a:pt x="309" y="184"/>
                  <a:pt x="309" y="184"/>
                </a:cubicBezTo>
                <a:cubicBezTo>
                  <a:pt x="310" y="184"/>
                  <a:pt x="311" y="184"/>
                  <a:pt x="312" y="184"/>
                </a:cubicBezTo>
                <a:cubicBezTo>
                  <a:pt x="313" y="184"/>
                  <a:pt x="313" y="183"/>
                  <a:pt x="313" y="183"/>
                </a:cubicBezTo>
                <a:cubicBezTo>
                  <a:pt x="313" y="184"/>
                  <a:pt x="313" y="184"/>
                  <a:pt x="313" y="184"/>
                </a:cubicBezTo>
                <a:cubicBezTo>
                  <a:pt x="312" y="184"/>
                  <a:pt x="309" y="184"/>
                  <a:pt x="309" y="184"/>
                </a:cubicBezTo>
                <a:cubicBezTo>
                  <a:pt x="308" y="184"/>
                  <a:pt x="308" y="184"/>
                  <a:pt x="307" y="185"/>
                </a:cubicBezTo>
                <a:cubicBezTo>
                  <a:pt x="307" y="186"/>
                  <a:pt x="305" y="186"/>
                  <a:pt x="306" y="186"/>
                </a:cubicBezTo>
                <a:cubicBezTo>
                  <a:pt x="306" y="186"/>
                  <a:pt x="307" y="187"/>
                  <a:pt x="308" y="186"/>
                </a:cubicBezTo>
                <a:cubicBezTo>
                  <a:pt x="308" y="186"/>
                  <a:pt x="309" y="186"/>
                  <a:pt x="308" y="186"/>
                </a:cubicBezTo>
                <a:cubicBezTo>
                  <a:pt x="308" y="187"/>
                  <a:pt x="307" y="187"/>
                  <a:pt x="306" y="186"/>
                </a:cubicBezTo>
                <a:cubicBezTo>
                  <a:pt x="305" y="186"/>
                  <a:pt x="304" y="187"/>
                  <a:pt x="304" y="187"/>
                </a:cubicBezTo>
                <a:cubicBezTo>
                  <a:pt x="304" y="187"/>
                  <a:pt x="304" y="187"/>
                  <a:pt x="304" y="188"/>
                </a:cubicBezTo>
                <a:cubicBezTo>
                  <a:pt x="305" y="188"/>
                  <a:pt x="305" y="188"/>
                  <a:pt x="306" y="188"/>
                </a:cubicBezTo>
                <a:cubicBezTo>
                  <a:pt x="306" y="188"/>
                  <a:pt x="307" y="188"/>
                  <a:pt x="308" y="188"/>
                </a:cubicBezTo>
                <a:cubicBezTo>
                  <a:pt x="309" y="188"/>
                  <a:pt x="310" y="187"/>
                  <a:pt x="310" y="187"/>
                </a:cubicBezTo>
                <a:cubicBezTo>
                  <a:pt x="309" y="188"/>
                  <a:pt x="309" y="188"/>
                  <a:pt x="308" y="188"/>
                </a:cubicBezTo>
                <a:cubicBezTo>
                  <a:pt x="308" y="188"/>
                  <a:pt x="306" y="188"/>
                  <a:pt x="305" y="188"/>
                </a:cubicBezTo>
                <a:cubicBezTo>
                  <a:pt x="304" y="188"/>
                  <a:pt x="304" y="188"/>
                  <a:pt x="305" y="189"/>
                </a:cubicBezTo>
                <a:cubicBezTo>
                  <a:pt x="305" y="189"/>
                  <a:pt x="306" y="189"/>
                  <a:pt x="306" y="189"/>
                </a:cubicBezTo>
                <a:cubicBezTo>
                  <a:pt x="306" y="190"/>
                  <a:pt x="307" y="189"/>
                  <a:pt x="307" y="189"/>
                </a:cubicBezTo>
                <a:cubicBezTo>
                  <a:pt x="308" y="189"/>
                  <a:pt x="308" y="189"/>
                  <a:pt x="308" y="189"/>
                </a:cubicBezTo>
                <a:cubicBezTo>
                  <a:pt x="308" y="189"/>
                  <a:pt x="307" y="189"/>
                  <a:pt x="307" y="190"/>
                </a:cubicBezTo>
                <a:cubicBezTo>
                  <a:pt x="307" y="190"/>
                  <a:pt x="308" y="190"/>
                  <a:pt x="309" y="189"/>
                </a:cubicBezTo>
                <a:cubicBezTo>
                  <a:pt x="309" y="189"/>
                  <a:pt x="310" y="188"/>
                  <a:pt x="310" y="188"/>
                </a:cubicBezTo>
                <a:cubicBezTo>
                  <a:pt x="310" y="188"/>
                  <a:pt x="309" y="189"/>
                  <a:pt x="310" y="189"/>
                </a:cubicBezTo>
                <a:cubicBezTo>
                  <a:pt x="310" y="189"/>
                  <a:pt x="311" y="189"/>
                  <a:pt x="311" y="189"/>
                </a:cubicBezTo>
                <a:cubicBezTo>
                  <a:pt x="311" y="189"/>
                  <a:pt x="311" y="189"/>
                  <a:pt x="311" y="190"/>
                </a:cubicBezTo>
                <a:cubicBezTo>
                  <a:pt x="311" y="190"/>
                  <a:pt x="311" y="190"/>
                  <a:pt x="311" y="190"/>
                </a:cubicBezTo>
                <a:cubicBezTo>
                  <a:pt x="310" y="190"/>
                  <a:pt x="311" y="190"/>
                  <a:pt x="311" y="190"/>
                </a:cubicBezTo>
                <a:cubicBezTo>
                  <a:pt x="312" y="190"/>
                  <a:pt x="313" y="190"/>
                  <a:pt x="313" y="190"/>
                </a:cubicBezTo>
                <a:cubicBezTo>
                  <a:pt x="313" y="189"/>
                  <a:pt x="314" y="189"/>
                  <a:pt x="314" y="189"/>
                </a:cubicBezTo>
                <a:cubicBezTo>
                  <a:pt x="314" y="189"/>
                  <a:pt x="315" y="188"/>
                  <a:pt x="315" y="188"/>
                </a:cubicBezTo>
                <a:cubicBezTo>
                  <a:pt x="315" y="188"/>
                  <a:pt x="315" y="189"/>
                  <a:pt x="315" y="189"/>
                </a:cubicBezTo>
                <a:cubicBezTo>
                  <a:pt x="314" y="189"/>
                  <a:pt x="313" y="190"/>
                  <a:pt x="313" y="190"/>
                </a:cubicBezTo>
                <a:cubicBezTo>
                  <a:pt x="313" y="190"/>
                  <a:pt x="312" y="191"/>
                  <a:pt x="312" y="191"/>
                </a:cubicBezTo>
                <a:cubicBezTo>
                  <a:pt x="312" y="191"/>
                  <a:pt x="311" y="191"/>
                  <a:pt x="311" y="191"/>
                </a:cubicBezTo>
                <a:cubicBezTo>
                  <a:pt x="310" y="191"/>
                  <a:pt x="310" y="191"/>
                  <a:pt x="310" y="191"/>
                </a:cubicBezTo>
                <a:cubicBezTo>
                  <a:pt x="309" y="191"/>
                  <a:pt x="309" y="191"/>
                  <a:pt x="309" y="192"/>
                </a:cubicBezTo>
                <a:cubicBezTo>
                  <a:pt x="309" y="192"/>
                  <a:pt x="310" y="192"/>
                  <a:pt x="310" y="192"/>
                </a:cubicBezTo>
                <a:cubicBezTo>
                  <a:pt x="311" y="192"/>
                  <a:pt x="311" y="191"/>
                  <a:pt x="311" y="192"/>
                </a:cubicBezTo>
                <a:cubicBezTo>
                  <a:pt x="311" y="192"/>
                  <a:pt x="311" y="192"/>
                  <a:pt x="312" y="192"/>
                </a:cubicBezTo>
                <a:cubicBezTo>
                  <a:pt x="312" y="191"/>
                  <a:pt x="313" y="190"/>
                  <a:pt x="313" y="190"/>
                </a:cubicBezTo>
                <a:cubicBezTo>
                  <a:pt x="314" y="190"/>
                  <a:pt x="313" y="191"/>
                  <a:pt x="313" y="191"/>
                </a:cubicBezTo>
                <a:cubicBezTo>
                  <a:pt x="313" y="192"/>
                  <a:pt x="312" y="192"/>
                  <a:pt x="312" y="192"/>
                </a:cubicBezTo>
                <a:cubicBezTo>
                  <a:pt x="313" y="192"/>
                  <a:pt x="314" y="192"/>
                  <a:pt x="314" y="192"/>
                </a:cubicBezTo>
                <a:cubicBezTo>
                  <a:pt x="314" y="192"/>
                  <a:pt x="315" y="191"/>
                  <a:pt x="316" y="191"/>
                </a:cubicBezTo>
                <a:cubicBezTo>
                  <a:pt x="316" y="191"/>
                  <a:pt x="317" y="190"/>
                  <a:pt x="317" y="190"/>
                </a:cubicBezTo>
                <a:cubicBezTo>
                  <a:pt x="317" y="190"/>
                  <a:pt x="317" y="189"/>
                  <a:pt x="317" y="189"/>
                </a:cubicBezTo>
                <a:cubicBezTo>
                  <a:pt x="318" y="189"/>
                  <a:pt x="319" y="189"/>
                  <a:pt x="319" y="189"/>
                </a:cubicBezTo>
                <a:cubicBezTo>
                  <a:pt x="318" y="189"/>
                  <a:pt x="317" y="190"/>
                  <a:pt x="317" y="190"/>
                </a:cubicBezTo>
                <a:cubicBezTo>
                  <a:pt x="317" y="191"/>
                  <a:pt x="316" y="191"/>
                  <a:pt x="316" y="191"/>
                </a:cubicBezTo>
                <a:cubicBezTo>
                  <a:pt x="315" y="191"/>
                  <a:pt x="315" y="192"/>
                  <a:pt x="315" y="192"/>
                </a:cubicBezTo>
                <a:cubicBezTo>
                  <a:pt x="314" y="193"/>
                  <a:pt x="315" y="193"/>
                  <a:pt x="315" y="193"/>
                </a:cubicBezTo>
                <a:cubicBezTo>
                  <a:pt x="315" y="193"/>
                  <a:pt x="315" y="193"/>
                  <a:pt x="315" y="193"/>
                </a:cubicBezTo>
                <a:cubicBezTo>
                  <a:pt x="314" y="193"/>
                  <a:pt x="314" y="194"/>
                  <a:pt x="314" y="193"/>
                </a:cubicBezTo>
                <a:cubicBezTo>
                  <a:pt x="314" y="193"/>
                  <a:pt x="314" y="193"/>
                  <a:pt x="314" y="193"/>
                </a:cubicBezTo>
                <a:cubicBezTo>
                  <a:pt x="314" y="192"/>
                  <a:pt x="314" y="192"/>
                  <a:pt x="313" y="192"/>
                </a:cubicBezTo>
                <a:cubicBezTo>
                  <a:pt x="313" y="192"/>
                  <a:pt x="313" y="193"/>
                  <a:pt x="313" y="193"/>
                </a:cubicBezTo>
                <a:cubicBezTo>
                  <a:pt x="313" y="193"/>
                  <a:pt x="313" y="193"/>
                  <a:pt x="313" y="194"/>
                </a:cubicBezTo>
                <a:cubicBezTo>
                  <a:pt x="313" y="194"/>
                  <a:pt x="313" y="194"/>
                  <a:pt x="313" y="194"/>
                </a:cubicBezTo>
                <a:cubicBezTo>
                  <a:pt x="313" y="195"/>
                  <a:pt x="314" y="194"/>
                  <a:pt x="314" y="194"/>
                </a:cubicBezTo>
                <a:cubicBezTo>
                  <a:pt x="314" y="194"/>
                  <a:pt x="314" y="193"/>
                  <a:pt x="314" y="194"/>
                </a:cubicBezTo>
                <a:cubicBezTo>
                  <a:pt x="315" y="194"/>
                  <a:pt x="314" y="194"/>
                  <a:pt x="314" y="194"/>
                </a:cubicBezTo>
                <a:cubicBezTo>
                  <a:pt x="315" y="194"/>
                  <a:pt x="315" y="193"/>
                  <a:pt x="315" y="193"/>
                </a:cubicBezTo>
                <a:cubicBezTo>
                  <a:pt x="315" y="193"/>
                  <a:pt x="315" y="193"/>
                  <a:pt x="315" y="193"/>
                </a:cubicBezTo>
                <a:cubicBezTo>
                  <a:pt x="315" y="193"/>
                  <a:pt x="316" y="193"/>
                  <a:pt x="316" y="192"/>
                </a:cubicBezTo>
                <a:cubicBezTo>
                  <a:pt x="316" y="192"/>
                  <a:pt x="317" y="192"/>
                  <a:pt x="317" y="192"/>
                </a:cubicBezTo>
                <a:cubicBezTo>
                  <a:pt x="318" y="192"/>
                  <a:pt x="318" y="192"/>
                  <a:pt x="318" y="192"/>
                </a:cubicBezTo>
                <a:cubicBezTo>
                  <a:pt x="318" y="192"/>
                  <a:pt x="317" y="192"/>
                  <a:pt x="317" y="193"/>
                </a:cubicBezTo>
                <a:cubicBezTo>
                  <a:pt x="316" y="193"/>
                  <a:pt x="316" y="193"/>
                  <a:pt x="316" y="193"/>
                </a:cubicBezTo>
                <a:cubicBezTo>
                  <a:pt x="316" y="193"/>
                  <a:pt x="316" y="194"/>
                  <a:pt x="315" y="194"/>
                </a:cubicBezTo>
                <a:cubicBezTo>
                  <a:pt x="315" y="194"/>
                  <a:pt x="315" y="194"/>
                  <a:pt x="314" y="195"/>
                </a:cubicBezTo>
                <a:cubicBezTo>
                  <a:pt x="314" y="195"/>
                  <a:pt x="314" y="195"/>
                  <a:pt x="314" y="195"/>
                </a:cubicBezTo>
                <a:cubicBezTo>
                  <a:pt x="314" y="195"/>
                  <a:pt x="314" y="196"/>
                  <a:pt x="314" y="196"/>
                </a:cubicBezTo>
                <a:cubicBezTo>
                  <a:pt x="314" y="197"/>
                  <a:pt x="315" y="197"/>
                  <a:pt x="315" y="197"/>
                </a:cubicBezTo>
                <a:cubicBezTo>
                  <a:pt x="316" y="197"/>
                  <a:pt x="317" y="197"/>
                  <a:pt x="317" y="196"/>
                </a:cubicBezTo>
                <a:cubicBezTo>
                  <a:pt x="317" y="196"/>
                  <a:pt x="317" y="195"/>
                  <a:pt x="318" y="195"/>
                </a:cubicBezTo>
                <a:cubicBezTo>
                  <a:pt x="319" y="195"/>
                  <a:pt x="320" y="194"/>
                  <a:pt x="319" y="194"/>
                </a:cubicBezTo>
                <a:cubicBezTo>
                  <a:pt x="319" y="194"/>
                  <a:pt x="319" y="194"/>
                  <a:pt x="319" y="194"/>
                </a:cubicBezTo>
                <a:cubicBezTo>
                  <a:pt x="320" y="194"/>
                  <a:pt x="320" y="194"/>
                  <a:pt x="320" y="194"/>
                </a:cubicBezTo>
                <a:cubicBezTo>
                  <a:pt x="319" y="195"/>
                  <a:pt x="318" y="195"/>
                  <a:pt x="318" y="195"/>
                </a:cubicBezTo>
                <a:cubicBezTo>
                  <a:pt x="318" y="196"/>
                  <a:pt x="318" y="196"/>
                  <a:pt x="318" y="197"/>
                </a:cubicBezTo>
                <a:cubicBezTo>
                  <a:pt x="317" y="197"/>
                  <a:pt x="317" y="197"/>
                  <a:pt x="318" y="197"/>
                </a:cubicBezTo>
                <a:cubicBezTo>
                  <a:pt x="318" y="197"/>
                  <a:pt x="319" y="197"/>
                  <a:pt x="319" y="197"/>
                </a:cubicBezTo>
                <a:cubicBezTo>
                  <a:pt x="319" y="197"/>
                  <a:pt x="318" y="197"/>
                  <a:pt x="317" y="198"/>
                </a:cubicBezTo>
                <a:cubicBezTo>
                  <a:pt x="317" y="198"/>
                  <a:pt x="316" y="199"/>
                  <a:pt x="317" y="198"/>
                </a:cubicBezTo>
                <a:cubicBezTo>
                  <a:pt x="317" y="198"/>
                  <a:pt x="317" y="198"/>
                  <a:pt x="317" y="197"/>
                </a:cubicBezTo>
                <a:cubicBezTo>
                  <a:pt x="317" y="196"/>
                  <a:pt x="316" y="197"/>
                  <a:pt x="316" y="197"/>
                </a:cubicBezTo>
                <a:cubicBezTo>
                  <a:pt x="316" y="197"/>
                  <a:pt x="316" y="198"/>
                  <a:pt x="316" y="198"/>
                </a:cubicBezTo>
                <a:cubicBezTo>
                  <a:pt x="316" y="199"/>
                  <a:pt x="317" y="199"/>
                  <a:pt x="317" y="199"/>
                </a:cubicBezTo>
                <a:cubicBezTo>
                  <a:pt x="318" y="199"/>
                  <a:pt x="318" y="198"/>
                  <a:pt x="319" y="198"/>
                </a:cubicBezTo>
                <a:cubicBezTo>
                  <a:pt x="319" y="198"/>
                  <a:pt x="320" y="198"/>
                  <a:pt x="320" y="198"/>
                </a:cubicBezTo>
                <a:cubicBezTo>
                  <a:pt x="321" y="197"/>
                  <a:pt x="320" y="198"/>
                  <a:pt x="320" y="198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19" y="200"/>
                  <a:pt x="320" y="200"/>
                  <a:pt x="320" y="200"/>
                </a:cubicBezTo>
                <a:cubicBezTo>
                  <a:pt x="321" y="199"/>
                  <a:pt x="321" y="199"/>
                  <a:pt x="321" y="199"/>
                </a:cubicBezTo>
                <a:cubicBezTo>
                  <a:pt x="321" y="200"/>
                  <a:pt x="320" y="200"/>
                  <a:pt x="320" y="200"/>
                </a:cubicBezTo>
                <a:cubicBezTo>
                  <a:pt x="319" y="200"/>
                  <a:pt x="318" y="200"/>
                  <a:pt x="318" y="200"/>
                </a:cubicBezTo>
                <a:cubicBezTo>
                  <a:pt x="318" y="201"/>
                  <a:pt x="318" y="201"/>
                  <a:pt x="318" y="201"/>
                </a:cubicBezTo>
                <a:cubicBezTo>
                  <a:pt x="318" y="201"/>
                  <a:pt x="318" y="202"/>
                  <a:pt x="318" y="202"/>
                </a:cubicBezTo>
                <a:cubicBezTo>
                  <a:pt x="318" y="202"/>
                  <a:pt x="319" y="201"/>
                  <a:pt x="320" y="201"/>
                </a:cubicBezTo>
                <a:cubicBezTo>
                  <a:pt x="320" y="202"/>
                  <a:pt x="320" y="202"/>
                  <a:pt x="320" y="202"/>
                </a:cubicBezTo>
                <a:cubicBezTo>
                  <a:pt x="320" y="202"/>
                  <a:pt x="319" y="202"/>
                  <a:pt x="319" y="203"/>
                </a:cubicBezTo>
                <a:cubicBezTo>
                  <a:pt x="319" y="203"/>
                  <a:pt x="319" y="203"/>
                  <a:pt x="320" y="203"/>
                </a:cubicBezTo>
                <a:cubicBezTo>
                  <a:pt x="320" y="203"/>
                  <a:pt x="320" y="204"/>
                  <a:pt x="320" y="204"/>
                </a:cubicBezTo>
                <a:cubicBezTo>
                  <a:pt x="320" y="204"/>
                  <a:pt x="319" y="205"/>
                  <a:pt x="319" y="205"/>
                </a:cubicBezTo>
                <a:cubicBezTo>
                  <a:pt x="319" y="205"/>
                  <a:pt x="318" y="205"/>
                  <a:pt x="318" y="205"/>
                </a:cubicBezTo>
                <a:cubicBezTo>
                  <a:pt x="317" y="206"/>
                  <a:pt x="318" y="206"/>
                  <a:pt x="318" y="206"/>
                </a:cubicBezTo>
                <a:cubicBezTo>
                  <a:pt x="318" y="206"/>
                  <a:pt x="319" y="206"/>
                  <a:pt x="318" y="207"/>
                </a:cubicBezTo>
                <a:cubicBezTo>
                  <a:pt x="318" y="207"/>
                  <a:pt x="318" y="207"/>
                  <a:pt x="318" y="207"/>
                </a:cubicBezTo>
                <a:cubicBezTo>
                  <a:pt x="318" y="208"/>
                  <a:pt x="318" y="208"/>
                  <a:pt x="318" y="208"/>
                </a:cubicBezTo>
                <a:cubicBezTo>
                  <a:pt x="318" y="209"/>
                  <a:pt x="318" y="208"/>
                  <a:pt x="317" y="209"/>
                </a:cubicBezTo>
                <a:cubicBezTo>
                  <a:pt x="317" y="209"/>
                  <a:pt x="316" y="209"/>
                  <a:pt x="316" y="210"/>
                </a:cubicBezTo>
                <a:cubicBezTo>
                  <a:pt x="316" y="210"/>
                  <a:pt x="315" y="211"/>
                  <a:pt x="315" y="212"/>
                </a:cubicBezTo>
                <a:cubicBezTo>
                  <a:pt x="315" y="212"/>
                  <a:pt x="315" y="212"/>
                  <a:pt x="315" y="213"/>
                </a:cubicBezTo>
                <a:cubicBezTo>
                  <a:pt x="314" y="213"/>
                  <a:pt x="315" y="213"/>
                  <a:pt x="314" y="213"/>
                </a:cubicBezTo>
                <a:cubicBezTo>
                  <a:pt x="313" y="213"/>
                  <a:pt x="313" y="213"/>
                  <a:pt x="313" y="214"/>
                </a:cubicBezTo>
                <a:cubicBezTo>
                  <a:pt x="312" y="214"/>
                  <a:pt x="312" y="215"/>
                  <a:pt x="312" y="214"/>
                </a:cubicBezTo>
                <a:cubicBezTo>
                  <a:pt x="311" y="214"/>
                  <a:pt x="311" y="214"/>
                  <a:pt x="311" y="214"/>
                </a:cubicBezTo>
                <a:cubicBezTo>
                  <a:pt x="310" y="214"/>
                  <a:pt x="310" y="215"/>
                  <a:pt x="310" y="215"/>
                </a:cubicBezTo>
                <a:cubicBezTo>
                  <a:pt x="310" y="214"/>
                  <a:pt x="310" y="214"/>
                  <a:pt x="310" y="214"/>
                </a:cubicBezTo>
                <a:cubicBezTo>
                  <a:pt x="311" y="213"/>
                  <a:pt x="312" y="212"/>
                  <a:pt x="312" y="213"/>
                </a:cubicBezTo>
                <a:cubicBezTo>
                  <a:pt x="312" y="214"/>
                  <a:pt x="311" y="214"/>
                  <a:pt x="312" y="214"/>
                </a:cubicBezTo>
                <a:cubicBezTo>
                  <a:pt x="312" y="213"/>
                  <a:pt x="313" y="213"/>
                  <a:pt x="313" y="213"/>
                </a:cubicBezTo>
                <a:cubicBezTo>
                  <a:pt x="313" y="213"/>
                  <a:pt x="313" y="213"/>
                  <a:pt x="314" y="213"/>
                </a:cubicBezTo>
                <a:cubicBezTo>
                  <a:pt x="314" y="212"/>
                  <a:pt x="315" y="212"/>
                  <a:pt x="314" y="211"/>
                </a:cubicBezTo>
                <a:cubicBezTo>
                  <a:pt x="314" y="211"/>
                  <a:pt x="313" y="212"/>
                  <a:pt x="313" y="211"/>
                </a:cubicBezTo>
                <a:cubicBezTo>
                  <a:pt x="314" y="211"/>
                  <a:pt x="314" y="211"/>
                  <a:pt x="315" y="211"/>
                </a:cubicBezTo>
                <a:cubicBezTo>
                  <a:pt x="315" y="210"/>
                  <a:pt x="315" y="210"/>
                  <a:pt x="316" y="210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315" y="209"/>
                  <a:pt x="315" y="209"/>
                  <a:pt x="315" y="208"/>
                </a:cubicBezTo>
                <a:cubicBezTo>
                  <a:pt x="316" y="208"/>
                  <a:pt x="316" y="207"/>
                  <a:pt x="315" y="207"/>
                </a:cubicBezTo>
                <a:cubicBezTo>
                  <a:pt x="315" y="208"/>
                  <a:pt x="315" y="209"/>
                  <a:pt x="315" y="208"/>
                </a:cubicBezTo>
                <a:cubicBezTo>
                  <a:pt x="314" y="208"/>
                  <a:pt x="315" y="208"/>
                  <a:pt x="314" y="208"/>
                </a:cubicBezTo>
                <a:cubicBezTo>
                  <a:pt x="314" y="208"/>
                  <a:pt x="314" y="208"/>
                  <a:pt x="314" y="208"/>
                </a:cubicBezTo>
                <a:cubicBezTo>
                  <a:pt x="314" y="208"/>
                  <a:pt x="314" y="207"/>
                  <a:pt x="313" y="208"/>
                </a:cubicBezTo>
                <a:cubicBezTo>
                  <a:pt x="313" y="208"/>
                  <a:pt x="312" y="208"/>
                  <a:pt x="312" y="208"/>
                </a:cubicBezTo>
                <a:cubicBezTo>
                  <a:pt x="312" y="207"/>
                  <a:pt x="312" y="207"/>
                  <a:pt x="311" y="208"/>
                </a:cubicBezTo>
                <a:cubicBezTo>
                  <a:pt x="310" y="208"/>
                  <a:pt x="310" y="207"/>
                  <a:pt x="309" y="207"/>
                </a:cubicBezTo>
                <a:cubicBezTo>
                  <a:pt x="309" y="207"/>
                  <a:pt x="308" y="207"/>
                  <a:pt x="308" y="206"/>
                </a:cubicBezTo>
                <a:cubicBezTo>
                  <a:pt x="307" y="206"/>
                  <a:pt x="307" y="206"/>
                  <a:pt x="307" y="206"/>
                </a:cubicBezTo>
                <a:cubicBezTo>
                  <a:pt x="306" y="206"/>
                  <a:pt x="306" y="207"/>
                  <a:pt x="306" y="207"/>
                </a:cubicBezTo>
                <a:cubicBezTo>
                  <a:pt x="306" y="207"/>
                  <a:pt x="305" y="208"/>
                  <a:pt x="305" y="208"/>
                </a:cubicBezTo>
                <a:cubicBezTo>
                  <a:pt x="305" y="209"/>
                  <a:pt x="305" y="210"/>
                  <a:pt x="305" y="210"/>
                </a:cubicBezTo>
                <a:cubicBezTo>
                  <a:pt x="305" y="211"/>
                  <a:pt x="304" y="212"/>
                  <a:pt x="304" y="212"/>
                </a:cubicBezTo>
                <a:cubicBezTo>
                  <a:pt x="304" y="213"/>
                  <a:pt x="304" y="213"/>
                  <a:pt x="304" y="214"/>
                </a:cubicBezTo>
                <a:cubicBezTo>
                  <a:pt x="303" y="214"/>
                  <a:pt x="304" y="214"/>
                  <a:pt x="303" y="215"/>
                </a:cubicBezTo>
                <a:cubicBezTo>
                  <a:pt x="303" y="215"/>
                  <a:pt x="303" y="214"/>
                  <a:pt x="304" y="215"/>
                </a:cubicBezTo>
                <a:cubicBezTo>
                  <a:pt x="304" y="215"/>
                  <a:pt x="304" y="215"/>
                  <a:pt x="305" y="215"/>
                </a:cubicBezTo>
                <a:cubicBezTo>
                  <a:pt x="305" y="215"/>
                  <a:pt x="305" y="215"/>
                  <a:pt x="304" y="216"/>
                </a:cubicBezTo>
                <a:cubicBezTo>
                  <a:pt x="304" y="216"/>
                  <a:pt x="304" y="216"/>
                  <a:pt x="303" y="216"/>
                </a:cubicBezTo>
                <a:cubicBezTo>
                  <a:pt x="303" y="216"/>
                  <a:pt x="303" y="215"/>
                  <a:pt x="302" y="216"/>
                </a:cubicBezTo>
                <a:cubicBezTo>
                  <a:pt x="302" y="216"/>
                  <a:pt x="302" y="217"/>
                  <a:pt x="302" y="217"/>
                </a:cubicBezTo>
                <a:cubicBezTo>
                  <a:pt x="303" y="217"/>
                  <a:pt x="303" y="217"/>
                  <a:pt x="303" y="217"/>
                </a:cubicBezTo>
                <a:cubicBezTo>
                  <a:pt x="303" y="217"/>
                  <a:pt x="303" y="218"/>
                  <a:pt x="302" y="218"/>
                </a:cubicBezTo>
                <a:cubicBezTo>
                  <a:pt x="302" y="218"/>
                  <a:pt x="302" y="219"/>
                  <a:pt x="301" y="219"/>
                </a:cubicBezTo>
                <a:cubicBezTo>
                  <a:pt x="301" y="219"/>
                  <a:pt x="301" y="219"/>
                  <a:pt x="301" y="218"/>
                </a:cubicBezTo>
                <a:cubicBezTo>
                  <a:pt x="302" y="218"/>
                  <a:pt x="301" y="218"/>
                  <a:pt x="301" y="218"/>
                </a:cubicBezTo>
                <a:cubicBezTo>
                  <a:pt x="301" y="218"/>
                  <a:pt x="301" y="219"/>
                  <a:pt x="301" y="220"/>
                </a:cubicBezTo>
                <a:cubicBezTo>
                  <a:pt x="300" y="220"/>
                  <a:pt x="301" y="220"/>
                  <a:pt x="301" y="220"/>
                </a:cubicBezTo>
                <a:cubicBezTo>
                  <a:pt x="302" y="220"/>
                  <a:pt x="302" y="220"/>
                  <a:pt x="303" y="220"/>
                </a:cubicBezTo>
                <a:cubicBezTo>
                  <a:pt x="303" y="220"/>
                  <a:pt x="304" y="220"/>
                  <a:pt x="304" y="220"/>
                </a:cubicBezTo>
                <a:cubicBezTo>
                  <a:pt x="304" y="221"/>
                  <a:pt x="305" y="220"/>
                  <a:pt x="305" y="221"/>
                </a:cubicBezTo>
                <a:cubicBezTo>
                  <a:pt x="305" y="221"/>
                  <a:pt x="304" y="221"/>
                  <a:pt x="304" y="221"/>
                </a:cubicBezTo>
                <a:cubicBezTo>
                  <a:pt x="303" y="221"/>
                  <a:pt x="303" y="221"/>
                  <a:pt x="303" y="221"/>
                </a:cubicBezTo>
                <a:cubicBezTo>
                  <a:pt x="302" y="220"/>
                  <a:pt x="302" y="220"/>
                  <a:pt x="302" y="220"/>
                </a:cubicBezTo>
                <a:cubicBezTo>
                  <a:pt x="301" y="221"/>
                  <a:pt x="301" y="220"/>
                  <a:pt x="301" y="221"/>
                </a:cubicBezTo>
                <a:cubicBezTo>
                  <a:pt x="301" y="221"/>
                  <a:pt x="301" y="221"/>
                  <a:pt x="301" y="221"/>
                </a:cubicBezTo>
                <a:cubicBezTo>
                  <a:pt x="300" y="221"/>
                  <a:pt x="300" y="221"/>
                  <a:pt x="300" y="222"/>
                </a:cubicBezTo>
                <a:cubicBezTo>
                  <a:pt x="300" y="222"/>
                  <a:pt x="299" y="222"/>
                  <a:pt x="299" y="223"/>
                </a:cubicBezTo>
                <a:cubicBezTo>
                  <a:pt x="299" y="223"/>
                  <a:pt x="298" y="224"/>
                  <a:pt x="298" y="224"/>
                </a:cubicBezTo>
                <a:cubicBezTo>
                  <a:pt x="298" y="224"/>
                  <a:pt x="298" y="224"/>
                  <a:pt x="298" y="225"/>
                </a:cubicBezTo>
                <a:cubicBezTo>
                  <a:pt x="298" y="225"/>
                  <a:pt x="298" y="226"/>
                  <a:pt x="298" y="226"/>
                </a:cubicBezTo>
                <a:cubicBezTo>
                  <a:pt x="297" y="225"/>
                  <a:pt x="297" y="225"/>
                  <a:pt x="297" y="226"/>
                </a:cubicBezTo>
                <a:cubicBezTo>
                  <a:pt x="296" y="227"/>
                  <a:pt x="296" y="228"/>
                  <a:pt x="295" y="229"/>
                </a:cubicBezTo>
                <a:cubicBezTo>
                  <a:pt x="294" y="230"/>
                  <a:pt x="294" y="230"/>
                  <a:pt x="293" y="230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1"/>
                  <a:pt x="293" y="231"/>
                  <a:pt x="292" y="232"/>
                </a:cubicBezTo>
                <a:cubicBezTo>
                  <a:pt x="292" y="232"/>
                  <a:pt x="292" y="233"/>
                  <a:pt x="291" y="234"/>
                </a:cubicBezTo>
                <a:cubicBezTo>
                  <a:pt x="290" y="234"/>
                  <a:pt x="290" y="235"/>
                  <a:pt x="289" y="236"/>
                </a:cubicBezTo>
                <a:cubicBezTo>
                  <a:pt x="289" y="237"/>
                  <a:pt x="289" y="237"/>
                  <a:pt x="289" y="237"/>
                </a:cubicBezTo>
                <a:cubicBezTo>
                  <a:pt x="289" y="237"/>
                  <a:pt x="289" y="237"/>
                  <a:pt x="289" y="237"/>
                </a:cubicBezTo>
                <a:cubicBezTo>
                  <a:pt x="289" y="238"/>
                  <a:pt x="289" y="238"/>
                  <a:pt x="288" y="238"/>
                </a:cubicBezTo>
                <a:cubicBezTo>
                  <a:pt x="288" y="238"/>
                  <a:pt x="288" y="238"/>
                  <a:pt x="287" y="238"/>
                </a:cubicBezTo>
                <a:cubicBezTo>
                  <a:pt x="287" y="239"/>
                  <a:pt x="287" y="239"/>
                  <a:pt x="286" y="239"/>
                </a:cubicBezTo>
                <a:cubicBezTo>
                  <a:pt x="286" y="240"/>
                  <a:pt x="287" y="240"/>
                  <a:pt x="287" y="240"/>
                </a:cubicBezTo>
                <a:cubicBezTo>
                  <a:pt x="286" y="240"/>
                  <a:pt x="286" y="240"/>
                  <a:pt x="285" y="240"/>
                </a:cubicBezTo>
                <a:cubicBezTo>
                  <a:pt x="285" y="241"/>
                  <a:pt x="285" y="240"/>
                  <a:pt x="284" y="241"/>
                </a:cubicBezTo>
                <a:cubicBezTo>
                  <a:pt x="283" y="242"/>
                  <a:pt x="284" y="242"/>
                  <a:pt x="283" y="243"/>
                </a:cubicBezTo>
                <a:cubicBezTo>
                  <a:pt x="282" y="244"/>
                  <a:pt x="282" y="244"/>
                  <a:pt x="282" y="244"/>
                </a:cubicBezTo>
                <a:cubicBezTo>
                  <a:pt x="282" y="245"/>
                  <a:pt x="282" y="245"/>
                  <a:pt x="282" y="246"/>
                </a:cubicBezTo>
                <a:cubicBezTo>
                  <a:pt x="281" y="247"/>
                  <a:pt x="281" y="247"/>
                  <a:pt x="281" y="247"/>
                </a:cubicBezTo>
                <a:cubicBezTo>
                  <a:pt x="280" y="248"/>
                  <a:pt x="281" y="249"/>
                  <a:pt x="281" y="249"/>
                </a:cubicBezTo>
                <a:cubicBezTo>
                  <a:pt x="281" y="250"/>
                  <a:pt x="281" y="250"/>
                  <a:pt x="280" y="250"/>
                </a:cubicBezTo>
                <a:cubicBezTo>
                  <a:pt x="280" y="251"/>
                  <a:pt x="280" y="251"/>
                  <a:pt x="280" y="252"/>
                </a:cubicBezTo>
                <a:cubicBezTo>
                  <a:pt x="280" y="252"/>
                  <a:pt x="279" y="254"/>
                  <a:pt x="279" y="254"/>
                </a:cubicBezTo>
                <a:cubicBezTo>
                  <a:pt x="279" y="254"/>
                  <a:pt x="278" y="255"/>
                  <a:pt x="278" y="255"/>
                </a:cubicBezTo>
                <a:cubicBezTo>
                  <a:pt x="277" y="256"/>
                  <a:pt x="277" y="257"/>
                  <a:pt x="276" y="257"/>
                </a:cubicBezTo>
                <a:cubicBezTo>
                  <a:pt x="275" y="258"/>
                  <a:pt x="274" y="259"/>
                  <a:pt x="274" y="260"/>
                </a:cubicBezTo>
                <a:cubicBezTo>
                  <a:pt x="274" y="260"/>
                  <a:pt x="273" y="261"/>
                  <a:pt x="273" y="261"/>
                </a:cubicBezTo>
                <a:cubicBezTo>
                  <a:pt x="273" y="262"/>
                  <a:pt x="274" y="262"/>
                  <a:pt x="274" y="263"/>
                </a:cubicBezTo>
                <a:cubicBezTo>
                  <a:pt x="274" y="263"/>
                  <a:pt x="274" y="264"/>
                  <a:pt x="274" y="265"/>
                </a:cubicBezTo>
                <a:cubicBezTo>
                  <a:pt x="274" y="265"/>
                  <a:pt x="274" y="266"/>
                  <a:pt x="273" y="266"/>
                </a:cubicBezTo>
                <a:cubicBezTo>
                  <a:pt x="273" y="267"/>
                  <a:pt x="273" y="267"/>
                  <a:pt x="273" y="268"/>
                </a:cubicBezTo>
                <a:cubicBezTo>
                  <a:pt x="273" y="268"/>
                  <a:pt x="273" y="269"/>
                  <a:pt x="272" y="269"/>
                </a:cubicBezTo>
                <a:cubicBezTo>
                  <a:pt x="272" y="270"/>
                  <a:pt x="272" y="270"/>
                  <a:pt x="272" y="271"/>
                </a:cubicBezTo>
                <a:cubicBezTo>
                  <a:pt x="272" y="271"/>
                  <a:pt x="272" y="271"/>
                  <a:pt x="272" y="272"/>
                </a:cubicBezTo>
                <a:cubicBezTo>
                  <a:pt x="273" y="272"/>
                  <a:pt x="273" y="273"/>
                  <a:pt x="273" y="273"/>
                </a:cubicBezTo>
                <a:cubicBezTo>
                  <a:pt x="273" y="274"/>
                  <a:pt x="273" y="274"/>
                  <a:pt x="273" y="274"/>
                </a:cubicBezTo>
                <a:cubicBezTo>
                  <a:pt x="273" y="275"/>
                  <a:pt x="274" y="275"/>
                  <a:pt x="274" y="276"/>
                </a:cubicBezTo>
                <a:cubicBezTo>
                  <a:pt x="274" y="276"/>
                  <a:pt x="273" y="276"/>
                  <a:pt x="273" y="276"/>
                </a:cubicBezTo>
                <a:cubicBezTo>
                  <a:pt x="272" y="276"/>
                  <a:pt x="272" y="277"/>
                  <a:pt x="273" y="277"/>
                </a:cubicBezTo>
                <a:cubicBezTo>
                  <a:pt x="273" y="277"/>
                  <a:pt x="273" y="276"/>
                  <a:pt x="274" y="277"/>
                </a:cubicBezTo>
                <a:cubicBezTo>
                  <a:pt x="274" y="277"/>
                  <a:pt x="274" y="278"/>
                  <a:pt x="275" y="278"/>
                </a:cubicBezTo>
                <a:cubicBezTo>
                  <a:pt x="275" y="278"/>
                  <a:pt x="275" y="277"/>
                  <a:pt x="276" y="276"/>
                </a:cubicBezTo>
                <a:cubicBezTo>
                  <a:pt x="276" y="276"/>
                  <a:pt x="276" y="276"/>
                  <a:pt x="277" y="276"/>
                </a:cubicBezTo>
                <a:cubicBezTo>
                  <a:pt x="277" y="276"/>
                  <a:pt x="277" y="276"/>
                  <a:pt x="278" y="276"/>
                </a:cubicBezTo>
                <a:cubicBezTo>
                  <a:pt x="278" y="276"/>
                  <a:pt x="278" y="276"/>
                  <a:pt x="278" y="276"/>
                </a:cubicBezTo>
                <a:cubicBezTo>
                  <a:pt x="278" y="276"/>
                  <a:pt x="278" y="276"/>
                  <a:pt x="278" y="276"/>
                </a:cubicBezTo>
                <a:cubicBezTo>
                  <a:pt x="279" y="276"/>
                  <a:pt x="279" y="276"/>
                  <a:pt x="280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80" y="276"/>
                  <a:pt x="280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7"/>
                  <a:pt x="282" y="277"/>
                  <a:pt x="281" y="277"/>
                </a:cubicBezTo>
                <a:cubicBezTo>
                  <a:pt x="281" y="277"/>
                  <a:pt x="281" y="277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79" y="276"/>
                  <a:pt x="279" y="276"/>
                  <a:pt x="279" y="276"/>
                </a:cubicBezTo>
                <a:cubicBezTo>
                  <a:pt x="279" y="276"/>
                  <a:pt x="279" y="276"/>
                  <a:pt x="278" y="276"/>
                </a:cubicBezTo>
                <a:cubicBezTo>
                  <a:pt x="278" y="276"/>
                  <a:pt x="277" y="276"/>
                  <a:pt x="277" y="277"/>
                </a:cubicBezTo>
                <a:cubicBezTo>
                  <a:pt x="276" y="277"/>
                  <a:pt x="276" y="276"/>
                  <a:pt x="276" y="277"/>
                </a:cubicBezTo>
                <a:cubicBezTo>
                  <a:pt x="276" y="278"/>
                  <a:pt x="276" y="280"/>
                  <a:pt x="276" y="280"/>
                </a:cubicBezTo>
                <a:cubicBezTo>
                  <a:pt x="275" y="281"/>
                  <a:pt x="275" y="280"/>
                  <a:pt x="275" y="280"/>
                </a:cubicBezTo>
                <a:cubicBezTo>
                  <a:pt x="275" y="279"/>
                  <a:pt x="275" y="279"/>
                  <a:pt x="275" y="278"/>
                </a:cubicBezTo>
                <a:cubicBezTo>
                  <a:pt x="275" y="278"/>
                  <a:pt x="275" y="278"/>
                  <a:pt x="274" y="278"/>
                </a:cubicBezTo>
                <a:cubicBezTo>
                  <a:pt x="274" y="279"/>
                  <a:pt x="274" y="280"/>
                  <a:pt x="274" y="280"/>
                </a:cubicBezTo>
                <a:cubicBezTo>
                  <a:pt x="273" y="281"/>
                  <a:pt x="274" y="281"/>
                  <a:pt x="274" y="281"/>
                </a:cubicBezTo>
                <a:cubicBezTo>
                  <a:pt x="273" y="282"/>
                  <a:pt x="273" y="282"/>
                  <a:pt x="273" y="283"/>
                </a:cubicBezTo>
                <a:cubicBezTo>
                  <a:pt x="273" y="283"/>
                  <a:pt x="274" y="283"/>
                  <a:pt x="274" y="284"/>
                </a:cubicBezTo>
                <a:cubicBezTo>
                  <a:pt x="274" y="284"/>
                  <a:pt x="275" y="284"/>
                  <a:pt x="275" y="284"/>
                </a:cubicBezTo>
                <a:cubicBezTo>
                  <a:pt x="275" y="285"/>
                  <a:pt x="275" y="285"/>
                  <a:pt x="275" y="286"/>
                </a:cubicBezTo>
                <a:cubicBezTo>
                  <a:pt x="275" y="286"/>
                  <a:pt x="274" y="286"/>
                  <a:pt x="274" y="287"/>
                </a:cubicBezTo>
                <a:cubicBezTo>
                  <a:pt x="273" y="287"/>
                  <a:pt x="273" y="287"/>
                  <a:pt x="273" y="288"/>
                </a:cubicBezTo>
                <a:cubicBezTo>
                  <a:pt x="273" y="288"/>
                  <a:pt x="273" y="289"/>
                  <a:pt x="274" y="289"/>
                </a:cubicBezTo>
                <a:cubicBezTo>
                  <a:pt x="274" y="289"/>
                  <a:pt x="274" y="289"/>
                  <a:pt x="274" y="290"/>
                </a:cubicBezTo>
                <a:cubicBezTo>
                  <a:pt x="274" y="291"/>
                  <a:pt x="274" y="291"/>
                  <a:pt x="274" y="292"/>
                </a:cubicBezTo>
                <a:cubicBezTo>
                  <a:pt x="274" y="293"/>
                  <a:pt x="274" y="293"/>
                  <a:pt x="275" y="293"/>
                </a:cubicBezTo>
                <a:cubicBezTo>
                  <a:pt x="275" y="293"/>
                  <a:pt x="275" y="293"/>
                  <a:pt x="275" y="293"/>
                </a:cubicBezTo>
                <a:cubicBezTo>
                  <a:pt x="275" y="294"/>
                  <a:pt x="275" y="295"/>
                  <a:pt x="276" y="294"/>
                </a:cubicBezTo>
                <a:cubicBezTo>
                  <a:pt x="276" y="294"/>
                  <a:pt x="276" y="294"/>
                  <a:pt x="276" y="295"/>
                </a:cubicBezTo>
                <a:cubicBezTo>
                  <a:pt x="276" y="295"/>
                  <a:pt x="275" y="295"/>
                  <a:pt x="276" y="296"/>
                </a:cubicBezTo>
                <a:cubicBezTo>
                  <a:pt x="276" y="296"/>
                  <a:pt x="276" y="296"/>
                  <a:pt x="276" y="297"/>
                </a:cubicBezTo>
                <a:cubicBezTo>
                  <a:pt x="276" y="297"/>
                  <a:pt x="276" y="297"/>
                  <a:pt x="276" y="298"/>
                </a:cubicBezTo>
                <a:cubicBezTo>
                  <a:pt x="276" y="299"/>
                  <a:pt x="276" y="299"/>
                  <a:pt x="275" y="299"/>
                </a:cubicBezTo>
                <a:cubicBezTo>
                  <a:pt x="275" y="300"/>
                  <a:pt x="275" y="300"/>
                  <a:pt x="275" y="300"/>
                </a:cubicBezTo>
                <a:cubicBezTo>
                  <a:pt x="275" y="301"/>
                  <a:pt x="276" y="302"/>
                  <a:pt x="276" y="301"/>
                </a:cubicBezTo>
                <a:cubicBezTo>
                  <a:pt x="276" y="301"/>
                  <a:pt x="277" y="301"/>
                  <a:pt x="278" y="301"/>
                </a:cubicBezTo>
                <a:cubicBezTo>
                  <a:pt x="278" y="301"/>
                  <a:pt x="279" y="302"/>
                  <a:pt x="279" y="302"/>
                </a:cubicBezTo>
                <a:cubicBezTo>
                  <a:pt x="280" y="302"/>
                  <a:pt x="281" y="302"/>
                  <a:pt x="281" y="302"/>
                </a:cubicBezTo>
                <a:cubicBezTo>
                  <a:pt x="282" y="303"/>
                  <a:pt x="282" y="303"/>
                  <a:pt x="282" y="304"/>
                </a:cubicBezTo>
                <a:cubicBezTo>
                  <a:pt x="283" y="304"/>
                  <a:pt x="283" y="304"/>
                  <a:pt x="284" y="304"/>
                </a:cubicBezTo>
                <a:cubicBezTo>
                  <a:pt x="284" y="304"/>
                  <a:pt x="285" y="304"/>
                  <a:pt x="285" y="304"/>
                </a:cubicBezTo>
                <a:cubicBezTo>
                  <a:pt x="285" y="305"/>
                  <a:pt x="286" y="305"/>
                  <a:pt x="285" y="306"/>
                </a:cubicBezTo>
                <a:cubicBezTo>
                  <a:pt x="285" y="306"/>
                  <a:pt x="285" y="306"/>
                  <a:pt x="286" y="306"/>
                </a:cubicBezTo>
                <a:cubicBezTo>
                  <a:pt x="286" y="306"/>
                  <a:pt x="287" y="306"/>
                  <a:pt x="287" y="306"/>
                </a:cubicBezTo>
                <a:cubicBezTo>
                  <a:pt x="288" y="307"/>
                  <a:pt x="288" y="308"/>
                  <a:pt x="289" y="309"/>
                </a:cubicBezTo>
                <a:cubicBezTo>
                  <a:pt x="290" y="309"/>
                  <a:pt x="290" y="309"/>
                  <a:pt x="290" y="310"/>
                </a:cubicBezTo>
                <a:cubicBezTo>
                  <a:pt x="290" y="311"/>
                  <a:pt x="290" y="311"/>
                  <a:pt x="290" y="312"/>
                </a:cubicBezTo>
                <a:cubicBezTo>
                  <a:pt x="289" y="312"/>
                  <a:pt x="289" y="312"/>
                  <a:pt x="289" y="313"/>
                </a:cubicBezTo>
                <a:cubicBezTo>
                  <a:pt x="289" y="313"/>
                  <a:pt x="289" y="313"/>
                  <a:pt x="289" y="314"/>
                </a:cubicBezTo>
                <a:cubicBezTo>
                  <a:pt x="289" y="314"/>
                  <a:pt x="289" y="314"/>
                  <a:pt x="289" y="315"/>
                </a:cubicBezTo>
                <a:cubicBezTo>
                  <a:pt x="289" y="315"/>
                  <a:pt x="289" y="315"/>
                  <a:pt x="289" y="316"/>
                </a:cubicBezTo>
                <a:cubicBezTo>
                  <a:pt x="289" y="316"/>
                  <a:pt x="290" y="317"/>
                  <a:pt x="290" y="317"/>
                </a:cubicBezTo>
                <a:cubicBezTo>
                  <a:pt x="290" y="318"/>
                  <a:pt x="289" y="318"/>
                  <a:pt x="290" y="318"/>
                </a:cubicBezTo>
                <a:cubicBezTo>
                  <a:pt x="290" y="319"/>
                  <a:pt x="290" y="319"/>
                  <a:pt x="290" y="320"/>
                </a:cubicBezTo>
                <a:cubicBezTo>
                  <a:pt x="290" y="320"/>
                  <a:pt x="290" y="320"/>
                  <a:pt x="290" y="321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90" y="323"/>
                  <a:pt x="290" y="324"/>
                  <a:pt x="290" y="324"/>
                </a:cubicBezTo>
                <a:cubicBezTo>
                  <a:pt x="290" y="324"/>
                  <a:pt x="291" y="324"/>
                  <a:pt x="290" y="324"/>
                </a:cubicBezTo>
                <a:cubicBezTo>
                  <a:pt x="290" y="325"/>
                  <a:pt x="290" y="325"/>
                  <a:pt x="290" y="326"/>
                </a:cubicBezTo>
                <a:cubicBezTo>
                  <a:pt x="290" y="326"/>
                  <a:pt x="291" y="326"/>
                  <a:pt x="291" y="327"/>
                </a:cubicBezTo>
                <a:cubicBezTo>
                  <a:pt x="291" y="327"/>
                  <a:pt x="291" y="327"/>
                  <a:pt x="291" y="328"/>
                </a:cubicBezTo>
                <a:cubicBezTo>
                  <a:pt x="291" y="328"/>
                  <a:pt x="290" y="329"/>
                  <a:pt x="290" y="329"/>
                </a:cubicBezTo>
                <a:cubicBezTo>
                  <a:pt x="290" y="330"/>
                  <a:pt x="290" y="329"/>
                  <a:pt x="291" y="329"/>
                </a:cubicBezTo>
                <a:cubicBezTo>
                  <a:pt x="291" y="330"/>
                  <a:pt x="291" y="330"/>
                  <a:pt x="291" y="330"/>
                </a:cubicBezTo>
                <a:cubicBezTo>
                  <a:pt x="291" y="331"/>
                  <a:pt x="291" y="331"/>
                  <a:pt x="291" y="332"/>
                </a:cubicBezTo>
                <a:cubicBezTo>
                  <a:pt x="291" y="332"/>
                  <a:pt x="291" y="333"/>
                  <a:pt x="291" y="333"/>
                </a:cubicBezTo>
                <a:cubicBezTo>
                  <a:pt x="291" y="333"/>
                  <a:pt x="291" y="334"/>
                  <a:pt x="291" y="335"/>
                </a:cubicBezTo>
                <a:cubicBezTo>
                  <a:pt x="292" y="335"/>
                  <a:pt x="293" y="335"/>
                  <a:pt x="293" y="336"/>
                </a:cubicBezTo>
                <a:cubicBezTo>
                  <a:pt x="293" y="336"/>
                  <a:pt x="293" y="336"/>
                  <a:pt x="293" y="336"/>
                </a:cubicBezTo>
                <a:cubicBezTo>
                  <a:pt x="294" y="336"/>
                  <a:pt x="294" y="336"/>
                  <a:pt x="294" y="337"/>
                </a:cubicBezTo>
                <a:cubicBezTo>
                  <a:pt x="295" y="337"/>
                  <a:pt x="295" y="338"/>
                  <a:pt x="295" y="338"/>
                </a:cubicBezTo>
                <a:cubicBezTo>
                  <a:pt x="295" y="338"/>
                  <a:pt x="296" y="338"/>
                  <a:pt x="296" y="339"/>
                </a:cubicBezTo>
                <a:cubicBezTo>
                  <a:pt x="296" y="339"/>
                  <a:pt x="296" y="340"/>
                  <a:pt x="296" y="340"/>
                </a:cubicBezTo>
                <a:cubicBezTo>
                  <a:pt x="296" y="340"/>
                  <a:pt x="297" y="341"/>
                  <a:pt x="297" y="341"/>
                </a:cubicBezTo>
                <a:cubicBezTo>
                  <a:pt x="297" y="342"/>
                  <a:pt x="297" y="341"/>
                  <a:pt x="297" y="342"/>
                </a:cubicBezTo>
                <a:cubicBezTo>
                  <a:pt x="297" y="342"/>
                  <a:pt x="298" y="343"/>
                  <a:pt x="297" y="343"/>
                </a:cubicBezTo>
                <a:cubicBezTo>
                  <a:pt x="297" y="344"/>
                  <a:pt x="297" y="344"/>
                  <a:pt x="297" y="344"/>
                </a:cubicBezTo>
                <a:cubicBezTo>
                  <a:pt x="297" y="345"/>
                  <a:pt x="296" y="345"/>
                  <a:pt x="296" y="345"/>
                </a:cubicBezTo>
                <a:cubicBezTo>
                  <a:pt x="296" y="346"/>
                  <a:pt x="295" y="346"/>
                  <a:pt x="295" y="346"/>
                </a:cubicBezTo>
                <a:cubicBezTo>
                  <a:pt x="295" y="346"/>
                  <a:pt x="295" y="347"/>
                  <a:pt x="296" y="347"/>
                </a:cubicBezTo>
                <a:cubicBezTo>
                  <a:pt x="296" y="346"/>
                  <a:pt x="296" y="347"/>
                  <a:pt x="296" y="348"/>
                </a:cubicBezTo>
                <a:cubicBezTo>
                  <a:pt x="296" y="348"/>
                  <a:pt x="296" y="348"/>
                  <a:pt x="296" y="348"/>
                </a:cubicBezTo>
                <a:cubicBezTo>
                  <a:pt x="297" y="347"/>
                  <a:pt x="296" y="346"/>
                  <a:pt x="297" y="347"/>
                </a:cubicBezTo>
                <a:cubicBezTo>
                  <a:pt x="297" y="347"/>
                  <a:pt x="297" y="347"/>
                  <a:pt x="297" y="348"/>
                </a:cubicBezTo>
                <a:cubicBezTo>
                  <a:pt x="297" y="348"/>
                  <a:pt x="297" y="349"/>
                  <a:pt x="297" y="349"/>
                </a:cubicBezTo>
                <a:cubicBezTo>
                  <a:pt x="297" y="349"/>
                  <a:pt x="296" y="349"/>
                  <a:pt x="296" y="349"/>
                </a:cubicBezTo>
                <a:cubicBezTo>
                  <a:pt x="296" y="348"/>
                  <a:pt x="296" y="348"/>
                  <a:pt x="296" y="348"/>
                </a:cubicBezTo>
                <a:cubicBezTo>
                  <a:pt x="295" y="348"/>
                  <a:pt x="295" y="349"/>
                  <a:pt x="295" y="348"/>
                </a:cubicBezTo>
                <a:cubicBezTo>
                  <a:pt x="295" y="347"/>
                  <a:pt x="295" y="347"/>
                  <a:pt x="294" y="347"/>
                </a:cubicBezTo>
                <a:cubicBezTo>
                  <a:pt x="294" y="347"/>
                  <a:pt x="294" y="347"/>
                  <a:pt x="294" y="347"/>
                </a:cubicBezTo>
                <a:cubicBezTo>
                  <a:pt x="293" y="347"/>
                  <a:pt x="292" y="347"/>
                  <a:pt x="292" y="347"/>
                </a:cubicBezTo>
                <a:cubicBezTo>
                  <a:pt x="291" y="347"/>
                  <a:pt x="291" y="347"/>
                  <a:pt x="290" y="347"/>
                </a:cubicBezTo>
                <a:cubicBezTo>
                  <a:pt x="290" y="347"/>
                  <a:pt x="290" y="348"/>
                  <a:pt x="291" y="348"/>
                </a:cubicBezTo>
                <a:cubicBezTo>
                  <a:pt x="291" y="348"/>
                  <a:pt x="291" y="348"/>
                  <a:pt x="292" y="349"/>
                </a:cubicBezTo>
                <a:cubicBezTo>
                  <a:pt x="292" y="349"/>
                  <a:pt x="292" y="349"/>
                  <a:pt x="292" y="350"/>
                </a:cubicBezTo>
                <a:cubicBezTo>
                  <a:pt x="293" y="350"/>
                  <a:pt x="293" y="350"/>
                  <a:pt x="293" y="350"/>
                </a:cubicBezTo>
                <a:cubicBezTo>
                  <a:pt x="293" y="351"/>
                  <a:pt x="292" y="351"/>
                  <a:pt x="293" y="352"/>
                </a:cubicBezTo>
                <a:cubicBezTo>
                  <a:pt x="293" y="352"/>
                  <a:pt x="294" y="352"/>
                  <a:pt x="294" y="352"/>
                </a:cubicBezTo>
                <a:cubicBezTo>
                  <a:pt x="295" y="352"/>
                  <a:pt x="295" y="353"/>
                  <a:pt x="295" y="353"/>
                </a:cubicBezTo>
                <a:cubicBezTo>
                  <a:pt x="295" y="353"/>
                  <a:pt x="296" y="353"/>
                  <a:pt x="296" y="354"/>
                </a:cubicBezTo>
                <a:cubicBezTo>
                  <a:pt x="296" y="354"/>
                  <a:pt x="297" y="355"/>
                  <a:pt x="297" y="355"/>
                </a:cubicBezTo>
                <a:cubicBezTo>
                  <a:pt x="297" y="355"/>
                  <a:pt x="298" y="354"/>
                  <a:pt x="298" y="354"/>
                </a:cubicBezTo>
                <a:cubicBezTo>
                  <a:pt x="299" y="354"/>
                  <a:pt x="299" y="354"/>
                  <a:pt x="300" y="354"/>
                </a:cubicBezTo>
                <a:cubicBezTo>
                  <a:pt x="300" y="353"/>
                  <a:pt x="300" y="353"/>
                  <a:pt x="300" y="353"/>
                </a:cubicBezTo>
                <a:cubicBezTo>
                  <a:pt x="300" y="354"/>
                  <a:pt x="299" y="354"/>
                  <a:pt x="300" y="355"/>
                </a:cubicBezTo>
                <a:cubicBezTo>
                  <a:pt x="300" y="356"/>
                  <a:pt x="300" y="356"/>
                  <a:pt x="300" y="356"/>
                </a:cubicBezTo>
                <a:cubicBezTo>
                  <a:pt x="300" y="357"/>
                  <a:pt x="301" y="357"/>
                  <a:pt x="302" y="358"/>
                </a:cubicBezTo>
                <a:cubicBezTo>
                  <a:pt x="302" y="358"/>
                  <a:pt x="303" y="358"/>
                  <a:pt x="303" y="358"/>
                </a:cubicBezTo>
                <a:cubicBezTo>
                  <a:pt x="303" y="359"/>
                  <a:pt x="304" y="360"/>
                  <a:pt x="304" y="361"/>
                </a:cubicBezTo>
                <a:cubicBezTo>
                  <a:pt x="304" y="362"/>
                  <a:pt x="304" y="363"/>
                  <a:pt x="304" y="364"/>
                </a:cubicBezTo>
                <a:cubicBezTo>
                  <a:pt x="303" y="364"/>
                  <a:pt x="303" y="365"/>
                  <a:pt x="302" y="366"/>
                </a:cubicBezTo>
                <a:cubicBezTo>
                  <a:pt x="302" y="367"/>
                  <a:pt x="302" y="367"/>
                  <a:pt x="302" y="368"/>
                </a:cubicBezTo>
                <a:cubicBezTo>
                  <a:pt x="302" y="368"/>
                  <a:pt x="302" y="368"/>
                  <a:pt x="303" y="369"/>
                </a:cubicBezTo>
                <a:cubicBezTo>
                  <a:pt x="303" y="369"/>
                  <a:pt x="304" y="369"/>
                  <a:pt x="304" y="370"/>
                </a:cubicBezTo>
                <a:cubicBezTo>
                  <a:pt x="304" y="370"/>
                  <a:pt x="304" y="370"/>
                  <a:pt x="305" y="371"/>
                </a:cubicBezTo>
                <a:cubicBezTo>
                  <a:pt x="306" y="371"/>
                  <a:pt x="306" y="372"/>
                  <a:pt x="307" y="372"/>
                </a:cubicBezTo>
                <a:cubicBezTo>
                  <a:pt x="307" y="372"/>
                  <a:pt x="308" y="373"/>
                  <a:pt x="308" y="374"/>
                </a:cubicBezTo>
                <a:cubicBezTo>
                  <a:pt x="309" y="374"/>
                  <a:pt x="309" y="375"/>
                  <a:pt x="310" y="376"/>
                </a:cubicBezTo>
                <a:cubicBezTo>
                  <a:pt x="310" y="376"/>
                  <a:pt x="311" y="376"/>
                  <a:pt x="311" y="377"/>
                </a:cubicBezTo>
                <a:cubicBezTo>
                  <a:pt x="312" y="378"/>
                  <a:pt x="312" y="378"/>
                  <a:pt x="312" y="379"/>
                </a:cubicBezTo>
                <a:cubicBezTo>
                  <a:pt x="312" y="380"/>
                  <a:pt x="312" y="381"/>
                  <a:pt x="313" y="381"/>
                </a:cubicBezTo>
                <a:cubicBezTo>
                  <a:pt x="313" y="381"/>
                  <a:pt x="314" y="381"/>
                  <a:pt x="314" y="380"/>
                </a:cubicBezTo>
                <a:cubicBezTo>
                  <a:pt x="315" y="380"/>
                  <a:pt x="316" y="379"/>
                  <a:pt x="316" y="379"/>
                </a:cubicBezTo>
                <a:cubicBezTo>
                  <a:pt x="316" y="379"/>
                  <a:pt x="316" y="378"/>
                  <a:pt x="316" y="377"/>
                </a:cubicBezTo>
                <a:cubicBezTo>
                  <a:pt x="316" y="376"/>
                  <a:pt x="315" y="376"/>
                  <a:pt x="315" y="375"/>
                </a:cubicBezTo>
                <a:cubicBezTo>
                  <a:pt x="315" y="375"/>
                  <a:pt x="315" y="375"/>
                  <a:pt x="315" y="374"/>
                </a:cubicBezTo>
                <a:cubicBezTo>
                  <a:pt x="315" y="374"/>
                  <a:pt x="315" y="373"/>
                  <a:pt x="315" y="373"/>
                </a:cubicBezTo>
                <a:cubicBezTo>
                  <a:pt x="314" y="373"/>
                  <a:pt x="314" y="373"/>
                  <a:pt x="314" y="373"/>
                </a:cubicBezTo>
                <a:cubicBezTo>
                  <a:pt x="314" y="372"/>
                  <a:pt x="313" y="372"/>
                  <a:pt x="313" y="372"/>
                </a:cubicBezTo>
                <a:cubicBezTo>
                  <a:pt x="313" y="371"/>
                  <a:pt x="313" y="371"/>
                  <a:pt x="313" y="371"/>
                </a:cubicBezTo>
                <a:cubicBezTo>
                  <a:pt x="312" y="371"/>
                  <a:pt x="312" y="372"/>
                  <a:pt x="312" y="372"/>
                </a:cubicBezTo>
                <a:cubicBezTo>
                  <a:pt x="312" y="372"/>
                  <a:pt x="312" y="373"/>
                  <a:pt x="311" y="372"/>
                </a:cubicBezTo>
                <a:cubicBezTo>
                  <a:pt x="311" y="372"/>
                  <a:pt x="311" y="372"/>
                  <a:pt x="310" y="371"/>
                </a:cubicBezTo>
                <a:cubicBezTo>
                  <a:pt x="310" y="371"/>
                  <a:pt x="310" y="370"/>
                  <a:pt x="310" y="369"/>
                </a:cubicBezTo>
                <a:cubicBezTo>
                  <a:pt x="310" y="369"/>
                  <a:pt x="311" y="368"/>
                  <a:pt x="311" y="368"/>
                </a:cubicBezTo>
                <a:cubicBezTo>
                  <a:pt x="311" y="367"/>
                  <a:pt x="310" y="367"/>
                  <a:pt x="310" y="366"/>
                </a:cubicBezTo>
                <a:cubicBezTo>
                  <a:pt x="310" y="366"/>
                  <a:pt x="310" y="365"/>
                  <a:pt x="310" y="365"/>
                </a:cubicBezTo>
                <a:cubicBezTo>
                  <a:pt x="310" y="364"/>
                  <a:pt x="310" y="363"/>
                  <a:pt x="310" y="363"/>
                </a:cubicBezTo>
                <a:cubicBezTo>
                  <a:pt x="309" y="363"/>
                  <a:pt x="309" y="361"/>
                  <a:pt x="309" y="361"/>
                </a:cubicBezTo>
                <a:cubicBezTo>
                  <a:pt x="309" y="360"/>
                  <a:pt x="309" y="359"/>
                  <a:pt x="309" y="359"/>
                </a:cubicBezTo>
                <a:cubicBezTo>
                  <a:pt x="309" y="358"/>
                  <a:pt x="309" y="356"/>
                  <a:pt x="309" y="356"/>
                </a:cubicBezTo>
                <a:cubicBezTo>
                  <a:pt x="309" y="356"/>
                  <a:pt x="309" y="355"/>
                  <a:pt x="309" y="355"/>
                </a:cubicBezTo>
                <a:cubicBezTo>
                  <a:pt x="308" y="354"/>
                  <a:pt x="308" y="355"/>
                  <a:pt x="308" y="354"/>
                </a:cubicBezTo>
                <a:cubicBezTo>
                  <a:pt x="308" y="353"/>
                  <a:pt x="308" y="354"/>
                  <a:pt x="307" y="354"/>
                </a:cubicBezTo>
                <a:cubicBezTo>
                  <a:pt x="307" y="354"/>
                  <a:pt x="307" y="355"/>
                  <a:pt x="307" y="355"/>
                </a:cubicBezTo>
                <a:cubicBezTo>
                  <a:pt x="307" y="356"/>
                  <a:pt x="307" y="356"/>
                  <a:pt x="307" y="356"/>
                </a:cubicBezTo>
                <a:cubicBezTo>
                  <a:pt x="307" y="356"/>
                  <a:pt x="307" y="356"/>
                  <a:pt x="307" y="355"/>
                </a:cubicBezTo>
                <a:cubicBezTo>
                  <a:pt x="307" y="355"/>
                  <a:pt x="307" y="354"/>
                  <a:pt x="307" y="354"/>
                </a:cubicBezTo>
                <a:cubicBezTo>
                  <a:pt x="307" y="353"/>
                  <a:pt x="307" y="353"/>
                  <a:pt x="307" y="353"/>
                </a:cubicBezTo>
                <a:cubicBezTo>
                  <a:pt x="307" y="353"/>
                  <a:pt x="307" y="352"/>
                  <a:pt x="307" y="352"/>
                </a:cubicBezTo>
                <a:cubicBezTo>
                  <a:pt x="307" y="352"/>
                  <a:pt x="306" y="352"/>
                  <a:pt x="306" y="351"/>
                </a:cubicBezTo>
                <a:cubicBezTo>
                  <a:pt x="306" y="350"/>
                  <a:pt x="306" y="350"/>
                  <a:pt x="306" y="349"/>
                </a:cubicBezTo>
                <a:cubicBezTo>
                  <a:pt x="305" y="348"/>
                  <a:pt x="304" y="348"/>
                  <a:pt x="304" y="347"/>
                </a:cubicBezTo>
                <a:cubicBezTo>
                  <a:pt x="304" y="347"/>
                  <a:pt x="304" y="345"/>
                  <a:pt x="304" y="345"/>
                </a:cubicBezTo>
                <a:cubicBezTo>
                  <a:pt x="304" y="344"/>
                  <a:pt x="305" y="343"/>
                  <a:pt x="305" y="343"/>
                </a:cubicBezTo>
                <a:cubicBezTo>
                  <a:pt x="304" y="343"/>
                  <a:pt x="304" y="343"/>
                  <a:pt x="304" y="343"/>
                </a:cubicBezTo>
                <a:cubicBezTo>
                  <a:pt x="303" y="342"/>
                  <a:pt x="303" y="341"/>
                  <a:pt x="303" y="341"/>
                </a:cubicBezTo>
                <a:cubicBezTo>
                  <a:pt x="303" y="340"/>
                  <a:pt x="302" y="340"/>
                  <a:pt x="302" y="339"/>
                </a:cubicBezTo>
                <a:cubicBezTo>
                  <a:pt x="302" y="339"/>
                  <a:pt x="302" y="339"/>
                  <a:pt x="302" y="339"/>
                </a:cubicBezTo>
                <a:cubicBezTo>
                  <a:pt x="302" y="339"/>
                  <a:pt x="302" y="339"/>
                  <a:pt x="302" y="338"/>
                </a:cubicBezTo>
                <a:cubicBezTo>
                  <a:pt x="302" y="338"/>
                  <a:pt x="301" y="338"/>
                  <a:pt x="302" y="337"/>
                </a:cubicBezTo>
                <a:cubicBezTo>
                  <a:pt x="302" y="337"/>
                  <a:pt x="301" y="336"/>
                  <a:pt x="301" y="336"/>
                </a:cubicBezTo>
                <a:cubicBezTo>
                  <a:pt x="300" y="335"/>
                  <a:pt x="300" y="334"/>
                  <a:pt x="299" y="334"/>
                </a:cubicBezTo>
                <a:cubicBezTo>
                  <a:pt x="299" y="333"/>
                  <a:pt x="298" y="333"/>
                  <a:pt x="298" y="333"/>
                </a:cubicBezTo>
                <a:cubicBezTo>
                  <a:pt x="298" y="332"/>
                  <a:pt x="298" y="332"/>
                  <a:pt x="298" y="332"/>
                </a:cubicBezTo>
                <a:cubicBezTo>
                  <a:pt x="298" y="331"/>
                  <a:pt x="298" y="330"/>
                  <a:pt x="298" y="330"/>
                </a:cubicBezTo>
                <a:cubicBezTo>
                  <a:pt x="298" y="330"/>
                  <a:pt x="298" y="329"/>
                  <a:pt x="299" y="329"/>
                </a:cubicBezTo>
                <a:cubicBezTo>
                  <a:pt x="299" y="328"/>
                  <a:pt x="299" y="327"/>
                  <a:pt x="299" y="326"/>
                </a:cubicBezTo>
                <a:cubicBezTo>
                  <a:pt x="299" y="326"/>
                  <a:pt x="299" y="325"/>
                  <a:pt x="299" y="324"/>
                </a:cubicBezTo>
                <a:cubicBezTo>
                  <a:pt x="299" y="324"/>
                  <a:pt x="299" y="323"/>
                  <a:pt x="299" y="323"/>
                </a:cubicBezTo>
                <a:cubicBezTo>
                  <a:pt x="300" y="322"/>
                  <a:pt x="300" y="321"/>
                  <a:pt x="300" y="321"/>
                </a:cubicBezTo>
                <a:cubicBezTo>
                  <a:pt x="301" y="321"/>
                  <a:pt x="301" y="321"/>
                  <a:pt x="301" y="320"/>
                </a:cubicBezTo>
                <a:cubicBezTo>
                  <a:pt x="301" y="320"/>
                  <a:pt x="300" y="319"/>
                  <a:pt x="301" y="319"/>
                </a:cubicBezTo>
                <a:cubicBezTo>
                  <a:pt x="301" y="320"/>
                  <a:pt x="301" y="320"/>
                  <a:pt x="301" y="320"/>
                </a:cubicBezTo>
                <a:cubicBezTo>
                  <a:pt x="302" y="320"/>
                  <a:pt x="302" y="320"/>
                  <a:pt x="302" y="320"/>
                </a:cubicBezTo>
                <a:cubicBezTo>
                  <a:pt x="302" y="320"/>
                  <a:pt x="303" y="320"/>
                  <a:pt x="303" y="321"/>
                </a:cubicBezTo>
                <a:cubicBezTo>
                  <a:pt x="303" y="321"/>
                  <a:pt x="304" y="322"/>
                  <a:pt x="305" y="322"/>
                </a:cubicBezTo>
                <a:cubicBezTo>
                  <a:pt x="305" y="322"/>
                  <a:pt x="305" y="321"/>
                  <a:pt x="306" y="321"/>
                </a:cubicBezTo>
                <a:cubicBezTo>
                  <a:pt x="306" y="321"/>
                  <a:pt x="307" y="322"/>
                  <a:pt x="307" y="322"/>
                </a:cubicBezTo>
                <a:cubicBezTo>
                  <a:pt x="307" y="322"/>
                  <a:pt x="306" y="323"/>
                  <a:pt x="307" y="323"/>
                </a:cubicBezTo>
                <a:cubicBezTo>
                  <a:pt x="307" y="323"/>
                  <a:pt x="308" y="323"/>
                  <a:pt x="309" y="324"/>
                </a:cubicBezTo>
                <a:cubicBezTo>
                  <a:pt x="309" y="324"/>
                  <a:pt x="310" y="324"/>
                  <a:pt x="309" y="324"/>
                </a:cubicBezTo>
                <a:cubicBezTo>
                  <a:pt x="309" y="325"/>
                  <a:pt x="309" y="325"/>
                  <a:pt x="309" y="326"/>
                </a:cubicBezTo>
                <a:cubicBezTo>
                  <a:pt x="308" y="326"/>
                  <a:pt x="308" y="327"/>
                  <a:pt x="308" y="327"/>
                </a:cubicBezTo>
                <a:cubicBezTo>
                  <a:pt x="308" y="327"/>
                  <a:pt x="309" y="329"/>
                  <a:pt x="309" y="330"/>
                </a:cubicBezTo>
                <a:cubicBezTo>
                  <a:pt x="309" y="331"/>
                  <a:pt x="309" y="332"/>
                  <a:pt x="309" y="333"/>
                </a:cubicBezTo>
                <a:cubicBezTo>
                  <a:pt x="309" y="334"/>
                  <a:pt x="309" y="334"/>
                  <a:pt x="309" y="335"/>
                </a:cubicBezTo>
                <a:cubicBezTo>
                  <a:pt x="309" y="336"/>
                  <a:pt x="309" y="336"/>
                  <a:pt x="309" y="337"/>
                </a:cubicBezTo>
                <a:cubicBezTo>
                  <a:pt x="310" y="337"/>
                  <a:pt x="310" y="337"/>
                  <a:pt x="310" y="337"/>
                </a:cubicBezTo>
                <a:cubicBezTo>
                  <a:pt x="310" y="337"/>
                  <a:pt x="310" y="338"/>
                  <a:pt x="310" y="338"/>
                </a:cubicBezTo>
                <a:cubicBezTo>
                  <a:pt x="310" y="339"/>
                  <a:pt x="310" y="339"/>
                  <a:pt x="310" y="340"/>
                </a:cubicBezTo>
                <a:cubicBezTo>
                  <a:pt x="310" y="340"/>
                  <a:pt x="311" y="340"/>
                  <a:pt x="311" y="340"/>
                </a:cubicBezTo>
                <a:cubicBezTo>
                  <a:pt x="311" y="341"/>
                  <a:pt x="311" y="341"/>
                  <a:pt x="311" y="341"/>
                </a:cubicBezTo>
                <a:cubicBezTo>
                  <a:pt x="311" y="342"/>
                  <a:pt x="311" y="343"/>
                  <a:pt x="311" y="343"/>
                </a:cubicBezTo>
                <a:cubicBezTo>
                  <a:pt x="312" y="343"/>
                  <a:pt x="312" y="343"/>
                  <a:pt x="313" y="344"/>
                </a:cubicBezTo>
                <a:cubicBezTo>
                  <a:pt x="313" y="345"/>
                  <a:pt x="313" y="346"/>
                  <a:pt x="314" y="346"/>
                </a:cubicBezTo>
                <a:cubicBezTo>
                  <a:pt x="314" y="346"/>
                  <a:pt x="315" y="347"/>
                  <a:pt x="316" y="347"/>
                </a:cubicBezTo>
                <a:cubicBezTo>
                  <a:pt x="316" y="346"/>
                  <a:pt x="316" y="347"/>
                  <a:pt x="317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8"/>
                  <a:pt x="317" y="348"/>
                  <a:pt x="316" y="348"/>
                </a:cubicBezTo>
                <a:cubicBezTo>
                  <a:pt x="316" y="349"/>
                  <a:pt x="316" y="349"/>
                  <a:pt x="316" y="349"/>
                </a:cubicBezTo>
                <a:cubicBezTo>
                  <a:pt x="316" y="350"/>
                  <a:pt x="316" y="350"/>
                  <a:pt x="316" y="350"/>
                </a:cubicBezTo>
                <a:cubicBezTo>
                  <a:pt x="316" y="350"/>
                  <a:pt x="316" y="350"/>
                  <a:pt x="316" y="351"/>
                </a:cubicBezTo>
                <a:cubicBezTo>
                  <a:pt x="317" y="351"/>
                  <a:pt x="317" y="352"/>
                  <a:pt x="318" y="352"/>
                </a:cubicBezTo>
                <a:cubicBezTo>
                  <a:pt x="318" y="352"/>
                  <a:pt x="319" y="352"/>
                  <a:pt x="319" y="352"/>
                </a:cubicBezTo>
                <a:cubicBezTo>
                  <a:pt x="319" y="353"/>
                  <a:pt x="319" y="353"/>
                  <a:pt x="319" y="354"/>
                </a:cubicBezTo>
                <a:cubicBezTo>
                  <a:pt x="319" y="354"/>
                  <a:pt x="319" y="355"/>
                  <a:pt x="320" y="355"/>
                </a:cubicBezTo>
                <a:cubicBezTo>
                  <a:pt x="321" y="355"/>
                  <a:pt x="321" y="355"/>
                  <a:pt x="322" y="355"/>
                </a:cubicBezTo>
                <a:cubicBezTo>
                  <a:pt x="322" y="356"/>
                  <a:pt x="322" y="356"/>
                  <a:pt x="322" y="357"/>
                </a:cubicBezTo>
                <a:cubicBezTo>
                  <a:pt x="322" y="357"/>
                  <a:pt x="322" y="357"/>
                  <a:pt x="322" y="357"/>
                </a:cubicBezTo>
                <a:cubicBezTo>
                  <a:pt x="322" y="357"/>
                  <a:pt x="323" y="357"/>
                  <a:pt x="323" y="358"/>
                </a:cubicBezTo>
                <a:cubicBezTo>
                  <a:pt x="322" y="358"/>
                  <a:pt x="322" y="358"/>
                  <a:pt x="322" y="358"/>
                </a:cubicBezTo>
                <a:cubicBezTo>
                  <a:pt x="321" y="359"/>
                  <a:pt x="321" y="359"/>
                  <a:pt x="321" y="359"/>
                </a:cubicBezTo>
                <a:cubicBezTo>
                  <a:pt x="320" y="359"/>
                  <a:pt x="320" y="359"/>
                  <a:pt x="320" y="360"/>
                </a:cubicBezTo>
                <a:cubicBezTo>
                  <a:pt x="320" y="360"/>
                  <a:pt x="320" y="361"/>
                  <a:pt x="320" y="361"/>
                </a:cubicBezTo>
                <a:cubicBezTo>
                  <a:pt x="320" y="361"/>
                  <a:pt x="320" y="362"/>
                  <a:pt x="320" y="362"/>
                </a:cubicBezTo>
                <a:cubicBezTo>
                  <a:pt x="320" y="362"/>
                  <a:pt x="321" y="362"/>
                  <a:pt x="321" y="362"/>
                </a:cubicBezTo>
                <a:cubicBezTo>
                  <a:pt x="321" y="362"/>
                  <a:pt x="321" y="362"/>
                  <a:pt x="321" y="362"/>
                </a:cubicBezTo>
                <a:cubicBezTo>
                  <a:pt x="322" y="363"/>
                  <a:pt x="322" y="362"/>
                  <a:pt x="322" y="362"/>
                </a:cubicBezTo>
                <a:cubicBezTo>
                  <a:pt x="322" y="362"/>
                  <a:pt x="322" y="362"/>
                  <a:pt x="322" y="363"/>
                </a:cubicBezTo>
                <a:cubicBezTo>
                  <a:pt x="322" y="363"/>
                  <a:pt x="321" y="363"/>
                  <a:pt x="322" y="364"/>
                </a:cubicBezTo>
                <a:cubicBezTo>
                  <a:pt x="322" y="364"/>
                  <a:pt x="322" y="364"/>
                  <a:pt x="322" y="363"/>
                </a:cubicBezTo>
                <a:cubicBezTo>
                  <a:pt x="323" y="363"/>
                  <a:pt x="323" y="363"/>
                  <a:pt x="323" y="363"/>
                </a:cubicBezTo>
                <a:cubicBezTo>
                  <a:pt x="323" y="363"/>
                  <a:pt x="323" y="364"/>
                  <a:pt x="324" y="364"/>
                </a:cubicBezTo>
                <a:cubicBezTo>
                  <a:pt x="324" y="364"/>
                  <a:pt x="324" y="364"/>
                  <a:pt x="324" y="365"/>
                </a:cubicBezTo>
                <a:cubicBezTo>
                  <a:pt x="325" y="365"/>
                  <a:pt x="325" y="365"/>
                  <a:pt x="325" y="365"/>
                </a:cubicBezTo>
                <a:cubicBezTo>
                  <a:pt x="326" y="365"/>
                  <a:pt x="326" y="365"/>
                  <a:pt x="326" y="365"/>
                </a:cubicBezTo>
                <a:cubicBezTo>
                  <a:pt x="326" y="366"/>
                  <a:pt x="327" y="366"/>
                  <a:pt x="327" y="366"/>
                </a:cubicBezTo>
                <a:cubicBezTo>
                  <a:pt x="327" y="367"/>
                  <a:pt x="327" y="367"/>
                  <a:pt x="327" y="367"/>
                </a:cubicBezTo>
                <a:cubicBezTo>
                  <a:pt x="327" y="367"/>
                  <a:pt x="327" y="367"/>
                  <a:pt x="326" y="367"/>
                </a:cubicBezTo>
                <a:cubicBezTo>
                  <a:pt x="326" y="366"/>
                  <a:pt x="325" y="366"/>
                  <a:pt x="326" y="366"/>
                </a:cubicBezTo>
                <a:cubicBezTo>
                  <a:pt x="326" y="367"/>
                  <a:pt x="326" y="367"/>
                  <a:pt x="326" y="367"/>
                </a:cubicBezTo>
                <a:cubicBezTo>
                  <a:pt x="326" y="368"/>
                  <a:pt x="326" y="368"/>
                  <a:pt x="326" y="368"/>
                </a:cubicBezTo>
                <a:cubicBezTo>
                  <a:pt x="327" y="367"/>
                  <a:pt x="327" y="367"/>
                  <a:pt x="327" y="367"/>
                </a:cubicBezTo>
                <a:cubicBezTo>
                  <a:pt x="327" y="368"/>
                  <a:pt x="327" y="367"/>
                  <a:pt x="327" y="368"/>
                </a:cubicBezTo>
                <a:cubicBezTo>
                  <a:pt x="327" y="368"/>
                  <a:pt x="327" y="368"/>
                  <a:pt x="327" y="369"/>
                </a:cubicBezTo>
                <a:cubicBezTo>
                  <a:pt x="327" y="369"/>
                  <a:pt x="327" y="370"/>
                  <a:pt x="327" y="370"/>
                </a:cubicBezTo>
                <a:cubicBezTo>
                  <a:pt x="328" y="370"/>
                  <a:pt x="328" y="370"/>
                  <a:pt x="329" y="370"/>
                </a:cubicBezTo>
                <a:cubicBezTo>
                  <a:pt x="329" y="370"/>
                  <a:pt x="329" y="370"/>
                  <a:pt x="329" y="371"/>
                </a:cubicBezTo>
                <a:cubicBezTo>
                  <a:pt x="329" y="371"/>
                  <a:pt x="329" y="371"/>
                  <a:pt x="329" y="372"/>
                </a:cubicBezTo>
                <a:cubicBezTo>
                  <a:pt x="330" y="372"/>
                  <a:pt x="330" y="372"/>
                  <a:pt x="331" y="373"/>
                </a:cubicBezTo>
                <a:cubicBezTo>
                  <a:pt x="331" y="374"/>
                  <a:pt x="332" y="374"/>
                  <a:pt x="332" y="375"/>
                </a:cubicBezTo>
                <a:cubicBezTo>
                  <a:pt x="333" y="377"/>
                  <a:pt x="334" y="378"/>
                  <a:pt x="334" y="379"/>
                </a:cubicBezTo>
                <a:cubicBezTo>
                  <a:pt x="334" y="379"/>
                  <a:pt x="336" y="381"/>
                  <a:pt x="336" y="382"/>
                </a:cubicBezTo>
                <a:cubicBezTo>
                  <a:pt x="336" y="382"/>
                  <a:pt x="337" y="383"/>
                  <a:pt x="337" y="383"/>
                </a:cubicBezTo>
                <a:cubicBezTo>
                  <a:pt x="337" y="384"/>
                  <a:pt x="338" y="385"/>
                  <a:pt x="338" y="386"/>
                </a:cubicBezTo>
                <a:cubicBezTo>
                  <a:pt x="337" y="386"/>
                  <a:pt x="337" y="387"/>
                  <a:pt x="337" y="388"/>
                </a:cubicBezTo>
                <a:cubicBezTo>
                  <a:pt x="337" y="388"/>
                  <a:pt x="338" y="389"/>
                  <a:pt x="338" y="390"/>
                </a:cubicBezTo>
                <a:cubicBezTo>
                  <a:pt x="338" y="390"/>
                  <a:pt x="338" y="390"/>
                  <a:pt x="339" y="391"/>
                </a:cubicBezTo>
                <a:cubicBezTo>
                  <a:pt x="339" y="391"/>
                  <a:pt x="339" y="391"/>
                  <a:pt x="339" y="392"/>
                </a:cubicBezTo>
                <a:cubicBezTo>
                  <a:pt x="338" y="393"/>
                  <a:pt x="339" y="393"/>
                  <a:pt x="338" y="394"/>
                </a:cubicBezTo>
                <a:cubicBezTo>
                  <a:pt x="337" y="395"/>
                  <a:pt x="337" y="395"/>
                  <a:pt x="336" y="396"/>
                </a:cubicBezTo>
                <a:cubicBezTo>
                  <a:pt x="336" y="396"/>
                  <a:pt x="337" y="396"/>
                  <a:pt x="337" y="396"/>
                </a:cubicBezTo>
                <a:cubicBezTo>
                  <a:pt x="338" y="396"/>
                  <a:pt x="338" y="397"/>
                  <a:pt x="338" y="397"/>
                </a:cubicBezTo>
                <a:cubicBezTo>
                  <a:pt x="337" y="397"/>
                  <a:pt x="337" y="398"/>
                  <a:pt x="336" y="398"/>
                </a:cubicBezTo>
                <a:cubicBezTo>
                  <a:pt x="336" y="398"/>
                  <a:pt x="335" y="398"/>
                  <a:pt x="335" y="399"/>
                </a:cubicBezTo>
                <a:cubicBezTo>
                  <a:pt x="335" y="400"/>
                  <a:pt x="335" y="400"/>
                  <a:pt x="335" y="401"/>
                </a:cubicBezTo>
                <a:cubicBezTo>
                  <a:pt x="336" y="402"/>
                  <a:pt x="336" y="403"/>
                  <a:pt x="336" y="403"/>
                </a:cubicBezTo>
                <a:cubicBezTo>
                  <a:pt x="337" y="404"/>
                  <a:pt x="337" y="404"/>
                  <a:pt x="337" y="405"/>
                </a:cubicBezTo>
                <a:cubicBezTo>
                  <a:pt x="337" y="406"/>
                  <a:pt x="337" y="406"/>
                  <a:pt x="338" y="407"/>
                </a:cubicBezTo>
                <a:cubicBezTo>
                  <a:pt x="339" y="407"/>
                  <a:pt x="341" y="407"/>
                  <a:pt x="341" y="408"/>
                </a:cubicBezTo>
                <a:cubicBezTo>
                  <a:pt x="342" y="408"/>
                  <a:pt x="341" y="408"/>
                  <a:pt x="342" y="409"/>
                </a:cubicBezTo>
                <a:cubicBezTo>
                  <a:pt x="343" y="409"/>
                  <a:pt x="344" y="409"/>
                  <a:pt x="344" y="410"/>
                </a:cubicBezTo>
                <a:cubicBezTo>
                  <a:pt x="345" y="411"/>
                  <a:pt x="345" y="411"/>
                  <a:pt x="345" y="412"/>
                </a:cubicBezTo>
                <a:cubicBezTo>
                  <a:pt x="346" y="413"/>
                  <a:pt x="346" y="413"/>
                  <a:pt x="346" y="413"/>
                </a:cubicBezTo>
                <a:cubicBezTo>
                  <a:pt x="347" y="414"/>
                  <a:pt x="348" y="414"/>
                  <a:pt x="349" y="414"/>
                </a:cubicBezTo>
                <a:cubicBezTo>
                  <a:pt x="350" y="415"/>
                  <a:pt x="352" y="416"/>
                  <a:pt x="353" y="416"/>
                </a:cubicBezTo>
                <a:cubicBezTo>
                  <a:pt x="353" y="416"/>
                  <a:pt x="354" y="415"/>
                  <a:pt x="354" y="415"/>
                </a:cubicBezTo>
                <a:cubicBezTo>
                  <a:pt x="355" y="416"/>
                  <a:pt x="356" y="417"/>
                  <a:pt x="356" y="417"/>
                </a:cubicBezTo>
                <a:cubicBezTo>
                  <a:pt x="356" y="418"/>
                  <a:pt x="357" y="418"/>
                  <a:pt x="357" y="418"/>
                </a:cubicBezTo>
                <a:cubicBezTo>
                  <a:pt x="357" y="418"/>
                  <a:pt x="357" y="419"/>
                  <a:pt x="358" y="419"/>
                </a:cubicBezTo>
                <a:cubicBezTo>
                  <a:pt x="359" y="419"/>
                  <a:pt x="359" y="420"/>
                  <a:pt x="360" y="421"/>
                </a:cubicBezTo>
                <a:cubicBezTo>
                  <a:pt x="361" y="421"/>
                  <a:pt x="363" y="422"/>
                  <a:pt x="364" y="422"/>
                </a:cubicBezTo>
                <a:cubicBezTo>
                  <a:pt x="364" y="423"/>
                  <a:pt x="365" y="423"/>
                  <a:pt x="366" y="423"/>
                </a:cubicBezTo>
                <a:cubicBezTo>
                  <a:pt x="366" y="424"/>
                  <a:pt x="368" y="424"/>
                  <a:pt x="369" y="425"/>
                </a:cubicBezTo>
                <a:cubicBezTo>
                  <a:pt x="370" y="425"/>
                  <a:pt x="372" y="425"/>
                  <a:pt x="372" y="426"/>
                </a:cubicBezTo>
                <a:cubicBezTo>
                  <a:pt x="372" y="426"/>
                  <a:pt x="373" y="427"/>
                  <a:pt x="374" y="427"/>
                </a:cubicBezTo>
                <a:cubicBezTo>
                  <a:pt x="374" y="427"/>
                  <a:pt x="375" y="427"/>
                  <a:pt x="376" y="428"/>
                </a:cubicBezTo>
                <a:cubicBezTo>
                  <a:pt x="377" y="429"/>
                  <a:pt x="376" y="429"/>
                  <a:pt x="378" y="429"/>
                </a:cubicBezTo>
                <a:cubicBezTo>
                  <a:pt x="379" y="429"/>
                  <a:pt x="380" y="430"/>
                  <a:pt x="381" y="430"/>
                </a:cubicBezTo>
                <a:cubicBezTo>
                  <a:pt x="382" y="430"/>
                  <a:pt x="382" y="430"/>
                  <a:pt x="382" y="430"/>
                </a:cubicBezTo>
                <a:cubicBezTo>
                  <a:pt x="383" y="431"/>
                  <a:pt x="384" y="431"/>
                  <a:pt x="384" y="431"/>
                </a:cubicBezTo>
                <a:cubicBezTo>
                  <a:pt x="385" y="432"/>
                  <a:pt x="386" y="431"/>
                  <a:pt x="386" y="431"/>
                </a:cubicBezTo>
                <a:cubicBezTo>
                  <a:pt x="387" y="431"/>
                  <a:pt x="389" y="430"/>
                  <a:pt x="390" y="430"/>
                </a:cubicBezTo>
                <a:cubicBezTo>
                  <a:pt x="391" y="430"/>
                  <a:pt x="392" y="430"/>
                  <a:pt x="392" y="429"/>
                </a:cubicBezTo>
                <a:cubicBezTo>
                  <a:pt x="393" y="429"/>
                  <a:pt x="394" y="428"/>
                  <a:pt x="394" y="428"/>
                </a:cubicBezTo>
                <a:cubicBezTo>
                  <a:pt x="395" y="428"/>
                  <a:pt x="396" y="428"/>
                  <a:pt x="395" y="427"/>
                </a:cubicBezTo>
                <a:cubicBezTo>
                  <a:pt x="395" y="427"/>
                  <a:pt x="394" y="427"/>
                  <a:pt x="395" y="426"/>
                </a:cubicBezTo>
                <a:cubicBezTo>
                  <a:pt x="395" y="426"/>
                  <a:pt x="396" y="426"/>
                  <a:pt x="396" y="426"/>
                </a:cubicBezTo>
                <a:cubicBezTo>
                  <a:pt x="396" y="426"/>
                  <a:pt x="396" y="427"/>
                  <a:pt x="396" y="427"/>
                </a:cubicBezTo>
                <a:cubicBezTo>
                  <a:pt x="397" y="427"/>
                  <a:pt x="397" y="427"/>
                  <a:pt x="397" y="427"/>
                </a:cubicBezTo>
                <a:cubicBezTo>
                  <a:pt x="397" y="427"/>
                  <a:pt x="396" y="427"/>
                  <a:pt x="397" y="428"/>
                </a:cubicBezTo>
                <a:cubicBezTo>
                  <a:pt x="398" y="428"/>
                  <a:pt x="398" y="427"/>
                  <a:pt x="398" y="428"/>
                </a:cubicBezTo>
                <a:cubicBezTo>
                  <a:pt x="399" y="428"/>
                  <a:pt x="400" y="429"/>
                  <a:pt x="400" y="429"/>
                </a:cubicBezTo>
                <a:cubicBezTo>
                  <a:pt x="400" y="428"/>
                  <a:pt x="398" y="428"/>
                  <a:pt x="398" y="427"/>
                </a:cubicBezTo>
                <a:cubicBezTo>
                  <a:pt x="398" y="427"/>
                  <a:pt x="398" y="427"/>
                  <a:pt x="399" y="427"/>
                </a:cubicBezTo>
                <a:cubicBezTo>
                  <a:pt x="399" y="428"/>
                  <a:pt x="400" y="428"/>
                  <a:pt x="400" y="428"/>
                </a:cubicBezTo>
                <a:cubicBezTo>
                  <a:pt x="400" y="428"/>
                  <a:pt x="400" y="428"/>
                  <a:pt x="401" y="428"/>
                </a:cubicBezTo>
                <a:cubicBezTo>
                  <a:pt x="401" y="429"/>
                  <a:pt x="401" y="429"/>
                  <a:pt x="401" y="429"/>
                </a:cubicBezTo>
                <a:cubicBezTo>
                  <a:pt x="402" y="430"/>
                  <a:pt x="402" y="431"/>
                  <a:pt x="403" y="431"/>
                </a:cubicBezTo>
                <a:cubicBezTo>
                  <a:pt x="404" y="432"/>
                  <a:pt x="405" y="434"/>
                  <a:pt x="406" y="434"/>
                </a:cubicBezTo>
                <a:cubicBezTo>
                  <a:pt x="407" y="435"/>
                  <a:pt x="407" y="435"/>
                  <a:pt x="407" y="435"/>
                </a:cubicBezTo>
                <a:cubicBezTo>
                  <a:pt x="407" y="436"/>
                  <a:pt x="408" y="437"/>
                  <a:pt x="409" y="438"/>
                </a:cubicBez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1" y="440"/>
                  <a:pt x="412" y="441"/>
                </a:cubicBezTo>
                <a:cubicBezTo>
                  <a:pt x="412" y="441"/>
                  <a:pt x="414" y="443"/>
                  <a:pt x="415" y="443"/>
                </a:cubicBezTo>
                <a:cubicBezTo>
                  <a:pt x="415" y="443"/>
                  <a:pt x="417" y="444"/>
                  <a:pt x="418" y="443"/>
                </a:cubicBezTo>
                <a:cubicBezTo>
                  <a:pt x="419" y="443"/>
                  <a:pt x="421" y="444"/>
                  <a:pt x="421" y="444"/>
                </a:cubicBezTo>
                <a:cubicBezTo>
                  <a:pt x="422" y="444"/>
                  <a:pt x="422" y="445"/>
                  <a:pt x="422" y="445"/>
                </a:cubicBezTo>
                <a:cubicBezTo>
                  <a:pt x="422" y="445"/>
                  <a:pt x="422" y="444"/>
                  <a:pt x="422" y="444"/>
                </a:cubicBezTo>
                <a:cubicBezTo>
                  <a:pt x="422" y="444"/>
                  <a:pt x="422" y="444"/>
                  <a:pt x="422" y="445"/>
                </a:cubicBezTo>
                <a:cubicBezTo>
                  <a:pt x="422" y="445"/>
                  <a:pt x="423" y="445"/>
                  <a:pt x="423" y="445"/>
                </a:cubicBezTo>
                <a:cubicBezTo>
                  <a:pt x="424" y="446"/>
                  <a:pt x="424" y="446"/>
                  <a:pt x="425" y="446"/>
                </a:cubicBezTo>
                <a:cubicBezTo>
                  <a:pt x="425" y="446"/>
                  <a:pt x="426" y="446"/>
                  <a:pt x="427" y="446"/>
                </a:cubicBezTo>
                <a:cubicBezTo>
                  <a:pt x="427" y="446"/>
                  <a:pt x="428" y="447"/>
                  <a:pt x="428" y="447"/>
                </a:cubicBezTo>
                <a:cubicBezTo>
                  <a:pt x="429" y="448"/>
                  <a:pt x="429" y="448"/>
                  <a:pt x="430" y="448"/>
                </a:cubicBezTo>
                <a:cubicBezTo>
                  <a:pt x="430" y="448"/>
                  <a:pt x="431" y="448"/>
                  <a:pt x="431" y="448"/>
                </a:cubicBezTo>
                <a:cubicBezTo>
                  <a:pt x="431" y="448"/>
                  <a:pt x="431" y="448"/>
                  <a:pt x="432" y="448"/>
                </a:cubicBezTo>
                <a:cubicBezTo>
                  <a:pt x="432" y="448"/>
                  <a:pt x="433" y="449"/>
                  <a:pt x="433" y="449"/>
                </a:cubicBezTo>
                <a:cubicBezTo>
                  <a:pt x="433" y="449"/>
                  <a:pt x="434" y="449"/>
                  <a:pt x="435" y="449"/>
                </a:cubicBezTo>
                <a:cubicBezTo>
                  <a:pt x="435" y="449"/>
                  <a:pt x="436" y="448"/>
                  <a:pt x="436" y="448"/>
                </a:cubicBezTo>
                <a:cubicBezTo>
                  <a:pt x="435" y="447"/>
                  <a:pt x="435" y="447"/>
                  <a:pt x="436" y="447"/>
                </a:cubicBezTo>
                <a:cubicBezTo>
                  <a:pt x="436" y="447"/>
                  <a:pt x="436" y="447"/>
                  <a:pt x="436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8"/>
                  <a:pt x="437" y="447"/>
                  <a:pt x="438" y="447"/>
                </a:cubicBezTo>
                <a:cubicBezTo>
                  <a:pt x="438" y="447"/>
                  <a:pt x="438" y="447"/>
                  <a:pt x="438" y="447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9"/>
                  <a:pt x="438" y="449"/>
                  <a:pt x="438" y="449"/>
                </a:cubicBezTo>
                <a:cubicBezTo>
                  <a:pt x="439" y="449"/>
                  <a:pt x="439" y="450"/>
                  <a:pt x="439" y="450"/>
                </a:cubicBezTo>
                <a:cubicBezTo>
                  <a:pt x="439" y="450"/>
                  <a:pt x="439" y="450"/>
                  <a:pt x="439" y="450"/>
                </a:cubicBezTo>
                <a:cubicBezTo>
                  <a:pt x="438" y="451"/>
                  <a:pt x="438" y="451"/>
                  <a:pt x="438" y="450"/>
                </a:cubicBezTo>
                <a:cubicBezTo>
                  <a:pt x="438" y="450"/>
                  <a:pt x="438" y="450"/>
                  <a:pt x="437" y="449"/>
                </a:cubicBezTo>
                <a:cubicBezTo>
                  <a:pt x="437" y="449"/>
                  <a:pt x="437" y="450"/>
                  <a:pt x="436" y="450"/>
                </a:cubicBezTo>
                <a:cubicBezTo>
                  <a:pt x="436" y="450"/>
                  <a:pt x="437" y="451"/>
                  <a:pt x="437" y="451"/>
                </a:cubicBezTo>
                <a:cubicBezTo>
                  <a:pt x="438" y="452"/>
                  <a:pt x="438" y="452"/>
                  <a:pt x="438" y="453"/>
                </a:cubicBezTo>
                <a:cubicBezTo>
                  <a:pt x="439" y="453"/>
                  <a:pt x="439" y="454"/>
                  <a:pt x="440" y="454"/>
                </a:cubicBezTo>
                <a:cubicBezTo>
                  <a:pt x="440" y="454"/>
                  <a:pt x="441" y="455"/>
                  <a:pt x="441" y="455"/>
                </a:cubicBezTo>
                <a:cubicBezTo>
                  <a:pt x="441" y="456"/>
                  <a:pt x="441" y="456"/>
                  <a:pt x="442" y="456"/>
                </a:cubicBezTo>
                <a:cubicBezTo>
                  <a:pt x="442" y="457"/>
                  <a:pt x="442" y="459"/>
                  <a:pt x="443" y="459"/>
                </a:cubicBezTo>
                <a:cubicBezTo>
                  <a:pt x="444" y="460"/>
                  <a:pt x="445" y="460"/>
                  <a:pt x="445" y="461"/>
                </a:cubicBezTo>
                <a:cubicBezTo>
                  <a:pt x="446" y="461"/>
                  <a:pt x="446" y="462"/>
                  <a:pt x="447" y="463"/>
                </a:cubicBezTo>
                <a:cubicBezTo>
                  <a:pt x="447" y="463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6" y="464"/>
                  <a:pt x="446" y="464"/>
                  <a:pt x="446" y="464"/>
                </a:cubicBezTo>
                <a:cubicBezTo>
                  <a:pt x="446" y="465"/>
                  <a:pt x="446" y="465"/>
                  <a:pt x="447" y="465"/>
                </a:cubicBezTo>
                <a:cubicBezTo>
                  <a:pt x="447" y="466"/>
                  <a:pt x="447" y="466"/>
                  <a:pt x="447" y="466"/>
                </a:cubicBezTo>
                <a:cubicBezTo>
                  <a:pt x="447" y="467"/>
                  <a:pt x="447" y="467"/>
                  <a:pt x="447" y="467"/>
                </a:cubicBezTo>
                <a:cubicBezTo>
                  <a:pt x="446" y="467"/>
                  <a:pt x="446" y="467"/>
                  <a:pt x="446" y="467"/>
                </a:cubicBezTo>
                <a:cubicBezTo>
                  <a:pt x="446" y="468"/>
                  <a:pt x="446" y="468"/>
                  <a:pt x="446" y="468"/>
                </a:cubicBezTo>
                <a:cubicBezTo>
                  <a:pt x="446" y="469"/>
                  <a:pt x="446" y="469"/>
                  <a:pt x="446" y="469"/>
                </a:cubicBezTo>
                <a:cubicBezTo>
                  <a:pt x="446" y="470"/>
                  <a:pt x="446" y="470"/>
                  <a:pt x="447" y="471"/>
                </a:cubicBezTo>
                <a:cubicBezTo>
                  <a:pt x="447" y="471"/>
                  <a:pt x="447" y="471"/>
                  <a:pt x="447" y="471"/>
                </a:cubicBezTo>
                <a:cubicBezTo>
                  <a:pt x="448" y="471"/>
                  <a:pt x="449" y="471"/>
                  <a:pt x="449" y="472"/>
                </a:cubicBezTo>
                <a:cubicBezTo>
                  <a:pt x="449" y="473"/>
                  <a:pt x="450" y="473"/>
                  <a:pt x="450" y="473"/>
                </a:cubicBezTo>
                <a:cubicBezTo>
                  <a:pt x="451" y="473"/>
                  <a:pt x="451" y="472"/>
                  <a:pt x="451" y="472"/>
                </a:cubicBezTo>
                <a:cubicBezTo>
                  <a:pt x="451" y="472"/>
                  <a:pt x="451" y="471"/>
                  <a:pt x="451" y="471"/>
                </a:cubicBezTo>
                <a:cubicBezTo>
                  <a:pt x="451" y="471"/>
                  <a:pt x="450" y="471"/>
                  <a:pt x="450" y="470"/>
                </a:cubicBezTo>
                <a:cubicBezTo>
                  <a:pt x="450" y="470"/>
                  <a:pt x="449" y="470"/>
                  <a:pt x="449" y="469"/>
                </a:cubicBezTo>
                <a:cubicBezTo>
                  <a:pt x="449" y="469"/>
                  <a:pt x="449" y="468"/>
                  <a:pt x="450" y="469"/>
                </a:cubicBezTo>
                <a:cubicBezTo>
                  <a:pt x="450" y="469"/>
                  <a:pt x="450" y="469"/>
                  <a:pt x="450" y="470"/>
                </a:cubicBezTo>
                <a:cubicBezTo>
                  <a:pt x="451" y="470"/>
                  <a:pt x="451" y="469"/>
                  <a:pt x="451" y="470"/>
                </a:cubicBezTo>
                <a:cubicBezTo>
                  <a:pt x="451" y="470"/>
                  <a:pt x="451" y="471"/>
                  <a:pt x="452" y="471"/>
                </a:cubicBezTo>
                <a:cubicBezTo>
                  <a:pt x="452" y="471"/>
                  <a:pt x="453" y="471"/>
                  <a:pt x="453" y="471"/>
                </a:cubicBezTo>
                <a:cubicBezTo>
                  <a:pt x="453" y="472"/>
                  <a:pt x="453" y="472"/>
                  <a:pt x="453" y="472"/>
                </a:cubicBezTo>
                <a:cubicBezTo>
                  <a:pt x="453" y="473"/>
                  <a:pt x="452" y="473"/>
                  <a:pt x="453" y="473"/>
                </a:cubicBezTo>
                <a:cubicBezTo>
                  <a:pt x="453" y="474"/>
                  <a:pt x="454" y="474"/>
                  <a:pt x="454" y="474"/>
                </a:cubicBezTo>
                <a:cubicBezTo>
                  <a:pt x="455" y="474"/>
                  <a:pt x="456" y="475"/>
                  <a:pt x="456" y="475"/>
                </a:cubicBezTo>
                <a:cubicBezTo>
                  <a:pt x="457" y="476"/>
                  <a:pt x="458" y="476"/>
                  <a:pt x="458" y="477"/>
                </a:cubicBezTo>
                <a:cubicBezTo>
                  <a:pt x="459" y="477"/>
                  <a:pt x="459" y="478"/>
                  <a:pt x="459" y="478"/>
                </a:cubicBezTo>
                <a:cubicBezTo>
                  <a:pt x="459" y="478"/>
                  <a:pt x="459" y="479"/>
                  <a:pt x="458" y="479"/>
                </a:cubicBezTo>
                <a:cubicBezTo>
                  <a:pt x="458" y="480"/>
                  <a:pt x="458" y="480"/>
                  <a:pt x="458" y="480"/>
                </a:cubicBezTo>
                <a:cubicBezTo>
                  <a:pt x="458" y="481"/>
                  <a:pt x="458" y="481"/>
                  <a:pt x="459" y="481"/>
                </a:cubicBezTo>
                <a:cubicBezTo>
                  <a:pt x="459" y="482"/>
                  <a:pt x="460" y="482"/>
                  <a:pt x="460" y="482"/>
                </a:cubicBezTo>
                <a:cubicBezTo>
                  <a:pt x="461" y="482"/>
                  <a:pt x="461" y="481"/>
                  <a:pt x="461" y="481"/>
                </a:cubicBezTo>
                <a:cubicBezTo>
                  <a:pt x="460" y="480"/>
                  <a:pt x="460" y="480"/>
                  <a:pt x="460" y="480"/>
                </a:cubicBezTo>
                <a:cubicBezTo>
                  <a:pt x="460" y="479"/>
                  <a:pt x="460" y="479"/>
                  <a:pt x="460" y="479"/>
                </a:cubicBezTo>
                <a:cubicBezTo>
                  <a:pt x="461" y="480"/>
                  <a:pt x="461" y="480"/>
                  <a:pt x="461" y="480"/>
                </a:cubicBezTo>
                <a:cubicBezTo>
                  <a:pt x="462" y="481"/>
                  <a:pt x="462" y="481"/>
                  <a:pt x="462" y="482"/>
                </a:cubicBezTo>
                <a:cubicBezTo>
                  <a:pt x="462" y="482"/>
                  <a:pt x="461" y="482"/>
                  <a:pt x="462" y="482"/>
                </a:cubicBezTo>
                <a:cubicBezTo>
                  <a:pt x="462" y="483"/>
                  <a:pt x="462" y="483"/>
                  <a:pt x="462" y="483"/>
                </a:cubicBezTo>
                <a:cubicBezTo>
                  <a:pt x="462" y="483"/>
                  <a:pt x="463" y="483"/>
                  <a:pt x="463" y="483"/>
                </a:cubicBezTo>
                <a:cubicBezTo>
                  <a:pt x="463" y="484"/>
                  <a:pt x="463" y="485"/>
                  <a:pt x="463" y="484"/>
                </a:cubicBezTo>
                <a:cubicBezTo>
                  <a:pt x="463" y="484"/>
                  <a:pt x="463" y="484"/>
                  <a:pt x="463" y="483"/>
                </a:cubicBezTo>
                <a:cubicBezTo>
                  <a:pt x="463" y="482"/>
                  <a:pt x="463" y="482"/>
                  <a:pt x="464" y="482"/>
                </a:cubicBezTo>
                <a:cubicBezTo>
                  <a:pt x="464" y="482"/>
                  <a:pt x="465" y="482"/>
                  <a:pt x="465" y="482"/>
                </a:cubicBezTo>
                <a:cubicBezTo>
                  <a:pt x="465" y="482"/>
                  <a:pt x="466" y="482"/>
                  <a:pt x="466" y="482"/>
                </a:cubicBezTo>
                <a:cubicBezTo>
                  <a:pt x="466" y="482"/>
                  <a:pt x="466" y="483"/>
                  <a:pt x="466" y="483"/>
                </a:cubicBezTo>
                <a:cubicBezTo>
                  <a:pt x="466" y="483"/>
                  <a:pt x="466" y="483"/>
                  <a:pt x="466" y="483"/>
                </a:cubicBezTo>
                <a:cubicBezTo>
                  <a:pt x="466" y="482"/>
                  <a:pt x="466" y="482"/>
                  <a:pt x="467" y="482"/>
                </a:cubicBezTo>
                <a:cubicBezTo>
                  <a:pt x="467" y="482"/>
                  <a:pt x="467" y="483"/>
                  <a:pt x="467" y="483"/>
                </a:cubicBezTo>
                <a:cubicBezTo>
                  <a:pt x="467" y="483"/>
                  <a:pt x="468" y="483"/>
                  <a:pt x="468" y="483"/>
                </a:cubicBezTo>
                <a:cubicBezTo>
                  <a:pt x="469" y="483"/>
                  <a:pt x="469" y="483"/>
                  <a:pt x="469" y="483"/>
                </a:cubicBezTo>
                <a:cubicBezTo>
                  <a:pt x="470" y="484"/>
                  <a:pt x="471" y="484"/>
                  <a:pt x="471" y="484"/>
                </a:cubicBezTo>
                <a:cubicBezTo>
                  <a:pt x="471" y="485"/>
                  <a:pt x="471" y="486"/>
                  <a:pt x="471" y="486"/>
                </a:cubicBezTo>
                <a:cubicBezTo>
                  <a:pt x="471" y="486"/>
                  <a:pt x="471" y="486"/>
                  <a:pt x="472" y="487"/>
                </a:cubicBezTo>
                <a:cubicBezTo>
                  <a:pt x="472" y="487"/>
                  <a:pt x="472" y="487"/>
                  <a:pt x="473" y="487"/>
                </a:cubicBezTo>
                <a:cubicBezTo>
                  <a:pt x="473" y="487"/>
                  <a:pt x="473" y="487"/>
                  <a:pt x="473" y="486"/>
                </a:cubicBezTo>
                <a:cubicBezTo>
                  <a:pt x="473" y="486"/>
                  <a:pt x="473" y="485"/>
                  <a:pt x="474" y="485"/>
                </a:cubicBezTo>
                <a:cubicBezTo>
                  <a:pt x="474" y="485"/>
                  <a:pt x="475" y="485"/>
                  <a:pt x="475" y="485"/>
                </a:cubicBezTo>
                <a:cubicBezTo>
                  <a:pt x="474" y="486"/>
                  <a:pt x="474" y="486"/>
                  <a:pt x="474" y="487"/>
                </a:cubicBezTo>
                <a:cubicBezTo>
                  <a:pt x="474" y="487"/>
                  <a:pt x="475" y="488"/>
                  <a:pt x="475" y="488"/>
                </a:cubicBezTo>
                <a:cubicBezTo>
                  <a:pt x="475" y="489"/>
                  <a:pt x="475" y="489"/>
                  <a:pt x="475" y="489"/>
                </a:cubicBezTo>
                <a:cubicBezTo>
                  <a:pt x="475" y="490"/>
                  <a:pt x="475" y="490"/>
                  <a:pt x="476" y="490"/>
                </a:cubicBezTo>
                <a:cubicBezTo>
                  <a:pt x="476" y="490"/>
                  <a:pt x="477" y="490"/>
                  <a:pt x="478" y="490"/>
                </a:cubicBezTo>
                <a:cubicBezTo>
                  <a:pt x="478" y="489"/>
                  <a:pt x="478" y="488"/>
                  <a:pt x="479" y="488"/>
                </a:cubicBezTo>
                <a:cubicBezTo>
                  <a:pt x="479" y="488"/>
                  <a:pt x="480" y="488"/>
                  <a:pt x="480" y="488"/>
                </a:cubicBezTo>
                <a:cubicBezTo>
                  <a:pt x="480" y="488"/>
                  <a:pt x="480" y="487"/>
                  <a:pt x="479" y="486"/>
                </a:cubicBezTo>
                <a:cubicBezTo>
                  <a:pt x="479" y="486"/>
                  <a:pt x="479" y="485"/>
                  <a:pt x="478" y="485"/>
                </a:cubicBezTo>
                <a:cubicBezTo>
                  <a:pt x="478" y="484"/>
                  <a:pt x="478" y="483"/>
                  <a:pt x="478" y="483"/>
                </a:cubicBezTo>
                <a:cubicBezTo>
                  <a:pt x="478" y="482"/>
                  <a:pt x="478" y="482"/>
                  <a:pt x="479" y="482"/>
                </a:cubicBezTo>
                <a:cubicBezTo>
                  <a:pt x="480" y="482"/>
                  <a:pt x="480" y="482"/>
                  <a:pt x="481" y="481"/>
                </a:cubicBezTo>
                <a:cubicBezTo>
                  <a:pt x="481" y="481"/>
                  <a:pt x="482" y="481"/>
                  <a:pt x="482" y="480"/>
                </a:cubicBezTo>
                <a:cubicBezTo>
                  <a:pt x="482" y="480"/>
                  <a:pt x="482" y="479"/>
                  <a:pt x="482" y="479"/>
                </a:cubicBezTo>
                <a:cubicBezTo>
                  <a:pt x="483" y="478"/>
                  <a:pt x="483" y="478"/>
                  <a:pt x="484" y="478"/>
                </a:cubicBezTo>
                <a:cubicBezTo>
                  <a:pt x="484" y="478"/>
                  <a:pt x="485" y="477"/>
                  <a:pt x="485" y="477"/>
                </a:cubicBezTo>
                <a:cubicBezTo>
                  <a:pt x="486" y="477"/>
                  <a:pt x="486" y="478"/>
                  <a:pt x="486" y="477"/>
                </a:cubicBezTo>
                <a:cubicBezTo>
                  <a:pt x="486" y="477"/>
                  <a:pt x="487" y="476"/>
                  <a:pt x="487" y="477"/>
                </a:cubicBezTo>
                <a:cubicBezTo>
                  <a:pt x="487" y="477"/>
                  <a:pt x="486" y="477"/>
                  <a:pt x="486" y="477"/>
                </a:cubicBezTo>
                <a:cubicBezTo>
                  <a:pt x="487" y="478"/>
                  <a:pt x="487" y="478"/>
                  <a:pt x="488" y="478"/>
                </a:cubicBezTo>
                <a:cubicBezTo>
                  <a:pt x="488" y="478"/>
                  <a:pt x="489" y="479"/>
                  <a:pt x="489" y="479"/>
                </a:cubicBezTo>
                <a:cubicBezTo>
                  <a:pt x="489" y="479"/>
                  <a:pt x="489" y="479"/>
                  <a:pt x="489" y="479"/>
                </a:cubicBezTo>
                <a:cubicBezTo>
                  <a:pt x="489" y="480"/>
                  <a:pt x="489" y="480"/>
                  <a:pt x="490" y="480"/>
                </a:cubicBezTo>
                <a:cubicBezTo>
                  <a:pt x="490" y="480"/>
                  <a:pt x="490" y="481"/>
                  <a:pt x="490" y="481"/>
                </a:cubicBezTo>
                <a:cubicBezTo>
                  <a:pt x="490" y="482"/>
                  <a:pt x="491" y="482"/>
                  <a:pt x="491" y="482"/>
                </a:cubicBezTo>
                <a:cubicBezTo>
                  <a:pt x="491" y="481"/>
                  <a:pt x="490" y="481"/>
                  <a:pt x="491" y="481"/>
                </a:cubicBezTo>
                <a:cubicBezTo>
                  <a:pt x="491" y="481"/>
                  <a:pt x="491" y="482"/>
                  <a:pt x="491" y="481"/>
                </a:cubicBezTo>
                <a:cubicBezTo>
                  <a:pt x="491" y="481"/>
                  <a:pt x="492" y="482"/>
                  <a:pt x="492" y="481"/>
                </a:cubicBezTo>
                <a:cubicBezTo>
                  <a:pt x="492" y="481"/>
                  <a:pt x="492" y="481"/>
                  <a:pt x="492" y="481"/>
                </a:cubicBezTo>
                <a:cubicBezTo>
                  <a:pt x="492" y="481"/>
                  <a:pt x="492" y="481"/>
                  <a:pt x="492" y="482"/>
                </a:cubicBezTo>
                <a:cubicBezTo>
                  <a:pt x="492" y="482"/>
                  <a:pt x="493" y="482"/>
                  <a:pt x="493" y="482"/>
                </a:cubicBezTo>
                <a:cubicBezTo>
                  <a:pt x="493" y="483"/>
                  <a:pt x="494" y="484"/>
                  <a:pt x="494" y="483"/>
                </a:cubicBezTo>
                <a:cubicBezTo>
                  <a:pt x="494" y="483"/>
                  <a:pt x="494" y="483"/>
                  <a:pt x="493" y="483"/>
                </a:cubicBezTo>
                <a:cubicBezTo>
                  <a:pt x="493" y="482"/>
                  <a:pt x="492" y="482"/>
                  <a:pt x="492" y="482"/>
                </a:cubicBezTo>
                <a:cubicBezTo>
                  <a:pt x="492" y="482"/>
                  <a:pt x="491" y="482"/>
                  <a:pt x="491" y="483"/>
                </a:cubicBezTo>
                <a:cubicBezTo>
                  <a:pt x="491" y="483"/>
                  <a:pt x="491" y="484"/>
                  <a:pt x="491" y="484"/>
                </a:cubicBezTo>
                <a:cubicBezTo>
                  <a:pt x="491" y="484"/>
                  <a:pt x="490" y="484"/>
                  <a:pt x="490" y="484"/>
                </a:cubicBezTo>
                <a:cubicBezTo>
                  <a:pt x="490" y="485"/>
                  <a:pt x="491" y="487"/>
                  <a:pt x="491" y="487"/>
                </a:cubicBezTo>
                <a:cubicBezTo>
                  <a:pt x="492" y="488"/>
                  <a:pt x="493" y="489"/>
                  <a:pt x="493" y="490"/>
                </a:cubicBezTo>
                <a:cubicBezTo>
                  <a:pt x="493" y="490"/>
                  <a:pt x="493" y="490"/>
                  <a:pt x="493" y="490"/>
                </a:cubicBezTo>
                <a:cubicBezTo>
                  <a:pt x="493" y="490"/>
                  <a:pt x="494" y="491"/>
                  <a:pt x="494" y="491"/>
                </a:cubicBezTo>
                <a:cubicBezTo>
                  <a:pt x="494" y="491"/>
                  <a:pt x="494" y="492"/>
                  <a:pt x="494" y="492"/>
                </a:cubicBezTo>
                <a:cubicBezTo>
                  <a:pt x="495" y="493"/>
                  <a:pt x="495" y="493"/>
                  <a:pt x="496" y="494"/>
                </a:cubicBezTo>
                <a:cubicBezTo>
                  <a:pt x="496" y="494"/>
                  <a:pt x="496" y="495"/>
                  <a:pt x="496" y="495"/>
                </a:cubicBezTo>
                <a:cubicBezTo>
                  <a:pt x="496" y="495"/>
                  <a:pt x="496" y="496"/>
                  <a:pt x="496" y="496"/>
                </a:cubicBezTo>
                <a:cubicBezTo>
                  <a:pt x="495" y="497"/>
                  <a:pt x="495" y="497"/>
                  <a:pt x="496" y="498"/>
                </a:cubicBezTo>
                <a:cubicBezTo>
                  <a:pt x="496" y="498"/>
                  <a:pt x="496" y="499"/>
                  <a:pt x="496" y="500"/>
                </a:cubicBezTo>
                <a:cubicBezTo>
                  <a:pt x="497" y="500"/>
                  <a:pt x="496" y="500"/>
                  <a:pt x="496" y="501"/>
                </a:cubicBezTo>
                <a:cubicBezTo>
                  <a:pt x="495" y="501"/>
                  <a:pt x="495" y="501"/>
                  <a:pt x="495" y="501"/>
                </a:cubicBezTo>
                <a:cubicBezTo>
                  <a:pt x="495" y="502"/>
                  <a:pt x="495" y="502"/>
                  <a:pt x="496" y="503"/>
                </a:cubicBezTo>
                <a:cubicBezTo>
                  <a:pt x="496" y="503"/>
                  <a:pt x="496" y="505"/>
                  <a:pt x="496" y="505"/>
                </a:cubicBezTo>
                <a:cubicBezTo>
                  <a:pt x="496" y="506"/>
                  <a:pt x="496" y="507"/>
                  <a:pt x="496" y="507"/>
                </a:cubicBezTo>
                <a:cubicBezTo>
                  <a:pt x="496" y="508"/>
                  <a:pt x="496" y="509"/>
                  <a:pt x="496" y="509"/>
                </a:cubicBezTo>
                <a:cubicBezTo>
                  <a:pt x="495" y="510"/>
                  <a:pt x="495" y="510"/>
                  <a:pt x="495" y="510"/>
                </a:cubicBezTo>
                <a:cubicBezTo>
                  <a:pt x="495" y="511"/>
                  <a:pt x="496" y="510"/>
                  <a:pt x="496" y="510"/>
                </a:cubicBezTo>
                <a:cubicBezTo>
                  <a:pt x="496" y="511"/>
                  <a:pt x="495" y="511"/>
                  <a:pt x="495" y="511"/>
                </a:cubicBezTo>
                <a:cubicBezTo>
                  <a:pt x="495" y="511"/>
                  <a:pt x="495" y="512"/>
                  <a:pt x="495" y="512"/>
                </a:cubicBezTo>
                <a:cubicBezTo>
                  <a:pt x="495" y="512"/>
                  <a:pt x="495" y="512"/>
                  <a:pt x="496" y="512"/>
                </a:cubicBezTo>
                <a:cubicBezTo>
                  <a:pt x="496" y="512"/>
                  <a:pt x="496" y="512"/>
                  <a:pt x="496" y="512"/>
                </a:cubicBezTo>
                <a:cubicBezTo>
                  <a:pt x="496" y="512"/>
                  <a:pt x="496" y="512"/>
                  <a:pt x="496" y="513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96" y="513"/>
                  <a:pt x="497" y="513"/>
                  <a:pt x="497" y="513"/>
                </a:cubicBezTo>
                <a:cubicBezTo>
                  <a:pt x="497" y="513"/>
                  <a:pt x="497" y="513"/>
                  <a:pt x="497" y="514"/>
                </a:cubicBezTo>
                <a:cubicBezTo>
                  <a:pt x="496" y="514"/>
                  <a:pt x="496" y="514"/>
                  <a:pt x="497" y="514"/>
                </a:cubicBezTo>
                <a:cubicBezTo>
                  <a:pt x="497" y="514"/>
                  <a:pt x="496" y="515"/>
                  <a:pt x="496" y="515"/>
                </a:cubicBezTo>
                <a:cubicBezTo>
                  <a:pt x="496" y="515"/>
                  <a:pt x="496" y="515"/>
                  <a:pt x="495" y="515"/>
                </a:cubicBezTo>
                <a:cubicBezTo>
                  <a:pt x="495" y="516"/>
                  <a:pt x="495" y="517"/>
                  <a:pt x="495" y="517"/>
                </a:cubicBezTo>
                <a:cubicBezTo>
                  <a:pt x="495" y="517"/>
                  <a:pt x="494" y="518"/>
                  <a:pt x="494" y="518"/>
                </a:cubicBezTo>
                <a:cubicBezTo>
                  <a:pt x="494" y="518"/>
                  <a:pt x="494" y="519"/>
                  <a:pt x="493" y="519"/>
                </a:cubicBezTo>
                <a:cubicBezTo>
                  <a:pt x="493" y="519"/>
                  <a:pt x="493" y="519"/>
                  <a:pt x="493" y="519"/>
                </a:cubicBezTo>
                <a:cubicBezTo>
                  <a:pt x="494" y="520"/>
                  <a:pt x="493" y="520"/>
                  <a:pt x="493" y="520"/>
                </a:cubicBezTo>
                <a:cubicBezTo>
                  <a:pt x="493" y="520"/>
                  <a:pt x="493" y="521"/>
                  <a:pt x="493" y="521"/>
                </a:cubicBezTo>
                <a:cubicBezTo>
                  <a:pt x="493" y="521"/>
                  <a:pt x="493" y="522"/>
                  <a:pt x="492" y="522"/>
                </a:cubicBezTo>
                <a:cubicBezTo>
                  <a:pt x="492" y="522"/>
                  <a:pt x="492" y="522"/>
                  <a:pt x="492" y="522"/>
                </a:cubicBezTo>
                <a:cubicBezTo>
                  <a:pt x="492" y="521"/>
                  <a:pt x="492" y="521"/>
                  <a:pt x="492" y="522"/>
                </a:cubicBezTo>
                <a:cubicBezTo>
                  <a:pt x="491" y="522"/>
                  <a:pt x="491" y="522"/>
                  <a:pt x="491" y="522"/>
                </a:cubicBezTo>
                <a:cubicBezTo>
                  <a:pt x="491" y="523"/>
                  <a:pt x="491" y="522"/>
                  <a:pt x="490" y="522"/>
                </a:cubicBezTo>
                <a:cubicBezTo>
                  <a:pt x="490" y="522"/>
                  <a:pt x="490" y="522"/>
                  <a:pt x="490" y="522"/>
                </a:cubicBezTo>
                <a:cubicBezTo>
                  <a:pt x="489" y="523"/>
                  <a:pt x="489" y="523"/>
                  <a:pt x="488" y="523"/>
                </a:cubicBezTo>
                <a:cubicBezTo>
                  <a:pt x="488" y="523"/>
                  <a:pt x="487" y="524"/>
                  <a:pt x="487" y="524"/>
                </a:cubicBezTo>
                <a:cubicBezTo>
                  <a:pt x="487" y="525"/>
                  <a:pt x="487" y="526"/>
                  <a:pt x="487" y="526"/>
                </a:cubicBezTo>
                <a:cubicBezTo>
                  <a:pt x="488" y="527"/>
                  <a:pt x="488" y="527"/>
                  <a:pt x="488" y="527"/>
                </a:cubicBezTo>
                <a:cubicBezTo>
                  <a:pt x="487" y="528"/>
                  <a:pt x="487" y="527"/>
                  <a:pt x="486" y="527"/>
                </a:cubicBezTo>
                <a:cubicBezTo>
                  <a:pt x="486" y="527"/>
                  <a:pt x="486" y="527"/>
                  <a:pt x="485" y="527"/>
                </a:cubicBezTo>
                <a:cubicBezTo>
                  <a:pt x="485" y="528"/>
                  <a:pt x="485" y="528"/>
                  <a:pt x="485" y="529"/>
                </a:cubicBezTo>
                <a:cubicBezTo>
                  <a:pt x="485" y="529"/>
                  <a:pt x="485" y="529"/>
                  <a:pt x="485" y="529"/>
                </a:cubicBezTo>
                <a:cubicBezTo>
                  <a:pt x="486" y="529"/>
                  <a:pt x="486" y="530"/>
                  <a:pt x="486" y="530"/>
                </a:cubicBezTo>
                <a:cubicBezTo>
                  <a:pt x="486" y="530"/>
                  <a:pt x="486" y="530"/>
                  <a:pt x="486" y="529"/>
                </a:cubicBezTo>
                <a:cubicBezTo>
                  <a:pt x="486" y="529"/>
                  <a:pt x="486" y="530"/>
                  <a:pt x="486" y="531"/>
                </a:cubicBezTo>
                <a:cubicBezTo>
                  <a:pt x="486" y="531"/>
                  <a:pt x="485" y="531"/>
                  <a:pt x="485" y="531"/>
                </a:cubicBezTo>
                <a:cubicBezTo>
                  <a:pt x="485" y="531"/>
                  <a:pt x="485" y="531"/>
                  <a:pt x="485" y="531"/>
                </a:cubicBezTo>
                <a:cubicBezTo>
                  <a:pt x="485" y="531"/>
                  <a:pt x="485" y="531"/>
                  <a:pt x="485" y="532"/>
                </a:cubicBezTo>
                <a:cubicBezTo>
                  <a:pt x="485" y="532"/>
                  <a:pt x="485" y="532"/>
                  <a:pt x="485" y="532"/>
                </a:cubicBezTo>
                <a:cubicBezTo>
                  <a:pt x="485" y="532"/>
                  <a:pt x="485" y="531"/>
                  <a:pt x="485" y="531"/>
                </a:cubicBezTo>
                <a:cubicBezTo>
                  <a:pt x="484" y="532"/>
                  <a:pt x="484" y="532"/>
                  <a:pt x="484" y="532"/>
                </a:cubicBezTo>
                <a:cubicBezTo>
                  <a:pt x="483" y="532"/>
                  <a:pt x="483" y="532"/>
                  <a:pt x="482" y="532"/>
                </a:cubicBezTo>
                <a:cubicBezTo>
                  <a:pt x="482" y="533"/>
                  <a:pt x="482" y="533"/>
                  <a:pt x="481" y="533"/>
                </a:cubicBezTo>
                <a:cubicBezTo>
                  <a:pt x="481" y="533"/>
                  <a:pt x="481" y="534"/>
                  <a:pt x="481" y="534"/>
                </a:cubicBezTo>
                <a:cubicBezTo>
                  <a:pt x="481" y="533"/>
                  <a:pt x="481" y="533"/>
                  <a:pt x="481" y="533"/>
                </a:cubicBezTo>
                <a:cubicBezTo>
                  <a:pt x="480" y="533"/>
                  <a:pt x="480" y="533"/>
                  <a:pt x="480" y="533"/>
                </a:cubicBezTo>
                <a:cubicBezTo>
                  <a:pt x="480" y="534"/>
                  <a:pt x="479" y="534"/>
                  <a:pt x="479" y="534"/>
                </a:cubicBezTo>
                <a:cubicBezTo>
                  <a:pt x="479" y="534"/>
                  <a:pt x="478" y="534"/>
                  <a:pt x="478" y="534"/>
                </a:cubicBezTo>
                <a:cubicBezTo>
                  <a:pt x="478" y="535"/>
                  <a:pt x="478" y="535"/>
                  <a:pt x="478" y="535"/>
                </a:cubicBezTo>
                <a:cubicBezTo>
                  <a:pt x="478" y="536"/>
                  <a:pt x="479" y="536"/>
                  <a:pt x="479" y="536"/>
                </a:cubicBezTo>
                <a:cubicBezTo>
                  <a:pt x="479" y="536"/>
                  <a:pt x="478" y="537"/>
                  <a:pt x="479" y="537"/>
                </a:cubicBezTo>
                <a:cubicBezTo>
                  <a:pt x="479" y="537"/>
                  <a:pt x="479" y="538"/>
                  <a:pt x="478" y="538"/>
                </a:cubicBezTo>
                <a:cubicBezTo>
                  <a:pt x="478" y="539"/>
                  <a:pt x="478" y="539"/>
                  <a:pt x="478" y="539"/>
                </a:cubicBezTo>
                <a:cubicBezTo>
                  <a:pt x="478" y="540"/>
                  <a:pt x="477" y="541"/>
                  <a:pt x="476" y="542"/>
                </a:cubicBezTo>
                <a:cubicBezTo>
                  <a:pt x="476" y="542"/>
                  <a:pt x="476" y="542"/>
                  <a:pt x="476" y="543"/>
                </a:cubicBezTo>
                <a:cubicBezTo>
                  <a:pt x="476" y="543"/>
                  <a:pt x="476" y="544"/>
                  <a:pt x="476" y="544"/>
                </a:cubicBezTo>
                <a:cubicBezTo>
                  <a:pt x="477" y="544"/>
                  <a:pt x="477" y="544"/>
                  <a:pt x="477" y="544"/>
                </a:cubicBezTo>
                <a:cubicBezTo>
                  <a:pt x="477" y="544"/>
                  <a:pt x="476" y="544"/>
                  <a:pt x="476" y="544"/>
                </a:cubicBezTo>
                <a:cubicBezTo>
                  <a:pt x="476" y="545"/>
                  <a:pt x="476" y="545"/>
                  <a:pt x="475" y="545"/>
                </a:cubicBezTo>
                <a:cubicBezTo>
                  <a:pt x="475" y="546"/>
                  <a:pt x="476" y="546"/>
                  <a:pt x="475" y="546"/>
                </a:cubicBezTo>
                <a:cubicBezTo>
                  <a:pt x="475" y="546"/>
                  <a:pt x="474" y="546"/>
                  <a:pt x="474" y="546"/>
                </a:cubicBezTo>
                <a:cubicBezTo>
                  <a:pt x="473" y="547"/>
                  <a:pt x="473" y="547"/>
                  <a:pt x="473" y="547"/>
                </a:cubicBezTo>
                <a:cubicBezTo>
                  <a:pt x="473" y="548"/>
                  <a:pt x="474" y="549"/>
                  <a:pt x="474" y="549"/>
                </a:cubicBezTo>
                <a:cubicBezTo>
                  <a:pt x="474" y="549"/>
                  <a:pt x="474" y="550"/>
                  <a:pt x="474" y="550"/>
                </a:cubicBezTo>
                <a:cubicBezTo>
                  <a:pt x="474" y="551"/>
                  <a:pt x="474" y="551"/>
                  <a:pt x="474" y="552"/>
                </a:cubicBezTo>
                <a:cubicBezTo>
                  <a:pt x="474" y="552"/>
                  <a:pt x="474" y="553"/>
                  <a:pt x="474" y="553"/>
                </a:cubicBezTo>
                <a:cubicBezTo>
                  <a:pt x="474" y="554"/>
                  <a:pt x="474" y="555"/>
                  <a:pt x="474" y="555"/>
                </a:cubicBezTo>
                <a:cubicBezTo>
                  <a:pt x="473" y="555"/>
                  <a:pt x="473" y="555"/>
                  <a:pt x="473" y="555"/>
                </a:cubicBezTo>
                <a:cubicBezTo>
                  <a:pt x="473" y="556"/>
                  <a:pt x="474" y="556"/>
                  <a:pt x="475" y="556"/>
                </a:cubicBezTo>
                <a:cubicBezTo>
                  <a:pt x="475" y="557"/>
                  <a:pt x="475" y="557"/>
                  <a:pt x="476" y="557"/>
                </a:cubicBezTo>
                <a:cubicBezTo>
                  <a:pt x="476" y="558"/>
                  <a:pt x="476" y="558"/>
                  <a:pt x="477" y="558"/>
                </a:cubicBezTo>
                <a:cubicBezTo>
                  <a:pt x="477" y="558"/>
                  <a:pt x="478" y="558"/>
                  <a:pt x="478" y="557"/>
                </a:cubicBezTo>
                <a:cubicBezTo>
                  <a:pt x="478" y="557"/>
                  <a:pt x="479" y="555"/>
                  <a:pt x="479" y="556"/>
                </a:cubicBezTo>
                <a:cubicBezTo>
                  <a:pt x="479" y="556"/>
                  <a:pt x="479" y="557"/>
                  <a:pt x="479" y="557"/>
                </a:cubicBezTo>
                <a:cubicBezTo>
                  <a:pt x="479" y="557"/>
                  <a:pt x="480" y="557"/>
                  <a:pt x="479" y="557"/>
                </a:cubicBezTo>
                <a:cubicBezTo>
                  <a:pt x="479" y="557"/>
                  <a:pt x="478" y="557"/>
                  <a:pt x="479" y="558"/>
                </a:cubicBezTo>
                <a:cubicBezTo>
                  <a:pt x="479" y="558"/>
                  <a:pt x="479" y="558"/>
                  <a:pt x="479" y="558"/>
                </a:cubicBezTo>
                <a:cubicBezTo>
                  <a:pt x="480" y="557"/>
                  <a:pt x="480" y="557"/>
                  <a:pt x="480" y="557"/>
                </a:cubicBezTo>
                <a:cubicBezTo>
                  <a:pt x="479" y="557"/>
                  <a:pt x="480" y="556"/>
                  <a:pt x="480" y="556"/>
                </a:cubicBezTo>
                <a:cubicBezTo>
                  <a:pt x="480" y="555"/>
                  <a:pt x="480" y="553"/>
                  <a:pt x="480" y="554"/>
                </a:cubicBezTo>
                <a:cubicBezTo>
                  <a:pt x="480" y="554"/>
                  <a:pt x="480" y="556"/>
                  <a:pt x="480" y="557"/>
                </a:cubicBezTo>
                <a:cubicBezTo>
                  <a:pt x="480" y="557"/>
                  <a:pt x="481" y="557"/>
                  <a:pt x="481" y="558"/>
                </a:cubicBezTo>
                <a:cubicBezTo>
                  <a:pt x="480" y="558"/>
                  <a:pt x="480" y="559"/>
                  <a:pt x="480" y="559"/>
                </a:cubicBezTo>
                <a:cubicBezTo>
                  <a:pt x="480" y="560"/>
                  <a:pt x="479" y="562"/>
                  <a:pt x="479" y="562"/>
                </a:cubicBezTo>
                <a:cubicBezTo>
                  <a:pt x="479" y="562"/>
                  <a:pt x="478" y="563"/>
                  <a:pt x="478" y="563"/>
                </a:cubicBezTo>
                <a:cubicBezTo>
                  <a:pt x="478" y="563"/>
                  <a:pt x="477" y="563"/>
                  <a:pt x="477" y="563"/>
                </a:cubicBezTo>
                <a:cubicBezTo>
                  <a:pt x="477" y="563"/>
                  <a:pt x="477" y="563"/>
                  <a:pt x="477" y="563"/>
                </a:cubicBezTo>
                <a:cubicBezTo>
                  <a:pt x="477" y="564"/>
                  <a:pt x="477" y="564"/>
                  <a:pt x="477" y="564"/>
                </a:cubicBezTo>
                <a:cubicBezTo>
                  <a:pt x="476" y="564"/>
                  <a:pt x="476" y="564"/>
                  <a:pt x="475" y="565"/>
                </a:cubicBezTo>
                <a:cubicBezTo>
                  <a:pt x="475" y="565"/>
                  <a:pt x="474" y="566"/>
                  <a:pt x="474" y="566"/>
                </a:cubicBezTo>
                <a:cubicBezTo>
                  <a:pt x="474" y="566"/>
                  <a:pt x="474" y="567"/>
                  <a:pt x="473" y="567"/>
                </a:cubicBezTo>
                <a:cubicBezTo>
                  <a:pt x="473" y="567"/>
                  <a:pt x="473" y="567"/>
                  <a:pt x="473" y="568"/>
                </a:cubicBezTo>
                <a:cubicBezTo>
                  <a:pt x="473" y="568"/>
                  <a:pt x="472" y="569"/>
                  <a:pt x="472" y="569"/>
                </a:cubicBezTo>
                <a:cubicBezTo>
                  <a:pt x="472" y="569"/>
                  <a:pt x="471" y="569"/>
                  <a:pt x="471" y="570"/>
                </a:cubicBezTo>
                <a:cubicBezTo>
                  <a:pt x="471" y="570"/>
                  <a:pt x="471" y="570"/>
                  <a:pt x="471" y="571"/>
                </a:cubicBezTo>
                <a:cubicBezTo>
                  <a:pt x="471" y="571"/>
                  <a:pt x="471" y="572"/>
                  <a:pt x="471" y="572"/>
                </a:cubicBezTo>
                <a:cubicBezTo>
                  <a:pt x="471" y="573"/>
                  <a:pt x="471" y="573"/>
                  <a:pt x="472" y="573"/>
                </a:cubicBezTo>
                <a:cubicBezTo>
                  <a:pt x="472" y="573"/>
                  <a:pt x="473" y="574"/>
                  <a:pt x="473" y="574"/>
                </a:cubicBezTo>
                <a:cubicBezTo>
                  <a:pt x="473" y="575"/>
                  <a:pt x="472" y="575"/>
                  <a:pt x="472" y="575"/>
                </a:cubicBezTo>
                <a:cubicBezTo>
                  <a:pt x="472" y="576"/>
                  <a:pt x="472" y="576"/>
                  <a:pt x="472" y="576"/>
                </a:cubicBezTo>
                <a:cubicBezTo>
                  <a:pt x="473" y="576"/>
                  <a:pt x="474" y="578"/>
                  <a:pt x="474" y="579"/>
                </a:cubicBezTo>
                <a:cubicBezTo>
                  <a:pt x="474" y="579"/>
                  <a:pt x="475" y="580"/>
                  <a:pt x="474" y="580"/>
                </a:cubicBezTo>
                <a:cubicBezTo>
                  <a:pt x="474" y="580"/>
                  <a:pt x="473" y="580"/>
                  <a:pt x="473" y="580"/>
                </a:cubicBezTo>
                <a:cubicBezTo>
                  <a:pt x="473" y="581"/>
                  <a:pt x="473" y="581"/>
                  <a:pt x="473" y="582"/>
                </a:cubicBezTo>
                <a:cubicBezTo>
                  <a:pt x="473" y="582"/>
                  <a:pt x="473" y="582"/>
                  <a:pt x="474" y="583"/>
                </a:cubicBezTo>
                <a:cubicBezTo>
                  <a:pt x="475" y="583"/>
                  <a:pt x="476" y="583"/>
                  <a:pt x="476" y="584"/>
                </a:cubicBezTo>
                <a:cubicBezTo>
                  <a:pt x="477" y="584"/>
                  <a:pt x="478" y="585"/>
                  <a:pt x="479" y="586"/>
                </a:cubicBezTo>
                <a:cubicBezTo>
                  <a:pt x="479" y="586"/>
                  <a:pt x="479" y="586"/>
                  <a:pt x="480" y="586"/>
                </a:cubicBezTo>
                <a:cubicBezTo>
                  <a:pt x="480" y="587"/>
                  <a:pt x="480" y="587"/>
                  <a:pt x="481" y="588"/>
                </a:cubicBezTo>
                <a:cubicBezTo>
                  <a:pt x="481" y="588"/>
                  <a:pt x="482" y="589"/>
                  <a:pt x="482" y="589"/>
                </a:cubicBezTo>
                <a:cubicBezTo>
                  <a:pt x="482" y="590"/>
                  <a:pt x="483" y="591"/>
                  <a:pt x="483" y="591"/>
                </a:cubicBezTo>
                <a:cubicBezTo>
                  <a:pt x="483" y="592"/>
                  <a:pt x="483" y="592"/>
                  <a:pt x="483" y="592"/>
                </a:cubicBezTo>
                <a:cubicBezTo>
                  <a:pt x="484" y="593"/>
                  <a:pt x="484" y="594"/>
                  <a:pt x="484" y="594"/>
                </a:cubicBezTo>
                <a:cubicBezTo>
                  <a:pt x="485" y="595"/>
                  <a:pt x="485" y="595"/>
                  <a:pt x="486" y="596"/>
                </a:cubicBezTo>
                <a:cubicBezTo>
                  <a:pt x="486" y="596"/>
                  <a:pt x="487" y="597"/>
                  <a:pt x="487" y="597"/>
                </a:cubicBezTo>
                <a:cubicBezTo>
                  <a:pt x="487" y="598"/>
                  <a:pt x="487" y="598"/>
                  <a:pt x="487" y="598"/>
                </a:cubicBezTo>
                <a:cubicBezTo>
                  <a:pt x="487" y="599"/>
                  <a:pt x="488" y="599"/>
                  <a:pt x="488" y="599"/>
                </a:cubicBezTo>
                <a:cubicBezTo>
                  <a:pt x="488" y="599"/>
                  <a:pt x="488" y="599"/>
                  <a:pt x="488" y="600"/>
                </a:cubicBezTo>
                <a:cubicBezTo>
                  <a:pt x="488" y="601"/>
                  <a:pt x="488" y="601"/>
                  <a:pt x="489" y="601"/>
                </a:cubicBezTo>
                <a:cubicBezTo>
                  <a:pt x="489" y="602"/>
                  <a:pt x="489" y="603"/>
                  <a:pt x="489" y="603"/>
                </a:cubicBezTo>
                <a:cubicBezTo>
                  <a:pt x="489" y="604"/>
                  <a:pt x="490" y="603"/>
                  <a:pt x="490" y="604"/>
                </a:cubicBezTo>
                <a:cubicBezTo>
                  <a:pt x="490" y="604"/>
                  <a:pt x="490" y="604"/>
                  <a:pt x="491" y="605"/>
                </a:cubicBezTo>
                <a:cubicBezTo>
                  <a:pt x="491" y="605"/>
                  <a:pt x="491" y="606"/>
                  <a:pt x="491" y="607"/>
                </a:cubicBezTo>
                <a:cubicBezTo>
                  <a:pt x="492" y="607"/>
                  <a:pt x="492" y="608"/>
                  <a:pt x="492" y="609"/>
                </a:cubicBezTo>
                <a:cubicBezTo>
                  <a:pt x="492" y="610"/>
                  <a:pt x="493" y="610"/>
                  <a:pt x="493" y="611"/>
                </a:cubicBezTo>
                <a:cubicBezTo>
                  <a:pt x="493" y="611"/>
                  <a:pt x="494" y="613"/>
                  <a:pt x="495" y="614"/>
                </a:cubicBezTo>
                <a:cubicBezTo>
                  <a:pt x="495" y="614"/>
                  <a:pt x="496" y="616"/>
                  <a:pt x="496" y="616"/>
                </a:cubicBezTo>
                <a:cubicBezTo>
                  <a:pt x="496" y="617"/>
                  <a:pt x="496" y="617"/>
                  <a:pt x="496" y="617"/>
                </a:cubicBezTo>
                <a:cubicBezTo>
                  <a:pt x="496" y="618"/>
                  <a:pt x="496" y="618"/>
                  <a:pt x="496" y="618"/>
                </a:cubicBezTo>
                <a:cubicBezTo>
                  <a:pt x="497" y="618"/>
                  <a:pt x="498" y="619"/>
                  <a:pt x="498" y="619"/>
                </a:cubicBezTo>
                <a:cubicBezTo>
                  <a:pt x="499" y="620"/>
                  <a:pt x="499" y="620"/>
                  <a:pt x="499" y="621"/>
                </a:cubicBezTo>
                <a:cubicBezTo>
                  <a:pt x="499" y="622"/>
                  <a:pt x="500" y="622"/>
                  <a:pt x="500" y="623"/>
                </a:cubicBezTo>
                <a:cubicBezTo>
                  <a:pt x="500" y="623"/>
                  <a:pt x="501" y="624"/>
                  <a:pt x="501" y="625"/>
                </a:cubicBezTo>
                <a:cubicBezTo>
                  <a:pt x="501" y="625"/>
                  <a:pt x="502" y="625"/>
                  <a:pt x="502" y="626"/>
                </a:cubicBezTo>
                <a:cubicBezTo>
                  <a:pt x="502" y="626"/>
                  <a:pt x="502" y="626"/>
                  <a:pt x="502" y="626"/>
                </a:cubicBezTo>
                <a:cubicBezTo>
                  <a:pt x="502" y="627"/>
                  <a:pt x="503" y="627"/>
                  <a:pt x="503" y="627"/>
                </a:cubicBezTo>
                <a:cubicBezTo>
                  <a:pt x="503" y="627"/>
                  <a:pt x="503" y="628"/>
                  <a:pt x="503" y="628"/>
                </a:cubicBezTo>
                <a:cubicBezTo>
                  <a:pt x="504" y="629"/>
                  <a:pt x="504" y="629"/>
                  <a:pt x="504" y="630"/>
                </a:cubicBezTo>
                <a:cubicBezTo>
                  <a:pt x="504" y="630"/>
                  <a:pt x="505" y="631"/>
                  <a:pt x="506" y="631"/>
                </a:cubicBezTo>
                <a:cubicBezTo>
                  <a:pt x="506" y="632"/>
                  <a:pt x="506" y="633"/>
                  <a:pt x="506" y="633"/>
                </a:cubicBezTo>
                <a:cubicBezTo>
                  <a:pt x="506" y="634"/>
                  <a:pt x="506" y="634"/>
                  <a:pt x="506" y="635"/>
                </a:cubicBezTo>
                <a:cubicBezTo>
                  <a:pt x="506" y="635"/>
                  <a:pt x="506" y="636"/>
                  <a:pt x="506" y="635"/>
                </a:cubicBezTo>
                <a:cubicBezTo>
                  <a:pt x="506" y="635"/>
                  <a:pt x="505" y="636"/>
                  <a:pt x="505" y="636"/>
                </a:cubicBezTo>
                <a:cubicBezTo>
                  <a:pt x="505" y="636"/>
                  <a:pt x="506" y="636"/>
                  <a:pt x="506" y="636"/>
                </a:cubicBezTo>
                <a:cubicBezTo>
                  <a:pt x="506" y="636"/>
                  <a:pt x="506" y="637"/>
                  <a:pt x="506" y="637"/>
                </a:cubicBezTo>
                <a:cubicBezTo>
                  <a:pt x="506" y="638"/>
                  <a:pt x="506" y="638"/>
                  <a:pt x="506" y="638"/>
                </a:cubicBezTo>
                <a:cubicBezTo>
                  <a:pt x="507" y="638"/>
                  <a:pt x="507" y="638"/>
                  <a:pt x="507" y="639"/>
                </a:cubicBezTo>
                <a:cubicBezTo>
                  <a:pt x="507" y="639"/>
                  <a:pt x="507" y="639"/>
                  <a:pt x="508" y="640"/>
                </a:cubicBezTo>
                <a:cubicBezTo>
                  <a:pt x="508" y="640"/>
                  <a:pt x="508" y="641"/>
                  <a:pt x="509" y="641"/>
                </a:cubicBezTo>
                <a:cubicBezTo>
                  <a:pt x="509" y="642"/>
                  <a:pt x="509" y="642"/>
                  <a:pt x="510" y="642"/>
                </a:cubicBezTo>
                <a:cubicBezTo>
                  <a:pt x="511" y="643"/>
                  <a:pt x="511" y="643"/>
                  <a:pt x="512" y="644"/>
                </a:cubicBezTo>
                <a:cubicBezTo>
                  <a:pt x="512" y="644"/>
                  <a:pt x="513" y="645"/>
                  <a:pt x="513" y="645"/>
                </a:cubicBezTo>
                <a:cubicBezTo>
                  <a:pt x="513" y="645"/>
                  <a:pt x="514" y="646"/>
                  <a:pt x="514" y="646"/>
                </a:cubicBezTo>
                <a:cubicBezTo>
                  <a:pt x="514" y="646"/>
                  <a:pt x="514" y="647"/>
                  <a:pt x="515" y="647"/>
                </a:cubicBezTo>
                <a:cubicBezTo>
                  <a:pt x="515" y="647"/>
                  <a:pt x="516" y="647"/>
                  <a:pt x="517" y="648"/>
                </a:cubicBezTo>
                <a:cubicBezTo>
                  <a:pt x="518" y="649"/>
                  <a:pt x="518" y="649"/>
                  <a:pt x="519" y="649"/>
                </a:cubicBezTo>
                <a:cubicBezTo>
                  <a:pt x="519" y="650"/>
                  <a:pt x="520" y="650"/>
                  <a:pt x="520" y="650"/>
                </a:cubicBezTo>
                <a:cubicBezTo>
                  <a:pt x="520" y="650"/>
                  <a:pt x="522" y="651"/>
                  <a:pt x="522" y="651"/>
                </a:cubicBezTo>
                <a:cubicBezTo>
                  <a:pt x="522" y="652"/>
                  <a:pt x="523" y="652"/>
                  <a:pt x="524" y="652"/>
                </a:cubicBezTo>
                <a:cubicBezTo>
                  <a:pt x="525" y="652"/>
                  <a:pt x="526" y="653"/>
                  <a:pt x="527" y="654"/>
                </a:cubicBezTo>
                <a:cubicBezTo>
                  <a:pt x="528" y="654"/>
                  <a:pt x="529" y="655"/>
                  <a:pt x="529" y="655"/>
                </a:cubicBezTo>
                <a:cubicBezTo>
                  <a:pt x="530" y="655"/>
                  <a:pt x="531" y="655"/>
                  <a:pt x="531" y="655"/>
                </a:cubicBezTo>
                <a:cubicBezTo>
                  <a:pt x="532" y="656"/>
                  <a:pt x="533" y="657"/>
                  <a:pt x="533" y="657"/>
                </a:cubicBezTo>
                <a:cubicBezTo>
                  <a:pt x="533" y="658"/>
                  <a:pt x="533" y="658"/>
                  <a:pt x="534" y="658"/>
                </a:cubicBezTo>
                <a:cubicBezTo>
                  <a:pt x="534" y="658"/>
                  <a:pt x="534" y="658"/>
                  <a:pt x="535" y="658"/>
                </a:cubicBezTo>
                <a:cubicBezTo>
                  <a:pt x="535" y="659"/>
                  <a:pt x="535" y="659"/>
                  <a:pt x="536" y="659"/>
                </a:cubicBezTo>
                <a:cubicBezTo>
                  <a:pt x="536" y="659"/>
                  <a:pt x="537" y="659"/>
                  <a:pt x="537" y="660"/>
                </a:cubicBezTo>
                <a:cubicBezTo>
                  <a:pt x="538" y="660"/>
                  <a:pt x="538" y="660"/>
                  <a:pt x="538" y="661"/>
                </a:cubicBezTo>
                <a:cubicBezTo>
                  <a:pt x="538" y="662"/>
                  <a:pt x="539" y="662"/>
                  <a:pt x="539" y="663"/>
                </a:cubicBezTo>
                <a:cubicBezTo>
                  <a:pt x="540" y="663"/>
                  <a:pt x="541" y="664"/>
                  <a:pt x="541" y="664"/>
                </a:cubicBezTo>
                <a:cubicBezTo>
                  <a:pt x="542" y="665"/>
                  <a:pt x="542" y="665"/>
                  <a:pt x="543" y="666"/>
                </a:cubicBezTo>
                <a:cubicBezTo>
                  <a:pt x="543" y="666"/>
                  <a:pt x="544" y="666"/>
                  <a:pt x="544" y="666"/>
                </a:cubicBezTo>
                <a:cubicBezTo>
                  <a:pt x="544" y="666"/>
                  <a:pt x="545" y="667"/>
                  <a:pt x="545" y="667"/>
                </a:cubicBezTo>
                <a:cubicBezTo>
                  <a:pt x="545" y="667"/>
                  <a:pt x="547" y="666"/>
                  <a:pt x="547" y="666"/>
                </a:cubicBezTo>
                <a:cubicBezTo>
                  <a:pt x="548" y="666"/>
                  <a:pt x="548" y="665"/>
                  <a:pt x="548" y="665"/>
                </a:cubicBezTo>
                <a:cubicBezTo>
                  <a:pt x="548" y="665"/>
                  <a:pt x="548" y="666"/>
                  <a:pt x="547" y="666"/>
                </a:cubicBezTo>
                <a:cubicBezTo>
                  <a:pt x="547" y="666"/>
                  <a:pt x="545" y="667"/>
                  <a:pt x="545" y="667"/>
                </a:cubicBezTo>
                <a:cubicBezTo>
                  <a:pt x="545" y="667"/>
                  <a:pt x="546" y="667"/>
                  <a:pt x="546" y="668"/>
                </a:cubicBezTo>
                <a:cubicBezTo>
                  <a:pt x="546" y="668"/>
                  <a:pt x="546" y="669"/>
                  <a:pt x="546" y="670"/>
                </a:cubicBezTo>
                <a:cubicBezTo>
                  <a:pt x="546" y="671"/>
                  <a:pt x="546" y="672"/>
                  <a:pt x="546" y="672"/>
                </a:cubicBezTo>
                <a:cubicBezTo>
                  <a:pt x="546" y="673"/>
                  <a:pt x="546" y="674"/>
                  <a:pt x="547" y="674"/>
                </a:cubicBezTo>
                <a:cubicBezTo>
                  <a:pt x="547" y="675"/>
                  <a:pt x="547" y="677"/>
                  <a:pt x="548" y="677"/>
                </a:cubicBezTo>
                <a:cubicBezTo>
                  <a:pt x="548" y="677"/>
                  <a:pt x="548" y="678"/>
                  <a:pt x="548" y="678"/>
                </a:cubicBezTo>
                <a:cubicBezTo>
                  <a:pt x="548" y="679"/>
                  <a:pt x="548" y="682"/>
                  <a:pt x="548" y="682"/>
                </a:cubicBezTo>
                <a:cubicBezTo>
                  <a:pt x="548" y="683"/>
                  <a:pt x="548" y="684"/>
                  <a:pt x="548" y="684"/>
                </a:cubicBezTo>
                <a:cubicBezTo>
                  <a:pt x="548" y="684"/>
                  <a:pt x="549" y="684"/>
                  <a:pt x="549" y="685"/>
                </a:cubicBezTo>
                <a:cubicBezTo>
                  <a:pt x="549" y="685"/>
                  <a:pt x="549" y="686"/>
                  <a:pt x="549" y="686"/>
                </a:cubicBezTo>
                <a:cubicBezTo>
                  <a:pt x="549" y="687"/>
                  <a:pt x="549" y="687"/>
                  <a:pt x="549" y="688"/>
                </a:cubicBezTo>
                <a:cubicBezTo>
                  <a:pt x="549" y="689"/>
                  <a:pt x="549" y="689"/>
                  <a:pt x="549" y="689"/>
                </a:cubicBezTo>
                <a:cubicBezTo>
                  <a:pt x="549" y="690"/>
                  <a:pt x="549" y="690"/>
                  <a:pt x="549" y="691"/>
                </a:cubicBezTo>
                <a:cubicBezTo>
                  <a:pt x="549" y="692"/>
                  <a:pt x="549" y="694"/>
                  <a:pt x="549" y="695"/>
                </a:cubicBezTo>
                <a:cubicBezTo>
                  <a:pt x="549" y="695"/>
                  <a:pt x="549" y="696"/>
                  <a:pt x="549" y="697"/>
                </a:cubicBezTo>
                <a:cubicBezTo>
                  <a:pt x="549" y="697"/>
                  <a:pt x="549" y="698"/>
                  <a:pt x="549" y="698"/>
                </a:cubicBezTo>
                <a:cubicBezTo>
                  <a:pt x="549" y="699"/>
                  <a:pt x="549" y="699"/>
                  <a:pt x="548" y="699"/>
                </a:cubicBezTo>
                <a:cubicBezTo>
                  <a:pt x="548" y="699"/>
                  <a:pt x="548" y="699"/>
                  <a:pt x="548" y="700"/>
                </a:cubicBezTo>
                <a:cubicBezTo>
                  <a:pt x="548" y="700"/>
                  <a:pt x="548" y="701"/>
                  <a:pt x="548" y="701"/>
                </a:cubicBezTo>
                <a:cubicBezTo>
                  <a:pt x="548" y="701"/>
                  <a:pt x="548" y="702"/>
                  <a:pt x="548" y="702"/>
                </a:cubicBezTo>
                <a:cubicBezTo>
                  <a:pt x="549" y="702"/>
                  <a:pt x="549" y="702"/>
                  <a:pt x="549" y="703"/>
                </a:cubicBezTo>
                <a:cubicBezTo>
                  <a:pt x="549" y="703"/>
                  <a:pt x="549" y="704"/>
                  <a:pt x="549" y="705"/>
                </a:cubicBezTo>
                <a:cubicBezTo>
                  <a:pt x="549" y="705"/>
                  <a:pt x="549" y="706"/>
                  <a:pt x="549" y="707"/>
                </a:cubicBezTo>
                <a:cubicBezTo>
                  <a:pt x="549" y="707"/>
                  <a:pt x="549" y="709"/>
                  <a:pt x="549" y="710"/>
                </a:cubicBezTo>
                <a:cubicBezTo>
                  <a:pt x="549" y="711"/>
                  <a:pt x="550" y="712"/>
                  <a:pt x="550" y="713"/>
                </a:cubicBezTo>
                <a:cubicBezTo>
                  <a:pt x="551" y="714"/>
                  <a:pt x="551" y="715"/>
                  <a:pt x="551" y="715"/>
                </a:cubicBezTo>
                <a:cubicBezTo>
                  <a:pt x="551" y="716"/>
                  <a:pt x="550" y="716"/>
                  <a:pt x="550" y="717"/>
                </a:cubicBezTo>
                <a:cubicBezTo>
                  <a:pt x="550" y="717"/>
                  <a:pt x="550" y="717"/>
                  <a:pt x="550" y="718"/>
                </a:cubicBezTo>
                <a:cubicBezTo>
                  <a:pt x="550" y="718"/>
                  <a:pt x="550" y="718"/>
                  <a:pt x="550" y="719"/>
                </a:cubicBezTo>
                <a:cubicBezTo>
                  <a:pt x="550" y="719"/>
                  <a:pt x="550" y="719"/>
                  <a:pt x="550" y="720"/>
                </a:cubicBezTo>
                <a:cubicBezTo>
                  <a:pt x="550" y="720"/>
                  <a:pt x="550" y="721"/>
                  <a:pt x="550" y="721"/>
                </a:cubicBezTo>
                <a:cubicBezTo>
                  <a:pt x="551" y="722"/>
                  <a:pt x="551" y="722"/>
                  <a:pt x="551" y="722"/>
                </a:cubicBezTo>
                <a:cubicBezTo>
                  <a:pt x="551" y="723"/>
                  <a:pt x="551" y="723"/>
                  <a:pt x="551" y="723"/>
                </a:cubicBezTo>
                <a:cubicBezTo>
                  <a:pt x="551" y="724"/>
                  <a:pt x="551" y="724"/>
                  <a:pt x="551" y="724"/>
                </a:cubicBezTo>
                <a:cubicBezTo>
                  <a:pt x="551" y="725"/>
                  <a:pt x="550" y="725"/>
                  <a:pt x="550" y="726"/>
                </a:cubicBezTo>
                <a:cubicBezTo>
                  <a:pt x="550" y="726"/>
                  <a:pt x="551" y="726"/>
                  <a:pt x="551" y="727"/>
                </a:cubicBezTo>
                <a:cubicBezTo>
                  <a:pt x="550" y="727"/>
                  <a:pt x="550" y="728"/>
                  <a:pt x="550" y="728"/>
                </a:cubicBezTo>
                <a:cubicBezTo>
                  <a:pt x="550" y="729"/>
                  <a:pt x="550" y="729"/>
                  <a:pt x="550" y="729"/>
                </a:cubicBezTo>
                <a:cubicBezTo>
                  <a:pt x="551" y="730"/>
                  <a:pt x="551" y="730"/>
                  <a:pt x="551" y="731"/>
                </a:cubicBezTo>
                <a:cubicBezTo>
                  <a:pt x="551" y="731"/>
                  <a:pt x="550" y="731"/>
                  <a:pt x="550" y="732"/>
                </a:cubicBezTo>
                <a:cubicBezTo>
                  <a:pt x="550" y="732"/>
                  <a:pt x="550" y="733"/>
                  <a:pt x="550" y="733"/>
                </a:cubicBezTo>
                <a:cubicBezTo>
                  <a:pt x="550" y="734"/>
                  <a:pt x="550" y="735"/>
                  <a:pt x="550" y="736"/>
                </a:cubicBezTo>
                <a:cubicBezTo>
                  <a:pt x="550" y="736"/>
                  <a:pt x="550" y="737"/>
                  <a:pt x="550" y="738"/>
                </a:cubicBezTo>
                <a:cubicBezTo>
                  <a:pt x="550" y="738"/>
                  <a:pt x="550" y="739"/>
                  <a:pt x="550" y="739"/>
                </a:cubicBezTo>
                <a:cubicBezTo>
                  <a:pt x="549" y="740"/>
                  <a:pt x="549" y="740"/>
                  <a:pt x="549" y="740"/>
                </a:cubicBezTo>
                <a:cubicBezTo>
                  <a:pt x="549" y="741"/>
                  <a:pt x="549" y="741"/>
                  <a:pt x="549" y="742"/>
                </a:cubicBezTo>
                <a:cubicBezTo>
                  <a:pt x="549" y="742"/>
                  <a:pt x="550" y="742"/>
                  <a:pt x="550" y="743"/>
                </a:cubicBezTo>
                <a:cubicBezTo>
                  <a:pt x="551" y="743"/>
                  <a:pt x="551" y="744"/>
                  <a:pt x="551" y="744"/>
                </a:cubicBezTo>
                <a:cubicBezTo>
                  <a:pt x="551" y="745"/>
                  <a:pt x="551" y="745"/>
                  <a:pt x="551" y="746"/>
                </a:cubicBezTo>
                <a:cubicBezTo>
                  <a:pt x="552" y="746"/>
                  <a:pt x="552" y="746"/>
                  <a:pt x="552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8"/>
                  <a:pt x="552" y="748"/>
                  <a:pt x="551" y="749"/>
                </a:cubicBezTo>
                <a:cubicBezTo>
                  <a:pt x="551" y="749"/>
                  <a:pt x="550" y="749"/>
                  <a:pt x="550" y="750"/>
                </a:cubicBezTo>
                <a:cubicBezTo>
                  <a:pt x="550" y="750"/>
                  <a:pt x="550" y="751"/>
                  <a:pt x="550" y="751"/>
                </a:cubicBezTo>
                <a:cubicBezTo>
                  <a:pt x="550" y="752"/>
                  <a:pt x="551" y="754"/>
                  <a:pt x="551" y="754"/>
                </a:cubicBezTo>
                <a:cubicBezTo>
                  <a:pt x="551" y="755"/>
                  <a:pt x="552" y="756"/>
                  <a:pt x="552" y="757"/>
                </a:cubicBezTo>
                <a:cubicBezTo>
                  <a:pt x="552" y="757"/>
                  <a:pt x="552" y="758"/>
                  <a:pt x="553" y="758"/>
                </a:cubicBezTo>
                <a:cubicBezTo>
                  <a:pt x="553" y="759"/>
                  <a:pt x="554" y="760"/>
                  <a:pt x="554" y="761"/>
                </a:cubicBezTo>
                <a:cubicBezTo>
                  <a:pt x="554" y="761"/>
                  <a:pt x="554" y="762"/>
                  <a:pt x="554" y="763"/>
                </a:cubicBezTo>
                <a:cubicBezTo>
                  <a:pt x="554" y="763"/>
                  <a:pt x="555" y="763"/>
                  <a:pt x="555" y="764"/>
                </a:cubicBezTo>
                <a:cubicBezTo>
                  <a:pt x="555" y="764"/>
                  <a:pt x="555" y="765"/>
                  <a:pt x="555" y="765"/>
                </a:cubicBezTo>
                <a:cubicBezTo>
                  <a:pt x="555" y="765"/>
                  <a:pt x="555" y="766"/>
                  <a:pt x="555" y="766"/>
                </a:cubicBezTo>
                <a:cubicBezTo>
                  <a:pt x="555" y="766"/>
                  <a:pt x="555" y="767"/>
                  <a:pt x="555" y="767"/>
                </a:cubicBezTo>
                <a:cubicBezTo>
                  <a:pt x="555" y="767"/>
                  <a:pt x="555" y="767"/>
                  <a:pt x="555" y="768"/>
                </a:cubicBezTo>
                <a:cubicBezTo>
                  <a:pt x="555" y="768"/>
                  <a:pt x="555" y="768"/>
                  <a:pt x="555" y="769"/>
                </a:cubicBezTo>
                <a:cubicBezTo>
                  <a:pt x="555" y="769"/>
                  <a:pt x="555" y="769"/>
                  <a:pt x="555" y="770"/>
                </a:cubicBezTo>
                <a:cubicBezTo>
                  <a:pt x="555" y="770"/>
                  <a:pt x="555" y="770"/>
                  <a:pt x="555" y="771"/>
                </a:cubicBezTo>
                <a:cubicBezTo>
                  <a:pt x="555" y="772"/>
                  <a:pt x="556" y="772"/>
                  <a:pt x="556" y="772"/>
                </a:cubicBezTo>
                <a:cubicBezTo>
                  <a:pt x="556" y="772"/>
                  <a:pt x="556" y="773"/>
                  <a:pt x="555" y="774"/>
                </a:cubicBezTo>
                <a:cubicBezTo>
                  <a:pt x="555" y="774"/>
                  <a:pt x="555" y="775"/>
                  <a:pt x="555" y="776"/>
                </a:cubicBezTo>
                <a:cubicBezTo>
                  <a:pt x="555" y="776"/>
                  <a:pt x="555" y="778"/>
                  <a:pt x="555" y="779"/>
                </a:cubicBezTo>
                <a:cubicBezTo>
                  <a:pt x="555" y="779"/>
                  <a:pt x="555" y="780"/>
                  <a:pt x="555" y="781"/>
                </a:cubicBezTo>
                <a:cubicBezTo>
                  <a:pt x="555" y="782"/>
                  <a:pt x="555" y="782"/>
                  <a:pt x="555" y="782"/>
                </a:cubicBezTo>
                <a:cubicBezTo>
                  <a:pt x="555" y="783"/>
                  <a:pt x="555" y="783"/>
                  <a:pt x="555" y="783"/>
                </a:cubicBezTo>
                <a:cubicBezTo>
                  <a:pt x="555" y="783"/>
                  <a:pt x="555" y="783"/>
                  <a:pt x="555" y="784"/>
                </a:cubicBezTo>
                <a:cubicBezTo>
                  <a:pt x="555" y="785"/>
                  <a:pt x="554" y="785"/>
                  <a:pt x="554" y="786"/>
                </a:cubicBezTo>
                <a:cubicBezTo>
                  <a:pt x="554" y="786"/>
                  <a:pt x="554" y="786"/>
                  <a:pt x="554" y="786"/>
                </a:cubicBezTo>
                <a:cubicBezTo>
                  <a:pt x="554" y="787"/>
                  <a:pt x="555" y="787"/>
                  <a:pt x="555" y="787"/>
                </a:cubicBezTo>
                <a:cubicBezTo>
                  <a:pt x="554" y="787"/>
                  <a:pt x="554" y="788"/>
                  <a:pt x="554" y="789"/>
                </a:cubicBezTo>
                <a:cubicBezTo>
                  <a:pt x="554" y="789"/>
                  <a:pt x="554" y="791"/>
                  <a:pt x="554" y="791"/>
                </a:cubicBezTo>
                <a:cubicBezTo>
                  <a:pt x="554" y="792"/>
                  <a:pt x="554" y="792"/>
                  <a:pt x="554" y="793"/>
                </a:cubicBezTo>
                <a:cubicBezTo>
                  <a:pt x="554" y="793"/>
                  <a:pt x="554" y="794"/>
                  <a:pt x="554" y="794"/>
                </a:cubicBezTo>
                <a:cubicBezTo>
                  <a:pt x="554" y="794"/>
                  <a:pt x="554" y="793"/>
                  <a:pt x="553" y="794"/>
                </a:cubicBezTo>
                <a:cubicBezTo>
                  <a:pt x="553" y="794"/>
                  <a:pt x="554" y="794"/>
                  <a:pt x="554" y="795"/>
                </a:cubicBezTo>
                <a:cubicBezTo>
                  <a:pt x="554" y="795"/>
                  <a:pt x="554" y="795"/>
                  <a:pt x="554" y="796"/>
                </a:cubicBezTo>
                <a:cubicBezTo>
                  <a:pt x="554" y="797"/>
                  <a:pt x="553" y="797"/>
                  <a:pt x="553" y="797"/>
                </a:cubicBezTo>
                <a:cubicBezTo>
                  <a:pt x="553" y="797"/>
                  <a:pt x="552" y="797"/>
                  <a:pt x="552" y="797"/>
                </a:cubicBezTo>
                <a:cubicBezTo>
                  <a:pt x="551" y="797"/>
                  <a:pt x="552" y="798"/>
                  <a:pt x="552" y="798"/>
                </a:cubicBezTo>
                <a:cubicBezTo>
                  <a:pt x="552" y="799"/>
                  <a:pt x="552" y="799"/>
                  <a:pt x="552" y="799"/>
                </a:cubicBezTo>
                <a:cubicBezTo>
                  <a:pt x="552" y="800"/>
                  <a:pt x="552" y="800"/>
                  <a:pt x="552" y="800"/>
                </a:cubicBezTo>
                <a:cubicBezTo>
                  <a:pt x="553" y="801"/>
                  <a:pt x="554" y="802"/>
                  <a:pt x="554" y="803"/>
                </a:cubicBezTo>
                <a:cubicBezTo>
                  <a:pt x="554" y="803"/>
                  <a:pt x="554" y="804"/>
                  <a:pt x="555" y="805"/>
                </a:cubicBezTo>
                <a:cubicBezTo>
                  <a:pt x="555" y="805"/>
                  <a:pt x="555" y="806"/>
                  <a:pt x="555" y="806"/>
                </a:cubicBezTo>
                <a:cubicBezTo>
                  <a:pt x="555" y="807"/>
                  <a:pt x="556" y="808"/>
                  <a:pt x="557" y="810"/>
                </a:cubicBezTo>
                <a:cubicBezTo>
                  <a:pt x="558" y="811"/>
                  <a:pt x="559" y="812"/>
                  <a:pt x="559" y="813"/>
                </a:cubicBezTo>
                <a:cubicBezTo>
                  <a:pt x="559" y="813"/>
                  <a:pt x="559" y="814"/>
                  <a:pt x="559" y="815"/>
                </a:cubicBezTo>
                <a:cubicBezTo>
                  <a:pt x="559" y="815"/>
                  <a:pt x="559" y="815"/>
                  <a:pt x="559" y="815"/>
                </a:cubicBezTo>
                <a:cubicBezTo>
                  <a:pt x="558" y="816"/>
                  <a:pt x="558" y="816"/>
                  <a:pt x="558" y="816"/>
                </a:cubicBezTo>
                <a:cubicBezTo>
                  <a:pt x="557" y="817"/>
                  <a:pt x="557" y="817"/>
                  <a:pt x="558" y="817"/>
                </a:cubicBezTo>
                <a:cubicBezTo>
                  <a:pt x="558" y="817"/>
                  <a:pt x="558" y="818"/>
                  <a:pt x="558" y="819"/>
                </a:cubicBezTo>
                <a:cubicBezTo>
                  <a:pt x="558" y="820"/>
                  <a:pt x="558" y="820"/>
                  <a:pt x="558" y="821"/>
                </a:cubicBezTo>
                <a:cubicBezTo>
                  <a:pt x="558" y="821"/>
                  <a:pt x="558" y="820"/>
                  <a:pt x="558" y="821"/>
                </a:cubicBezTo>
                <a:cubicBezTo>
                  <a:pt x="558" y="822"/>
                  <a:pt x="559" y="823"/>
                  <a:pt x="559" y="823"/>
                </a:cubicBezTo>
                <a:cubicBezTo>
                  <a:pt x="558" y="824"/>
                  <a:pt x="558" y="824"/>
                  <a:pt x="558" y="824"/>
                </a:cubicBezTo>
                <a:cubicBezTo>
                  <a:pt x="559" y="825"/>
                  <a:pt x="559" y="825"/>
                  <a:pt x="559" y="825"/>
                </a:cubicBezTo>
                <a:cubicBezTo>
                  <a:pt x="560" y="826"/>
                  <a:pt x="560" y="826"/>
                  <a:pt x="560" y="826"/>
                </a:cubicBezTo>
                <a:cubicBezTo>
                  <a:pt x="561" y="827"/>
                  <a:pt x="561" y="827"/>
                  <a:pt x="562" y="827"/>
                </a:cubicBezTo>
                <a:cubicBezTo>
                  <a:pt x="562" y="827"/>
                  <a:pt x="562" y="827"/>
                  <a:pt x="562" y="828"/>
                </a:cubicBezTo>
                <a:cubicBezTo>
                  <a:pt x="562" y="828"/>
                  <a:pt x="561" y="828"/>
                  <a:pt x="561" y="828"/>
                </a:cubicBezTo>
                <a:cubicBezTo>
                  <a:pt x="562" y="828"/>
                  <a:pt x="562" y="828"/>
                  <a:pt x="562" y="829"/>
                </a:cubicBezTo>
                <a:cubicBezTo>
                  <a:pt x="563" y="829"/>
                  <a:pt x="562" y="829"/>
                  <a:pt x="562" y="829"/>
                </a:cubicBezTo>
                <a:cubicBezTo>
                  <a:pt x="562" y="829"/>
                  <a:pt x="562" y="829"/>
                  <a:pt x="562" y="829"/>
                </a:cubicBezTo>
                <a:cubicBezTo>
                  <a:pt x="562" y="829"/>
                  <a:pt x="562" y="830"/>
                  <a:pt x="561" y="829"/>
                </a:cubicBezTo>
                <a:cubicBezTo>
                  <a:pt x="561" y="829"/>
                  <a:pt x="561" y="829"/>
                  <a:pt x="561" y="829"/>
                </a:cubicBezTo>
                <a:cubicBezTo>
                  <a:pt x="560" y="829"/>
                  <a:pt x="560" y="829"/>
                  <a:pt x="560" y="829"/>
                </a:cubicBezTo>
                <a:cubicBezTo>
                  <a:pt x="560" y="829"/>
                  <a:pt x="560" y="829"/>
                  <a:pt x="560" y="830"/>
                </a:cubicBezTo>
                <a:cubicBezTo>
                  <a:pt x="560" y="830"/>
                  <a:pt x="560" y="830"/>
                  <a:pt x="560" y="830"/>
                </a:cubicBezTo>
                <a:cubicBezTo>
                  <a:pt x="561" y="830"/>
                  <a:pt x="561" y="831"/>
                  <a:pt x="561" y="831"/>
                </a:cubicBezTo>
                <a:cubicBezTo>
                  <a:pt x="561" y="831"/>
                  <a:pt x="560" y="831"/>
                  <a:pt x="560" y="832"/>
                </a:cubicBezTo>
                <a:cubicBezTo>
                  <a:pt x="560" y="832"/>
                  <a:pt x="561" y="832"/>
                  <a:pt x="561" y="833"/>
                </a:cubicBezTo>
                <a:cubicBezTo>
                  <a:pt x="561" y="833"/>
                  <a:pt x="561" y="834"/>
                  <a:pt x="561" y="834"/>
                </a:cubicBezTo>
                <a:cubicBezTo>
                  <a:pt x="561" y="834"/>
                  <a:pt x="562" y="835"/>
                  <a:pt x="562" y="835"/>
                </a:cubicBezTo>
                <a:cubicBezTo>
                  <a:pt x="562" y="835"/>
                  <a:pt x="562" y="836"/>
                  <a:pt x="562" y="836"/>
                </a:cubicBezTo>
                <a:cubicBezTo>
                  <a:pt x="562" y="837"/>
                  <a:pt x="562" y="837"/>
                  <a:pt x="562" y="837"/>
                </a:cubicBezTo>
                <a:cubicBezTo>
                  <a:pt x="562" y="837"/>
                  <a:pt x="562" y="838"/>
                  <a:pt x="562" y="838"/>
                </a:cubicBezTo>
                <a:cubicBezTo>
                  <a:pt x="562" y="838"/>
                  <a:pt x="562" y="839"/>
                  <a:pt x="563" y="839"/>
                </a:cubicBezTo>
                <a:cubicBezTo>
                  <a:pt x="563" y="840"/>
                  <a:pt x="564" y="839"/>
                  <a:pt x="564" y="840"/>
                </a:cubicBezTo>
                <a:cubicBezTo>
                  <a:pt x="565" y="840"/>
                  <a:pt x="565" y="840"/>
                  <a:pt x="565" y="840"/>
                </a:cubicBezTo>
                <a:cubicBezTo>
                  <a:pt x="566" y="839"/>
                  <a:pt x="566" y="839"/>
                  <a:pt x="566" y="839"/>
                </a:cubicBezTo>
                <a:cubicBezTo>
                  <a:pt x="565" y="839"/>
                  <a:pt x="565" y="838"/>
                  <a:pt x="565" y="838"/>
                </a:cubicBezTo>
                <a:cubicBezTo>
                  <a:pt x="566" y="838"/>
                  <a:pt x="566" y="838"/>
                  <a:pt x="566" y="838"/>
                </a:cubicBezTo>
                <a:cubicBezTo>
                  <a:pt x="566" y="837"/>
                  <a:pt x="566" y="837"/>
                  <a:pt x="566" y="837"/>
                </a:cubicBezTo>
                <a:cubicBezTo>
                  <a:pt x="566" y="837"/>
                  <a:pt x="567" y="837"/>
                  <a:pt x="567" y="837"/>
                </a:cubicBezTo>
                <a:cubicBezTo>
                  <a:pt x="566" y="836"/>
                  <a:pt x="566" y="837"/>
                  <a:pt x="565" y="837"/>
                </a:cubicBezTo>
                <a:cubicBezTo>
                  <a:pt x="565" y="837"/>
                  <a:pt x="565" y="836"/>
                  <a:pt x="565" y="836"/>
                </a:cubicBezTo>
                <a:cubicBezTo>
                  <a:pt x="565" y="836"/>
                  <a:pt x="566" y="836"/>
                  <a:pt x="566" y="836"/>
                </a:cubicBezTo>
                <a:cubicBezTo>
                  <a:pt x="566" y="836"/>
                  <a:pt x="565" y="835"/>
                  <a:pt x="565" y="835"/>
                </a:cubicBezTo>
                <a:cubicBezTo>
                  <a:pt x="564" y="835"/>
                  <a:pt x="564" y="835"/>
                  <a:pt x="565" y="835"/>
                </a:cubicBezTo>
                <a:cubicBezTo>
                  <a:pt x="565" y="834"/>
                  <a:pt x="565" y="834"/>
                  <a:pt x="564" y="834"/>
                </a:cubicBezTo>
                <a:cubicBezTo>
                  <a:pt x="564" y="834"/>
                  <a:pt x="564" y="835"/>
                  <a:pt x="564" y="835"/>
                </a:cubicBezTo>
                <a:cubicBezTo>
                  <a:pt x="564" y="834"/>
                  <a:pt x="564" y="834"/>
                  <a:pt x="564" y="834"/>
                </a:cubicBezTo>
                <a:cubicBezTo>
                  <a:pt x="564" y="834"/>
                  <a:pt x="565" y="833"/>
                  <a:pt x="565" y="834"/>
                </a:cubicBezTo>
                <a:cubicBezTo>
                  <a:pt x="565" y="834"/>
                  <a:pt x="565" y="834"/>
                  <a:pt x="565" y="834"/>
                </a:cubicBezTo>
                <a:cubicBezTo>
                  <a:pt x="565" y="834"/>
                  <a:pt x="565" y="833"/>
                  <a:pt x="565" y="833"/>
                </a:cubicBezTo>
                <a:cubicBezTo>
                  <a:pt x="564" y="833"/>
                  <a:pt x="564" y="833"/>
                  <a:pt x="564" y="833"/>
                </a:cubicBezTo>
                <a:cubicBezTo>
                  <a:pt x="564" y="833"/>
                  <a:pt x="563" y="833"/>
                  <a:pt x="564" y="833"/>
                </a:cubicBezTo>
                <a:cubicBezTo>
                  <a:pt x="564" y="832"/>
                  <a:pt x="565" y="832"/>
                  <a:pt x="565" y="832"/>
                </a:cubicBezTo>
                <a:cubicBezTo>
                  <a:pt x="565" y="832"/>
                  <a:pt x="564" y="831"/>
                  <a:pt x="564" y="831"/>
                </a:cubicBezTo>
                <a:cubicBezTo>
                  <a:pt x="563" y="830"/>
                  <a:pt x="563" y="830"/>
                  <a:pt x="563" y="829"/>
                </a:cubicBezTo>
                <a:cubicBezTo>
                  <a:pt x="563" y="829"/>
                  <a:pt x="562" y="829"/>
                  <a:pt x="563" y="829"/>
                </a:cubicBezTo>
                <a:cubicBezTo>
                  <a:pt x="563" y="829"/>
                  <a:pt x="564" y="829"/>
                  <a:pt x="565" y="829"/>
                </a:cubicBezTo>
                <a:cubicBezTo>
                  <a:pt x="565" y="829"/>
                  <a:pt x="565" y="829"/>
                  <a:pt x="565" y="828"/>
                </a:cubicBezTo>
                <a:cubicBezTo>
                  <a:pt x="565" y="828"/>
                  <a:pt x="565" y="827"/>
                  <a:pt x="565" y="827"/>
                </a:cubicBezTo>
                <a:cubicBezTo>
                  <a:pt x="565" y="827"/>
                  <a:pt x="565" y="827"/>
                  <a:pt x="566" y="827"/>
                </a:cubicBezTo>
                <a:cubicBezTo>
                  <a:pt x="566" y="827"/>
                  <a:pt x="567" y="827"/>
                  <a:pt x="567" y="828"/>
                </a:cubicBezTo>
                <a:cubicBezTo>
                  <a:pt x="567" y="828"/>
                  <a:pt x="568" y="828"/>
                  <a:pt x="568" y="828"/>
                </a:cubicBezTo>
                <a:cubicBezTo>
                  <a:pt x="569" y="828"/>
                  <a:pt x="569" y="828"/>
                  <a:pt x="569" y="827"/>
                </a:cubicBezTo>
                <a:cubicBezTo>
                  <a:pt x="569" y="827"/>
                  <a:pt x="568" y="826"/>
                  <a:pt x="569" y="826"/>
                </a:cubicBezTo>
                <a:cubicBezTo>
                  <a:pt x="569" y="826"/>
                  <a:pt x="569" y="827"/>
                  <a:pt x="569" y="828"/>
                </a:cubicBezTo>
                <a:cubicBezTo>
                  <a:pt x="569" y="828"/>
                  <a:pt x="569" y="828"/>
                  <a:pt x="568" y="828"/>
                </a:cubicBezTo>
                <a:cubicBezTo>
                  <a:pt x="567" y="828"/>
                  <a:pt x="567" y="829"/>
                  <a:pt x="567" y="829"/>
                </a:cubicBezTo>
                <a:cubicBezTo>
                  <a:pt x="567" y="830"/>
                  <a:pt x="567" y="830"/>
                  <a:pt x="567" y="830"/>
                </a:cubicBezTo>
                <a:cubicBezTo>
                  <a:pt x="567" y="830"/>
                  <a:pt x="568" y="831"/>
                  <a:pt x="568" y="830"/>
                </a:cubicBezTo>
                <a:cubicBezTo>
                  <a:pt x="568" y="830"/>
                  <a:pt x="569" y="830"/>
                  <a:pt x="569" y="830"/>
                </a:cubicBezTo>
                <a:cubicBezTo>
                  <a:pt x="569" y="830"/>
                  <a:pt x="569" y="830"/>
                  <a:pt x="569" y="831"/>
                </a:cubicBezTo>
                <a:cubicBezTo>
                  <a:pt x="569" y="831"/>
                  <a:pt x="569" y="831"/>
                  <a:pt x="569" y="831"/>
                </a:cubicBezTo>
                <a:cubicBezTo>
                  <a:pt x="569" y="831"/>
                  <a:pt x="569" y="831"/>
                  <a:pt x="570" y="831"/>
                </a:cubicBezTo>
                <a:cubicBezTo>
                  <a:pt x="570" y="832"/>
                  <a:pt x="570" y="832"/>
                  <a:pt x="570" y="832"/>
                </a:cubicBezTo>
                <a:cubicBezTo>
                  <a:pt x="570" y="833"/>
                  <a:pt x="571" y="834"/>
                  <a:pt x="571" y="833"/>
                </a:cubicBezTo>
                <a:cubicBezTo>
                  <a:pt x="570" y="833"/>
                  <a:pt x="570" y="833"/>
                  <a:pt x="570" y="832"/>
                </a:cubicBezTo>
                <a:cubicBezTo>
                  <a:pt x="570" y="832"/>
                  <a:pt x="569" y="831"/>
                  <a:pt x="569" y="831"/>
                </a:cubicBezTo>
                <a:cubicBezTo>
                  <a:pt x="569" y="832"/>
                  <a:pt x="568" y="832"/>
                  <a:pt x="568" y="832"/>
                </a:cubicBezTo>
                <a:cubicBezTo>
                  <a:pt x="568" y="832"/>
                  <a:pt x="568" y="832"/>
                  <a:pt x="568" y="833"/>
                </a:cubicBezTo>
                <a:cubicBezTo>
                  <a:pt x="569" y="833"/>
                  <a:pt x="569" y="833"/>
                  <a:pt x="570" y="834"/>
                </a:cubicBezTo>
                <a:cubicBezTo>
                  <a:pt x="570" y="834"/>
                  <a:pt x="570" y="834"/>
                  <a:pt x="570" y="834"/>
                </a:cubicBezTo>
                <a:cubicBezTo>
                  <a:pt x="570" y="834"/>
                  <a:pt x="569" y="834"/>
                  <a:pt x="569" y="834"/>
                </a:cubicBezTo>
                <a:cubicBezTo>
                  <a:pt x="569" y="834"/>
                  <a:pt x="569" y="834"/>
                  <a:pt x="568" y="834"/>
                </a:cubicBezTo>
                <a:cubicBezTo>
                  <a:pt x="568" y="834"/>
                  <a:pt x="569" y="835"/>
                  <a:pt x="569" y="835"/>
                </a:cubicBezTo>
                <a:cubicBezTo>
                  <a:pt x="569" y="835"/>
                  <a:pt x="569" y="835"/>
                  <a:pt x="569" y="835"/>
                </a:cubicBezTo>
                <a:cubicBezTo>
                  <a:pt x="569" y="835"/>
                  <a:pt x="569" y="835"/>
                  <a:pt x="569" y="836"/>
                </a:cubicBezTo>
                <a:cubicBezTo>
                  <a:pt x="569" y="836"/>
                  <a:pt x="570" y="836"/>
                  <a:pt x="570" y="836"/>
                </a:cubicBezTo>
                <a:cubicBezTo>
                  <a:pt x="570" y="837"/>
                  <a:pt x="570" y="837"/>
                  <a:pt x="570" y="837"/>
                </a:cubicBezTo>
                <a:cubicBezTo>
                  <a:pt x="570" y="837"/>
                  <a:pt x="570" y="837"/>
                  <a:pt x="570" y="838"/>
                </a:cubicBezTo>
                <a:cubicBezTo>
                  <a:pt x="570" y="838"/>
                  <a:pt x="570" y="838"/>
                  <a:pt x="570" y="838"/>
                </a:cubicBezTo>
                <a:cubicBezTo>
                  <a:pt x="570" y="839"/>
                  <a:pt x="569" y="839"/>
                  <a:pt x="569" y="839"/>
                </a:cubicBezTo>
                <a:cubicBezTo>
                  <a:pt x="569" y="840"/>
                  <a:pt x="569" y="840"/>
                  <a:pt x="570" y="841"/>
                </a:cubicBezTo>
                <a:cubicBezTo>
                  <a:pt x="570" y="841"/>
                  <a:pt x="571" y="841"/>
                  <a:pt x="571" y="841"/>
                </a:cubicBezTo>
                <a:cubicBezTo>
                  <a:pt x="571" y="842"/>
                  <a:pt x="570" y="842"/>
                  <a:pt x="571" y="842"/>
                </a:cubicBezTo>
                <a:cubicBezTo>
                  <a:pt x="571" y="842"/>
                  <a:pt x="571" y="842"/>
                  <a:pt x="572" y="842"/>
                </a:cubicBezTo>
                <a:cubicBezTo>
                  <a:pt x="572" y="842"/>
                  <a:pt x="572" y="842"/>
                  <a:pt x="572" y="842"/>
                </a:cubicBezTo>
                <a:cubicBezTo>
                  <a:pt x="571" y="843"/>
                  <a:pt x="571" y="842"/>
                  <a:pt x="571" y="843"/>
                </a:cubicBezTo>
                <a:cubicBezTo>
                  <a:pt x="571" y="843"/>
                  <a:pt x="571" y="844"/>
                  <a:pt x="571" y="844"/>
                </a:cubicBezTo>
                <a:cubicBezTo>
                  <a:pt x="571" y="843"/>
                  <a:pt x="571" y="843"/>
                  <a:pt x="570" y="843"/>
                </a:cubicBezTo>
                <a:cubicBezTo>
                  <a:pt x="570" y="843"/>
                  <a:pt x="570" y="843"/>
                  <a:pt x="570" y="844"/>
                </a:cubicBezTo>
                <a:cubicBezTo>
                  <a:pt x="570" y="844"/>
                  <a:pt x="570" y="844"/>
                  <a:pt x="570" y="844"/>
                </a:cubicBezTo>
                <a:cubicBezTo>
                  <a:pt x="571" y="844"/>
                  <a:pt x="571" y="844"/>
                  <a:pt x="571" y="844"/>
                </a:cubicBezTo>
                <a:cubicBezTo>
                  <a:pt x="570" y="845"/>
                  <a:pt x="570" y="844"/>
                  <a:pt x="570" y="845"/>
                </a:cubicBezTo>
                <a:cubicBezTo>
                  <a:pt x="571" y="846"/>
                  <a:pt x="571" y="846"/>
                  <a:pt x="571" y="846"/>
                </a:cubicBezTo>
                <a:cubicBezTo>
                  <a:pt x="572" y="846"/>
                  <a:pt x="572" y="846"/>
                  <a:pt x="573" y="846"/>
                </a:cubicBezTo>
                <a:cubicBezTo>
                  <a:pt x="573" y="847"/>
                  <a:pt x="573" y="847"/>
                  <a:pt x="574" y="847"/>
                </a:cubicBezTo>
                <a:cubicBezTo>
                  <a:pt x="574" y="847"/>
                  <a:pt x="574" y="846"/>
                  <a:pt x="575" y="846"/>
                </a:cubicBezTo>
                <a:cubicBezTo>
                  <a:pt x="575" y="847"/>
                  <a:pt x="575" y="847"/>
                  <a:pt x="575" y="848"/>
                </a:cubicBezTo>
                <a:cubicBezTo>
                  <a:pt x="575" y="848"/>
                  <a:pt x="575" y="848"/>
                  <a:pt x="575" y="849"/>
                </a:cubicBezTo>
                <a:cubicBezTo>
                  <a:pt x="575" y="849"/>
                  <a:pt x="575" y="849"/>
                  <a:pt x="574" y="849"/>
                </a:cubicBezTo>
                <a:cubicBezTo>
                  <a:pt x="574" y="850"/>
                  <a:pt x="574" y="850"/>
                  <a:pt x="574" y="850"/>
                </a:cubicBezTo>
                <a:cubicBezTo>
                  <a:pt x="573" y="851"/>
                  <a:pt x="573" y="851"/>
                  <a:pt x="573" y="851"/>
                </a:cubicBezTo>
                <a:cubicBezTo>
                  <a:pt x="572" y="851"/>
                  <a:pt x="572" y="851"/>
                  <a:pt x="572" y="851"/>
                </a:cubicBezTo>
                <a:cubicBezTo>
                  <a:pt x="573" y="851"/>
                  <a:pt x="573" y="852"/>
                  <a:pt x="573" y="852"/>
                </a:cubicBezTo>
                <a:cubicBezTo>
                  <a:pt x="573" y="852"/>
                  <a:pt x="572" y="852"/>
                  <a:pt x="573" y="853"/>
                </a:cubicBezTo>
                <a:cubicBezTo>
                  <a:pt x="573" y="853"/>
                  <a:pt x="573" y="853"/>
                  <a:pt x="574" y="853"/>
                </a:cubicBezTo>
                <a:cubicBezTo>
                  <a:pt x="574" y="853"/>
                  <a:pt x="575" y="853"/>
                  <a:pt x="575" y="853"/>
                </a:cubicBezTo>
                <a:cubicBezTo>
                  <a:pt x="575" y="853"/>
                  <a:pt x="576" y="853"/>
                  <a:pt x="576" y="854"/>
                </a:cubicBezTo>
                <a:cubicBezTo>
                  <a:pt x="576" y="854"/>
                  <a:pt x="576" y="854"/>
                  <a:pt x="576" y="854"/>
                </a:cubicBezTo>
                <a:cubicBezTo>
                  <a:pt x="575" y="854"/>
                  <a:pt x="575" y="853"/>
                  <a:pt x="575" y="853"/>
                </a:cubicBezTo>
                <a:cubicBezTo>
                  <a:pt x="574" y="853"/>
                  <a:pt x="574" y="853"/>
                  <a:pt x="574" y="853"/>
                </a:cubicBezTo>
                <a:cubicBezTo>
                  <a:pt x="573" y="853"/>
                  <a:pt x="573" y="853"/>
                  <a:pt x="573" y="854"/>
                </a:cubicBezTo>
                <a:cubicBezTo>
                  <a:pt x="573" y="854"/>
                  <a:pt x="573" y="855"/>
                  <a:pt x="573" y="855"/>
                </a:cubicBezTo>
                <a:cubicBezTo>
                  <a:pt x="573" y="856"/>
                  <a:pt x="573" y="856"/>
                  <a:pt x="573" y="856"/>
                </a:cubicBezTo>
                <a:cubicBezTo>
                  <a:pt x="574" y="855"/>
                  <a:pt x="574" y="855"/>
                  <a:pt x="575" y="855"/>
                </a:cubicBezTo>
                <a:cubicBezTo>
                  <a:pt x="575" y="855"/>
                  <a:pt x="576" y="855"/>
                  <a:pt x="575" y="855"/>
                </a:cubicBezTo>
                <a:cubicBezTo>
                  <a:pt x="575" y="856"/>
                  <a:pt x="574" y="856"/>
                  <a:pt x="574" y="856"/>
                </a:cubicBezTo>
                <a:cubicBezTo>
                  <a:pt x="574" y="857"/>
                  <a:pt x="574" y="857"/>
                  <a:pt x="574" y="858"/>
                </a:cubicBezTo>
                <a:cubicBezTo>
                  <a:pt x="574" y="858"/>
                  <a:pt x="574" y="858"/>
                  <a:pt x="574" y="858"/>
                </a:cubicBezTo>
                <a:cubicBezTo>
                  <a:pt x="574" y="859"/>
                  <a:pt x="574" y="860"/>
                  <a:pt x="574" y="859"/>
                </a:cubicBezTo>
                <a:cubicBezTo>
                  <a:pt x="574" y="859"/>
                  <a:pt x="575" y="859"/>
                  <a:pt x="575" y="858"/>
                </a:cubicBezTo>
                <a:cubicBezTo>
                  <a:pt x="575" y="858"/>
                  <a:pt x="575" y="858"/>
                  <a:pt x="575" y="858"/>
                </a:cubicBezTo>
                <a:cubicBezTo>
                  <a:pt x="575" y="858"/>
                  <a:pt x="575" y="859"/>
                  <a:pt x="575" y="859"/>
                </a:cubicBezTo>
                <a:cubicBezTo>
                  <a:pt x="575" y="859"/>
                  <a:pt x="575" y="860"/>
                  <a:pt x="575" y="860"/>
                </a:cubicBezTo>
                <a:cubicBezTo>
                  <a:pt x="574" y="860"/>
                  <a:pt x="574" y="860"/>
                  <a:pt x="574" y="861"/>
                </a:cubicBezTo>
                <a:cubicBezTo>
                  <a:pt x="574" y="861"/>
                  <a:pt x="574" y="862"/>
                  <a:pt x="574" y="862"/>
                </a:cubicBezTo>
                <a:cubicBezTo>
                  <a:pt x="574" y="861"/>
                  <a:pt x="573" y="861"/>
                  <a:pt x="574" y="860"/>
                </a:cubicBezTo>
                <a:cubicBezTo>
                  <a:pt x="574" y="860"/>
                  <a:pt x="574" y="859"/>
                  <a:pt x="573" y="859"/>
                </a:cubicBezTo>
                <a:cubicBezTo>
                  <a:pt x="573" y="859"/>
                  <a:pt x="573" y="859"/>
                  <a:pt x="573" y="859"/>
                </a:cubicBezTo>
                <a:cubicBezTo>
                  <a:pt x="573" y="859"/>
                  <a:pt x="573" y="859"/>
                  <a:pt x="573" y="859"/>
                </a:cubicBezTo>
                <a:cubicBezTo>
                  <a:pt x="572" y="859"/>
                  <a:pt x="572" y="859"/>
                  <a:pt x="571" y="859"/>
                </a:cubicBezTo>
                <a:cubicBezTo>
                  <a:pt x="571" y="859"/>
                  <a:pt x="570" y="859"/>
                  <a:pt x="570" y="859"/>
                </a:cubicBezTo>
                <a:cubicBezTo>
                  <a:pt x="570" y="859"/>
                  <a:pt x="570" y="859"/>
                  <a:pt x="570" y="859"/>
                </a:cubicBezTo>
                <a:cubicBezTo>
                  <a:pt x="570" y="859"/>
                  <a:pt x="571" y="859"/>
                  <a:pt x="571" y="859"/>
                </a:cubicBezTo>
                <a:cubicBezTo>
                  <a:pt x="572" y="859"/>
                  <a:pt x="572" y="858"/>
                  <a:pt x="572" y="858"/>
                </a:cubicBezTo>
                <a:cubicBezTo>
                  <a:pt x="571" y="858"/>
                  <a:pt x="571" y="858"/>
                  <a:pt x="571" y="857"/>
                </a:cubicBezTo>
                <a:cubicBezTo>
                  <a:pt x="570" y="856"/>
                  <a:pt x="570" y="856"/>
                  <a:pt x="570" y="856"/>
                </a:cubicBezTo>
                <a:cubicBezTo>
                  <a:pt x="569" y="856"/>
                  <a:pt x="569" y="856"/>
                  <a:pt x="569" y="856"/>
                </a:cubicBezTo>
                <a:cubicBezTo>
                  <a:pt x="569" y="857"/>
                  <a:pt x="569" y="857"/>
                  <a:pt x="569" y="857"/>
                </a:cubicBezTo>
                <a:cubicBezTo>
                  <a:pt x="569" y="857"/>
                  <a:pt x="568" y="857"/>
                  <a:pt x="568" y="856"/>
                </a:cubicBezTo>
                <a:cubicBezTo>
                  <a:pt x="567" y="856"/>
                  <a:pt x="567" y="856"/>
                  <a:pt x="567" y="856"/>
                </a:cubicBezTo>
                <a:cubicBezTo>
                  <a:pt x="566" y="856"/>
                  <a:pt x="566" y="857"/>
                  <a:pt x="566" y="857"/>
                </a:cubicBezTo>
                <a:cubicBezTo>
                  <a:pt x="566" y="857"/>
                  <a:pt x="565" y="857"/>
                  <a:pt x="565" y="857"/>
                </a:cubicBezTo>
                <a:cubicBezTo>
                  <a:pt x="565" y="857"/>
                  <a:pt x="566" y="857"/>
                  <a:pt x="566" y="857"/>
                </a:cubicBezTo>
                <a:cubicBezTo>
                  <a:pt x="566" y="858"/>
                  <a:pt x="566" y="858"/>
                  <a:pt x="566" y="858"/>
                </a:cubicBezTo>
                <a:cubicBezTo>
                  <a:pt x="567" y="858"/>
                  <a:pt x="567" y="858"/>
                  <a:pt x="567" y="858"/>
                </a:cubicBezTo>
                <a:cubicBezTo>
                  <a:pt x="567" y="857"/>
                  <a:pt x="567" y="857"/>
                  <a:pt x="568" y="857"/>
                </a:cubicBezTo>
                <a:cubicBezTo>
                  <a:pt x="568" y="857"/>
                  <a:pt x="568" y="858"/>
                  <a:pt x="568" y="858"/>
                </a:cubicBezTo>
                <a:cubicBezTo>
                  <a:pt x="568" y="859"/>
                  <a:pt x="567" y="859"/>
                  <a:pt x="567" y="859"/>
                </a:cubicBezTo>
                <a:cubicBezTo>
                  <a:pt x="567" y="859"/>
                  <a:pt x="567" y="859"/>
                  <a:pt x="567" y="859"/>
                </a:cubicBezTo>
                <a:cubicBezTo>
                  <a:pt x="566" y="859"/>
                  <a:pt x="566" y="859"/>
                  <a:pt x="566" y="860"/>
                </a:cubicBezTo>
                <a:cubicBezTo>
                  <a:pt x="566" y="860"/>
                  <a:pt x="567" y="860"/>
                  <a:pt x="567" y="860"/>
                </a:cubicBezTo>
                <a:cubicBezTo>
                  <a:pt x="566" y="860"/>
                  <a:pt x="566" y="860"/>
                  <a:pt x="566" y="860"/>
                </a:cubicBezTo>
                <a:cubicBezTo>
                  <a:pt x="565" y="860"/>
                  <a:pt x="565" y="861"/>
                  <a:pt x="565" y="861"/>
                </a:cubicBezTo>
                <a:cubicBezTo>
                  <a:pt x="564" y="861"/>
                  <a:pt x="564" y="862"/>
                  <a:pt x="564" y="862"/>
                </a:cubicBezTo>
                <a:cubicBezTo>
                  <a:pt x="564" y="863"/>
                  <a:pt x="565" y="863"/>
                  <a:pt x="565" y="863"/>
                </a:cubicBezTo>
                <a:cubicBezTo>
                  <a:pt x="565" y="863"/>
                  <a:pt x="565" y="862"/>
                  <a:pt x="565" y="862"/>
                </a:cubicBezTo>
                <a:cubicBezTo>
                  <a:pt x="565" y="863"/>
                  <a:pt x="565" y="863"/>
                  <a:pt x="565" y="863"/>
                </a:cubicBezTo>
                <a:cubicBezTo>
                  <a:pt x="565" y="864"/>
                  <a:pt x="566" y="864"/>
                  <a:pt x="566" y="864"/>
                </a:cubicBezTo>
                <a:cubicBezTo>
                  <a:pt x="567" y="864"/>
                  <a:pt x="566" y="863"/>
                  <a:pt x="566" y="863"/>
                </a:cubicBezTo>
                <a:cubicBezTo>
                  <a:pt x="566" y="862"/>
                  <a:pt x="565" y="862"/>
                  <a:pt x="565" y="862"/>
                </a:cubicBezTo>
                <a:cubicBezTo>
                  <a:pt x="566" y="862"/>
                  <a:pt x="566" y="862"/>
                  <a:pt x="566" y="862"/>
                </a:cubicBezTo>
                <a:cubicBezTo>
                  <a:pt x="567" y="862"/>
                  <a:pt x="568" y="860"/>
                  <a:pt x="568" y="861"/>
                </a:cubicBezTo>
                <a:cubicBezTo>
                  <a:pt x="568" y="861"/>
                  <a:pt x="568" y="861"/>
                  <a:pt x="568" y="861"/>
                </a:cubicBezTo>
                <a:cubicBezTo>
                  <a:pt x="567" y="862"/>
                  <a:pt x="568" y="862"/>
                  <a:pt x="568" y="862"/>
                </a:cubicBezTo>
                <a:cubicBezTo>
                  <a:pt x="569" y="863"/>
                  <a:pt x="570" y="863"/>
                  <a:pt x="570" y="863"/>
                </a:cubicBezTo>
                <a:cubicBezTo>
                  <a:pt x="571" y="864"/>
                  <a:pt x="571" y="864"/>
                  <a:pt x="571" y="863"/>
                </a:cubicBezTo>
                <a:cubicBezTo>
                  <a:pt x="571" y="863"/>
                  <a:pt x="571" y="863"/>
                  <a:pt x="571" y="863"/>
                </a:cubicBezTo>
                <a:cubicBezTo>
                  <a:pt x="572" y="863"/>
                  <a:pt x="573" y="863"/>
                  <a:pt x="573" y="863"/>
                </a:cubicBezTo>
                <a:cubicBezTo>
                  <a:pt x="573" y="864"/>
                  <a:pt x="573" y="864"/>
                  <a:pt x="574" y="864"/>
                </a:cubicBezTo>
                <a:cubicBezTo>
                  <a:pt x="575" y="864"/>
                  <a:pt x="575" y="865"/>
                  <a:pt x="575" y="865"/>
                </a:cubicBezTo>
                <a:cubicBezTo>
                  <a:pt x="575" y="865"/>
                  <a:pt x="575" y="866"/>
                  <a:pt x="575" y="866"/>
                </a:cubicBezTo>
                <a:cubicBezTo>
                  <a:pt x="575" y="866"/>
                  <a:pt x="575" y="866"/>
                  <a:pt x="574" y="866"/>
                </a:cubicBezTo>
                <a:cubicBezTo>
                  <a:pt x="574" y="866"/>
                  <a:pt x="574" y="866"/>
                  <a:pt x="574" y="866"/>
                </a:cubicBezTo>
                <a:cubicBezTo>
                  <a:pt x="573" y="866"/>
                  <a:pt x="573" y="867"/>
                  <a:pt x="573" y="867"/>
                </a:cubicBezTo>
                <a:cubicBezTo>
                  <a:pt x="573" y="867"/>
                  <a:pt x="573" y="867"/>
                  <a:pt x="574" y="868"/>
                </a:cubicBezTo>
                <a:cubicBezTo>
                  <a:pt x="574" y="868"/>
                  <a:pt x="574" y="868"/>
                  <a:pt x="575" y="868"/>
                </a:cubicBezTo>
                <a:cubicBezTo>
                  <a:pt x="575" y="868"/>
                  <a:pt x="576" y="868"/>
                  <a:pt x="576" y="868"/>
                </a:cubicBezTo>
                <a:cubicBezTo>
                  <a:pt x="576" y="869"/>
                  <a:pt x="575" y="869"/>
                  <a:pt x="575" y="869"/>
                </a:cubicBezTo>
                <a:cubicBezTo>
                  <a:pt x="575" y="869"/>
                  <a:pt x="576" y="869"/>
                  <a:pt x="576" y="870"/>
                </a:cubicBezTo>
                <a:cubicBezTo>
                  <a:pt x="577" y="870"/>
                  <a:pt x="577" y="870"/>
                  <a:pt x="577" y="870"/>
                </a:cubicBezTo>
                <a:cubicBezTo>
                  <a:pt x="578" y="870"/>
                  <a:pt x="578" y="869"/>
                  <a:pt x="578" y="869"/>
                </a:cubicBezTo>
                <a:cubicBezTo>
                  <a:pt x="578" y="869"/>
                  <a:pt x="577" y="868"/>
                  <a:pt x="578" y="868"/>
                </a:cubicBezTo>
                <a:cubicBezTo>
                  <a:pt x="578" y="868"/>
                  <a:pt x="578" y="870"/>
                  <a:pt x="579" y="870"/>
                </a:cubicBezTo>
                <a:cubicBezTo>
                  <a:pt x="579" y="870"/>
                  <a:pt x="579" y="870"/>
                  <a:pt x="580" y="870"/>
                </a:cubicBezTo>
                <a:cubicBezTo>
                  <a:pt x="580" y="870"/>
                  <a:pt x="582" y="871"/>
                  <a:pt x="581" y="871"/>
                </a:cubicBezTo>
                <a:cubicBezTo>
                  <a:pt x="581" y="871"/>
                  <a:pt x="579" y="870"/>
                  <a:pt x="579" y="871"/>
                </a:cubicBezTo>
                <a:cubicBezTo>
                  <a:pt x="580" y="871"/>
                  <a:pt x="580" y="872"/>
                  <a:pt x="580" y="872"/>
                </a:cubicBezTo>
                <a:cubicBezTo>
                  <a:pt x="581" y="872"/>
                  <a:pt x="581" y="872"/>
                  <a:pt x="581" y="872"/>
                </a:cubicBezTo>
                <a:cubicBezTo>
                  <a:pt x="582" y="872"/>
                  <a:pt x="582" y="872"/>
                  <a:pt x="582" y="872"/>
                </a:cubicBezTo>
                <a:cubicBezTo>
                  <a:pt x="581" y="873"/>
                  <a:pt x="581" y="873"/>
                  <a:pt x="581" y="872"/>
                </a:cubicBezTo>
                <a:cubicBezTo>
                  <a:pt x="581" y="872"/>
                  <a:pt x="581" y="872"/>
                  <a:pt x="580" y="872"/>
                </a:cubicBezTo>
                <a:cubicBezTo>
                  <a:pt x="580" y="873"/>
                  <a:pt x="580" y="873"/>
                  <a:pt x="580" y="872"/>
                </a:cubicBezTo>
                <a:cubicBezTo>
                  <a:pt x="580" y="871"/>
                  <a:pt x="579" y="872"/>
                  <a:pt x="579" y="872"/>
                </a:cubicBezTo>
                <a:cubicBezTo>
                  <a:pt x="579" y="872"/>
                  <a:pt x="578" y="872"/>
                  <a:pt x="578" y="871"/>
                </a:cubicBezTo>
                <a:cubicBezTo>
                  <a:pt x="578" y="871"/>
                  <a:pt x="578" y="871"/>
                  <a:pt x="577" y="871"/>
                </a:cubicBezTo>
                <a:cubicBezTo>
                  <a:pt x="577" y="871"/>
                  <a:pt x="576" y="871"/>
                  <a:pt x="576" y="871"/>
                </a:cubicBezTo>
                <a:cubicBezTo>
                  <a:pt x="576" y="871"/>
                  <a:pt x="576" y="871"/>
                  <a:pt x="576" y="871"/>
                </a:cubicBezTo>
                <a:cubicBezTo>
                  <a:pt x="576" y="872"/>
                  <a:pt x="577" y="872"/>
                  <a:pt x="577" y="872"/>
                </a:cubicBezTo>
                <a:cubicBezTo>
                  <a:pt x="577" y="872"/>
                  <a:pt x="576" y="872"/>
                  <a:pt x="576" y="872"/>
                </a:cubicBezTo>
                <a:cubicBezTo>
                  <a:pt x="576" y="872"/>
                  <a:pt x="576" y="871"/>
                  <a:pt x="575" y="871"/>
                </a:cubicBezTo>
                <a:cubicBezTo>
                  <a:pt x="575" y="871"/>
                  <a:pt x="575" y="871"/>
                  <a:pt x="575" y="871"/>
                </a:cubicBezTo>
                <a:cubicBezTo>
                  <a:pt x="574" y="871"/>
                  <a:pt x="574" y="871"/>
                  <a:pt x="574" y="871"/>
                </a:cubicBezTo>
                <a:cubicBezTo>
                  <a:pt x="574" y="871"/>
                  <a:pt x="574" y="872"/>
                  <a:pt x="575" y="872"/>
                </a:cubicBezTo>
                <a:cubicBezTo>
                  <a:pt x="575" y="872"/>
                  <a:pt x="575" y="872"/>
                  <a:pt x="575" y="872"/>
                </a:cubicBezTo>
                <a:cubicBezTo>
                  <a:pt x="575" y="872"/>
                  <a:pt x="575" y="872"/>
                  <a:pt x="575" y="872"/>
                </a:cubicBezTo>
                <a:cubicBezTo>
                  <a:pt x="575" y="873"/>
                  <a:pt x="575" y="873"/>
                  <a:pt x="575" y="873"/>
                </a:cubicBezTo>
                <a:cubicBezTo>
                  <a:pt x="575" y="873"/>
                  <a:pt x="576" y="873"/>
                  <a:pt x="576" y="873"/>
                </a:cubicBezTo>
                <a:cubicBezTo>
                  <a:pt x="576" y="873"/>
                  <a:pt x="576" y="873"/>
                  <a:pt x="576" y="873"/>
                </a:cubicBezTo>
                <a:cubicBezTo>
                  <a:pt x="576" y="873"/>
                  <a:pt x="576" y="873"/>
                  <a:pt x="577" y="873"/>
                </a:cubicBezTo>
                <a:cubicBezTo>
                  <a:pt x="577" y="873"/>
                  <a:pt x="577" y="873"/>
                  <a:pt x="577" y="873"/>
                </a:cubicBezTo>
                <a:cubicBezTo>
                  <a:pt x="577" y="873"/>
                  <a:pt x="578" y="873"/>
                  <a:pt x="578" y="873"/>
                </a:cubicBezTo>
                <a:cubicBezTo>
                  <a:pt x="578" y="874"/>
                  <a:pt x="578" y="874"/>
                  <a:pt x="578" y="874"/>
                </a:cubicBezTo>
                <a:cubicBezTo>
                  <a:pt x="579" y="874"/>
                  <a:pt x="579" y="874"/>
                  <a:pt x="579" y="874"/>
                </a:cubicBezTo>
                <a:cubicBezTo>
                  <a:pt x="579" y="874"/>
                  <a:pt x="579" y="875"/>
                  <a:pt x="579" y="875"/>
                </a:cubicBezTo>
                <a:cubicBezTo>
                  <a:pt x="579" y="875"/>
                  <a:pt x="578" y="875"/>
                  <a:pt x="578" y="875"/>
                </a:cubicBezTo>
                <a:cubicBezTo>
                  <a:pt x="578" y="874"/>
                  <a:pt x="578" y="874"/>
                  <a:pt x="577" y="874"/>
                </a:cubicBezTo>
                <a:cubicBezTo>
                  <a:pt x="577" y="875"/>
                  <a:pt x="577" y="875"/>
                  <a:pt x="577" y="875"/>
                </a:cubicBezTo>
                <a:cubicBezTo>
                  <a:pt x="577" y="876"/>
                  <a:pt x="577" y="876"/>
                  <a:pt x="578" y="876"/>
                </a:cubicBezTo>
                <a:cubicBezTo>
                  <a:pt x="578" y="876"/>
                  <a:pt x="579" y="876"/>
                  <a:pt x="579" y="876"/>
                </a:cubicBezTo>
                <a:cubicBezTo>
                  <a:pt x="579" y="876"/>
                  <a:pt x="578" y="876"/>
                  <a:pt x="578" y="876"/>
                </a:cubicBezTo>
                <a:cubicBezTo>
                  <a:pt x="578" y="876"/>
                  <a:pt x="577" y="876"/>
                  <a:pt x="578" y="877"/>
                </a:cubicBezTo>
                <a:cubicBezTo>
                  <a:pt x="578" y="877"/>
                  <a:pt x="578" y="877"/>
                  <a:pt x="578" y="878"/>
                </a:cubicBezTo>
                <a:cubicBezTo>
                  <a:pt x="578" y="878"/>
                  <a:pt x="578" y="878"/>
                  <a:pt x="578" y="878"/>
                </a:cubicBezTo>
                <a:cubicBezTo>
                  <a:pt x="579" y="879"/>
                  <a:pt x="579" y="879"/>
                  <a:pt x="579" y="879"/>
                </a:cubicBezTo>
                <a:cubicBezTo>
                  <a:pt x="579" y="880"/>
                  <a:pt x="579" y="880"/>
                  <a:pt x="580" y="881"/>
                </a:cubicBezTo>
                <a:cubicBezTo>
                  <a:pt x="580" y="881"/>
                  <a:pt x="580" y="881"/>
                  <a:pt x="580" y="881"/>
                </a:cubicBezTo>
                <a:cubicBezTo>
                  <a:pt x="581" y="880"/>
                  <a:pt x="581" y="880"/>
                  <a:pt x="580" y="880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81" y="878"/>
                  <a:pt x="582" y="878"/>
                  <a:pt x="581" y="878"/>
                </a:cubicBezTo>
                <a:cubicBezTo>
                  <a:pt x="581" y="878"/>
                  <a:pt x="581" y="878"/>
                  <a:pt x="581" y="878"/>
                </a:cubicBezTo>
                <a:cubicBezTo>
                  <a:pt x="581" y="879"/>
                  <a:pt x="582" y="879"/>
                  <a:pt x="582" y="880"/>
                </a:cubicBezTo>
                <a:cubicBezTo>
                  <a:pt x="582" y="880"/>
                  <a:pt x="581" y="880"/>
                  <a:pt x="581" y="880"/>
                </a:cubicBezTo>
                <a:cubicBezTo>
                  <a:pt x="581" y="881"/>
                  <a:pt x="581" y="881"/>
                  <a:pt x="581" y="881"/>
                </a:cubicBezTo>
                <a:cubicBezTo>
                  <a:pt x="582" y="881"/>
                  <a:pt x="582" y="881"/>
                  <a:pt x="583" y="882"/>
                </a:cubicBezTo>
                <a:cubicBezTo>
                  <a:pt x="583" y="882"/>
                  <a:pt x="584" y="882"/>
                  <a:pt x="584" y="883"/>
                </a:cubicBezTo>
                <a:cubicBezTo>
                  <a:pt x="584" y="883"/>
                  <a:pt x="584" y="883"/>
                  <a:pt x="583" y="882"/>
                </a:cubicBezTo>
                <a:cubicBezTo>
                  <a:pt x="583" y="882"/>
                  <a:pt x="583" y="881"/>
                  <a:pt x="582" y="881"/>
                </a:cubicBezTo>
                <a:cubicBezTo>
                  <a:pt x="582" y="881"/>
                  <a:pt x="581" y="881"/>
                  <a:pt x="581" y="882"/>
                </a:cubicBezTo>
                <a:cubicBezTo>
                  <a:pt x="581" y="882"/>
                  <a:pt x="580" y="882"/>
                  <a:pt x="581" y="882"/>
                </a:cubicBezTo>
                <a:cubicBezTo>
                  <a:pt x="581" y="883"/>
                  <a:pt x="582" y="882"/>
                  <a:pt x="582" y="883"/>
                </a:cubicBezTo>
                <a:cubicBezTo>
                  <a:pt x="581" y="883"/>
                  <a:pt x="581" y="883"/>
                  <a:pt x="581" y="883"/>
                </a:cubicBezTo>
                <a:cubicBezTo>
                  <a:pt x="581" y="884"/>
                  <a:pt x="582" y="884"/>
                  <a:pt x="582" y="884"/>
                </a:cubicBezTo>
                <a:cubicBezTo>
                  <a:pt x="582" y="884"/>
                  <a:pt x="583" y="884"/>
                  <a:pt x="583" y="884"/>
                </a:cubicBezTo>
                <a:cubicBezTo>
                  <a:pt x="583" y="884"/>
                  <a:pt x="583" y="884"/>
                  <a:pt x="583" y="884"/>
                </a:cubicBezTo>
                <a:cubicBezTo>
                  <a:pt x="583" y="884"/>
                  <a:pt x="583" y="884"/>
                  <a:pt x="583" y="885"/>
                </a:cubicBezTo>
                <a:cubicBezTo>
                  <a:pt x="584" y="885"/>
                  <a:pt x="584" y="885"/>
                  <a:pt x="583" y="885"/>
                </a:cubicBezTo>
                <a:cubicBezTo>
                  <a:pt x="583" y="885"/>
                  <a:pt x="583" y="885"/>
                  <a:pt x="583" y="884"/>
                </a:cubicBezTo>
                <a:cubicBezTo>
                  <a:pt x="582" y="884"/>
                  <a:pt x="582" y="884"/>
                  <a:pt x="581" y="884"/>
                </a:cubicBezTo>
                <a:cubicBezTo>
                  <a:pt x="581" y="884"/>
                  <a:pt x="582" y="884"/>
                  <a:pt x="582" y="885"/>
                </a:cubicBezTo>
                <a:cubicBezTo>
                  <a:pt x="582" y="885"/>
                  <a:pt x="583" y="885"/>
                  <a:pt x="583" y="886"/>
                </a:cubicBezTo>
                <a:cubicBezTo>
                  <a:pt x="583" y="886"/>
                  <a:pt x="583" y="886"/>
                  <a:pt x="583" y="886"/>
                </a:cubicBezTo>
                <a:cubicBezTo>
                  <a:pt x="583" y="886"/>
                  <a:pt x="583" y="886"/>
                  <a:pt x="583" y="886"/>
                </a:cubicBezTo>
                <a:cubicBezTo>
                  <a:pt x="583" y="885"/>
                  <a:pt x="582" y="885"/>
                  <a:pt x="581" y="885"/>
                </a:cubicBezTo>
                <a:cubicBezTo>
                  <a:pt x="581" y="885"/>
                  <a:pt x="580" y="885"/>
                  <a:pt x="581" y="886"/>
                </a:cubicBezTo>
                <a:cubicBezTo>
                  <a:pt x="581" y="886"/>
                  <a:pt x="582" y="886"/>
                  <a:pt x="582" y="886"/>
                </a:cubicBezTo>
                <a:cubicBezTo>
                  <a:pt x="582" y="887"/>
                  <a:pt x="583" y="887"/>
                  <a:pt x="583" y="887"/>
                </a:cubicBezTo>
                <a:cubicBezTo>
                  <a:pt x="583" y="886"/>
                  <a:pt x="583" y="887"/>
                  <a:pt x="583" y="887"/>
                </a:cubicBezTo>
                <a:cubicBezTo>
                  <a:pt x="584" y="887"/>
                  <a:pt x="584" y="887"/>
                  <a:pt x="584" y="887"/>
                </a:cubicBezTo>
                <a:cubicBezTo>
                  <a:pt x="585" y="887"/>
                  <a:pt x="585" y="888"/>
                  <a:pt x="585" y="888"/>
                </a:cubicBezTo>
                <a:cubicBezTo>
                  <a:pt x="585" y="888"/>
                  <a:pt x="583" y="888"/>
                  <a:pt x="584" y="888"/>
                </a:cubicBezTo>
                <a:cubicBezTo>
                  <a:pt x="584" y="888"/>
                  <a:pt x="584" y="889"/>
                  <a:pt x="585" y="889"/>
                </a:cubicBezTo>
                <a:cubicBezTo>
                  <a:pt x="585" y="890"/>
                  <a:pt x="586" y="890"/>
                  <a:pt x="586" y="890"/>
                </a:cubicBezTo>
                <a:cubicBezTo>
                  <a:pt x="586" y="890"/>
                  <a:pt x="586" y="890"/>
                  <a:pt x="586" y="889"/>
                </a:cubicBezTo>
                <a:cubicBezTo>
                  <a:pt x="586" y="889"/>
                  <a:pt x="586" y="888"/>
                  <a:pt x="586" y="888"/>
                </a:cubicBezTo>
                <a:cubicBezTo>
                  <a:pt x="587" y="888"/>
                  <a:pt x="587" y="887"/>
                  <a:pt x="587" y="887"/>
                </a:cubicBezTo>
                <a:cubicBezTo>
                  <a:pt x="587" y="888"/>
                  <a:pt x="586" y="888"/>
                  <a:pt x="587" y="888"/>
                </a:cubicBezTo>
                <a:cubicBezTo>
                  <a:pt x="587" y="888"/>
                  <a:pt x="587" y="889"/>
                  <a:pt x="587" y="889"/>
                </a:cubicBezTo>
                <a:cubicBezTo>
                  <a:pt x="587" y="889"/>
                  <a:pt x="587" y="889"/>
                  <a:pt x="587" y="889"/>
                </a:cubicBezTo>
                <a:cubicBezTo>
                  <a:pt x="587" y="890"/>
                  <a:pt x="587" y="890"/>
                  <a:pt x="587" y="890"/>
                </a:cubicBezTo>
                <a:cubicBezTo>
                  <a:pt x="586" y="890"/>
                  <a:pt x="585" y="890"/>
                  <a:pt x="585" y="890"/>
                </a:cubicBezTo>
                <a:cubicBezTo>
                  <a:pt x="585" y="891"/>
                  <a:pt x="585" y="891"/>
                  <a:pt x="586" y="891"/>
                </a:cubicBezTo>
                <a:cubicBezTo>
                  <a:pt x="586" y="891"/>
                  <a:pt x="586" y="892"/>
                  <a:pt x="586" y="892"/>
                </a:cubicBezTo>
                <a:cubicBezTo>
                  <a:pt x="586" y="892"/>
                  <a:pt x="587" y="892"/>
                  <a:pt x="587" y="892"/>
                </a:cubicBezTo>
                <a:cubicBezTo>
                  <a:pt x="588" y="892"/>
                  <a:pt x="588" y="893"/>
                  <a:pt x="588" y="893"/>
                </a:cubicBezTo>
                <a:cubicBezTo>
                  <a:pt x="588" y="892"/>
                  <a:pt x="588" y="892"/>
                  <a:pt x="588" y="892"/>
                </a:cubicBezTo>
                <a:cubicBezTo>
                  <a:pt x="589" y="892"/>
                  <a:pt x="589" y="892"/>
                  <a:pt x="589" y="893"/>
                </a:cubicBezTo>
                <a:cubicBezTo>
                  <a:pt x="589" y="893"/>
                  <a:pt x="589" y="893"/>
                  <a:pt x="589" y="894"/>
                </a:cubicBezTo>
                <a:cubicBezTo>
                  <a:pt x="590" y="894"/>
                  <a:pt x="591" y="895"/>
                  <a:pt x="590" y="895"/>
                </a:cubicBezTo>
                <a:cubicBezTo>
                  <a:pt x="590" y="895"/>
                  <a:pt x="589" y="894"/>
                  <a:pt x="589" y="894"/>
                </a:cubicBezTo>
                <a:cubicBezTo>
                  <a:pt x="589" y="894"/>
                  <a:pt x="588" y="894"/>
                  <a:pt x="589" y="894"/>
                </a:cubicBezTo>
                <a:cubicBezTo>
                  <a:pt x="589" y="895"/>
                  <a:pt x="589" y="896"/>
                  <a:pt x="590" y="896"/>
                </a:cubicBezTo>
                <a:cubicBezTo>
                  <a:pt x="590" y="896"/>
                  <a:pt x="590" y="896"/>
                  <a:pt x="590" y="896"/>
                </a:cubicBezTo>
                <a:cubicBezTo>
                  <a:pt x="590" y="896"/>
                  <a:pt x="591" y="896"/>
                  <a:pt x="591" y="896"/>
                </a:cubicBezTo>
                <a:cubicBezTo>
                  <a:pt x="591" y="896"/>
                  <a:pt x="591" y="897"/>
                  <a:pt x="591" y="897"/>
                </a:cubicBezTo>
                <a:cubicBezTo>
                  <a:pt x="592" y="898"/>
                  <a:pt x="593" y="898"/>
                  <a:pt x="593" y="898"/>
                </a:cubicBezTo>
                <a:cubicBezTo>
                  <a:pt x="593" y="898"/>
                  <a:pt x="594" y="899"/>
                  <a:pt x="594" y="898"/>
                </a:cubicBezTo>
                <a:cubicBezTo>
                  <a:pt x="594" y="898"/>
                  <a:pt x="593" y="897"/>
                  <a:pt x="593" y="897"/>
                </a:cubicBezTo>
                <a:cubicBezTo>
                  <a:pt x="592" y="896"/>
                  <a:pt x="592" y="896"/>
                  <a:pt x="593" y="896"/>
                </a:cubicBezTo>
                <a:cubicBezTo>
                  <a:pt x="593" y="897"/>
                  <a:pt x="594" y="898"/>
                  <a:pt x="594" y="898"/>
                </a:cubicBezTo>
                <a:cubicBezTo>
                  <a:pt x="595" y="898"/>
                  <a:pt x="595" y="897"/>
                  <a:pt x="594" y="897"/>
                </a:cubicBezTo>
                <a:cubicBezTo>
                  <a:pt x="594" y="897"/>
                  <a:pt x="593" y="896"/>
                  <a:pt x="593" y="896"/>
                </a:cubicBezTo>
                <a:cubicBezTo>
                  <a:pt x="592" y="896"/>
                  <a:pt x="592" y="895"/>
                  <a:pt x="592" y="895"/>
                </a:cubicBezTo>
                <a:cubicBezTo>
                  <a:pt x="593" y="895"/>
                  <a:pt x="594" y="896"/>
                  <a:pt x="595" y="896"/>
                </a:cubicBezTo>
                <a:cubicBezTo>
                  <a:pt x="595" y="897"/>
                  <a:pt x="596" y="897"/>
                  <a:pt x="596" y="897"/>
                </a:cubicBezTo>
                <a:cubicBezTo>
                  <a:pt x="596" y="896"/>
                  <a:pt x="596" y="896"/>
                  <a:pt x="595" y="896"/>
                </a:cubicBezTo>
                <a:cubicBezTo>
                  <a:pt x="595" y="895"/>
                  <a:pt x="593" y="895"/>
                  <a:pt x="593" y="895"/>
                </a:cubicBezTo>
                <a:cubicBezTo>
                  <a:pt x="593" y="895"/>
                  <a:pt x="592" y="894"/>
                  <a:pt x="592" y="894"/>
                </a:cubicBezTo>
                <a:cubicBezTo>
                  <a:pt x="593" y="894"/>
                  <a:pt x="593" y="894"/>
                  <a:pt x="593" y="894"/>
                </a:cubicBezTo>
                <a:cubicBezTo>
                  <a:pt x="593" y="894"/>
                  <a:pt x="594" y="894"/>
                  <a:pt x="594" y="895"/>
                </a:cubicBezTo>
                <a:cubicBezTo>
                  <a:pt x="595" y="895"/>
                  <a:pt x="596" y="895"/>
                  <a:pt x="596" y="895"/>
                </a:cubicBezTo>
                <a:cubicBezTo>
                  <a:pt x="596" y="896"/>
                  <a:pt x="597" y="896"/>
                  <a:pt x="597" y="897"/>
                </a:cubicBezTo>
                <a:cubicBezTo>
                  <a:pt x="597" y="897"/>
                  <a:pt x="598" y="897"/>
                  <a:pt x="598" y="897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8" y="898"/>
                  <a:pt x="598" y="899"/>
                  <a:pt x="598" y="899"/>
                </a:cubicBezTo>
                <a:cubicBezTo>
                  <a:pt x="599" y="900"/>
                  <a:pt x="599" y="900"/>
                  <a:pt x="599" y="900"/>
                </a:cubicBezTo>
                <a:cubicBezTo>
                  <a:pt x="599" y="901"/>
                  <a:pt x="599" y="901"/>
                  <a:pt x="599" y="901"/>
                </a:cubicBezTo>
                <a:cubicBezTo>
                  <a:pt x="598" y="901"/>
                  <a:pt x="598" y="901"/>
                  <a:pt x="597" y="901"/>
                </a:cubicBezTo>
                <a:cubicBezTo>
                  <a:pt x="597" y="901"/>
                  <a:pt x="598" y="900"/>
                  <a:pt x="598" y="900"/>
                </a:cubicBezTo>
                <a:cubicBezTo>
                  <a:pt x="598" y="899"/>
                  <a:pt x="598" y="899"/>
                  <a:pt x="598" y="899"/>
                </a:cubicBezTo>
                <a:cubicBezTo>
                  <a:pt x="597" y="899"/>
                  <a:pt x="597" y="898"/>
                  <a:pt x="597" y="898"/>
                </a:cubicBezTo>
                <a:cubicBezTo>
                  <a:pt x="596" y="897"/>
                  <a:pt x="596" y="897"/>
                  <a:pt x="596" y="897"/>
                </a:cubicBezTo>
                <a:cubicBezTo>
                  <a:pt x="596" y="897"/>
                  <a:pt x="595" y="898"/>
                  <a:pt x="596" y="898"/>
                </a:cubicBezTo>
                <a:cubicBezTo>
                  <a:pt x="596" y="898"/>
                  <a:pt x="596" y="899"/>
                  <a:pt x="596" y="899"/>
                </a:cubicBezTo>
                <a:cubicBezTo>
                  <a:pt x="596" y="899"/>
                  <a:pt x="596" y="899"/>
                  <a:pt x="596" y="899"/>
                </a:cubicBezTo>
                <a:cubicBezTo>
                  <a:pt x="596" y="899"/>
                  <a:pt x="596" y="900"/>
                  <a:pt x="595" y="899"/>
                </a:cubicBezTo>
                <a:cubicBezTo>
                  <a:pt x="595" y="899"/>
                  <a:pt x="595" y="899"/>
                  <a:pt x="595" y="899"/>
                </a:cubicBezTo>
                <a:cubicBezTo>
                  <a:pt x="595" y="899"/>
                  <a:pt x="595" y="899"/>
                  <a:pt x="594" y="899"/>
                </a:cubicBezTo>
                <a:cubicBezTo>
                  <a:pt x="594" y="899"/>
                  <a:pt x="594" y="899"/>
                  <a:pt x="594" y="899"/>
                </a:cubicBezTo>
                <a:cubicBezTo>
                  <a:pt x="593" y="899"/>
                  <a:pt x="593" y="899"/>
                  <a:pt x="593" y="899"/>
                </a:cubicBezTo>
                <a:cubicBezTo>
                  <a:pt x="592" y="899"/>
                  <a:pt x="593" y="899"/>
                  <a:pt x="593" y="900"/>
                </a:cubicBezTo>
                <a:cubicBezTo>
                  <a:pt x="593" y="900"/>
                  <a:pt x="594" y="900"/>
                  <a:pt x="594" y="901"/>
                </a:cubicBezTo>
                <a:cubicBezTo>
                  <a:pt x="594" y="901"/>
                  <a:pt x="594" y="902"/>
                  <a:pt x="594" y="902"/>
                </a:cubicBezTo>
                <a:cubicBezTo>
                  <a:pt x="594" y="902"/>
                  <a:pt x="594" y="902"/>
                  <a:pt x="594" y="902"/>
                </a:cubicBezTo>
                <a:cubicBezTo>
                  <a:pt x="594" y="902"/>
                  <a:pt x="594" y="903"/>
                  <a:pt x="594" y="903"/>
                </a:cubicBezTo>
                <a:cubicBezTo>
                  <a:pt x="595" y="903"/>
                  <a:pt x="595" y="902"/>
                  <a:pt x="595" y="902"/>
                </a:cubicBezTo>
                <a:cubicBezTo>
                  <a:pt x="595" y="902"/>
                  <a:pt x="595" y="901"/>
                  <a:pt x="595" y="902"/>
                </a:cubicBezTo>
                <a:cubicBezTo>
                  <a:pt x="596" y="902"/>
                  <a:pt x="596" y="902"/>
                  <a:pt x="596" y="902"/>
                </a:cubicBezTo>
                <a:cubicBezTo>
                  <a:pt x="596" y="902"/>
                  <a:pt x="596" y="901"/>
                  <a:pt x="596" y="901"/>
                </a:cubicBezTo>
                <a:cubicBezTo>
                  <a:pt x="596" y="901"/>
                  <a:pt x="596" y="901"/>
                  <a:pt x="597" y="901"/>
                </a:cubicBezTo>
                <a:cubicBezTo>
                  <a:pt x="597" y="901"/>
                  <a:pt x="596" y="902"/>
                  <a:pt x="596" y="902"/>
                </a:cubicBezTo>
                <a:cubicBezTo>
                  <a:pt x="596" y="902"/>
                  <a:pt x="596" y="903"/>
                  <a:pt x="596" y="903"/>
                </a:cubicBezTo>
                <a:cubicBezTo>
                  <a:pt x="596" y="903"/>
                  <a:pt x="596" y="903"/>
                  <a:pt x="596" y="904"/>
                </a:cubicBezTo>
                <a:cubicBezTo>
                  <a:pt x="595" y="904"/>
                  <a:pt x="594" y="904"/>
                  <a:pt x="595" y="904"/>
                </a:cubicBezTo>
                <a:cubicBezTo>
                  <a:pt x="595" y="904"/>
                  <a:pt x="596" y="904"/>
                  <a:pt x="597" y="904"/>
                </a:cubicBezTo>
                <a:cubicBezTo>
                  <a:pt x="597" y="904"/>
                  <a:pt x="596" y="904"/>
                  <a:pt x="597" y="905"/>
                </a:cubicBezTo>
                <a:cubicBezTo>
                  <a:pt x="597" y="905"/>
                  <a:pt x="597" y="905"/>
                  <a:pt x="598" y="905"/>
                </a:cubicBezTo>
                <a:cubicBezTo>
                  <a:pt x="598" y="905"/>
                  <a:pt x="599" y="905"/>
                  <a:pt x="599" y="904"/>
                </a:cubicBezTo>
                <a:cubicBezTo>
                  <a:pt x="598" y="904"/>
                  <a:pt x="597" y="904"/>
                  <a:pt x="598" y="903"/>
                </a:cubicBezTo>
                <a:cubicBezTo>
                  <a:pt x="598" y="903"/>
                  <a:pt x="599" y="903"/>
                  <a:pt x="599" y="903"/>
                </a:cubicBezTo>
                <a:cubicBezTo>
                  <a:pt x="599" y="902"/>
                  <a:pt x="599" y="902"/>
                  <a:pt x="598" y="902"/>
                </a:cubicBezTo>
                <a:cubicBezTo>
                  <a:pt x="598" y="902"/>
                  <a:pt x="597" y="902"/>
                  <a:pt x="598" y="902"/>
                </a:cubicBezTo>
                <a:cubicBezTo>
                  <a:pt x="598" y="902"/>
                  <a:pt x="598" y="902"/>
                  <a:pt x="598" y="901"/>
                </a:cubicBezTo>
                <a:cubicBezTo>
                  <a:pt x="599" y="901"/>
                  <a:pt x="599" y="901"/>
                  <a:pt x="599" y="901"/>
                </a:cubicBezTo>
                <a:cubicBezTo>
                  <a:pt x="600" y="902"/>
                  <a:pt x="600" y="902"/>
                  <a:pt x="600" y="902"/>
                </a:cubicBezTo>
                <a:cubicBezTo>
                  <a:pt x="600" y="902"/>
                  <a:pt x="600" y="902"/>
                  <a:pt x="601" y="901"/>
                </a:cubicBezTo>
                <a:cubicBezTo>
                  <a:pt x="601" y="901"/>
                  <a:pt x="602" y="901"/>
                  <a:pt x="602" y="901"/>
                </a:cubicBezTo>
                <a:cubicBezTo>
                  <a:pt x="603" y="901"/>
                  <a:pt x="603" y="901"/>
                  <a:pt x="604" y="901"/>
                </a:cubicBezTo>
                <a:cubicBezTo>
                  <a:pt x="604" y="901"/>
                  <a:pt x="605" y="902"/>
                  <a:pt x="605" y="902"/>
                </a:cubicBezTo>
                <a:cubicBezTo>
                  <a:pt x="605" y="902"/>
                  <a:pt x="604" y="902"/>
                  <a:pt x="603" y="902"/>
                </a:cubicBezTo>
                <a:cubicBezTo>
                  <a:pt x="603" y="902"/>
                  <a:pt x="603" y="902"/>
                  <a:pt x="602" y="902"/>
                </a:cubicBezTo>
                <a:cubicBezTo>
                  <a:pt x="602" y="902"/>
                  <a:pt x="601" y="902"/>
                  <a:pt x="601" y="902"/>
                </a:cubicBezTo>
                <a:cubicBezTo>
                  <a:pt x="601" y="903"/>
                  <a:pt x="601" y="903"/>
                  <a:pt x="600" y="903"/>
                </a:cubicBezTo>
                <a:cubicBezTo>
                  <a:pt x="600" y="903"/>
                  <a:pt x="600" y="903"/>
                  <a:pt x="600" y="903"/>
                </a:cubicBezTo>
                <a:cubicBezTo>
                  <a:pt x="600" y="902"/>
                  <a:pt x="599" y="903"/>
                  <a:pt x="599" y="903"/>
                </a:cubicBezTo>
                <a:cubicBezTo>
                  <a:pt x="599" y="903"/>
                  <a:pt x="598" y="903"/>
                  <a:pt x="598" y="904"/>
                </a:cubicBezTo>
                <a:cubicBezTo>
                  <a:pt x="599" y="904"/>
                  <a:pt x="599" y="905"/>
                  <a:pt x="599" y="905"/>
                </a:cubicBezTo>
                <a:cubicBezTo>
                  <a:pt x="600" y="905"/>
                  <a:pt x="600" y="905"/>
                  <a:pt x="600" y="905"/>
                </a:cubicBezTo>
                <a:cubicBezTo>
                  <a:pt x="601" y="905"/>
                  <a:pt x="601" y="906"/>
                  <a:pt x="600" y="906"/>
                </a:cubicBezTo>
                <a:cubicBezTo>
                  <a:pt x="600" y="906"/>
                  <a:pt x="600" y="906"/>
                  <a:pt x="599" y="906"/>
                </a:cubicBezTo>
                <a:cubicBezTo>
                  <a:pt x="599" y="906"/>
                  <a:pt x="598" y="905"/>
                  <a:pt x="598" y="906"/>
                </a:cubicBezTo>
                <a:cubicBezTo>
                  <a:pt x="599" y="906"/>
                  <a:pt x="598" y="906"/>
                  <a:pt x="598" y="906"/>
                </a:cubicBezTo>
                <a:cubicBezTo>
                  <a:pt x="597" y="906"/>
                  <a:pt x="597" y="906"/>
                  <a:pt x="596" y="906"/>
                </a:cubicBezTo>
                <a:cubicBezTo>
                  <a:pt x="596" y="906"/>
                  <a:pt x="596" y="906"/>
                  <a:pt x="595" y="905"/>
                </a:cubicBezTo>
                <a:cubicBezTo>
                  <a:pt x="595" y="905"/>
                  <a:pt x="595" y="905"/>
                  <a:pt x="594" y="905"/>
                </a:cubicBezTo>
                <a:cubicBezTo>
                  <a:pt x="594" y="904"/>
                  <a:pt x="594" y="904"/>
                  <a:pt x="593" y="904"/>
                </a:cubicBezTo>
                <a:cubicBezTo>
                  <a:pt x="593" y="904"/>
                  <a:pt x="593" y="904"/>
                  <a:pt x="592" y="904"/>
                </a:cubicBezTo>
                <a:cubicBezTo>
                  <a:pt x="592" y="904"/>
                  <a:pt x="592" y="904"/>
                  <a:pt x="591" y="904"/>
                </a:cubicBezTo>
                <a:cubicBezTo>
                  <a:pt x="591" y="904"/>
                  <a:pt x="591" y="904"/>
                  <a:pt x="590" y="903"/>
                </a:cubicBezTo>
                <a:cubicBezTo>
                  <a:pt x="590" y="903"/>
                  <a:pt x="590" y="903"/>
                  <a:pt x="589" y="903"/>
                </a:cubicBezTo>
                <a:cubicBezTo>
                  <a:pt x="589" y="903"/>
                  <a:pt x="588" y="903"/>
                  <a:pt x="589" y="903"/>
                </a:cubicBezTo>
                <a:cubicBezTo>
                  <a:pt x="589" y="903"/>
                  <a:pt x="590" y="904"/>
                  <a:pt x="590" y="904"/>
                </a:cubicBezTo>
                <a:cubicBezTo>
                  <a:pt x="591" y="904"/>
                  <a:pt x="591" y="904"/>
                  <a:pt x="591" y="905"/>
                </a:cubicBezTo>
                <a:cubicBezTo>
                  <a:pt x="592" y="905"/>
                  <a:pt x="592" y="905"/>
                  <a:pt x="593" y="905"/>
                </a:cubicBezTo>
                <a:cubicBezTo>
                  <a:pt x="593" y="905"/>
                  <a:pt x="594" y="905"/>
                  <a:pt x="594" y="905"/>
                </a:cubicBezTo>
                <a:cubicBezTo>
                  <a:pt x="594" y="906"/>
                  <a:pt x="595" y="906"/>
                  <a:pt x="596" y="906"/>
                </a:cubicBezTo>
                <a:cubicBezTo>
                  <a:pt x="596" y="906"/>
                  <a:pt x="596" y="906"/>
                  <a:pt x="597" y="906"/>
                </a:cubicBezTo>
                <a:cubicBezTo>
                  <a:pt x="597" y="907"/>
                  <a:pt x="598" y="906"/>
                  <a:pt x="599" y="906"/>
                </a:cubicBezTo>
                <a:cubicBezTo>
                  <a:pt x="599" y="906"/>
                  <a:pt x="600" y="906"/>
                  <a:pt x="600" y="907"/>
                </a:cubicBezTo>
                <a:cubicBezTo>
                  <a:pt x="601" y="907"/>
                  <a:pt x="601" y="907"/>
                  <a:pt x="601" y="907"/>
                </a:cubicBezTo>
                <a:cubicBezTo>
                  <a:pt x="602" y="907"/>
                  <a:pt x="602" y="908"/>
                  <a:pt x="602" y="907"/>
                </a:cubicBezTo>
                <a:cubicBezTo>
                  <a:pt x="602" y="907"/>
                  <a:pt x="602" y="907"/>
                  <a:pt x="602" y="907"/>
                </a:cubicBezTo>
                <a:cubicBezTo>
                  <a:pt x="602" y="906"/>
                  <a:pt x="602" y="906"/>
                  <a:pt x="602" y="906"/>
                </a:cubicBezTo>
                <a:cubicBezTo>
                  <a:pt x="603" y="906"/>
                  <a:pt x="603" y="906"/>
                  <a:pt x="602" y="905"/>
                </a:cubicBezTo>
                <a:cubicBezTo>
                  <a:pt x="602" y="905"/>
                  <a:pt x="601" y="905"/>
                  <a:pt x="602" y="905"/>
                </a:cubicBezTo>
                <a:cubicBezTo>
                  <a:pt x="602" y="905"/>
                  <a:pt x="603" y="905"/>
                  <a:pt x="603" y="905"/>
                </a:cubicBezTo>
                <a:cubicBezTo>
                  <a:pt x="604" y="905"/>
                  <a:pt x="604" y="905"/>
                  <a:pt x="604" y="905"/>
                </a:cubicBezTo>
                <a:cubicBezTo>
                  <a:pt x="604" y="904"/>
                  <a:pt x="605" y="904"/>
                  <a:pt x="606" y="903"/>
                </a:cubicBezTo>
                <a:cubicBezTo>
                  <a:pt x="606" y="903"/>
                  <a:pt x="606" y="902"/>
                  <a:pt x="606" y="903"/>
                </a:cubicBezTo>
                <a:cubicBezTo>
                  <a:pt x="606" y="903"/>
                  <a:pt x="606" y="903"/>
                  <a:pt x="607" y="903"/>
                </a:cubicBezTo>
                <a:cubicBezTo>
                  <a:pt x="607" y="903"/>
                  <a:pt x="608" y="903"/>
                  <a:pt x="608" y="904"/>
                </a:cubicBezTo>
                <a:cubicBezTo>
                  <a:pt x="608" y="904"/>
                  <a:pt x="608" y="905"/>
                  <a:pt x="607" y="905"/>
                </a:cubicBezTo>
                <a:cubicBezTo>
                  <a:pt x="607" y="905"/>
                  <a:pt x="607" y="905"/>
                  <a:pt x="607" y="905"/>
                </a:cubicBezTo>
                <a:cubicBezTo>
                  <a:pt x="606" y="905"/>
                  <a:pt x="606" y="906"/>
                  <a:pt x="606" y="906"/>
                </a:cubicBezTo>
                <a:cubicBezTo>
                  <a:pt x="606" y="906"/>
                  <a:pt x="606" y="907"/>
                  <a:pt x="606" y="907"/>
                </a:cubicBezTo>
                <a:cubicBezTo>
                  <a:pt x="606" y="907"/>
                  <a:pt x="606" y="907"/>
                  <a:pt x="606" y="908"/>
                </a:cubicBezTo>
                <a:cubicBezTo>
                  <a:pt x="606" y="908"/>
                  <a:pt x="606" y="908"/>
                  <a:pt x="606" y="907"/>
                </a:cubicBezTo>
                <a:cubicBezTo>
                  <a:pt x="606" y="907"/>
                  <a:pt x="605" y="907"/>
                  <a:pt x="605" y="906"/>
                </a:cubicBezTo>
                <a:cubicBezTo>
                  <a:pt x="605" y="906"/>
                  <a:pt x="605" y="905"/>
                  <a:pt x="605" y="906"/>
                </a:cubicBezTo>
                <a:cubicBezTo>
                  <a:pt x="605" y="907"/>
                  <a:pt x="605" y="907"/>
                  <a:pt x="605" y="907"/>
                </a:cubicBezTo>
                <a:cubicBezTo>
                  <a:pt x="604" y="908"/>
                  <a:pt x="604" y="908"/>
                  <a:pt x="604" y="908"/>
                </a:cubicBezTo>
                <a:cubicBezTo>
                  <a:pt x="604" y="907"/>
                  <a:pt x="604" y="907"/>
                  <a:pt x="604" y="907"/>
                </a:cubicBezTo>
                <a:cubicBezTo>
                  <a:pt x="604" y="906"/>
                  <a:pt x="604" y="906"/>
                  <a:pt x="603" y="906"/>
                </a:cubicBezTo>
                <a:cubicBezTo>
                  <a:pt x="603" y="906"/>
                  <a:pt x="603" y="906"/>
                  <a:pt x="603" y="906"/>
                </a:cubicBezTo>
                <a:cubicBezTo>
                  <a:pt x="603" y="907"/>
                  <a:pt x="603" y="907"/>
                  <a:pt x="603" y="908"/>
                </a:cubicBezTo>
                <a:cubicBezTo>
                  <a:pt x="603" y="908"/>
                  <a:pt x="603" y="908"/>
                  <a:pt x="603" y="908"/>
                </a:cubicBezTo>
                <a:cubicBezTo>
                  <a:pt x="602" y="908"/>
                  <a:pt x="602" y="909"/>
                  <a:pt x="602" y="908"/>
                </a:cubicBezTo>
                <a:cubicBezTo>
                  <a:pt x="602" y="908"/>
                  <a:pt x="602" y="908"/>
                  <a:pt x="601" y="908"/>
                </a:cubicBezTo>
                <a:cubicBezTo>
                  <a:pt x="601" y="908"/>
                  <a:pt x="601" y="909"/>
                  <a:pt x="601" y="908"/>
                </a:cubicBezTo>
                <a:cubicBezTo>
                  <a:pt x="601" y="908"/>
                  <a:pt x="600" y="908"/>
                  <a:pt x="600" y="907"/>
                </a:cubicBezTo>
                <a:cubicBezTo>
                  <a:pt x="600" y="907"/>
                  <a:pt x="599" y="907"/>
                  <a:pt x="599" y="907"/>
                </a:cubicBezTo>
                <a:cubicBezTo>
                  <a:pt x="599" y="907"/>
                  <a:pt x="599" y="908"/>
                  <a:pt x="599" y="908"/>
                </a:cubicBezTo>
                <a:cubicBezTo>
                  <a:pt x="599" y="908"/>
                  <a:pt x="599" y="908"/>
                  <a:pt x="599" y="908"/>
                </a:cubicBezTo>
                <a:cubicBezTo>
                  <a:pt x="598" y="908"/>
                  <a:pt x="598" y="908"/>
                  <a:pt x="598" y="909"/>
                </a:cubicBezTo>
                <a:cubicBezTo>
                  <a:pt x="597" y="909"/>
                  <a:pt x="598" y="909"/>
                  <a:pt x="598" y="909"/>
                </a:cubicBezTo>
                <a:cubicBezTo>
                  <a:pt x="598" y="909"/>
                  <a:pt x="598" y="910"/>
                  <a:pt x="598" y="910"/>
                </a:cubicBezTo>
                <a:cubicBezTo>
                  <a:pt x="599" y="909"/>
                  <a:pt x="599" y="909"/>
                  <a:pt x="599" y="909"/>
                </a:cubicBezTo>
                <a:cubicBezTo>
                  <a:pt x="600" y="910"/>
                  <a:pt x="600" y="910"/>
                  <a:pt x="600" y="910"/>
                </a:cubicBezTo>
                <a:cubicBezTo>
                  <a:pt x="600" y="911"/>
                  <a:pt x="600" y="911"/>
                  <a:pt x="600" y="911"/>
                </a:cubicBezTo>
                <a:cubicBezTo>
                  <a:pt x="600" y="912"/>
                  <a:pt x="600" y="911"/>
                  <a:pt x="601" y="912"/>
                </a:cubicBezTo>
                <a:cubicBezTo>
                  <a:pt x="601" y="912"/>
                  <a:pt x="601" y="912"/>
                  <a:pt x="601" y="911"/>
                </a:cubicBezTo>
                <a:cubicBezTo>
                  <a:pt x="601" y="911"/>
                  <a:pt x="601" y="911"/>
                  <a:pt x="601" y="911"/>
                </a:cubicBezTo>
                <a:cubicBezTo>
                  <a:pt x="602" y="911"/>
                  <a:pt x="601" y="910"/>
                  <a:pt x="602" y="910"/>
                </a:cubicBezTo>
                <a:cubicBezTo>
                  <a:pt x="602" y="910"/>
                  <a:pt x="603" y="910"/>
                  <a:pt x="603" y="910"/>
                </a:cubicBezTo>
                <a:cubicBezTo>
                  <a:pt x="603" y="910"/>
                  <a:pt x="603" y="910"/>
                  <a:pt x="603" y="911"/>
                </a:cubicBezTo>
                <a:cubicBezTo>
                  <a:pt x="602" y="911"/>
                  <a:pt x="603" y="911"/>
                  <a:pt x="603" y="911"/>
                </a:cubicBezTo>
                <a:cubicBezTo>
                  <a:pt x="603" y="912"/>
                  <a:pt x="602" y="912"/>
                  <a:pt x="602" y="912"/>
                </a:cubicBezTo>
                <a:cubicBezTo>
                  <a:pt x="602" y="912"/>
                  <a:pt x="603" y="912"/>
                  <a:pt x="603" y="912"/>
                </a:cubicBezTo>
                <a:cubicBezTo>
                  <a:pt x="604" y="912"/>
                  <a:pt x="605" y="911"/>
                  <a:pt x="605" y="911"/>
                </a:cubicBezTo>
                <a:cubicBezTo>
                  <a:pt x="605" y="911"/>
                  <a:pt x="604" y="911"/>
                  <a:pt x="605" y="910"/>
                </a:cubicBezTo>
                <a:cubicBezTo>
                  <a:pt x="605" y="910"/>
                  <a:pt x="605" y="910"/>
                  <a:pt x="605" y="910"/>
                </a:cubicBezTo>
                <a:cubicBezTo>
                  <a:pt x="605" y="909"/>
                  <a:pt x="605" y="909"/>
                  <a:pt x="604" y="909"/>
                </a:cubicBezTo>
                <a:cubicBezTo>
                  <a:pt x="604" y="909"/>
                  <a:pt x="603" y="909"/>
                  <a:pt x="603" y="909"/>
                </a:cubicBezTo>
                <a:cubicBezTo>
                  <a:pt x="604" y="908"/>
                  <a:pt x="603" y="908"/>
                  <a:pt x="604" y="908"/>
                </a:cubicBezTo>
                <a:cubicBezTo>
                  <a:pt x="604" y="908"/>
                  <a:pt x="605" y="909"/>
                  <a:pt x="605" y="909"/>
                </a:cubicBezTo>
                <a:cubicBezTo>
                  <a:pt x="606" y="909"/>
                  <a:pt x="608" y="910"/>
                  <a:pt x="608" y="910"/>
                </a:cubicBezTo>
                <a:cubicBezTo>
                  <a:pt x="609" y="910"/>
                  <a:pt x="610" y="910"/>
                  <a:pt x="610" y="910"/>
                </a:cubicBezTo>
                <a:cubicBezTo>
                  <a:pt x="611" y="910"/>
                  <a:pt x="611" y="910"/>
                  <a:pt x="611" y="910"/>
                </a:cubicBezTo>
                <a:cubicBezTo>
                  <a:pt x="611" y="909"/>
                  <a:pt x="611" y="908"/>
                  <a:pt x="611" y="908"/>
                </a:cubicBezTo>
                <a:cubicBezTo>
                  <a:pt x="610" y="908"/>
                  <a:pt x="610" y="907"/>
                  <a:pt x="610" y="907"/>
                </a:cubicBezTo>
                <a:cubicBezTo>
                  <a:pt x="610" y="906"/>
                  <a:pt x="610" y="905"/>
                  <a:pt x="610" y="905"/>
                </a:cubicBezTo>
                <a:cubicBezTo>
                  <a:pt x="610" y="904"/>
                  <a:pt x="610" y="904"/>
                  <a:pt x="609" y="904"/>
                </a:cubicBezTo>
                <a:cubicBezTo>
                  <a:pt x="609" y="903"/>
                  <a:pt x="608" y="903"/>
                  <a:pt x="609" y="902"/>
                </a:cubicBezTo>
                <a:cubicBezTo>
                  <a:pt x="609" y="902"/>
                  <a:pt x="610" y="903"/>
                  <a:pt x="611" y="902"/>
                </a:cubicBezTo>
                <a:cubicBezTo>
                  <a:pt x="611" y="902"/>
                  <a:pt x="611" y="902"/>
                  <a:pt x="612" y="902"/>
                </a:cubicBezTo>
                <a:cubicBezTo>
                  <a:pt x="612" y="902"/>
                  <a:pt x="612" y="901"/>
                  <a:pt x="613" y="901"/>
                </a:cubicBezTo>
                <a:cubicBezTo>
                  <a:pt x="613" y="901"/>
                  <a:pt x="614" y="901"/>
                  <a:pt x="614" y="901"/>
                </a:cubicBezTo>
                <a:cubicBezTo>
                  <a:pt x="614" y="901"/>
                  <a:pt x="614" y="901"/>
                  <a:pt x="614" y="900"/>
                </a:cubicBezTo>
                <a:cubicBezTo>
                  <a:pt x="614" y="900"/>
                  <a:pt x="615" y="899"/>
                  <a:pt x="616" y="899"/>
                </a:cubicBezTo>
                <a:cubicBezTo>
                  <a:pt x="616" y="899"/>
                  <a:pt x="616" y="899"/>
                  <a:pt x="616" y="899"/>
                </a:cubicBezTo>
                <a:cubicBezTo>
                  <a:pt x="616" y="899"/>
                  <a:pt x="617" y="899"/>
                  <a:pt x="618" y="900"/>
                </a:cubicBezTo>
                <a:cubicBezTo>
                  <a:pt x="619" y="900"/>
                  <a:pt x="620" y="901"/>
                  <a:pt x="620" y="900"/>
                </a:cubicBezTo>
                <a:cubicBezTo>
                  <a:pt x="620" y="900"/>
                  <a:pt x="619" y="899"/>
                  <a:pt x="618" y="898"/>
                </a:cubicBezTo>
                <a:cubicBezTo>
                  <a:pt x="618" y="898"/>
                  <a:pt x="616" y="897"/>
                  <a:pt x="616" y="896"/>
                </a:cubicBezTo>
                <a:cubicBezTo>
                  <a:pt x="616" y="896"/>
                  <a:pt x="615" y="895"/>
                  <a:pt x="615" y="895"/>
                </a:cubicBezTo>
                <a:cubicBezTo>
                  <a:pt x="614" y="895"/>
                  <a:pt x="614" y="896"/>
                  <a:pt x="614" y="896"/>
                </a:cubicBezTo>
                <a:cubicBezTo>
                  <a:pt x="614" y="895"/>
                  <a:pt x="614" y="895"/>
                  <a:pt x="613" y="895"/>
                </a:cubicBezTo>
                <a:cubicBezTo>
                  <a:pt x="613" y="895"/>
                  <a:pt x="612" y="895"/>
                  <a:pt x="612" y="895"/>
                </a:cubicBezTo>
                <a:cubicBezTo>
                  <a:pt x="612" y="895"/>
                  <a:pt x="613" y="895"/>
                  <a:pt x="613" y="895"/>
                </a:cubicBezTo>
                <a:cubicBezTo>
                  <a:pt x="613" y="895"/>
                  <a:pt x="613" y="895"/>
                  <a:pt x="614" y="895"/>
                </a:cubicBezTo>
                <a:cubicBezTo>
                  <a:pt x="615" y="895"/>
                  <a:pt x="615" y="895"/>
                  <a:pt x="615" y="894"/>
                </a:cubicBezTo>
                <a:cubicBezTo>
                  <a:pt x="614" y="894"/>
                  <a:pt x="613" y="893"/>
                  <a:pt x="613" y="892"/>
                </a:cubicBezTo>
                <a:cubicBezTo>
                  <a:pt x="612" y="892"/>
                  <a:pt x="612" y="891"/>
                  <a:pt x="612" y="891"/>
                </a:cubicBezTo>
                <a:cubicBezTo>
                  <a:pt x="611" y="891"/>
                  <a:pt x="611" y="892"/>
                  <a:pt x="611" y="892"/>
                </a:cubicBezTo>
                <a:cubicBezTo>
                  <a:pt x="611" y="891"/>
                  <a:pt x="612" y="891"/>
                  <a:pt x="612" y="891"/>
                </a:cubicBezTo>
                <a:cubicBezTo>
                  <a:pt x="612" y="890"/>
                  <a:pt x="611" y="890"/>
                  <a:pt x="611" y="889"/>
                </a:cubicBezTo>
                <a:cubicBezTo>
                  <a:pt x="611" y="888"/>
                  <a:pt x="611" y="887"/>
                  <a:pt x="612" y="887"/>
                </a:cubicBezTo>
                <a:cubicBezTo>
                  <a:pt x="612" y="886"/>
                  <a:pt x="613" y="887"/>
                  <a:pt x="613" y="886"/>
                </a:cubicBezTo>
                <a:cubicBezTo>
                  <a:pt x="613" y="886"/>
                  <a:pt x="613" y="885"/>
                  <a:pt x="612" y="885"/>
                </a:cubicBezTo>
                <a:cubicBezTo>
                  <a:pt x="612" y="884"/>
                  <a:pt x="611" y="885"/>
                  <a:pt x="611" y="885"/>
                </a:cubicBezTo>
                <a:cubicBezTo>
                  <a:pt x="610" y="885"/>
                  <a:pt x="609" y="885"/>
                  <a:pt x="610" y="884"/>
                </a:cubicBezTo>
                <a:cubicBezTo>
                  <a:pt x="610" y="884"/>
                  <a:pt x="611" y="884"/>
                  <a:pt x="612" y="884"/>
                </a:cubicBezTo>
                <a:cubicBezTo>
                  <a:pt x="612" y="884"/>
                  <a:pt x="611" y="883"/>
                  <a:pt x="611" y="883"/>
                </a:cubicBezTo>
                <a:cubicBezTo>
                  <a:pt x="610" y="883"/>
                  <a:pt x="611" y="882"/>
                  <a:pt x="611" y="883"/>
                </a:cubicBezTo>
                <a:cubicBezTo>
                  <a:pt x="611" y="884"/>
                  <a:pt x="612" y="884"/>
                  <a:pt x="613" y="885"/>
                </a:cubicBezTo>
                <a:cubicBezTo>
                  <a:pt x="614" y="885"/>
                  <a:pt x="614" y="886"/>
                  <a:pt x="615" y="885"/>
                </a:cubicBezTo>
                <a:cubicBezTo>
                  <a:pt x="616" y="885"/>
                  <a:pt x="616" y="884"/>
                  <a:pt x="616" y="884"/>
                </a:cubicBezTo>
                <a:cubicBezTo>
                  <a:pt x="616" y="883"/>
                  <a:pt x="615" y="882"/>
                  <a:pt x="616" y="881"/>
                </a:cubicBezTo>
                <a:cubicBezTo>
                  <a:pt x="616" y="881"/>
                  <a:pt x="615" y="880"/>
                  <a:pt x="615" y="880"/>
                </a:cubicBezTo>
                <a:cubicBezTo>
                  <a:pt x="615" y="880"/>
                  <a:pt x="615" y="880"/>
                  <a:pt x="615" y="880"/>
                </a:cubicBezTo>
                <a:cubicBezTo>
                  <a:pt x="614" y="880"/>
                  <a:pt x="615" y="880"/>
                  <a:pt x="615" y="879"/>
                </a:cubicBezTo>
                <a:cubicBezTo>
                  <a:pt x="615" y="879"/>
                  <a:pt x="615" y="879"/>
                  <a:pt x="615" y="878"/>
                </a:cubicBezTo>
                <a:cubicBezTo>
                  <a:pt x="615" y="877"/>
                  <a:pt x="615" y="877"/>
                  <a:pt x="616" y="877"/>
                </a:cubicBezTo>
                <a:cubicBezTo>
                  <a:pt x="616" y="876"/>
                  <a:pt x="616" y="876"/>
                  <a:pt x="617" y="875"/>
                </a:cubicBezTo>
                <a:cubicBezTo>
                  <a:pt x="617" y="875"/>
                  <a:pt x="617" y="875"/>
                  <a:pt x="618" y="874"/>
                </a:cubicBezTo>
                <a:cubicBezTo>
                  <a:pt x="619" y="874"/>
                  <a:pt x="619" y="873"/>
                  <a:pt x="620" y="872"/>
                </a:cubicBezTo>
                <a:cubicBezTo>
                  <a:pt x="620" y="872"/>
                  <a:pt x="620" y="872"/>
                  <a:pt x="621" y="872"/>
                </a:cubicBezTo>
                <a:cubicBezTo>
                  <a:pt x="621" y="872"/>
                  <a:pt x="621" y="871"/>
                  <a:pt x="621" y="871"/>
                </a:cubicBezTo>
                <a:cubicBezTo>
                  <a:pt x="621" y="871"/>
                  <a:pt x="621" y="871"/>
                  <a:pt x="621" y="870"/>
                </a:cubicBezTo>
                <a:cubicBezTo>
                  <a:pt x="620" y="870"/>
                  <a:pt x="620" y="869"/>
                  <a:pt x="620" y="870"/>
                </a:cubicBezTo>
                <a:cubicBezTo>
                  <a:pt x="619" y="870"/>
                  <a:pt x="618" y="870"/>
                  <a:pt x="618" y="870"/>
                </a:cubicBezTo>
                <a:cubicBezTo>
                  <a:pt x="618" y="870"/>
                  <a:pt x="619" y="870"/>
                  <a:pt x="620" y="870"/>
                </a:cubicBezTo>
                <a:cubicBezTo>
                  <a:pt x="621" y="869"/>
                  <a:pt x="620" y="868"/>
                  <a:pt x="620" y="868"/>
                </a:cubicBezTo>
                <a:cubicBezTo>
                  <a:pt x="620" y="867"/>
                  <a:pt x="620" y="866"/>
                  <a:pt x="619" y="866"/>
                </a:cubicBezTo>
                <a:cubicBezTo>
                  <a:pt x="619" y="865"/>
                  <a:pt x="619" y="865"/>
                  <a:pt x="618" y="865"/>
                </a:cubicBezTo>
                <a:cubicBezTo>
                  <a:pt x="617" y="865"/>
                  <a:pt x="616" y="865"/>
                  <a:pt x="615" y="865"/>
                </a:cubicBezTo>
                <a:cubicBezTo>
                  <a:pt x="615" y="865"/>
                  <a:pt x="614" y="865"/>
                  <a:pt x="614" y="864"/>
                </a:cubicBezTo>
                <a:cubicBezTo>
                  <a:pt x="613" y="864"/>
                  <a:pt x="612" y="863"/>
                  <a:pt x="611" y="863"/>
                </a:cubicBezTo>
                <a:cubicBezTo>
                  <a:pt x="610" y="863"/>
                  <a:pt x="610" y="862"/>
                  <a:pt x="609" y="861"/>
                </a:cubicBezTo>
                <a:cubicBezTo>
                  <a:pt x="608" y="861"/>
                  <a:pt x="607" y="860"/>
                  <a:pt x="607" y="859"/>
                </a:cubicBezTo>
                <a:cubicBezTo>
                  <a:pt x="606" y="858"/>
                  <a:pt x="606" y="857"/>
                  <a:pt x="607" y="856"/>
                </a:cubicBezTo>
                <a:cubicBezTo>
                  <a:pt x="607" y="855"/>
                  <a:pt x="608" y="853"/>
                  <a:pt x="608" y="853"/>
                </a:cubicBezTo>
                <a:cubicBezTo>
                  <a:pt x="608" y="852"/>
                  <a:pt x="609" y="852"/>
                  <a:pt x="609" y="852"/>
                </a:cubicBezTo>
                <a:cubicBezTo>
                  <a:pt x="610" y="852"/>
                  <a:pt x="610" y="853"/>
                  <a:pt x="610" y="852"/>
                </a:cubicBezTo>
                <a:cubicBezTo>
                  <a:pt x="610" y="852"/>
                  <a:pt x="610" y="851"/>
                  <a:pt x="611" y="851"/>
                </a:cubicBezTo>
                <a:cubicBezTo>
                  <a:pt x="612" y="851"/>
                  <a:pt x="612" y="850"/>
                  <a:pt x="612" y="851"/>
                </a:cubicBezTo>
                <a:cubicBezTo>
                  <a:pt x="612" y="851"/>
                  <a:pt x="613" y="851"/>
                  <a:pt x="613" y="851"/>
                </a:cubicBezTo>
                <a:cubicBezTo>
                  <a:pt x="613" y="851"/>
                  <a:pt x="614" y="851"/>
                  <a:pt x="615" y="851"/>
                </a:cubicBezTo>
                <a:cubicBezTo>
                  <a:pt x="615" y="851"/>
                  <a:pt x="615" y="850"/>
                  <a:pt x="615" y="850"/>
                </a:cubicBezTo>
                <a:cubicBezTo>
                  <a:pt x="614" y="850"/>
                  <a:pt x="614" y="850"/>
                  <a:pt x="614" y="849"/>
                </a:cubicBezTo>
                <a:cubicBezTo>
                  <a:pt x="614" y="849"/>
                  <a:pt x="614" y="848"/>
                  <a:pt x="614" y="848"/>
                </a:cubicBezTo>
                <a:cubicBezTo>
                  <a:pt x="614" y="848"/>
                  <a:pt x="615" y="848"/>
                  <a:pt x="615" y="847"/>
                </a:cubicBezTo>
                <a:cubicBezTo>
                  <a:pt x="615" y="847"/>
                  <a:pt x="615" y="846"/>
                  <a:pt x="615" y="846"/>
                </a:cubicBezTo>
                <a:cubicBezTo>
                  <a:pt x="615" y="845"/>
                  <a:pt x="614" y="845"/>
                  <a:pt x="615" y="845"/>
                </a:cubicBezTo>
                <a:cubicBezTo>
                  <a:pt x="615" y="844"/>
                  <a:pt x="614" y="844"/>
                  <a:pt x="614" y="844"/>
                </a:cubicBezTo>
                <a:cubicBezTo>
                  <a:pt x="614" y="843"/>
                  <a:pt x="613" y="843"/>
                  <a:pt x="613" y="842"/>
                </a:cubicBezTo>
                <a:cubicBezTo>
                  <a:pt x="613" y="841"/>
                  <a:pt x="613" y="841"/>
                  <a:pt x="614" y="840"/>
                </a:cubicBezTo>
                <a:cubicBezTo>
                  <a:pt x="614" y="840"/>
                  <a:pt x="614" y="839"/>
                  <a:pt x="614" y="839"/>
                </a:cubicBezTo>
                <a:cubicBezTo>
                  <a:pt x="614" y="839"/>
                  <a:pt x="615" y="838"/>
                  <a:pt x="615" y="838"/>
                </a:cubicBezTo>
                <a:cubicBezTo>
                  <a:pt x="616" y="838"/>
                  <a:pt x="617" y="838"/>
                  <a:pt x="617" y="837"/>
                </a:cubicBezTo>
                <a:cubicBezTo>
                  <a:pt x="617" y="837"/>
                  <a:pt x="617" y="837"/>
                  <a:pt x="616" y="837"/>
                </a:cubicBezTo>
                <a:cubicBezTo>
                  <a:pt x="615" y="837"/>
                  <a:pt x="614" y="836"/>
                  <a:pt x="614" y="836"/>
                </a:cubicBezTo>
                <a:cubicBezTo>
                  <a:pt x="613" y="836"/>
                  <a:pt x="613" y="836"/>
                  <a:pt x="613" y="835"/>
                </a:cubicBezTo>
                <a:cubicBezTo>
                  <a:pt x="613" y="835"/>
                  <a:pt x="613" y="834"/>
                  <a:pt x="614" y="834"/>
                </a:cubicBezTo>
                <a:cubicBezTo>
                  <a:pt x="615" y="834"/>
                  <a:pt x="615" y="834"/>
                  <a:pt x="616" y="834"/>
                </a:cubicBezTo>
                <a:cubicBezTo>
                  <a:pt x="616" y="834"/>
                  <a:pt x="617" y="834"/>
                  <a:pt x="617" y="835"/>
                </a:cubicBezTo>
                <a:cubicBezTo>
                  <a:pt x="617" y="835"/>
                  <a:pt x="617" y="836"/>
                  <a:pt x="618" y="836"/>
                </a:cubicBezTo>
                <a:cubicBezTo>
                  <a:pt x="618" y="837"/>
                  <a:pt x="620" y="836"/>
                  <a:pt x="620" y="836"/>
                </a:cubicBezTo>
                <a:cubicBezTo>
                  <a:pt x="620" y="835"/>
                  <a:pt x="620" y="835"/>
                  <a:pt x="620" y="834"/>
                </a:cubicBezTo>
                <a:cubicBezTo>
                  <a:pt x="620" y="833"/>
                  <a:pt x="620" y="833"/>
                  <a:pt x="619" y="832"/>
                </a:cubicBezTo>
                <a:cubicBezTo>
                  <a:pt x="619" y="831"/>
                  <a:pt x="619" y="831"/>
                  <a:pt x="618" y="831"/>
                </a:cubicBezTo>
                <a:cubicBezTo>
                  <a:pt x="617" y="831"/>
                  <a:pt x="617" y="832"/>
                  <a:pt x="616" y="832"/>
                </a:cubicBezTo>
                <a:cubicBezTo>
                  <a:pt x="616" y="832"/>
                  <a:pt x="615" y="832"/>
                  <a:pt x="615" y="832"/>
                </a:cubicBezTo>
                <a:cubicBezTo>
                  <a:pt x="616" y="832"/>
                  <a:pt x="617" y="832"/>
                  <a:pt x="617" y="832"/>
                </a:cubicBezTo>
                <a:cubicBezTo>
                  <a:pt x="617" y="833"/>
                  <a:pt x="617" y="833"/>
                  <a:pt x="617" y="833"/>
                </a:cubicBezTo>
                <a:cubicBezTo>
                  <a:pt x="616" y="833"/>
                  <a:pt x="615" y="833"/>
                  <a:pt x="615" y="833"/>
                </a:cubicBezTo>
                <a:cubicBezTo>
                  <a:pt x="614" y="833"/>
                  <a:pt x="614" y="833"/>
                  <a:pt x="614" y="832"/>
                </a:cubicBezTo>
                <a:cubicBezTo>
                  <a:pt x="614" y="832"/>
                  <a:pt x="613" y="832"/>
                  <a:pt x="613" y="832"/>
                </a:cubicBezTo>
                <a:cubicBezTo>
                  <a:pt x="612" y="832"/>
                  <a:pt x="611" y="831"/>
                  <a:pt x="611" y="831"/>
                </a:cubicBezTo>
                <a:cubicBezTo>
                  <a:pt x="610" y="830"/>
                  <a:pt x="610" y="830"/>
                  <a:pt x="610" y="829"/>
                </a:cubicBezTo>
                <a:cubicBezTo>
                  <a:pt x="610" y="828"/>
                  <a:pt x="610" y="827"/>
                  <a:pt x="610" y="827"/>
                </a:cubicBezTo>
                <a:cubicBezTo>
                  <a:pt x="609" y="826"/>
                  <a:pt x="609" y="826"/>
                  <a:pt x="609" y="826"/>
                </a:cubicBezTo>
                <a:cubicBezTo>
                  <a:pt x="609" y="826"/>
                  <a:pt x="608" y="825"/>
                  <a:pt x="608" y="824"/>
                </a:cubicBezTo>
                <a:cubicBezTo>
                  <a:pt x="608" y="824"/>
                  <a:pt x="608" y="823"/>
                  <a:pt x="608" y="823"/>
                </a:cubicBezTo>
                <a:cubicBezTo>
                  <a:pt x="608" y="822"/>
                  <a:pt x="608" y="822"/>
                  <a:pt x="608" y="822"/>
                </a:cubicBezTo>
                <a:cubicBezTo>
                  <a:pt x="609" y="821"/>
                  <a:pt x="609" y="821"/>
                  <a:pt x="609" y="822"/>
                </a:cubicBezTo>
                <a:cubicBezTo>
                  <a:pt x="609" y="822"/>
                  <a:pt x="609" y="822"/>
                  <a:pt x="610" y="822"/>
                </a:cubicBezTo>
                <a:cubicBezTo>
                  <a:pt x="611" y="822"/>
                  <a:pt x="612" y="823"/>
                  <a:pt x="613" y="823"/>
                </a:cubicBezTo>
                <a:cubicBezTo>
                  <a:pt x="613" y="823"/>
                  <a:pt x="614" y="823"/>
                  <a:pt x="615" y="824"/>
                </a:cubicBezTo>
                <a:cubicBezTo>
                  <a:pt x="615" y="824"/>
                  <a:pt x="616" y="825"/>
                  <a:pt x="618" y="825"/>
                </a:cubicBezTo>
                <a:cubicBezTo>
                  <a:pt x="619" y="824"/>
                  <a:pt x="620" y="824"/>
                  <a:pt x="620" y="824"/>
                </a:cubicBezTo>
                <a:cubicBezTo>
                  <a:pt x="621" y="824"/>
                  <a:pt x="623" y="823"/>
                  <a:pt x="623" y="822"/>
                </a:cubicBezTo>
                <a:cubicBezTo>
                  <a:pt x="624" y="822"/>
                  <a:pt x="624" y="821"/>
                  <a:pt x="623" y="821"/>
                </a:cubicBezTo>
                <a:cubicBezTo>
                  <a:pt x="623" y="821"/>
                  <a:pt x="623" y="821"/>
                  <a:pt x="623" y="820"/>
                </a:cubicBezTo>
                <a:cubicBezTo>
                  <a:pt x="622" y="820"/>
                  <a:pt x="622" y="820"/>
                  <a:pt x="622" y="819"/>
                </a:cubicBezTo>
                <a:cubicBezTo>
                  <a:pt x="621" y="819"/>
                  <a:pt x="621" y="818"/>
                  <a:pt x="622" y="818"/>
                </a:cubicBezTo>
                <a:cubicBezTo>
                  <a:pt x="622" y="818"/>
                  <a:pt x="621" y="817"/>
                  <a:pt x="621" y="817"/>
                </a:cubicBezTo>
                <a:cubicBezTo>
                  <a:pt x="621" y="816"/>
                  <a:pt x="621" y="815"/>
                  <a:pt x="622" y="815"/>
                </a:cubicBezTo>
                <a:cubicBezTo>
                  <a:pt x="622" y="815"/>
                  <a:pt x="622" y="816"/>
                  <a:pt x="622" y="815"/>
                </a:cubicBezTo>
                <a:cubicBezTo>
                  <a:pt x="622" y="814"/>
                  <a:pt x="622" y="813"/>
                  <a:pt x="622" y="813"/>
                </a:cubicBezTo>
                <a:cubicBezTo>
                  <a:pt x="622" y="813"/>
                  <a:pt x="621" y="813"/>
                  <a:pt x="621" y="812"/>
                </a:cubicBezTo>
                <a:cubicBezTo>
                  <a:pt x="621" y="812"/>
                  <a:pt x="621" y="812"/>
                  <a:pt x="621" y="812"/>
                </a:cubicBezTo>
                <a:cubicBezTo>
                  <a:pt x="621" y="811"/>
                  <a:pt x="620" y="812"/>
                  <a:pt x="620" y="811"/>
                </a:cubicBezTo>
                <a:cubicBezTo>
                  <a:pt x="620" y="810"/>
                  <a:pt x="620" y="810"/>
                  <a:pt x="620" y="809"/>
                </a:cubicBezTo>
                <a:cubicBezTo>
                  <a:pt x="619" y="809"/>
                  <a:pt x="619" y="809"/>
                  <a:pt x="619" y="808"/>
                </a:cubicBezTo>
                <a:cubicBezTo>
                  <a:pt x="619" y="808"/>
                  <a:pt x="620" y="809"/>
                  <a:pt x="621" y="809"/>
                </a:cubicBezTo>
                <a:cubicBezTo>
                  <a:pt x="622" y="809"/>
                  <a:pt x="624" y="810"/>
                  <a:pt x="624" y="810"/>
                </a:cubicBezTo>
                <a:cubicBezTo>
                  <a:pt x="625" y="810"/>
                  <a:pt x="628" y="809"/>
                  <a:pt x="630" y="809"/>
                </a:cubicBezTo>
                <a:cubicBezTo>
                  <a:pt x="631" y="809"/>
                  <a:pt x="637" y="808"/>
                  <a:pt x="639" y="807"/>
                </a:cubicBezTo>
                <a:cubicBezTo>
                  <a:pt x="641" y="807"/>
                  <a:pt x="642" y="806"/>
                  <a:pt x="643" y="805"/>
                </a:cubicBezTo>
                <a:cubicBezTo>
                  <a:pt x="644" y="805"/>
                  <a:pt x="645" y="804"/>
                  <a:pt x="645" y="804"/>
                </a:cubicBezTo>
                <a:cubicBezTo>
                  <a:pt x="645" y="803"/>
                  <a:pt x="644" y="803"/>
                  <a:pt x="645" y="802"/>
                </a:cubicBezTo>
                <a:cubicBezTo>
                  <a:pt x="645" y="801"/>
                  <a:pt x="646" y="800"/>
                  <a:pt x="647" y="799"/>
                </a:cubicBezTo>
                <a:cubicBezTo>
                  <a:pt x="647" y="798"/>
                  <a:pt x="648" y="796"/>
                  <a:pt x="648" y="795"/>
                </a:cubicBezTo>
                <a:cubicBezTo>
                  <a:pt x="648" y="794"/>
                  <a:pt x="647" y="793"/>
                  <a:pt x="647" y="792"/>
                </a:cubicBezTo>
                <a:cubicBezTo>
                  <a:pt x="647" y="791"/>
                  <a:pt x="646" y="791"/>
                  <a:pt x="646" y="791"/>
                </a:cubicBezTo>
                <a:cubicBezTo>
                  <a:pt x="646" y="791"/>
                  <a:pt x="645" y="792"/>
                  <a:pt x="644" y="791"/>
                </a:cubicBezTo>
                <a:cubicBezTo>
                  <a:pt x="643" y="789"/>
                  <a:pt x="642" y="790"/>
                  <a:pt x="642" y="788"/>
                </a:cubicBezTo>
                <a:cubicBezTo>
                  <a:pt x="642" y="787"/>
                  <a:pt x="642" y="787"/>
                  <a:pt x="642" y="786"/>
                </a:cubicBezTo>
                <a:cubicBezTo>
                  <a:pt x="643" y="785"/>
                  <a:pt x="643" y="785"/>
                  <a:pt x="642" y="784"/>
                </a:cubicBezTo>
                <a:cubicBezTo>
                  <a:pt x="640" y="782"/>
                  <a:pt x="638" y="781"/>
                  <a:pt x="637" y="781"/>
                </a:cubicBezTo>
                <a:cubicBezTo>
                  <a:pt x="636" y="780"/>
                  <a:pt x="635" y="780"/>
                  <a:pt x="634" y="779"/>
                </a:cubicBezTo>
                <a:cubicBezTo>
                  <a:pt x="634" y="779"/>
                  <a:pt x="633" y="778"/>
                  <a:pt x="633" y="778"/>
                </a:cubicBezTo>
                <a:cubicBezTo>
                  <a:pt x="633" y="777"/>
                  <a:pt x="633" y="777"/>
                  <a:pt x="633" y="777"/>
                </a:cubicBezTo>
                <a:cubicBezTo>
                  <a:pt x="633" y="776"/>
                  <a:pt x="633" y="775"/>
                  <a:pt x="633" y="775"/>
                </a:cubicBezTo>
                <a:cubicBezTo>
                  <a:pt x="633" y="775"/>
                  <a:pt x="635" y="776"/>
                  <a:pt x="635" y="776"/>
                </a:cubicBezTo>
                <a:cubicBezTo>
                  <a:pt x="636" y="777"/>
                  <a:pt x="637" y="778"/>
                  <a:pt x="637" y="778"/>
                </a:cubicBezTo>
                <a:cubicBezTo>
                  <a:pt x="638" y="778"/>
                  <a:pt x="641" y="778"/>
                  <a:pt x="642" y="779"/>
                </a:cubicBezTo>
                <a:cubicBezTo>
                  <a:pt x="643" y="779"/>
                  <a:pt x="644" y="780"/>
                  <a:pt x="645" y="780"/>
                </a:cubicBezTo>
                <a:cubicBezTo>
                  <a:pt x="646" y="781"/>
                  <a:pt x="647" y="782"/>
                  <a:pt x="648" y="781"/>
                </a:cubicBezTo>
                <a:cubicBezTo>
                  <a:pt x="649" y="781"/>
                  <a:pt x="650" y="780"/>
                  <a:pt x="651" y="781"/>
                </a:cubicBezTo>
                <a:cubicBezTo>
                  <a:pt x="652" y="781"/>
                  <a:pt x="653" y="781"/>
                  <a:pt x="654" y="781"/>
                </a:cubicBezTo>
                <a:cubicBezTo>
                  <a:pt x="655" y="781"/>
                  <a:pt x="655" y="781"/>
                  <a:pt x="656" y="781"/>
                </a:cubicBezTo>
                <a:cubicBezTo>
                  <a:pt x="657" y="780"/>
                  <a:pt x="658" y="779"/>
                  <a:pt x="658" y="779"/>
                </a:cubicBezTo>
                <a:cubicBezTo>
                  <a:pt x="659" y="780"/>
                  <a:pt x="659" y="779"/>
                  <a:pt x="660" y="779"/>
                </a:cubicBezTo>
                <a:cubicBezTo>
                  <a:pt x="660" y="778"/>
                  <a:pt x="661" y="778"/>
                  <a:pt x="661" y="777"/>
                </a:cubicBezTo>
                <a:cubicBezTo>
                  <a:pt x="661" y="776"/>
                  <a:pt x="661" y="775"/>
                  <a:pt x="662" y="775"/>
                </a:cubicBezTo>
                <a:cubicBezTo>
                  <a:pt x="662" y="774"/>
                  <a:pt x="662" y="773"/>
                  <a:pt x="662" y="773"/>
                </a:cubicBezTo>
                <a:cubicBezTo>
                  <a:pt x="662" y="773"/>
                  <a:pt x="664" y="771"/>
                  <a:pt x="665" y="770"/>
                </a:cubicBezTo>
                <a:cubicBezTo>
                  <a:pt x="666" y="769"/>
                  <a:pt x="666" y="768"/>
                  <a:pt x="666" y="767"/>
                </a:cubicBezTo>
                <a:cubicBezTo>
                  <a:pt x="666" y="766"/>
                  <a:pt x="666" y="765"/>
                  <a:pt x="666" y="765"/>
                </a:cubicBezTo>
                <a:cubicBezTo>
                  <a:pt x="666" y="764"/>
                  <a:pt x="667" y="763"/>
                  <a:pt x="667" y="762"/>
                </a:cubicBezTo>
                <a:cubicBezTo>
                  <a:pt x="668" y="761"/>
                  <a:pt x="668" y="761"/>
                  <a:pt x="669" y="760"/>
                </a:cubicBezTo>
                <a:cubicBezTo>
                  <a:pt x="669" y="760"/>
                  <a:pt x="671" y="759"/>
                  <a:pt x="671" y="758"/>
                </a:cubicBezTo>
                <a:cubicBezTo>
                  <a:pt x="672" y="758"/>
                  <a:pt x="673" y="756"/>
                  <a:pt x="673" y="756"/>
                </a:cubicBezTo>
                <a:cubicBezTo>
                  <a:pt x="674" y="755"/>
                  <a:pt x="674" y="754"/>
                  <a:pt x="674" y="753"/>
                </a:cubicBezTo>
                <a:cubicBezTo>
                  <a:pt x="675" y="752"/>
                  <a:pt x="676" y="750"/>
                  <a:pt x="676" y="749"/>
                </a:cubicBezTo>
                <a:cubicBezTo>
                  <a:pt x="676" y="748"/>
                  <a:pt x="676" y="746"/>
                  <a:pt x="677" y="745"/>
                </a:cubicBezTo>
                <a:cubicBezTo>
                  <a:pt x="677" y="744"/>
                  <a:pt x="678" y="742"/>
                  <a:pt x="679" y="741"/>
                </a:cubicBezTo>
                <a:cubicBezTo>
                  <a:pt x="679" y="741"/>
                  <a:pt x="680" y="740"/>
                  <a:pt x="681" y="739"/>
                </a:cubicBezTo>
                <a:cubicBezTo>
                  <a:pt x="682" y="738"/>
                  <a:pt x="682" y="738"/>
                  <a:pt x="683" y="738"/>
                </a:cubicBezTo>
                <a:cubicBezTo>
                  <a:pt x="683" y="737"/>
                  <a:pt x="683" y="737"/>
                  <a:pt x="682" y="737"/>
                </a:cubicBezTo>
                <a:cubicBezTo>
                  <a:pt x="682" y="737"/>
                  <a:pt x="682" y="736"/>
                  <a:pt x="682" y="736"/>
                </a:cubicBezTo>
                <a:cubicBezTo>
                  <a:pt x="682" y="737"/>
                  <a:pt x="683" y="737"/>
                  <a:pt x="683" y="736"/>
                </a:cubicBezTo>
                <a:cubicBezTo>
                  <a:pt x="683" y="736"/>
                  <a:pt x="683" y="735"/>
                  <a:pt x="683" y="734"/>
                </a:cubicBezTo>
                <a:cubicBezTo>
                  <a:pt x="683" y="733"/>
                  <a:pt x="683" y="733"/>
                  <a:pt x="683" y="732"/>
                </a:cubicBezTo>
                <a:cubicBezTo>
                  <a:pt x="684" y="731"/>
                  <a:pt x="684" y="731"/>
                  <a:pt x="684" y="730"/>
                </a:cubicBezTo>
                <a:cubicBezTo>
                  <a:pt x="684" y="729"/>
                  <a:pt x="684" y="729"/>
                  <a:pt x="683" y="729"/>
                </a:cubicBezTo>
                <a:cubicBezTo>
                  <a:pt x="683" y="730"/>
                  <a:pt x="683" y="730"/>
                  <a:pt x="683" y="731"/>
                </a:cubicBezTo>
                <a:cubicBezTo>
                  <a:pt x="683" y="731"/>
                  <a:pt x="683" y="732"/>
                  <a:pt x="683" y="732"/>
                </a:cubicBezTo>
                <a:cubicBezTo>
                  <a:pt x="683" y="732"/>
                  <a:pt x="682" y="731"/>
                  <a:pt x="682" y="731"/>
                </a:cubicBezTo>
                <a:cubicBezTo>
                  <a:pt x="682" y="730"/>
                  <a:pt x="683" y="730"/>
                  <a:pt x="683" y="729"/>
                </a:cubicBezTo>
                <a:cubicBezTo>
                  <a:pt x="683" y="729"/>
                  <a:pt x="683" y="729"/>
                  <a:pt x="682" y="729"/>
                </a:cubicBezTo>
                <a:cubicBezTo>
                  <a:pt x="682" y="729"/>
                  <a:pt x="683" y="728"/>
                  <a:pt x="683" y="728"/>
                </a:cubicBezTo>
                <a:cubicBezTo>
                  <a:pt x="683" y="728"/>
                  <a:pt x="683" y="728"/>
                  <a:pt x="683" y="727"/>
                </a:cubicBezTo>
                <a:cubicBezTo>
                  <a:pt x="682" y="727"/>
                  <a:pt x="682" y="727"/>
                  <a:pt x="682" y="727"/>
                </a:cubicBezTo>
                <a:cubicBezTo>
                  <a:pt x="682" y="726"/>
                  <a:pt x="682" y="726"/>
                  <a:pt x="682" y="725"/>
                </a:cubicBezTo>
                <a:cubicBezTo>
                  <a:pt x="682" y="725"/>
                  <a:pt x="682" y="725"/>
                  <a:pt x="681" y="725"/>
                </a:cubicBezTo>
                <a:cubicBezTo>
                  <a:pt x="681" y="724"/>
                  <a:pt x="681" y="724"/>
                  <a:pt x="681" y="723"/>
                </a:cubicBezTo>
                <a:cubicBezTo>
                  <a:pt x="681" y="722"/>
                  <a:pt x="681" y="722"/>
                  <a:pt x="681" y="722"/>
                </a:cubicBezTo>
                <a:cubicBezTo>
                  <a:pt x="680" y="721"/>
                  <a:pt x="680" y="721"/>
                  <a:pt x="680" y="721"/>
                </a:cubicBezTo>
                <a:cubicBezTo>
                  <a:pt x="680" y="721"/>
                  <a:pt x="680" y="721"/>
                  <a:pt x="681" y="721"/>
                </a:cubicBezTo>
                <a:cubicBezTo>
                  <a:pt x="681" y="721"/>
                  <a:pt x="681" y="721"/>
                  <a:pt x="681" y="721"/>
                </a:cubicBezTo>
                <a:cubicBezTo>
                  <a:pt x="681" y="720"/>
                  <a:pt x="681" y="720"/>
                  <a:pt x="681" y="719"/>
                </a:cubicBezTo>
                <a:cubicBezTo>
                  <a:pt x="681" y="719"/>
                  <a:pt x="681" y="719"/>
                  <a:pt x="681" y="719"/>
                </a:cubicBezTo>
                <a:cubicBezTo>
                  <a:pt x="681" y="719"/>
                  <a:pt x="682" y="719"/>
                  <a:pt x="682" y="718"/>
                </a:cubicBezTo>
                <a:cubicBezTo>
                  <a:pt x="682" y="718"/>
                  <a:pt x="682" y="717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6"/>
                  <a:pt x="681" y="717"/>
                  <a:pt x="681" y="717"/>
                </a:cubicBezTo>
                <a:cubicBezTo>
                  <a:pt x="680" y="717"/>
                  <a:pt x="680" y="716"/>
                  <a:pt x="680" y="716"/>
                </a:cubicBezTo>
                <a:cubicBezTo>
                  <a:pt x="680" y="715"/>
                  <a:pt x="680" y="715"/>
                  <a:pt x="680" y="716"/>
                </a:cubicBezTo>
                <a:cubicBezTo>
                  <a:pt x="681" y="716"/>
                  <a:pt x="681" y="716"/>
                  <a:pt x="681" y="716"/>
                </a:cubicBezTo>
                <a:cubicBezTo>
                  <a:pt x="682" y="716"/>
                  <a:pt x="682" y="715"/>
                  <a:pt x="682" y="715"/>
                </a:cubicBezTo>
                <a:cubicBezTo>
                  <a:pt x="682" y="714"/>
                  <a:pt x="682" y="715"/>
                  <a:pt x="682" y="715"/>
                </a:cubicBezTo>
                <a:cubicBezTo>
                  <a:pt x="682" y="715"/>
                  <a:pt x="683" y="715"/>
                  <a:pt x="683" y="715"/>
                </a:cubicBezTo>
                <a:cubicBezTo>
                  <a:pt x="683" y="715"/>
                  <a:pt x="683" y="715"/>
                  <a:pt x="683" y="716"/>
                </a:cubicBezTo>
                <a:cubicBezTo>
                  <a:pt x="683" y="716"/>
                  <a:pt x="683" y="716"/>
                  <a:pt x="684" y="715"/>
                </a:cubicBezTo>
                <a:cubicBezTo>
                  <a:pt x="684" y="715"/>
                  <a:pt x="684" y="715"/>
                  <a:pt x="684" y="715"/>
                </a:cubicBezTo>
                <a:cubicBezTo>
                  <a:pt x="685" y="714"/>
                  <a:pt x="685" y="714"/>
                  <a:pt x="685" y="714"/>
                </a:cubicBezTo>
                <a:cubicBezTo>
                  <a:pt x="684" y="713"/>
                  <a:pt x="684" y="713"/>
                  <a:pt x="684" y="713"/>
                </a:cubicBezTo>
                <a:cubicBezTo>
                  <a:pt x="685" y="713"/>
                  <a:pt x="685" y="712"/>
                  <a:pt x="686" y="711"/>
                </a:cubicBezTo>
                <a:cubicBezTo>
                  <a:pt x="686" y="711"/>
                  <a:pt x="687" y="710"/>
                  <a:pt x="688" y="710"/>
                </a:cubicBezTo>
                <a:cubicBezTo>
                  <a:pt x="689" y="710"/>
                  <a:pt x="689" y="709"/>
                  <a:pt x="689" y="709"/>
                </a:cubicBezTo>
                <a:cubicBezTo>
                  <a:pt x="690" y="708"/>
                  <a:pt x="690" y="708"/>
                  <a:pt x="691" y="708"/>
                </a:cubicBezTo>
                <a:cubicBezTo>
                  <a:pt x="691" y="707"/>
                  <a:pt x="692" y="706"/>
                  <a:pt x="692" y="706"/>
                </a:cubicBezTo>
                <a:cubicBezTo>
                  <a:pt x="693" y="706"/>
                  <a:pt x="692" y="706"/>
                  <a:pt x="692" y="706"/>
                </a:cubicBezTo>
                <a:cubicBezTo>
                  <a:pt x="693" y="705"/>
                  <a:pt x="693" y="705"/>
                  <a:pt x="693" y="705"/>
                </a:cubicBezTo>
                <a:cubicBezTo>
                  <a:pt x="693" y="706"/>
                  <a:pt x="693" y="706"/>
                  <a:pt x="694" y="706"/>
                </a:cubicBezTo>
                <a:cubicBezTo>
                  <a:pt x="694" y="706"/>
                  <a:pt x="694" y="705"/>
                  <a:pt x="695" y="705"/>
                </a:cubicBezTo>
                <a:cubicBezTo>
                  <a:pt x="695" y="704"/>
                  <a:pt x="696" y="704"/>
                  <a:pt x="696" y="704"/>
                </a:cubicBezTo>
                <a:cubicBezTo>
                  <a:pt x="696" y="704"/>
                  <a:pt x="697" y="704"/>
                  <a:pt x="698" y="704"/>
                </a:cubicBezTo>
                <a:cubicBezTo>
                  <a:pt x="698" y="705"/>
                  <a:pt x="698" y="705"/>
                  <a:pt x="699" y="704"/>
                </a:cubicBezTo>
                <a:cubicBezTo>
                  <a:pt x="699" y="704"/>
                  <a:pt x="699" y="705"/>
                  <a:pt x="699" y="705"/>
                </a:cubicBezTo>
                <a:cubicBezTo>
                  <a:pt x="698" y="705"/>
                  <a:pt x="699" y="706"/>
                  <a:pt x="699" y="706"/>
                </a:cubicBezTo>
                <a:cubicBezTo>
                  <a:pt x="699" y="706"/>
                  <a:pt x="700" y="706"/>
                  <a:pt x="700" y="705"/>
                </a:cubicBezTo>
                <a:cubicBezTo>
                  <a:pt x="700" y="705"/>
                  <a:pt x="700" y="705"/>
                  <a:pt x="700" y="704"/>
                </a:cubicBezTo>
                <a:cubicBezTo>
                  <a:pt x="699" y="704"/>
                  <a:pt x="699" y="704"/>
                  <a:pt x="699" y="704"/>
                </a:cubicBezTo>
                <a:cubicBezTo>
                  <a:pt x="698" y="704"/>
                  <a:pt x="698" y="703"/>
                  <a:pt x="699" y="703"/>
                </a:cubicBezTo>
                <a:cubicBezTo>
                  <a:pt x="699" y="703"/>
                  <a:pt x="699" y="703"/>
                  <a:pt x="700" y="703"/>
                </a:cubicBezTo>
                <a:cubicBezTo>
                  <a:pt x="700" y="703"/>
                  <a:pt x="700" y="702"/>
                  <a:pt x="700" y="702"/>
                </a:cubicBezTo>
                <a:cubicBezTo>
                  <a:pt x="701" y="702"/>
                  <a:pt x="701" y="701"/>
                  <a:pt x="701" y="701"/>
                </a:cubicBezTo>
                <a:cubicBezTo>
                  <a:pt x="702" y="701"/>
                  <a:pt x="702" y="701"/>
                  <a:pt x="702" y="701"/>
                </a:cubicBezTo>
                <a:cubicBezTo>
                  <a:pt x="703" y="701"/>
                  <a:pt x="703" y="701"/>
                  <a:pt x="703" y="701"/>
                </a:cubicBezTo>
                <a:cubicBezTo>
                  <a:pt x="704" y="701"/>
                  <a:pt x="703" y="701"/>
                  <a:pt x="703" y="701"/>
                </a:cubicBezTo>
                <a:cubicBezTo>
                  <a:pt x="702" y="701"/>
                  <a:pt x="703" y="700"/>
                  <a:pt x="703" y="700"/>
                </a:cubicBezTo>
                <a:cubicBezTo>
                  <a:pt x="703" y="699"/>
                  <a:pt x="703" y="699"/>
                  <a:pt x="703" y="699"/>
                </a:cubicBezTo>
                <a:cubicBezTo>
                  <a:pt x="704" y="699"/>
                  <a:pt x="704" y="699"/>
                  <a:pt x="704" y="699"/>
                </a:cubicBezTo>
                <a:cubicBezTo>
                  <a:pt x="705" y="698"/>
                  <a:pt x="705" y="699"/>
                  <a:pt x="705" y="699"/>
                </a:cubicBezTo>
                <a:cubicBezTo>
                  <a:pt x="705" y="699"/>
                  <a:pt x="705" y="699"/>
                  <a:pt x="706" y="699"/>
                </a:cubicBezTo>
                <a:cubicBezTo>
                  <a:pt x="706" y="699"/>
                  <a:pt x="706" y="698"/>
                  <a:pt x="707" y="698"/>
                </a:cubicBezTo>
                <a:cubicBezTo>
                  <a:pt x="708" y="698"/>
                  <a:pt x="708" y="698"/>
                  <a:pt x="709" y="699"/>
                </a:cubicBezTo>
                <a:cubicBezTo>
                  <a:pt x="709" y="699"/>
                  <a:pt x="707" y="699"/>
                  <a:pt x="707" y="699"/>
                </a:cubicBezTo>
                <a:cubicBezTo>
                  <a:pt x="707" y="699"/>
                  <a:pt x="707" y="700"/>
                  <a:pt x="707" y="699"/>
                </a:cubicBezTo>
                <a:cubicBezTo>
                  <a:pt x="708" y="699"/>
                  <a:pt x="709" y="699"/>
                  <a:pt x="710" y="699"/>
                </a:cubicBezTo>
                <a:cubicBezTo>
                  <a:pt x="710" y="699"/>
                  <a:pt x="711" y="699"/>
                  <a:pt x="711" y="698"/>
                </a:cubicBezTo>
                <a:cubicBezTo>
                  <a:pt x="711" y="698"/>
                  <a:pt x="711" y="698"/>
                  <a:pt x="711" y="697"/>
                </a:cubicBezTo>
                <a:cubicBezTo>
                  <a:pt x="711" y="697"/>
                  <a:pt x="711" y="697"/>
                  <a:pt x="712" y="697"/>
                </a:cubicBezTo>
                <a:cubicBezTo>
                  <a:pt x="712" y="697"/>
                  <a:pt x="712" y="697"/>
                  <a:pt x="712" y="698"/>
                </a:cubicBezTo>
                <a:cubicBezTo>
                  <a:pt x="711" y="698"/>
                  <a:pt x="712" y="698"/>
                  <a:pt x="712" y="699"/>
                </a:cubicBezTo>
                <a:cubicBezTo>
                  <a:pt x="712" y="699"/>
                  <a:pt x="713" y="699"/>
                  <a:pt x="714" y="699"/>
                </a:cubicBezTo>
                <a:cubicBezTo>
                  <a:pt x="714" y="699"/>
                  <a:pt x="715" y="699"/>
                  <a:pt x="715" y="699"/>
                </a:cubicBezTo>
                <a:cubicBezTo>
                  <a:pt x="716" y="698"/>
                  <a:pt x="716" y="699"/>
                  <a:pt x="717" y="699"/>
                </a:cubicBezTo>
                <a:cubicBezTo>
                  <a:pt x="718" y="699"/>
                  <a:pt x="718" y="699"/>
                  <a:pt x="718" y="698"/>
                </a:cubicBezTo>
                <a:cubicBezTo>
                  <a:pt x="718" y="698"/>
                  <a:pt x="719" y="698"/>
                  <a:pt x="719" y="697"/>
                </a:cubicBezTo>
                <a:cubicBezTo>
                  <a:pt x="719" y="697"/>
                  <a:pt x="718" y="696"/>
                  <a:pt x="718" y="696"/>
                </a:cubicBezTo>
                <a:cubicBezTo>
                  <a:pt x="718" y="695"/>
                  <a:pt x="719" y="696"/>
                  <a:pt x="719" y="695"/>
                </a:cubicBezTo>
                <a:cubicBezTo>
                  <a:pt x="719" y="695"/>
                  <a:pt x="720" y="695"/>
                  <a:pt x="720" y="694"/>
                </a:cubicBezTo>
                <a:cubicBezTo>
                  <a:pt x="720" y="694"/>
                  <a:pt x="722" y="693"/>
                  <a:pt x="722" y="693"/>
                </a:cubicBezTo>
                <a:cubicBezTo>
                  <a:pt x="723" y="693"/>
                  <a:pt x="724" y="692"/>
                  <a:pt x="724" y="692"/>
                </a:cubicBezTo>
                <a:cubicBezTo>
                  <a:pt x="724" y="692"/>
                  <a:pt x="724" y="692"/>
                  <a:pt x="724" y="691"/>
                </a:cubicBezTo>
                <a:cubicBezTo>
                  <a:pt x="724" y="691"/>
                  <a:pt x="724" y="690"/>
                  <a:pt x="724" y="690"/>
                </a:cubicBezTo>
                <a:cubicBezTo>
                  <a:pt x="724" y="690"/>
                  <a:pt x="724" y="690"/>
                  <a:pt x="723" y="689"/>
                </a:cubicBezTo>
                <a:cubicBezTo>
                  <a:pt x="723" y="688"/>
                  <a:pt x="723" y="688"/>
                  <a:pt x="723" y="688"/>
                </a:cubicBezTo>
                <a:cubicBezTo>
                  <a:pt x="724" y="688"/>
                  <a:pt x="724" y="688"/>
                  <a:pt x="724" y="687"/>
                </a:cubicBezTo>
                <a:cubicBezTo>
                  <a:pt x="724" y="686"/>
                  <a:pt x="724" y="686"/>
                  <a:pt x="724" y="685"/>
                </a:cubicBezTo>
                <a:cubicBezTo>
                  <a:pt x="725" y="684"/>
                  <a:pt x="724" y="685"/>
                  <a:pt x="725" y="684"/>
                </a:cubicBezTo>
                <a:cubicBezTo>
                  <a:pt x="725" y="684"/>
                  <a:pt x="725" y="684"/>
                  <a:pt x="726" y="684"/>
                </a:cubicBezTo>
                <a:cubicBezTo>
                  <a:pt x="726" y="683"/>
                  <a:pt x="726" y="683"/>
                  <a:pt x="727" y="682"/>
                </a:cubicBezTo>
                <a:cubicBezTo>
                  <a:pt x="727" y="682"/>
                  <a:pt x="727" y="681"/>
                  <a:pt x="727" y="681"/>
                </a:cubicBezTo>
                <a:cubicBezTo>
                  <a:pt x="727" y="680"/>
                  <a:pt x="727" y="680"/>
                  <a:pt x="728" y="680"/>
                </a:cubicBezTo>
                <a:cubicBezTo>
                  <a:pt x="728" y="680"/>
                  <a:pt x="728" y="679"/>
                  <a:pt x="728" y="678"/>
                </a:cubicBezTo>
                <a:cubicBezTo>
                  <a:pt x="728" y="677"/>
                  <a:pt x="728" y="677"/>
                  <a:pt x="729" y="676"/>
                </a:cubicBezTo>
                <a:cubicBezTo>
                  <a:pt x="729" y="676"/>
                  <a:pt x="730" y="676"/>
                  <a:pt x="730" y="675"/>
                </a:cubicBezTo>
                <a:cubicBezTo>
                  <a:pt x="730" y="675"/>
                  <a:pt x="730" y="674"/>
                  <a:pt x="730" y="673"/>
                </a:cubicBezTo>
                <a:cubicBezTo>
                  <a:pt x="730" y="673"/>
                  <a:pt x="730" y="672"/>
                  <a:pt x="730" y="670"/>
                </a:cubicBezTo>
                <a:cubicBezTo>
                  <a:pt x="729" y="669"/>
                  <a:pt x="730" y="668"/>
                  <a:pt x="730" y="667"/>
                </a:cubicBezTo>
                <a:cubicBezTo>
                  <a:pt x="730" y="665"/>
                  <a:pt x="731" y="665"/>
                  <a:pt x="731" y="664"/>
                </a:cubicBezTo>
                <a:cubicBezTo>
                  <a:pt x="731" y="663"/>
                  <a:pt x="732" y="664"/>
                  <a:pt x="732" y="663"/>
                </a:cubicBezTo>
                <a:cubicBezTo>
                  <a:pt x="733" y="662"/>
                  <a:pt x="733" y="662"/>
                  <a:pt x="733" y="661"/>
                </a:cubicBezTo>
                <a:cubicBezTo>
                  <a:pt x="732" y="661"/>
                  <a:pt x="732" y="659"/>
                  <a:pt x="732" y="658"/>
                </a:cubicBezTo>
                <a:cubicBezTo>
                  <a:pt x="732" y="658"/>
                  <a:pt x="732" y="656"/>
                  <a:pt x="733" y="655"/>
                </a:cubicBezTo>
                <a:cubicBezTo>
                  <a:pt x="733" y="654"/>
                  <a:pt x="733" y="654"/>
                  <a:pt x="733" y="653"/>
                </a:cubicBezTo>
                <a:cubicBezTo>
                  <a:pt x="733" y="651"/>
                  <a:pt x="734" y="650"/>
                  <a:pt x="734" y="650"/>
                </a:cubicBezTo>
                <a:cubicBezTo>
                  <a:pt x="734" y="649"/>
                  <a:pt x="733" y="648"/>
                  <a:pt x="733" y="647"/>
                </a:cubicBezTo>
                <a:cubicBezTo>
                  <a:pt x="733" y="645"/>
                  <a:pt x="733" y="644"/>
                  <a:pt x="733" y="644"/>
                </a:cubicBezTo>
                <a:cubicBezTo>
                  <a:pt x="733" y="643"/>
                  <a:pt x="732" y="642"/>
                  <a:pt x="732" y="642"/>
                </a:cubicBezTo>
                <a:cubicBezTo>
                  <a:pt x="732" y="641"/>
                  <a:pt x="732" y="641"/>
                  <a:pt x="732" y="640"/>
                </a:cubicBezTo>
                <a:cubicBezTo>
                  <a:pt x="732" y="639"/>
                  <a:pt x="732" y="639"/>
                  <a:pt x="732" y="638"/>
                </a:cubicBezTo>
                <a:cubicBezTo>
                  <a:pt x="732" y="637"/>
                  <a:pt x="732" y="637"/>
                  <a:pt x="732" y="636"/>
                </a:cubicBezTo>
                <a:cubicBezTo>
                  <a:pt x="732" y="636"/>
                  <a:pt x="732" y="637"/>
                  <a:pt x="732" y="637"/>
                </a:cubicBezTo>
                <a:cubicBezTo>
                  <a:pt x="732" y="637"/>
                  <a:pt x="732" y="636"/>
                  <a:pt x="732" y="636"/>
                </a:cubicBezTo>
                <a:cubicBezTo>
                  <a:pt x="732" y="635"/>
                  <a:pt x="731" y="635"/>
                  <a:pt x="732" y="635"/>
                </a:cubicBezTo>
                <a:cubicBezTo>
                  <a:pt x="732" y="635"/>
                  <a:pt x="732" y="635"/>
                  <a:pt x="732" y="635"/>
                </a:cubicBezTo>
                <a:cubicBezTo>
                  <a:pt x="732" y="635"/>
                  <a:pt x="732" y="634"/>
                  <a:pt x="732" y="634"/>
                </a:cubicBezTo>
                <a:cubicBezTo>
                  <a:pt x="732" y="634"/>
                  <a:pt x="732" y="633"/>
                  <a:pt x="731" y="634"/>
                </a:cubicBezTo>
                <a:cubicBezTo>
                  <a:pt x="731" y="634"/>
                  <a:pt x="731" y="633"/>
                  <a:pt x="731" y="633"/>
                </a:cubicBezTo>
                <a:cubicBezTo>
                  <a:pt x="732" y="633"/>
                  <a:pt x="732" y="633"/>
                  <a:pt x="732" y="632"/>
                </a:cubicBezTo>
                <a:cubicBezTo>
                  <a:pt x="732" y="632"/>
                  <a:pt x="732" y="632"/>
                  <a:pt x="732" y="632"/>
                </a:cubicBezTo>
                <a:cubicBezTo>
                  <a:pt x="732" y="632"/>
                  <a:pt x="732" y="631"/>
                  <a:pt x="732" y="631"/>
                </a:cubicBezTo>
                <a:cubicBezTo>
                  <a:pt x="732" y="631"/>
                  <a:pt x="732" y="630"/>
                  <a:pt x="733" y="630"/>
                </a:cubicBezTo>
                <a:cubicBezTo>
                  <a:pt x="733" y="630"/>
                  <a:pt x="733" y="630"/>
                  <a:pt x="733" y="631"/>
                </a:cubicBezTo>
                <a:cubicBezTo>
                  <a:pt x="733" y="631"/>
                  <a:pt x="734" y="630"/>
                  <a:pt x="734" y="630"/>
                </a:cubicBezTo>
                <a:cubicBezTo>
                  <a:pt x="734" y="629"/>
                  <a:pt x="734" y="630"/>
                  <a:pt x="733" y="630"/>
                </a:cubicBezTo>
                <a:cubicBezTo>
                  <a:pt x="733" y="630"/>
                  <a:pt x="733" y="629"/>
                  <a:pt x="733" y="629"/>
                </a:cubicBezTo>
                <a:cubicBezTo>
                  <a:pt x="733" y="629"/>
                  <a:pt x="732" y="628"/>
                  <a:pt x="732" y="628"/>
                </a:cubicBezTo>
                <a:cubicBezTo>
                  <a:pt x="732" y="628"/>
                  <a:pt x="732" y="628"/>
                  <a:pt x="733" y="628"/>
                </a:cubicBezTo>
                <a:cubicBezTo>
                  <a:pt x="733" y="629"/>
                  <a:pt x="733" y="628"/>
                  <a:pt x="733" y="628"/>
                </a:cubicBezTo>
                <a:cubicBezTo>
                  <a:pt x="733" y="628"/>
                  <a:pt x="733" y="627"/>
                  <a:pt x="733" y="627"/>
                </a:cubicBezTo>
                <a:cubicBezTo>
                  <a:pt x="733" y="627"/>
                  <a:pt x="734" y="627"/>
                  <a:pt x="734" y="627"/>
                </a:cubicBezTo>
                <a:cubicBezTo>
                  <a:pt x="734" y="628"/>
                  <a:pt x="735" y="628"/>
                  <a:pt x="735" y="628"/>
                </a:cubicBezTo>
                <a:cubicBezTo>
                  <a:pt x="735" y="629"/>
                  <a:pt x="735" y="629"/>
                  <a:pt x="735" y="630"/>
                </a:cubicBezTo>
                <a:cubicBezTo>
                  <a:pt x="736" y="630"/>
                  <a:pt x="737" y="628"/>
                  <a:pt x="737" y="628"/>
                </a:cubicBezTo>
                <a:cubicBezTo>
                  <a:pt x="737" y="628"/>
                  <a:pt x="737" y="628"/>
                  <a:pt x="738" y="627"/>
                </a:cubicBezTo>
                <a:cubicBezTo>
                  <a:pt x="738" y="626"/>
                  <a:pt x="738" y="625"/>
                  <a:pt x="739" y="624"/>
                </a:cubicBezTo>
                <a:cubicBezTo>
                  <a:pt x="740" y="623"/>
                  <a:pt x="740" y="622"/>
                  <a:pt x="740" y="621"/>
                </a:cubicBezTo>
                <a:cubicBezTo>
                  <a:pt x="741" y="621"/>
                  <a:pt x="741" y="620"/>
                  <a:pt x="741" y="620"/>
                </a:cubicBezTo>
                <a:cubicBezTo>
                  <a:pt x="741" y="620"/>
                  <a:pt x="741" y="620"/>
                  <a:pt x="741" y="619"/>
                </a:cubicBezTo>
                <a:cubicBezTo>
                  <a:pt x="741" y="619"/>
                  <a:pt x="741" y="618"/>
                  <a:pt x="741" y="618"/>
                </a:cubicBezTo>
                <a:cubicBezTo>
                  <a:pt x="741" y="618"/>
                  <a:pt x="741" y="618"/>
                  <a:pt x="741" y="618"/>
                </a:cubicBezTo>
                <a:cubicBezTo>
                  <a:pt x="742" y="618"/>
                  <a:pt x="742" y="618"/>
                  <a:pt x="742" y="617"/>
                </a:cubicBezTo>
                <a:cubicBezTo>
                  <a:pt x="742" y="617"/>
                  <a:pt x="742" y="616"/>
                  <a:pt x="742" y="616"/>
                </a:cubicBezTo>
                <a:cubicBezTo>
                  <a:pt x="742" y="616"/>
                  <a:pt x="742" y="616"/>
                  <a:pt x="742" y="616"/>
                </a:cubicBezTo>
                <a:cubicBezTo>
                  <a:pt x="743" y="617"/>
                  <a:pt x="743" y="616"/>
                  <a:pt x="743" y="615"/>
                </a:cubicBezTo>
                <a:cubicBezTo>
                  <a:pt x="743" y="615"/>
                  <a:pt x="743" y="615"/>
                  <a:pt x="743" y="615"/>
                </a:cubicBezTo>
                <a:cubicBezTo>
                  <a:pt x="742" y="615"/>
                  <a:pt x="742" y="614"/>
                  <a:pt x="742" y="614"/>
                </a:cubicBezTo>
                <a:cubicBezTo>
                  <a:pt x="743" y="614"/>
                  <a:pt x="743" y="615"/>
                  <a:pt x="743" y="615"/>
                </a:cubicBezTo>
                <a:cubicBezTo>
                  <a:pt x="743" y="615"/>
                  <a:pt x="743" y="615"/>
                  <a:pt x="744" y="614"/>
                </a:cubicBezTo>
                <a:cubicBezTo>
                  <a:pt x="744" y="614"/>
                  <a:pt x="745" y="614"/>
                  <a:pt x="745" y="613"/>
                </a:cubicBezTo>
                <a:cubicBezTo>
                  <a:pt x="745" y="613"/>
                  <a:pt x="745" y="613"/>
                  <a:pt x="746" y="613"/>
                </a:cubicBezTo>
                <a:cubicBezTo>
                  <a:pt x="747" y="612"/>
                  <a:pt x="747" y="612"/>
                  <a:pt x="747" y="612"/>
                </a:cubicBezTo>
                <a:cubicBezTo>
                  <a:pt x="748" y="611"/>
                  <a:pt x="747" y="611"/>
                  <a:pt x="748" y="611"/>
                </a:cubicBezTo>
                <a:cubicBezTo>
                  <a:pt x="748" y="610"/>
                  <a:pt x="749" y="609"/>
                  <a:pt x="749" y="609"/>
                </a:cubicBezTo>
                <a:cubicBezTo>
                  <a:pt x="750" y="608"/>
                  <a:pt x="750" y="608"/>
                  <a:pt x="750" y="607"/>
                </a:cubicBezTo>
                <a:cubicBezTo>
                  <a:pt x="750" y="607"/>
                  <a:pt x="750" y="606"/>
                  <a:pt x="750" y="607"/>
                </a:cubicBezTo>
                <a:cubicBezTo>
                  <a:pt x="751" y="607"/>
                  <a:pt x="751" y="606"/>
                  <a:pt x="752" y="605"/>
                </a:cubicBezTo>
                <a:cubicBezTo>
                  <a:pt x="753" y="604"/>
                  <a:pt x="753" y="604"/>
                  <a:pt x="753" y="603"/>
                </a:cubicBezTo>
                <a:cubicBezTo>
                  <a:pt x="754" y="602"/>
                  <a:pt x="754" y="601"/>
                  <a:pt x="755" y="600"/>
                </a:cubicBezTo>
                <a:cubicBezTo>
                  <a:pt x="755" y="599"/>
                  <a:pt x="755" y="599"/>
                  <a:pt x="755" y="599"/>
                </a:cubicBezTo>
                <a:cubicBezTo>
                  <a:pt x="755" y="598"/>
                  <a:pt x="755" y="598"/>
                  <a:pt x="755" y="598"/>
                </a:cubicBezTo>
                <a:cubicBezTo>
                  <a:pt x="755" y="597"/>
                  <a:pt x="755" y="597"/>
                  <a:pt x="755" y="597"/>
                </a:cubicBezTo>
                <a:cubicBezTo>
                  <a:pt x="755" y="596"/>
                  <a:pt x="756" y="596"/>
                  <a:pt x="756" y="595"/>
                </a:cubicBezTo>
                <a:cubicBezTo>
                  <a:pt x="756" y="594"/>
                  <a:pt x="756" y="594"/>
                  <a:pt x="756" y="594"/>
                </a:cubicBezTo>
                <a:cubicBezTo>
                  <a:pt x="755" y="594"/>
                  <a:pt x="755" y="593"/>
                  <a:pt x="756" y="593"/>
                </a:cubicBezTo>
                <a:cubicBezTo>
                  <a:pt x="756" y="592"/>
                  <a:pt x="756" y="592"/>
                  <a:pt x="755" y="592"/>
                </a:cubicBezTo>
                <a:cubicBezTo>
                  <a:pt x="755" y="592"/>
                  <a:pt x="756" y="592"/>
                  <a:pt x="756" y="591"/>
                </a:cubicBezTo>
                <a:cubicBezTo>
                  <a:pt x="756" y="591"/>
                  <a:pt x="756" y="590"/>
                  <a:pt x="756" y="590"/>
                </a:cubicBezTo>
                <a:close/>
                <a:moveTo>
                  <a:pt x="433" y="416"/>
                </a:move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3" y="416"/>
                </a:cubicBezTo>
                <a:close/>
                <a:moveTo>
                  <a:pt x="432" y="415"/>
                </a:move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2" y="415"/>
                </a:cubicBezTo>
                <a:cubicBezTo>
                  <a:pt x="432" y="415"/>
                  <a:pt x="432" y="415"/>
                  <a:pt x="432" y="415"/>
                </a:cubicBezTo>
                <a:close/>
                <a:moveTo>
                  <a:pt x="606" y="225"/>
                </a:moveTo>
                <a:cubicBezTo>
                  <a:pt x="606" y="225"/>
                  <a:pt x="606" y="226"/>
                  <a:pt x="606" y="227"/>
                </a:cubicBezTo>
                <a:cubicBezTo>
                  <a:pt x="605" y="227"/>
                  <a:pt x="605" y="228"/>
                  <a:pt x="606" y="228"/>
                </a:cubicBezTo>
                <a:cubicBezTo>
                  <a:pt x="605" y="228"/>
                  <a:pt x="605" y="227"/>
                  <a:pt x="606" y="227"/>
                </a:cubicBezTo>
                <a:cubicBezTo>
                  <a:pt x="606" y="226"/>
                  <a:pt x="606" y="225"/>
                  <a:pt x="606" y="225"/>
                </a:cubicBezTo>
                <a:cubicBezTo>
                  <a:pt x="607" y="225"/>
                  <a:pt x="606" y="225"/>
                  <a:pt x="606" y="225"/>
                </a:cubicBezTo>
                <a:cubicBezTo>
                  <a:pt x="606" y="225"/>
                  <a:pt x="607" y="225"/>
                  <a:pt x="606" y="225"/>
                </a:cubicBezTo>
                <a:close/>
                <a:moveTo>
                  <a:pt x="676" y="71"/>
                </a:moveTo>
                <a:cubicBezTo>
                  <a:pt x="677" y="71"/>
                  <a:pt x="677" y="70"/>
                  <a:pt x="678" y="70"/>
                </a:cubicBezTo>
                <a:cubicBezTo>
                  <a:pt x="678" y="70"/>
                  <a:pt x="678" y="70"/>
                  <a:pt x="679" y="70"/>
                </a:cubicBezTo>
                <a:cubicBezTo>
                  <a:pt x="679" y="70"/>
                  <a:pt x="679" y="70"/>
                  <a:pt x="679" y="70"/>
                </a:cubicBezTo>
                <a:cubicBezTo>
                  <a:pt x="678" y="70"/>
                  <a:pt x="678" y="70"/>
                  <a:pt x="677" y="70"/>
                </a:cubicBezTo>
                <a:cubicBezTo>
                  <a:pt x="677" y="71"/>
                  <a:pt x="676" y="71"/>
                  <a:pt x="676" y="71"/>
                </a:cubicBezTo>
                <a:close/>
                <a:moveTo>
                  <a:pt x="656" y="57"/>
                </a:moveTo>
                <a:cubicBezTo>
                  <a:pt x="656" y="57"/>
                  <a:pt x="656" y="56"/>
                  <a:pt x="656" y="56"/>
                </a:cubicBezTo>
                <a:cubicBezTo>
                  <a:pt x="656" y="57"/>
                  <a:pt x="656" y="57"/>
                  <a:pt x="656" y="57"/>
                </a:cubicBezTo>
                <a:close/>
                <a:moveTo>
                  <a:pt x="627" y="68"/>
                </a:moveTo>
                <a:cubicBezTo>
                  <a:pt x="628" y="68"/>
                  <a:pt x="629" y="69"/>
                  <a:pt x="629" y="69"/>
                </a:cubicBezTo>
                <a:cubicBezTo>
                  <a:pt x="629" y="69"/>
                  <a:pt x="630" y="69"/>
                  <a:pt x="631" y="69"/>
                </a:cubicBezTo>
                <a:cubicBezTo>
                  <a:pt x="632" y="69"/>
                  <a:pt x="633" y="69"/>
                  <a:pt x="634" y="69"/>
                </a:cubicBezTo>
                <a:cubicBezTo>
                  <a:pt x="634" y="70"/>
                  <a:pt x="634" y="70"/>
                  <a:pt x="634" y="70"/>
                </a:cubicBezTo>
                <a:cubicBezTo>
                  <a:pt x="634" y="70"/>
                  <a:pt x="633" y="70"/>
                  <a:pt x="633" y="70"/>
                </a:cubicBezTo>
                <a:cubicBezTo>
                  <a:pt x="632" y="70"/>
                  <a:pt x="632" y="71"/>
                  <a:pt x="631" y="70"/>
                </a:cubicBezTo>
                <a:cubicBezTo>
                  <a:pt x="631" y="70"/>
                  <a:pt x="631" y="70"/>
                  <a:pt x="631" y="70"/>
                </a:cubicBezTo>
                <a:cubicBezTo>
                  <a:pt x="630" y="70"/>
                  <a:pt x="630" y="70"/>
                  <a:pt x="630" y="70"/>
                </a:cubicBezTo>
                <a:cubicBezTo>
                  <a:pt x="630" y="71"/>
                  <a:pt x="630" y="71"/>
                  <a:pt x="630" y="71"/>
                </a:cubicBezTo>
                <a:cubicBezTo>
                  <a:pt x="630" y="70"/>
                  <a:pt x="629" y="70"/>
                  <a:pt x="629" y="70"/>
                </a:cubicBezTo>
                <a:cubicBezTo>
                  <a:pt x="629" y="70"/>
                  <a:pt x="629" y="70"/>
                  <a:pt x="629" y="70"/>
                </a:cubicBezTo>
                <a:cubicBezTo>
                  <a:pt x="629" y="69"/>
                  <a:pt x="628" y="69"/>
                  <a:pt x="628" y="69"/>
                </a:cubicBezTo>
                <a:cubicBezTo>
                  <a:pt x="628" y="69"/>
                  <a:pt x="628" y="69"/>
                  <a:pt x="627" y="69"/>
                </a:cubicBezTo>
                <a:cubicBezTo>
                  <a:pt x="627" y="69"/>
                  <a:pt x="627" y="68"/>
                  <a:pt x="627" y="68"/>
                </a:cubicBezTo>
                <a:close/>
                <a:moveTo>
                  <a:pt x="406" y="72"/>
                </a:moveTo>
                <a:cubicBezTo>
                  <a:pt x="406" y="72"/>
                  <a:pt x="405" y="72"/>
                  <a:pt x="405" y="72"/>
                </a:cubicBezTo>
                <a:cubicBezTo>
                  <a:pt x="406" y="72"/>
                  <a:pt x="406" y="72"/>
                  <a:pt x="406" y="72"/>
                </a:cubicBezTo>
                <a:close/>
                <a:moveTo>
                  <a:pt x="189" y="124"/>
                </a:moveTo>
                <a:cubicBezTo>
                  <a:pt x="189" y="124"/>
                  <a:pt x="187" y="124"/>
                  <a:pt x="187" y="124"/>
                </a:cubicBezTo>
                <a:cubicBezTo>
                  <a:pt x="188" y="125"/>
                  <a:pt x="189" y="125"/>
                  <a:pt x="188" y="125"/>
                </a:cubicBezTo>
                <a:cubicBezTo>
                  <a:pt x="187" y="126"/>
                  <a:pt x="186" y="126"/>
                  <a:pt x="186" y="126"/>
                </a:cubicBezTo>
                <a:cubicBezTo>
                  <a:pt x="185" y="126"/>
                  <a:pt x="185" y="126"/>
                  <a:pt x="186" y="12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5" y="125"/>
                  <a:pt x="184" y="125"/>
                  <a:pt x="184" y="125"/>
                </a:cubicBezTo>
                <a:cubicBezTo>
                  <a:pt x="183" y="126"/>
                  <a:pt x="181" y="126"/>
                  <a:pt x="182" y="126"/>
                </a:cubicBezTo>
                <a:cubicBezTo>
                  <a:pt x="183" y="126"/>
                  <a:pt x="184" y="125"/>
                  <a:pt x="184" y="125"/>
                </a:cubicBezTo>
                <a:cubicBezTo>
                  <a:pt x="184" y="124"/>
                  <a:pt x="183" y="125"/>
                  <a:pt x="183" y="125"/>
                </a:cubicBezTo>
                <a:cubicBezTo>
                  <a:pt x="183" y="124"/>
                  <a:pt x="183" y="124"/>
                  <a:pt x="183" y="124"/>
                </a:cubicBezTo>
                <a:cubicBezTo>
                  <a:pt x="183" y="124"/>
                  <a:pt x="184" y="124"/>
                  <a:pt x="184" y="124"/>
                </a:cubicBezTo>
                <a:cubicBezTo>
                  <a:pt x="184" y="124"/>
                  <a:pt x="185" y="124"/>
                  <a:pt x="185" y="124"/>
                </a:cubicBezTo>
                <a:cubicBezTo>
                  <a:pt x="186" y="124"/>
                  <a:pt x="187" y="124"/>
                  <a:pt x="188" y="124"/>
                </a:cubicBezTo>
                <a:cubicBezTo>
                  <a:pt x="189" y="123"/>
                  <a:pt x="189" y="123"/>
                  <a:pt x="189" y="124"/>
                </a:cubicBezTo>
                <a:close/>
                <a:moveTo>
                  <a:pt x="207" y="136"/>
                </a:moveTo>
                <a:cubicBezTo>
                  <a:pt x="207" y="135"/>
                  <a:pt x="208" y="135"/>
                  <a:pt x="208" y="135"/>
                </a:cubicBezTo>
                <a:cubicBezTo>
                  <a:pt x="208" y="135"/>
                  <a:pt x="207" y="136"/>
                  <a:pt x="207" y="136"/>
                </a:cubicBezTo>
                <a:close/>
                <a:moveTo>
                  <a:pt x="294" y="128"/>
                </a:moveTo>
                <a:cubicBezTo>
                  <a:pt x="294" y="128"/>
                  <a:pt x="294" y="128"/>
                  <a:pt x="294" y="128"/>
                </a:cubicBezTo>
                <a:cubicBezTo>
                  <a:pt x="294" y="128"/>
                  <a:pt x="294" y="128"/>
                  <a:pt x="295" y="128"/>
                </a:cubicBezTo>
                <a:cubicBezTo>
                  <a:pt x="294" y="128"/>
                  <a:pt x="294" y="128"/>
                  <a:pt x="294" y="128"/>
                </a:cubicBezTo>
                <a:close/>
                <a:moveTo>
                  <a:pt x="295" y="127"/>
                </a:moveTo>
                <a:cubicBezTo>
                  <a:pt x="295" y="127"/>
                  <a:pt x="295" y="127"/>
                  <a:pt x="295" y="127"/>
                </a:cubicBezTo>
                <a:cubicBezTo>
                  <a:pt x="295" y="127"/>
                  <a:pt x="295" y="126"/>
                  <a:pt x="295" y="126"/>
                </a:cubicBezTo>
                <a:cubicBezTo>
                  <a:pt x="295" y="126"/>
                  <a:pt x="295" y="127"/>
                  <a:pt x="295" y="127"/>
                </a:cubicBezTo>
                <a:close/>
                <a:moveTo>
                  <a:pt x="295" y="129"/>
                </a:moveTo>
                <a:cubicBezTo>
                  <a:pt x="295" y="129"/>
                  <a:pt x="295" y="129"/>
                  <a:pt x="295" y="129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295" y="129"/>
                  <a:pt x="295" y="129"/>
                  <a:pt x="295" y="129"/>
                </a:cubicBezTo>
                <a:close/>
                <a:moveTo>
                  <a:pt x="296" y="129"/>
                </a:moveTo>
                <a:cubicBezTo>
                  <a:pt x="296" y="128"/>
                  <a:pt x="296" y="128"/>
                  <a:pt x="297" y="128"/>
                </a:cubicBezTo>
                <a:cubicBezTo>
                  <a:pt x="296" y="128"/>
                  <a:pt x="296" y="128"/>
                  <a:pt x="296" y="129"/>
                </a:cubicBezTo>
                <a:close/>
                <a:moveTo>
                  <a:pt x="297" y="128"/>
                </a:moveTo>
                <a:cubicBezTo>
                  <a:pt x="297" y="128"/>
                  <a:pt x="297" y="128"/>
                  <a:pt x="297" y="128"/>
                </a:cubicBezTo>
                <a:cubicBezTo>
                  <a:pt x="297" y="128"/>
                  <a:pt x="297" y="128"/>
                  <a:pt x="297" y="128"/>
                </a:cubicBezTo>
                <a:cubicBezTo>
                  <a:pt x="297" y="128"/>
                  <a:pt x="297" y="128"/>
                  <a:pt x="297" y="128"/>
                </a:cubicBezTo>
                <a:close/>
                <a:moveTo>
                  <a:pt x="298" y="129"/>
                </a:moveTo>
                <a:cubicBezTo>
                  <a:pt x="298" y="129"/>
                  <a:pt x="298" y="129"/>
                  <a:pt x="298" y="129"/>
                </a:cubicBezTo>
                <a:cubicBezTo>
                  <a:pt x="298" y="129"/>
                  <a:pt x="298" y="129"/>
                  <a:pt x="298" y="129"/>
                </a:cubicBezTo>
                <a:cubicBezTo>
                  <a:pt x="298" y="129"/>
                  <a:pt x="298" y="129"/>
                  <a:pt x="298" y="129"/>
                </a:cubicBezTo>
                <a:close/>
                <a:moveTo>
                  <a:pt x="302" y="128"/>
                </a:moveTo>
                <a:cubicBezTo>
                  <a:pt x="302" y="128"/>
                  <a:pt x="302" y="129"/>
                  <a:pt x="302" y="129"/>
                </a:cubicBezTo>
                <a:cubicBezTo>
                  <a:pt x="302" y="128"/>
                  <a:pt x="302" y="128"/>
                  <a:pt x="302" y="128"/>
                </a:cubicBezTo>
                <a:close/>
                <a:moveTo>
                  <a:pt x="301" y="129"/>
                </a:moveTo>
                <a:cubicBezTo>
                  <a:pt x="301" y="129"/>
                  <a:pt x="301" y="129"/>
                  <a:pt x="301" y="129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301" y="129"/>
                  <a:pt x="301" y="129"/>
                  <a:pt x="301" y="129"/>
                </a:cubicBezTo>
                <a:close/>
                <a:moveTo>
                  <a:pt x="301" y="130"/>
                </a:moveTo>
                <a:cubicBezTo>
                  <a:pt x="301" y="130"/>
                  <a:pt x="301" y="130"/>
                  <a:pt x="301" y="130"/>
                </a:cubicBezTo>
                <a:cubicBezTo>
                  <a:pt x="301" y="130"/>
                  <a:pt x="301" y="130"/>
                  <a:pt x="301" y="130"/>
                </a:cubicBezTo>
                <a:cubicBezTo>
                  <a:pt x="301" y="130"/>
                  <a:pt x="301" y="130"/>
                  <a:pt x="301" y="130"/>
                </a:cubicBezTo>
                <a:close/>
                <a:moveTo>
                  <a:pt x="302" y="131"/>
                </a:moveTo>
                <a:cubicBezTo>
                  <a:pt x="302" y="131"/>
                  <a:pt x="302" y="131"/>
                  <a:pt x="301" y="131"/>
                </a:cubicBezTo>
                <a:cubicBezTo>
                  <a:pt x="301" y="131"/>
                  <a:pt x="302" y="131"/>
                  <a:pt x="302" y="131"/>
                </a:cubicBezTo>
                <a:cubicBezTo>
                  <a:pt x="302" y="131"/>
                  <a:pt x="302" y="131"/>
                  <a:pt x="302" y="131"/>
                </a:cubicBezTo>
                <a:close/>
                <a:moveTo>
                  <a:pt x="302" y="137"/>
                </a:moveTo>
                <a:cubicBezTo>
                  <a:pt x="302" y="137"/>
                  <a:pt x="302" y="137"/>
                  <a:pt x="302" y="137"/>
                </a:cubicBezTo>
                <a:cubicBezTo>
                  <a:pt x="302" y="137"/>
                  <a:pt x="302" y="137"/>
                  <a:pt x="302" y="137"/>
                </a:cubicBezTo>
                <a:cubicBezTo>
                  <a:pt x="302" y="137"/>
                  <a:pt x="302" y="137"/>
                  <a:pt x="302" y="137"/>
                </a:cubicBezTo>
                <a:close/>
                <a:moveTo>
                  <a:pt x="302" y="133"/>
                </a:moveTo>
                <a:cubicBezTo>
                  <a:pt x="302" y="133"/>
                  <a:pt x="302" y="132"/>
                  <a:pt x="302" y="132"/>
                </a:cubicBezTo>
                <a:cubicBezTo>
                  <a:pt x="302" y="132"/>
                  <a:pt x="302" y="134"/>
                  <a:pt x="302" y="134"/>
                </a:cubicBezTo>
                <a:cubicBezTo>
                  <a:pt x="302" y="134"/>
                  <a:pt x="302" y="134"/>
                  <a:pt x="302" y="134"/>
                </a:cubicBezTo>
                <a:cubicBezTo>
                  <a:pt x="302" y="134"/>
                  <a:pt x="302" y="133"/>
                  <a:pt x="302" y="133"/>
                </a:cubicBezTo>
                <a:close/>
                <a:moveTo>
                  <a:pt x="306" y="136"/>
                </a:moveTo>
                <a:cubicBezTo>
                  <a:pt x="306" y="136"/>
                  <a:pt x="305" y="136"/>
                  <a:pt x="304" y="136"/>
                </a:cubicBezTo>
                <a:cubicBezTo>
                  <a:pt x="304" y="136"/>
                  <a:pt x="304" y="136"/>
                  <a:pt x="304" y="136"/>
                </a:cubicBezTo>
                <a:cubicBezTo>
                  <a:pt x="305" y="136"/>
                  <a:pt x="306" y="136"/>
                  <a:pt x="306" y="135"/>
                </a:cubicBezTo>
                <a:cubicBezTo>
                  <a:pt x="306" y="135"/>
                  <a:pt x="306" y="135"/>
                  <a:pt x="307" y="135"/>
                </a:cubicBezTo>
                <a:cubicBezTo>
                  <a:pt x="306" y="135"/>
                  <a:pt x="306" y="135"/>
                  <a:pt x="306" y="136"/>
                </a:cubicBezTo>
                <a:close/>
                <a:moveTo>
                  <a:pt x="308" y="135"/>
                </a:moveTo>
                <a:cubicBezTo>
                  <a:pt x="308" y="135"/>
                  <a:pt x="307" y="135"/>
                  <a:pt x="307" y="135"/>
                </a:cubicBezTo>
                <a:cubicBezTo>
                  <a:pt x="307" y="135"/>
                  <a:pt x="308" y="135"/>
                  <a:pt x="308" y="135"/>
                </a:cubicBezTo>
                <a:cubicBezTo>
                  <a:pt x="308" y="135"/>
                  <a:pt x="308" y="135"/>
                  <a:pt x="308" y="135"/>
                </a:cubicBezTo>
                <a:close/>
                <a:moveTo>
                  <a:pt x="312" y="133"/>
                </a:moveTo>
                <a:cubicBezTo>
                  <a:pt x="312" y="133"/>
                  <a:pt x="312" y="133"/>
                  <a:pt x="312" y="133"/>
                </a:cubicBezTo>
                <a:cubicBezTo>
                  <a:pt x="312" y="133"/>
                  <a:pt x="312" y="133"/>
                  <a:pt x="313" y="132"/>
                </a:cubicBezTo>
                <a:cubicBezTo>
                  <a:pt x="312" y="133"/>
                  <a:pt x="312" y="133"/>
                  <a:pt x="312" y="133"/>
                </a:cubicBezTo>
                <a:close/>
                <a:moveTo>
                  <a:pt x="315" y="132"/>
                </a:moveTo>
                <a:cubicBezTo>
                  <a:pt x="314" y="132"/>
                  <a:pt x="313" y="132"/>
                  <a:pt x="313" y="132"/>
                </a:cubicBezTo>
                <a:cubicBezTo>
                  <a:pt x="313" y="132"/>
                  <a:pt x="315" y="132"/>
                  <a:pt x="315" y="132"/>
                </a:cubicBezTo>
                <a:cubicBezTo>
                  <a:pt x="315" y="132"/>
                  <a:pt x="315" y="132"/>
                  <a:pt x="315" y="132"/>
                </a:cubicBezTo>
                <a:close/>
                <a:moveTo>
                  <a:pt x="313" y="162"/>
                </a:move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1"/>
                </a:cubicBezTo>
                <a:cubicBezTo>
                  <a:pt x="313" y="162"/>
                  <a:pt x="313" y="162"/>
                  <a:pt x="313" y="162"/>
                </a:cubicBezTo>
                <a:close/>
                <a:moveTo>
                  <a:pt x="318" y="138"/>
                </a:moveTo>
                <a:cubicBezTo>
                  <a:pt x="318" y="138"/>
                  <a:pt x="318" y="138"/>
                  <a:pt x="318" y="138"/>
                </a:cubicBezTo>
                <a:cubicBezTo>
                  <a:pt x="318" y="138"/>
                  <a:pt x="318" y="138"/>
                  <a:pt x="318" y="138"/>
                </a:cubicBezTo>
                <a:cubicBezTo>
                  <a:pt x="318" y="138"/>
                  <a:pt x="318" y="138"/>
                  <a:pt x="318" y="138"/>
                </a:cubicBezTo>
                <a:close/>
                <a:moveTo>
                  <a:pt x="318" y="153"/>
                </a:moveTo>
                <a:cubicBezTo>
                  <a:pt x="318" y="153"/>
                  <a:pt x="318" y="153"/>
                  <a:pt x="318" y="153"/>
                </a:cubicBezTo>
                <a:cubicBezTo>
                  <a:pt x="318" y="153"/>
                  <a:pt x="318" y="153"/>
                  <a:pt x="318" y="153"/>
                </a:cubicBezTo>
                <a:cubicBezTo>
                  <a:pt x="318" y="153"/>
                  <a:pt x="318" y="153"/>
                  <a:pt x="318" y="153"/>
                </a:cubicBezTo>
                <a:close/>
                <a:moveTo>
                  <a:pt x="318" y="140"/>
                </a:moveTo>
                <a:cubicBezTo>
                  <a:pt x="318" y="140"/>
                  <a:pt x="318" y="140"/>
                  <a:pt x="318" y="140"/>
                </a:cubicBezTo>
                <a:cubicBezTo>
                  <a:pt x="318" y="140"/>
                  <a:pt x="318" y="140"/>
                  <a:pt x="318" y="140"/>
                </a:cubicBezTo>
                <a:cubicBezTo>
                  <a:pt x="318" y="140"/>
                  <a:pt x="318" y="140"/>
                  <a:pt x="318" y="140"/>
                </a:cubicBezTo>
                <a:close/>
                <a:moveTo>
                  <a:pt x="317" y="132"/>
                </a:moveTo>
                <a:cubicBezTo>
                  <a:pt x="317" y="132"/>
                  <a:pt x="317" y="132"/>
                  <a:pt x="317" y="132"/>
                </a:cubicBezTo>
                <a:cubicBezTo>
                  <a:pt x="317" y="132"/>
                  <a:pt x="317" y="132"/>
                  <a:pt x="317" y="132"/>
                </a:cubicBezTo>
                <a:cubicBezTo>
                  <a:pt x="317" y="132"/>
                  <a:pt x="317" y="132"/>
                  <a:pt x="317" y="132"/>
                </a:cubicBezTo>
                <a:close/>
                <a:moveTo>
                  <a:pt x="316" y="132"/>
                </a:moveTo>
                <a:cubicBezTo>
                  <a:pt x="316" y="132"/>
                  <a:pt x="316" y="132"/>
                  <a:pt x="316" y="132"/>
                </a:cubicBezTo>
                <a:cubicBezTo>
                  <a:pt x="316" y="132"/>
                  <a:pt x="316" y="132"/>
                  <a:pt x="316" y="132"/>
                </a:cubicBezTo>
                <a:cubicBezTo>
                  <a:pt x="316" y="132"/>
                  <a:pt x="316" y="132"/>
                  <a:pt x="316" y="132"/>
                </a:cubicBezTo>
                <a:close/>
                <a:moveTo>
                  <a:pt x="317" y="132"/>
                </a:moveTo>
                <a:cubicBezTo>
                  <a:pt x="317" y="133"/>
                  <a:pt x="317" y="133"/>
                  <a:pt x="317" y="133"/>
                </a:cubicBezTo>
                <a:cubicBezTo>
                  <a:pt x="317" y="133"/>
                  <a:pt x="317" y="133"/>
                  <a:pt x="317" y="133"/>
                </a:cubicBezTo>
                <a:cubicBezTo>
                  <a:pt x="317" y="133"/>
                  <a:pt x="317" y="132"/>
                  <a:pt x="317" y="132"/>
                </a:cubicBezTo>
                <a:close/>
                <a:moveTo>
                  <a:pt x="317" y="136"/>
                </a:moveTo>
                <a:cubicBezTo>
                  <a:pt x="317" y="136"/>
                  <a:pt x="317" y="136"/>
                  <a:pt x="317" y="136"/>
                </a:cubicBezTo>
                <a:cubicBezTo>
                  <a:pt x="317" y="136"/>
                  <a:pt x="317" y="136"/>
                  <a:pt x="317" y="136"/>
                </a:cubicBezTo>
                <a:cubicBezTo>
                  <a:pt x="317" y="136"/>
                  <a:pt x="317" y="136"/>
                  <a:pt x="317" y="136"/>
                </a:cubicBezTo>
                <a:close/>
                <a:moveTo>
                  <a:pt x="317" y="153"/>
                </a:moveTo>
                <a:cubicBezTo>
                  <a:pt x="317" y="153"/>
                  <a:pt x="317" y="153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lose/>
                <a:moveTo>
                  <a:pt x="317" y="144"/>
                </a:moveTo>
                <a:cubicBezTo>
                  <a:pt x="317" y="144"/>
                  <a:pt x="317" y="144"/>
                  <a:pt x="317" y="144"/>
                </a:cubicBezTo>
                <a:cubicBezTo>
                  <a:pt x="317" y="144"/>
                  <a:pt x="317" y="144"/>
                  <a:pt x="317" y="144"/>
                </a:cubicBezTo>
                <a:cubicBezTo>
                  <a:pt x="317" y="144"/>
                  <a:pt x="317" y="144"/>
                  <a:pt x="317" y="144"/>
                </a:cubicBezTo>
                <a:close/>
                <a:moveTo>
                  <a:pt x="316" y="147"/>
                </a:moveTo>
                <a:cubicBezTo>
                  <a:pt x="316" y="147"/>
                  <a:pt x="316" y="147"/>
                  <a:pt x="316" y="147"/>
                </a:cubicBezTo>
                <a:cubicBezTo>
                  <a:pt x="316" y="147"/>
                  <a:pt x="316" y="147"/>
                  <a:pt x="316" y="147"/>
                </a:cubicBezTo>
                <a:cubicBezTo>
                  <a:pt x="316" y="147"/>
                  <a:pt x="316" y="147"/>
                  <a:pt x="316" y="147"/>
                </a:cubicBezTo>
                <a:close/>
                <a:moveTo>
                  <a:pt x="316" y="152"/>
                </a:move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lose/>
                <a:moveTo>
                  <a:pt x="315" y="148"/>
                </a:moveTo>
                <a:cubicBezTo>
                  <a:pt x="315" y="148"/>
                  <a:pt x="315" y="148"/>
                  <a:pt x="316" y="148"/>
                </a:cubicBezTo>
                <a:cubicBezTo>
                  <a:pt x="315" y="148"/>
                  <a:pt x="315" y="148"/>
                  <a:pt x="315" y="148"/>
                </a:cubicBezTo>
                <a:cubicBezTo>
                  <a:pt x="315" y="148"/>
                  <a:pt x="315" y="148"/>
                  <a:pt x="315" y="148"/>
                </a:cubicBezTo>
                <a:close/>
                <a:moveTo>
                  <a:pt x="315" y="151"/>
                </a:move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lose/>
                <a:moveTo>
                  <a:pt x="315" y="152"/>
                </a:moveTo>
                <a:cubicBezTo>
                  <a:pt x="315" y="152"/>
                  <a:pt x="315" y="152"/>
                  <a:pt x="315" y="152"/>
                </a:cubicBezTo>
                <a:cubicBezTo>
                  <a:pt x="315" y="152"/>
                  <a:pt x="315" y="152"/>
                  <a:pt x="315" y="152"/>
                </a:cubicBezTo>
                <a:cubicBezTo>
                  <a:pt x="315" y="152"/>
                  <a:pt x="315" y="152"/>
                  <a:pt x="315" y="152"/>
                </a:cubicBezTo>
                <a:close/>
                <a:moveTo>
                  <a:pt x="315" y="149"/>
                </a:moveTo>
                <a:cubicBezTo>
                  <a:pt x="315" y="149"/>
                  <a:pt x="315" y="150"/>
                  <a:pt x="315" y="150"/>
                </a:cubicBezTo>
                <a:cubicBezTo>
                  <a:pt x="315" y="150"/>
                  <a:pt x="315" y="150"/>
                  <a:pt x="315" y="150"/>
                </a:cubicBezTo>
                <a:cubicBezTo>
                  <a:pt x="315" y="149"/>
                  <a:pt x="315" y="149"/>
                  <a:pt x="315" y="149"/>
                </a:cubicBezTo>
                <a:cubicBezTo>
                  <a:pt x="315" y="149"/>
                  <a:pt x="315" y="149"/>
                  <a:pt x="315" y="149"/>
                </a:cubicBezTo>
                <a:close/>
                <a:moveTo>
                  <a:pt x="317" y="158"/>
                </a:moveTo>
                <a:cubicBezTo>
                  <a:pt x="316" y="159"/>
                  <a:pt x="316" y="160"/>
                  <a:pt x="315" y="160"/>
                </a:cubicBezTo>
                <a:cubicBezTo>
                  <a:pt x="315" y="160"/>
                  <a:pt x="315" y="160"/>
                  <a:pt x="315" y="160"/>
                </a:cubicBezTo>
                <a:cubicBezTo>
                  <a:pt x="316" y="160"/>
                  <a:pt x="316" y="159"/>
                  <a:pt x="317" y="158"/>
                </a:cubicBezTo>
                <a:cubicBezTo>
                  <a:pt x="317" y="158"/>
                  <a:pt x="317" y="158"/>
                  <a:pt x="317" y="158"/>
                </a:cubicBezTo>
                <a:cubicBezTo>
                  <a:pt x="317" y="158"/>
                  <a:pt x="317" y="158"/>
                  <a:pt x="317" y="158"/>
                </a:cubicBezTo>
                <a:close/>
                <a:moveTo>
                  <a:pt x="317" y="142"/>
                </a:move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lose/>
                <a:moveTo>
                  <a:pt x="317" y="141"/>
                </a:moveTo>
                <a:cubicBezTo>
                  <a:pt x="317" y="141"/>
                  <a:pt x="317" y="141"/>
                  <a:pt x="317" y="142"/>
                </a:cubicBezTo>
                <a:cubicBezTo>
                  <a:pt x="318" y="141"/>
                  <a:pt x="317" y="141"/>
                  <a:pt x="318" y="140"/>
                </a:cubicBezTo>
                <a:cubicBezTo>
                  <a:pt x="317" y="141"/>
                  <a:pt x="317" y="141"/>
                  <a:pt x="317" y="141"/>
                </a:cubicBezTo>
                <a:close/>
                <a:moveTo>
                  <a:pt x="319" y="154"/>
                </a:moveTo>
                <a:cubicBezTo>
                  <a:pt x="319" y="154"/>
                  <a:pt x="319" y="155"/>
                  <a:pt x="319" y="15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9" y="154"/>
                  <a:pt x="319" y="154"/>
                  <a:pt x="319" y="154"/>
                </a:cubicBezTo>
                <a:close/>
                <a:moveTo>
                  <a:pt x="320" y="156"/>
                </a:moveTo>
                <a:cubicBezTo>
                  <a:pt x="320" y="156"/>
                  <a:pt x="320" y="156"/>
                  <a:pt x="320" y="156"/>
                </a:cubicBezTo>
                <a:cubicBezTo>
                  <a:pt x="320" y="156"/>
                  <a:pt x="320" y="155"/>
                  <a:pt x="320" y="155"/>
                </a:cubicBezTo>
                <a:cubicBezTo>
                  <a:pt x="320" y="155"/>
                  <a:pt x="320" y="155"/>
                  <a:pt x="320" y="156"/>
                </a:cubicBezTo>
                <a:close/>
                <a:moveTo>
                  <a:pt x="320" y="155"/>
                </a:moveTo>
                <a:cubicBezTo>
                  <a:pt x="320" y="155"/>
                  <a:pt x="320" y="155"/>
                  <a:pt x="320" y="155"/>
                </a:cubicBezTo>
                <a:cubicBezTo>
                  <a:pt x="320" y="155"/>
                  <a:pt x="320" y="155"/>
                  <a:pt x="320" y="155"/>
                </a:cubicBezTo>
                <a:cubicBezTo>
                  <a:pt x="320" y="155"/>
                  <a:pt x="320" y="155"/>
                  <a:pt x="320" y="155"/>
                </a:cubicBezTo>
                <a:close/>
                <a:moveTo>
                  <a:pt x="391" y="75"/>
                </a:moveTo>
                <a:cubicBezTo>
                  <a:pt x="392" y="75"/>
                  <a:pt x="391" y="76"/>
                  <a:pt x="392" y="76"/>
                </a:cubicBezTo>
                <a:cubicBezTo>
                  <a:pt x="393" y="76"/>
                  <a:pt x="393" y="76"/>
                  <a:pt x="393" y="76"/>
                </a:cubicBezTo>
                <a:cubicBezTo>
                  <a:pt x="394" y="76"/>
                  <a:pt x="394" y="76"/>
                  <a:pt x="394" y="76"/>
                </a:cubicBezTo>
                <a:cubicBezTo>
                  <a:pt x="395" y="76"/>
                  <a:pt x="394" y="75"/>
                  <a:pt x="394" y="75"/>
                </a:cubicBezTo>
                <a:cubicBezTo>
                  <a:pt x="394" y="75"/>
                  <a:pt x="394" y="75"/>
                  <a:pt x="394" y="74"/>
                </a:cubicBezTo>
                <a:cubicBezTo>
                  <a:pt x="395" y="74"/>
                  <a:pt x="395" y="74"/>
                  <a:pt x="396" y="74"/>
                </a:cubicBezTo>
                <a:cubicBezTo>
                  <a:pt x="397" y="74"/>
                  <a:pt x="398" y="73"/>
                  <a:pt x="399" y="73"/>
                </a:cubicBezTo>
                <a:cubicBezTo>
                  <a:pt x="400" y="73"/>
                  <a:pt x="401" y="73"/>
                  <a:pt x="402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4" y="72"/>
                  <a:pt x="404" y="72"/>
                  <a:pt x="404" y="72"/>
                </a:cubicBezTo>
                <a:cubicBezTo>
                  <a:pt x="404" y="72"/>
                  <a:pt x="405" y="72"/>
                  <a:pt x="405" y="72"/>
                </a:cubicBezTo>
                <a:cubicBezTo>
                  <a:pt x="405" y="72"/>
                  <a:pt x="405" y="72"/>
                  <a:pt x="404" y="72"/>
                </a:cubicBezTo>
                <a:cubicBezTo>
                  <a:pt x="404" y="72"/>
                  <a:pt x="404" y="72"/>
                  <a:pt x="404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2" y="72"/>
                </a:cubicBezTo>
                <a:cubicBezTo>
                  <a:pt x="402" y="72"/>
                  <a:pt x="402" y="73"/>
                  <a:pt x="401" y="73"/>
                </a:cubicBezTo>
                <a:cubicBezTo>
                  <a:pt x="401" y="73"/>
                  <a:pt x="400" y="73"/>
                  <a:pt x="400" y="73"/>
                </a:cubicBezTo>
                <a:cubicBezTo>
                  <a:pt x="399" y="73"/>
                  <a:pt x="398" y="74"/>
                  <a:pt x="397" y="74"/>
                </a:cubicBezTo>
                <a:cubicBezTo>
                  <a:pt x="397" y="74"/>
                  <a:pt x="397" y="74"/>
                  <a:pt x="396" y="74"/>
                </a:cubicBezTo>
                <a:cubicBezTo>
                  <a:pt x="396" y="74"/>
                  <a:pt x="395" y="74"/>
                  <a:pt x="395" y="74"/>
                </a:cubicBezTo>
                <a:cubicBezTo>
                  <a:pt x="394" y="74"/>
                  <a:pt x="394" y="75"/>
                  <a:pt x="394" y="75"/>
                </a:cubicBezTo>
                <a:cubicBezTo>
                  <a:pt x="394" y="75"/>
                  <a:pt x="395" y="75"/>
                  <a:pt x="395" y="76"/>
                </a:cubicBezTo>
                <a:cubicBezTo>
                  <a:pt x="394" y="76"/>
                  <a:pt x="394" y="76"/>
                  <a:pt x="393" y="76"/>
                </a:cubicBezTo>
                <a:cubicBezTo>
                  <a:pt x="393" y="76"/>
                  <a:pt x="392" y="76"/>
                  <a:pt x="392" y="76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91" y="76"/>
                  <a:pt x="391" y="77"/>
                  <a:pt x="391" y="77"/>
                </a:cubicBezTo>
                <a:cubicBezTo>
                  <a:pt x="391" y="76"/>
                  <a:pt x="390" y="76"/>
                  <a:pt x="390" y="76"/>
                </a:cubicBezTo>
                <a:cubicBezTo>
                  <a:pt x="390" y="75"/>
                  <a:pt x="391" y="75"/>
                  <a:pt x="391" y="75"/>
                </a:cubicBezTo>
                <a:close/>
                <a:moveTo>
                  <a:pt x="410" y="439"/>
                </a:move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0" y="439"/>
                  <a:pt x="410" y="438"/>
                </a:cubicBezTo>
                <a:cubicBezTo>
                  <a:pt x="410" y="438"/>
                  <a:pt x="410" y="439"/>
                  <a:pt x="410" y="439"/>
                </a:cubicBezTo>
                <a:close/>
                <a:moveTo>
                  <a:pt x="424" y="442"/>
                </a:moveTo>
                <a:cubicBezTo>
                  <a:pt x="424" y="442"/>
                  <a:pt x="424" y="442"/>
                  <a:pt x="424" y="442"/>
                </a:cubicBezTo>
                <a:cubicBezTo>
                  <a:pt x="424" y="442"/>
                  <a:pt x="424" y="442"/>
                  <a:pt x="424" y="442"/>
                </a:cubicBezTo>
                <a:cubicBezTo>
                  <a:pt x="424" y="442"/>
                  <a:pt x="424" y="443"/>
                  <a:pt x="424" y="442"/>
                </a:cubicBezTo>
                <a:close/>
                <a:moveTo>
                  <a:pt x="426" y="441"/>
                </a:move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lose/>
                <a:moveTo>
                  <a:pt x="426" y="441"/>
                </a:move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lose/>
                <a:moveTo>
                  <a:pt x="427" y="440"/>
                </a:moveTo>
                <a:cubicBezTo>
                  <a:pt x="427" y="440"/>
                  <a:pt x="427" y="440"/>
                  <a:pt x="427" y="440"/>
                </a:cubicBezTo>
                <a:cubicBezTo>
                  <a:pt x="427" y="440"/>
                  <a:pt x="427" y="440"/>
                  <a:pt x="427" y="440"/>
                </a:cubicBezTo>
                <a:cubicBezTo>
                  <a:pt x="427" y="440"/>
                  <a:pt x="427" y="440"/>
                  <a:pt x="427" y="440"/>
                </a:cubicBezTo>
                <a:close/>
                <a:moveTo>
                  <a:pt x="428" y="439"/>
                </a:moveTo>
                <a:cubicBezTo>
                  <a:pt x="429" y="438"/>
                  <a:pt x="429" y="438"/>
                  <a:pt x="429" y="438"/>
                </a:cubicBezTo>
                <a:cubicBezTo>
                  <a:pt x="429" y="438"/>
                  <a:pt x="429" y="438"/>
                  <a:pt x="428" y="439"/>
                </a:cubicBezTo>
                <a:cubicBezTo>
                  <a:pt x="428" y="439"/>
                  <a:pt x="428" y="439"/>
                  <a:pt x="428" y="439"/>
                </a:cubicBezTo>
                <a:cubicBezTo>
                  <a:pt x="428" y="439"/>
                  <a:pt x="428" y="439"/>
                  <a:pt x="428" y="439"/>
                </a:cubicBezTo>
                <a:close/>
                <a:moveTo>
                  <a:pt x="428" y="440"/>
                </a:moveTo>
                <a:cubicBezTo>
                  <a:pt x="428" y="441"/>
                  <a:pt x="429" y="441"/>
                  <a:pt x="429" y="441"/>
                </a:cubicBezTo>
                <a:cubicBezTo>
                  <a:pt x="429" y="441"/>
                  <a:pt x="428" y="441"/>
                  <a:pt x="428" y="440"/>
                </a:cubicBezTo>
                <a:close/>
                <a:moveTo>
                  <a:pt x="430" y="441"/>
                </a:moveTo>
                <a:cubicBezTo>
                  <a:pt x="430" y="442"/>
                  <a:pt x="430" y="442"/>
                  <a:pt x="431" y="442"/>
                </a:cubicBezTo>
                <a:cubicBezTo>
                  <a:pt x="430" y="442"/>
                  <a:pt x="430" y="442"/>
                  <a:pt x="430" y="441"/>
                </a:cubicBezTo>
                <a:close/>
                <a:moveTo>
                  <a:pt x="432" y="443"/>
                </a:moveTo>
                <a:cubicBezTo>
                  <a:pt x="431" y="443"/>
                  <a:pt x="431" y="443"/>
                  <a:pt x="431" y="442"/>
                </a:cubicBezTo>
                <a:cubicBezTo>
                  <a:pt x="431" y="443"/>
                  <a:pt x="431" y="443"/>
                  <a:pt x="432" y="443"/>
                </a:cubicBezTo>
                <a:cubicBezTo>
                  <a:pt x="432" y="443"/>
                  <a:pt x="432" y="443"/>
                  <a:pt x="432" y="444"/>
                </a:cubicBezTo>
                <a:cubicBezTo>
                  <a:pt x="432" y="443"/>
                  <a:pt x="432" y="443"/>
                  <a:pt x="432" y="443"/>
                </a:cubicBezTo>
                <a:close/>
                <a:moveTo>
                  <a:pt x="435" y="443"/>
                </a:moveTo>
                <a:cubicBezTo>
                  <a:pt x="434" y="443"/>
                  <a:pt x="434" y="443"/>
                  <a:pt x="434" y="443"/>
                </a:cubicBezTo>
                <a:cubicBezTo>
                  <a:pt x="434" y="443"/>
                  <a:pt x="434" y="443"/>
                  <a:pt x="435" y="443"/>
                </a:cubicBezTo>
                <a:cubicBezTo>
                  <a:pt x="435" y="444"/>
                  <a:pt x="435" y="444"/>
                  <a:pt x="435" y="444"/>
                </a:cubicBezTo>
                <a:cubicBezTo>
                  <a:pt x="435" y="444"/>
                  <a:pt x="435" y="444"/>
                  <a:pt x="435" y="443"/>
                </a:cubicBezTo>
                <a:close/>
                <a:moveTo>
                  <a:pt x="440" y="450"/>
                </a:moveTo>
                <a:cubicBezTo>
                  <a:pt x="440" y="450"/>
                  <a:pt x="441" y="449"/>
                  <a:pt x="441" y="449"/>
                </a:cubicBezTo>
                <a:cubicBezTo>
                  <a:pt x="441" y="449"/>
                  <a:pt x="440" y="450"/>
                  <a:pt x="440" y="450"/>
                </a:cubicBezTo>
                <a:close/>
                <a:moveTo>
                  <a:pt x="463" y="479"/>
                </a:moveTo>
                <a:cubicBezTo>
                  <a:pt x="464" y="478"/>
                  <a:pt x="464" y="478"/>
                  <a:pt x="464" y="478"/>
                </a:cubicBezTo>
                <a:cubicBezTo>
                  <a:pt x="464" y="478"/>
                  <a:pt x="464" y="478"/>
                  <a:pt x="463" y="479"/>
                </a:cubicBezTo>
                <a:close/>
                <a:moveTo>
                  <a:pt x="494" y="487"/>
                </a:moveTo>
                <a:cubicBezTo>
                  <a:pt x="494" y="487"/>
                  <a:pt x="494" y="486"/>
                  <a:pt x="495" y="487"/>
                </a:cubicBezTo>
                <a:cubicBezTo>
                  <a:pt x="494" y="486"/>
                  <a:pt x="494" y="487"/>
                  <a:pt x="494" y="487"/>
                </a:cubicBezTo>
                <a:close/>
                <a:moveTo>
                  <a:pt x="583" y="886"/>
                </a:moveTo>
                <a:cubicBezTo>
                  <a:pt x="584" y="886"/>
                  <a:pt x="584" y="886"/>
                  <a:pt x="584" y="886"/>
                </a:cubicBezTo>
                <a:cubicBezTo>
                  <a:pt x="585" y="886"/>
                  <a:pt x="585" y="886"/>
                  <a:pt x="585" y="886"/>
                </a:cubicBezTo>
                <a:cubicBezTo>
                  <a:pt x="585" y="886"/>
                  <a:pt x="584" y="886"/>
                  <a:pt x="583" y="886"/>
                </a:cubicBezTo>
                <a:close/>
                <a:moveTo>
                  <a:pt x="619" y="500"/>
                </a:moveTo>
                <a:cubicBezTo>
                  <a:pt x="619" y="500"/>
                  <a:pt x="619" y="500"/>
                  <a:pt x="619" y="500"/>
                </a:cubicBezTo>
                <a:cubicBezTo>
                  <a:pt x="619" y="501"/>
                  <a:pt x="619" y="501"/>
                  <a:pt x="619" y="502"/>
                </a:cubicBezTo>
                <a:cubicBezTo>
                  <a:pt x="619" y="501"/>
                  <a:pt x="619" y="501"/>
                  <a:pt x="619" y="500"/>
                </a:cubicBezTo>
                <a:close/>
                <a:moveTo>
                  <a:pt x="497" y="414"/>
                </a:moveTo>
                <a:cubicBezTo>
                  <a:pt x="497" y="414"/>
                  <a:pt x="498" y="413"/>
                  <a:pt x="499" y="414"/>
                </a:cubicBezTo>
                <a:cubicBezTo>
                  <a:pt x="499" y="415"/>
                  <a:pt x="499" y="415"/>
                  <a:pt x="500" y="416"/>
                </a:cubicBezTo>
                <a:cubicBezTo>
                  <a:pt x="500" y="416"/>
                  <a:pt x="500" y="416"/>
                  <a:pt x="501" y="416"/>
                </a:cubicBezTo>
                <a:cubicBezTo>
                  <a:pt x="502" y="416"/>
                  <a:pt x="502" y="416"/>
                  <a:pt x="503" y="417"/>
                </a:cubicBezTo>
                <a:cubicBezTo>
                  <a:pt x="503" y="417"/>
                  <a:pt x="504" y="418"/>
                  <a:pt x="504" y="417"/>
                </a:cubicBezTo>
                <a:cubicBezTo>
                  <a:pt x="504" y="416"/>
                  <a:pt x="504" y="416"/>
                  <a:pt x="505" y="416"/>
                </a:cubicBezTo>
                <a:cubicBezTo>
                  <a:pt x="505" y="416"/>
                  <a:pt x="506" y="416"/>
                  <a:pt x="507" y="416"/>
                </a:cubicBezTo>
                <a:cubicBezTo>
                  <a:pt x="508" y="416"/>
                  <a:pt x="510" y="416"/>
                  <a:pt x="510" y="416"/>
                </a:cubicBezTo>
                <a:cubicBezTo>
                  <a:pt x="510" y="415"/>
                  <a:pt x="509" y="415"/>
                  <a:pt x="509" y="414"/>
                </a:cubicBezTo>
                <a:cubicBezTo>
                  <a:pt x="508" y="414"/>
                  <a:pt x="508" y="414"/>
                  <a:pt x="507" y="414"/>
                </a:cubicBezTo>
                <a:cubicBezTo>
                  <a:pt x="507" y="413"/>
                  <a:pt x="506" y="413"/>
                  <a:pt x="506" y="413"/>
                </a:cubicBezTo>
                <a:cubicBezTo>
                  <a:pt x="505" y="412"/>
                  <a:pt x="505" y="412"/>
                  <a:pt x="504" y="412"/>
                </a:cubicBezTo>
                <a:cubicBezTo>
                  <a:pt x="504" y="412"/>
                  <a:pt x="504" y="412"/>
                  <a:pt x="503" y="412"/>
                </a:cubicBezTo>
                <a:cubicBezTo>
                  <a:pt x="502" y="412"/>
                  <a:pt x="500" y="412"/>
                  <a:pt x="500" y="412"/>
                </a:cubicBezTo>
                <a:cubicBezTo>
                  <a:pt x="499" y="412"/>
                  <a:pt x="500" y="412"/>
                  <a:pt x="499" y="412"/>
                </a:cubicBezTo>
                <a:cubicBezTo>
                  <a:pt x="499" y="412"/>
                  <a:pt x="498" y="412"/>
                  <a:pt x="498" y="412"/>
                </a:cubicBezTo>
                <a:cubicBezTo>
                  <a:pt x="497" y="413"/>
                  <a:pt x="496" y="413"/>
                  <a:pt x="497" y="414"/>
                </a:cubicBezTo>
                <a:close/>
                <a:moveTo>
                  <a:pt x="919" y="98"/>
                </a:moveTo>
                <a:cubicBezTo>
                  <a:pt x="919" y="99"/>
                  <a:pt x="919" y="99"/>
                  <a:pt x="920" y="98"/>
                </a:cubicBezTo>
                <a:cubicBezTo>
                  <a:pt x="920" y="98"/>
                  <a:pt x="920" y="97"/>
                  <a:pt x="919" y="97"/>
                </a:cubicBezTo>
                <a:cubicBezTo>
                  <a:pt x="919" y="97"/>
                  <a:pt x="920" y="97"/>
                  <a:pt x="920" y="97"/>
                </a:cubicBezTo>
                <a:cubicBezTo>
                  <a:pt x="920" y="97"/>
                  <a:pt x="919" y="97"/>
                  <a:pt x="919" y="97"/>
                </a:cubicBezTo>
                <a:cubicBezTo>
                  <a:pt x="918" y="97"/>
                  <a:pt x="919" y="96"/>
                  <a:pt x="920" y="96"/>
                </a:cubicBezTo>
                <a:cubicBezTo>
                  <a:pt x="920" y="96"/>
                  <a:pt x="920" y="95"/>
                  <a:pt x="920" y="95"/>
                </a:cubicBezTo>
                <a:cubicBezTo>
                  <a:pt x="919" y="95"/>
                  <a:pt x="919" y="95"/>
                  <a:pt x="919" y="95"/>
                </a:cubicBezTo>
                <a:cubicBezTo>
                  <a:pt x="919" y="94"/>
                  <a:pt x="918" y="95"/>
                  <a:pt x="917" y="95"/>
                </a:cubicBezTo>
                <a:cubicBezTo>
                  <a:pt x="917" y="94"/>
                  <a:pt x="917" y="95"/>
                  <a:pt x="916" y="96"/>
                </a:cubicBezTo>
                <a:cubicBezTo>
                  <a:pt x="915" y="96"/>
                  <a:pt x="917" y="94"/>
                  <a:pt x="917" y="94"/>
                </a:cubicBezTo>
                <a:cubicBezTo>
                  <a:pt x="917" y="94"/>
                  <a:pt x="915" y="94"/>
                  <a:pt x="915" y="94"/>
                </a:cubicBezTo>
                <a:cubicBezTo>
                  <a:pt x="914" y="94"/>
                  <a:pt x="915" y="93"/>
                  <a:pt x="916" y="93"/>
                </a:cubicBezTo>
                <a:cubicBezTo>
                  <a:pt x="916" y="93"/>
                  <a:pt x="916" y="93"/>
                  <a:pt x="916" y="92"/>
                </a:cubicBezTo>
                <a:cubicBezTo>
                  <a:pt x="915" y="92"/>
                  <a:pt x="915" y="92"/>
                  <a:pt x="914" y="92"/>
                </a:cubicBezTo>
                <a:cubicBezTo>
                  <a:pt x="914" y="92"/>
                  <a:pt x="914" y="92"/>
                  <a:pt x="914" y="92"/>
                </a:cubicBezTo>
                <a:cubicBezTo>
                  <a:pt x="915" y="92"/>
                  <a:pt x="915" y="91"/>
                  <a:pt x="915" y="91"/>
                </a:cubicBezTo>
                <a:cubicBezTo>
                  <a:pt x="914" y="90"/>
                  <a:pt x="916" y="90"/>
                  <a:pt x="916" y="90"/>
                </a:cubicBezTo>
                <a:cubicBezTo>
                  <a:pt x="917" y="90"/>
                  <a:pt x="915" y="90"/>
                  <a:pt x="915" y="90"/>
                </a:cubicBezTo>
                <a:cubicBezTo>
                  <a:pt x="914" y="91"/>
                  <a:pt x="914" y="91"/>
                  <a:pt x="913" y="91"/>
                </a:cubicBezTo>
                <a:cubicBezTo>
                  <a:pt x="913" y="91"/>
                  <a:pt x="913" y="91"/>
                  <a:pt x="913" y="92"/>
                </a:cubicBezTo>
                <a:cubicBezTo>
                  <a:pt x="912" y="92"/>
                  <a:pt x="912" y="91"/>
                  <a:pt x="912" y="91"/>
                </a:cubicBezTo>
                <a:cubicBezTo>
                  <a:pt x="911" y="91"/>
                  <a:pt x="911" y="91"/>
                  <a:pt x="911" y="90"/>
                </a:cubicBezTo>
                <a:cubicBezTo>
                  <a:pt x="911" y="90"/>
                  <a:pt x="911" y="90"/>
                  <a:pt x="910" y="89"/>
                </a:cubicBezTo>
                <a:cubicBezTo>
                  <a:pt x="909" y="89"/>
                  <a:pt x="909" y="90"/>
                  <a:pt x="909" y="90"/>
                </a:cubicBezTo>
                <a:cubicBezTo>
                  <a:pt x="908" y="90"/>
                  <a:pt x="908" y="89"/>
                  <a:pt x="908" y="90"/>
                </a:cubicBezTo>
                <a:cubicBezTo>
                  <a:pt x="907" y="90"/>
                  <a:pt x="908" y="90"/>
                  <a:pt x="908" y="91"/>
                </a:cubicBezTo>
                <a:cubicBezTo>
                  <a:pt x="908" y="92"/>
                  <a:pt x="908" y="91"/>
                  <a:pt x="907" y="92"/>
                </a:cubicBezTo>
                <a:cubicBezTo>
                  <a:pt x="907" y="92"/>
                  <a:pt x="907" y="92"/>
                  <a:pt x="906" y="92"/>
                </a:cubicBezTo>
                <a:cubicBezTo>
                  <a:pt x="906" y="91"/>
                  <a:pt x="906" y="92"/>
                  <a:pt x="905" y="91"/>
                </a:cubicBezTo>
                <a:cubicBezTo>
                  <a:pt x="905" y="91"/>
                  <a:pt x="904" y="91"/>
                  <a:pt x="904" y="92"/>
                </a:cubicBezTo>
                <a:cubicBezTo>
                  <a:pt x="903" y="92"/>
                  <a:pt x="903" y="93"/>
                  <a:pt x="902" y="93"/>
                </a:cubicBezTo>
                <a:cubicBezTo>
                  <a:pt x="902" y="94"/>
                  <a:pt x="902" y="92"/>
                  <a:pt x="901" y="92"/>
                </a:cubicBezTo>
                <a:cubicBezTo>
                  <a:pt x="900" y="92"/>
                  <a:pt x="900" y="91"/>
                  <a:pt x="899" y="91"/>
                </a:cubicBezTo>
                <a:cubicBezTo>
                  <a:pt x="899" y="92"/>
                  <a:pt x="899" y="92"/>
                  <a:pt x="900" y="93"/>
                </a:cubicBezTo>
                <a:cubicBezTo>
                  <a:pt x="900" y="93"/>
                  <a:pt x="900" y="94"/>
                  <a:pt x="900" y="95"/>
                </a:cubicBezTo>
                <a:cubicBezTo>
                  <a:pt x="899" y="95"/>
                  <a:pt x="899" y="94"/>
                  <a:pt x="899" y="94"/>
                </a:cubicBezTo>
                <a:cubicBezTo>
                  <a:pt x="899" y="93"/>
                  <a:pt x="899" y="93"/>
                  <a:pt x="899" y="93"/>
                </a:cubicBezTo>
                <a:cubicBezTo>
                  <a:pt x="898" y="93"/>
                  <a:pt x="898" y="92"/>
                  <a:pt x="898" y="92"/>
                </a:cubicBezTo>
                <a:cubicBezTo>
                  <a:pt x="897" y="91"/>
                  <a:pt x="897" y="91"/>
                  <a:pt x="897" y="91"/>
                </a:cubicBezTo>
                <a:cubicBezTo>
                  <a:pt x="896" y="91"/>
                  <a:pt x="896" y="92"/>
                  <a:pt x="896" y="92"/>
                </a:cubicBezTo>
                <a:cubicBezTo>
                  <a:pt x="896" y="92"/>
                  <a:pt x="895" y="92"/>
                  <a:pt x="894" y="92"/>
                </a:cubicBezTo>
                <a:cubicBezTo>
                  <a:pt x="894" y="92"/>
                  <a:pt x="894" y="93"/>
                  <a:pt x="894" y="93"/>
                </a:cubicBezTo>
                <a:cubicBezTo>
                  <a:pt x="894" y="94"/>
                  <a:pt x="894" y="94"/>
                  <a:pt x="893" y="94"/>
                </a:cubicBezTo>
                <a:cubicBezTo>
                  <a:pt x="893" y="94"/>
                  <a:pt x="892" y="93"/>
                  <a:pt x="892" y="93"/>
                </a:cubicBezTo>
                <a:cubicBezTo>
                  <a:pt x="892" y="93"/>
                  <a:pt x="891" y="92"/>
                  <a:pt x="891" y="92"/>
                </a:cubicBezTo>
                <a:cubicBezTo>
                  <a:pt x="891" y="92"/>
                  <a:pt x="890" y="92"/>
                  <a:pt x="890" y="92"/>
                </a:cubicBezTo>
                <a:cubicBezTo>
                  <a:pt x="889" y="92"/>
                  <a:pt x="889" y="92"/>
                  <a:pt x="889" y="93"/>
                </a:cubicBezTo>
                <a:cubicBezTo>
                  <a:pt x="890" y="94"/>
                  <a:pt x="890" y="94"/>
                  <a:pt x="889" y="95"/>
                </a:cubicBezTo>
                <a:cubicBezTo>
                  <a:pt x="889" y="95"/>
                  <a:pt x="889" y="95"/>
                  <a:pt x="888" y="95"/>
                </a:cubicBezTo>
                <a:cubicBezTo>
                  <a:pt x="888" y="96"/>
                  <a:pt x="888" y="95"/>
                  <a:pt x="887" y="95"/>
                </a:cubicBezTo>
                <a:cubicBezTo>
                  <a:pt x="887" y="94"/>
                  <a:pt x="887" y="95"/>
                  <a:pt x="886" y="95"/>
                </a:cubicBezTo>
                <a:cubicBezTo>
                  <a:pt x="886" y="95"/>
                  <a:pt x="886" y="96"/>
                  <a:pt x="886" y="96"/>
                </a:cubicBezTo>
                <a:cubicBezTo>
                  <a:pt x="885" y="96"/>
                  <a:pt x="885" y="97"/>
                  <a:pt x="885" y="97"/>
                </a:cubicBezTo>
                <a:cubicBezTo>
                  <a:pt x="885" y="98"/>
                  <a:pt x="885" y="97"/>
                  <a:pt x="885" y="96"/>
                </a:cubicBezTo>
                <a:cubicBezTo>
                  <a:pt x="885" y="96"/>
                  <a:pt x="884" y="96"/>
                  <a:pt x="884" y="96"/>
                </a:cubicBezTo>
                <a:cubicBezTo>
                  <a:pt x="883" y="96"/>
                  <a:pt x="884" y="96"/>
                  <a:pt x="884" y="95"/>
                </a:cubicBezTo>
                <a:cubicBezTo>
                  <a:pt x="884" y="95"/>
                  <a:pt x="884" y="95"/>
                  <a:pt x="884" y="95"/>
                </a:cubicBezTo>
                <a:cubicBezTo>
                  <a:pt x="884" y="95"/>
                  <a:pt x="883" y="94"/>
                  <a:pt x="883" y="94"/>
                </a:cubicBezTo>
                <a:cubicBezTo>
                  <a:pt x="883" y="94"/>
                  <a:pt x="884" y="95"/>
                  <a:pt x="884" y="94"/>
                </a:cubicBezTo>
                <a:cubicBezTo>
                  <a:pt x="884" y="94"/>
                  <a:pt x="885" y="94"/>
                  <a:pt x="885" y="93"/>
                </a:cubicBezTo>
                <a:cubicBezTo>
                  <a:pt x="885" y="93"/>
                  <a:pt x="885" y="93"/>
                  <a:pt x="884" y="93"/>
                </a:cubicBezTo>
                <a:cubicBezTo>
                  <a:pt x="884" y="92"/>
                  <a:pt x="884" y="92"/>
                  <a:pt x="884" y="92"/>
                </a:cubicBezTo>
                <a:cubicBezTo>
                  <a:pt x="883" y="92"/>
                  <a:pt x="883" y="92"/>
                  <a:pt x="883" y="91"/>
                </a:cubicBezTo>
                <a:cubicBezTo>
                  <a:pt x="882" y="91"/>
                  <a:pt x="882" y="91"/>
                  <a:pt x="882" y="91"/>
                </a:cubicBezTo>
                <a:cubicBezTo>
                  <a:pt x="881" y="91"/>
                  <a:pt x="881" y="90"/>
                  <a:pt x="881" y="90"/>
                </a:cubicBezTo>
                <a:cubicBezTo>
                  <a:pt x="880" y="90"/>
                  <a:pt x="880" y="90"/>
                  <a:pt x="880" y="90"/>
                </a:cubicBezTo>
                <a:cubicBezTo>
                  <a:pt x="880" y="90"/>
                  <a:pt x="879" y="90"/>
                  <a:pt x="878" y="90"/>
                </a:cubicBezTo>
                <a:cubicBezTo>
                  <a:pt x="878" y="90"/>
                  <a:pt x="877" y="90"/>
                  <a:pt x="878" y="91"/>
                </a:cubicBezTo>
                <a:cubicBezTo>
                  <a:pt x="878" y="91"/>
                  <a:pt x="878" y="91"/>
                  <a:pt x="879" y="91"/>
                </a:cubicBezTo>
                <a:cubicBezTo>
                  <a:pt x="880" y="91"/>
                  <a:pt x="880" y="91"/>
                  <a:pt x="880" y="91"/>
                </a:cubicBezTo>
                <a:cubicBezTo>
                  <a:pt x="880" y="91"/>
                  <a:pt x="879" y="91"/>
                  <a:pt x="879" y="91"/>
                </a:cubicBezTo>
                <a:cubicBezTo>
                  <a:pt x="878" y="91"/>
                  <a:pt x="878" y="91"/>
                  <a:pt x="878" y="92"/>
                </a:cubicBezTo>
                <a:cubicBezTo>
                  <a:pt x="879" y="92"/>
                  <a:pt x="879" y="92"/>
                  <a:pt x="880" y="92"/>
                </a:cubicBezTo>
                <a:cubicBezTo>
                  <a:pt x="880" y="93"/>
                  <a:pt x="880" y="93"/>
                  <a:pt x="879" y="93"/>
                </a:cubicBezTo>
                <a:cubicBezTo>
                  <a:pt x="879" y="93"/>
                  <a:pt x="879" y="94"/>
                  <a:pt x="879" y="93"/>
                </a:cubicBezTo>
                <a:cubicBezTo>
                  <a:pt x="879" y="93"/>
                  <a:pt x="879" y="93"/>
                  <a:pt x="879" y="92"/>
                </a:cubicBezTo>
                <a:cubicBezTo>
                  <a:pt x="879" y="92"/>
                  <a:pt x="878" y="92"/>
                  <a:pt x="878" y="93"/>
                </a:cubicBezTo>
                <a:cubicBezTo>
                  <a:pt x="877" y="93"/>
                  <a:pt x="877" y="92"/>
                  <a:pt x="877" y="92"/>
                </a:cubicBezTo>
                <a:cubicBezTo>
                  <a:pt x="877" y="92"/>
                  <a:pt x="876" y="91"/>
                  <a:pt x="876" y="91"/>
                </a:cubicBezTo>
                <a:cubicBezTo>
                  <a:pt x="875" y="91"/>
                  <a:pt x="875" y="92"/>
                  <a:pt x="876" y="92"/>
                </a:cubicBezTo>
                <a:cubicBezTo>
                  <a:pt x="876" y="93"/>
                  <a:pt x="875" y="92"/>
                  <a:pt x="874" y="92"/>
                </a:cubicBezTo>
                <a:cubicBezTo>
                  <a:pt x="874" y="92"/>
                  <a:pt x="874" y="93"/>
                  <a:pt x="874" y="93"/>
                </a:cubicBezTo>
                <a:cubicBezTo>
                  <a:pt x="875" y="93"/>
                  <a:pt x="875" y="93"/>
                  <a:pt x="875" y="93"/>
                </a:cubicBezTo>
                <a:cubicBezTo>
                  <a:pt x="875" y="93"/>
                  <a:pt x="874" y="93"/>
                  <a:pt x="874" y="93"/>
                </a:cubicBezTo>
                <a:cubicBezTo>
                  <a:pt x="874" y="93"/>
                  <a:pt x="873" y="93"/>
                  <a:pt x="873" y="94"/>
                </a:cubicBezTo>
                <a:cubicBezTo>
                  <a:pt x="873" y="94"/>
                  <a:pt x="874" y="94"/>
                  <a:pt x="874" y="94"/>
                </a:cubicBezTo>
                <a:cubicBezTo>
                  <a:pt x="874" y="94"/>
                  <a:pt x="875" y="94"/>
                  <a:pt x="875" y="94"/>
                </a:cubicBezTo>
                <a:cubicBezTo>
                  <a:pt x="876" y="94"/>
                  <a:pt x="875" y="95"/>
                  <a:pt x="875" y="95"/>
                </a:cubicBezTo>
                <a:cubicBezTo>
                  <a:pt x="874" y="95"/>
                  <a:pt x="874" y="94"/>
                  <a:pt x="873" y="94"/>
                </a:cubicBezTo>
                <a:cubicBezTo>
                  <a:pt x="873" y="94"/>
                  <a:pt x="873" y="94"/>
                  <a:pt x="872" y="94"/>
                </a:cubicBezTo>
                <a:cubicBezTo>
                  <a:pt x="871" y="94"/>
                  <a:pt x="872" y="94"/>
                  <a:pt x="872" y="94"/>
                </a:cubicBezTo>
                <a:cubicBezTo>
                  <a:pt x="872" y="95"/>
                  <a:pt x="872" y="95"/>
                  <a:pt x="873" y="95"/>
                </a:cubicBezTo>
                <a:cubicBezTo>
                  <a:pt x="873" y="95"/>
                  <a:pt x="872" y="95"/>
                  <a:pt x="872" y="95"/>
                </a:cubicBezTo>
                <a:cubicBezTo>
                  <a:pt x="872" y="95"/>
                  <a:pt x="871" y="95"/>
                  <a:pt x="871" y="95"/>
                </a:cubicBezTo>
                <a:cubicBezTo>
                  <a:pt x="871" y="95"/>
                  <a:pt x="871" y="95"/>
                  <a:pt x="870" y="95"/>
                </a:cubicBezTo>
                <a:cubicBezTo>
                  <a:pt x="870" y="96"/>
                  <a:pt x="870" y="96"/>
                  <a:pt x="871" y="96"/>
                </a:cubicBezTo>
                <a:cubicBezTo>
                  <a:pt x="871" y="96"/>
                  <a:pt x="871" y="96"/>
                  <a:pt x="872" y="96"/>
                </a:cubicBezTo>
                <a:cubicBezTo>
                  <a:pt x="872" y="96"/>
                  <a:pt x="872" y="96"/>
                  <a:pt x="873" y="96"/>
                </a:cubicBezTo>
                <a:cubicBezTo>
                  <a:pt x="874" y="96"/>
                  <a:pt x="874" y="96"/>
                  <a:pt x="874" y="96"/>
                </a:cubicBezTo>
                <a:cubicBezTo>
                  <a:pt x="875" y="95"/>
                  <a:pt x="875" y="96"/>
                  <a:pt x="875" y="96"/>
                </a:cubicBezTo>
                <a:cubicBezTo>
                  <a:pt x="875" y="96"/>
                  <a:pt x="876" y="95"/>
                  <a:pt x="876" y="95"/>
                </a:cubicBezTo>
                <a:cubicBezTo>
                  <a:pt x="876" y="95"/>
                  <a:pt x="876" y="96"/>
                  <a:pt x="877" y="95"/>
                </a:cubicBezTo>
                <a:cubicBezTo>
                  <a:pt x="877" y="95"/>
                  <a:pt x="877" y="95"/>
                  <a:pt x="877" y="95"/>
                </a:cubicBezTo>
                <a:cubicBezTo>
                  <a:pt x="878" y="96"/>
                  <a:pt x="878" y="96"/>
                  <a:pt x="878" y="96"/>
                </a:cubicBezTo>
                <a:cubicBezTo>
                  <a:pt x="878" y="95"/>
                  <a:pt x="879" y="95"/>
                  <a:pt x="879" y="95"/>
                </a:cubicBezTo>
                <a:cubicBezTo>
                  <a:pt x="879" y="95"/>
                  <a:pt x="879" y="95"/>
                  <a:pt x="879" y="96"/>
                </a:cubicBezTo>
                <a:cubicBezTo>
                  <a:pt x="879" y="96"/>
                  <a:pt x="880" y="96"/>
                  <a:pt x="880" y="96"/>
                </a:cubicBezTo>
                <a:cubicBezTo>
                  <a:pt x="881" y="96"/>
                  <a:pt x="880" y="96"/>
                  <a:pt x="881" y="95"/>
                </a:cubicBezTo>
                <a:cubicBezTo>
                  <a:pt x="881" y="95"/>
                  <a:pt x="881" y="95"/>
                  <a:pt x="881" y="96"/>
                </a:cubicBezTo>
                <a:cubicBezTo>
                  <a:pt x="881" y="96"/>
                  <a:pt x="882" y="96"/>
                  <a:pt x="882" y="96"/>
                </a:cubicBezTo>
                <a:cubicBezTo>
                  <a:pt x="883" y="96"/>
                  <a:pt x="882" y="96"/>
                  <a:pt x="881" y="96"/>
                </a:cubicBezTo>
                <a:cubicBezTo>
                  <a:pt x="881" y="96"/>
                  <a:pt x="881" y="96"/>
                  <a:pt x="880" y="97"/>
                </a:cubicBezTo>
                <a:cubicBezTo>
                  <a:pt x="879" y="97"/>
                  <a:pt x="879" y="97"/>
                  <a:pt x="878" y="97"/>
                </a:cubicBezTo>
                <a:cubicBezTo>
                  <a:pt x="878" y="97"/>
                  <a:pt x="878" y="98"/>
                  <a:pt x="879" y="98"/>
                </a:cubicBezTo>
                <a:cubicBezTo>
                  <a:pt x="879" y="98"/>
                  <a:pt x="880" y="98"/>
                  <a:pt x="880" y="98"/>
                </a:cubicBezTo>
                <a:cubicBezTo>
                  <a:pt x="881" y="98"/>
                  <a:pt x="881" y="98"/>
                  <a:pt x="882" y="98"/>
                </a:cubicBezTo>
                <a:cubicBezTo>
                  <a:pt x="882" y="98"/>
                  <a:pt x="882" y="98"/>
                  <a:pt x="881" y="98"/>
                </a:cubicBezTo>
                <a:cubicBezTo>
                  <a:pt x="880" y="99"/>
                  <a:pt x="879" y="99"/>
                  <a:pt x="879" y="98"/>
                </a:cubicBezTo>
                <a:cubicBezTo>
                  <a:pt x="879" y="98"/>
                  <a:pt x="878" y="98"/>
                  <a:pt x="878" y="99"/>
                </a:cubicBezTo>
                <a:cubicBezTo>
                  <a:pt x="877" y="99"/>
                  <a:pt x="877" y="98"/>
                  <a:pt x="877" y="98"/>
                </a:cubicBezTo>
                <a:cubicBezTo>
                  <a:pt x="877" y="98"/>
                  <a:pt x="876" y="99"/>
                  <a:pt x="876" y="99"/>
                </a:cubicBezTo>
                <a:cubicBezTo>
                  <a:pt x="876" y="98"/>
                  <a:pt x="876" y="99"/>
                  <a:pt x="875" y="99"/>
                </a:cubicBezTo>
                <a:cubicBezTo>
                  <a:pt x="875" y="99"/>
                  <a:pt x="875" y="98"/>
                  <a:pt x="875" y="99"/>
                </a:cubicBezTo>
                <a:cubicBezTo>
                  <a:pt x="875" y="99"/>
                  <a:pt x="874" y="99"/>
                  <a:pt x="874" y="99"/>
                </a:cubicBezTo>
                <a:cubicBezTo>
                  <a:pt x="873" y="99"/>
                  <a:pt x="873" y="99"/>
                  <a:pt x="873" y="99"/>
                </a:cubicBezTo>
                <a:cubicBezTo>
                  <a:pt x="872" y="99"/>
                  <a:pt x="872" y="99"/>
                  <a:pt x="871" y="99"/>
                </a:cubicBezTo>
                <a:cubicBezTo>
                  <a:pt x="871" y="99"/>
                  <a:pt x="871" y="100"/>
                  <a:pt x="871" y="100"/>
                </a:cubicBezTo>
                <a:cubicBezTo>
                  <a:pt x="871" y="100"/>
                  <a:pt x="872" y="100"/>
                  <a:pt x="872" y="100"/>
                </a:cubicBezTo>
                <a:cubicBezTo>
                  <a:pt x="872" y="100"/>
                  <a:pt x="873" y="100"/>
                  <a:pt x="873" y="100"/>
                </a:cubicBezTo>
                <a:cubicBezTo>
                  <a:pt x="874" y="100"/>
                  <a:pt x="873" y="99"/>
                  <a:pt x="874" y="99"/>
                </a:cubicBezTo>
                <a:cubicBezTo>
                  <a:pt x="874" y="100"/>
                  <a:pt x="875" y="100"/>
                  <a:pt x="875" y="100"/>
                </a:cubicBezTo>
                <a:cubicBezTo>
                  <a:pt x="876" y="100"/>
                  <a:pt x="876" y="100"/>
                  <a:pt x="876" y="100"/>
                </a:cubicBezTo>
                <a:cubicBezTo>
                  <a:pt x="876" y="100"/>
                  <a:pt x="877" y="100"/>
                  <a:pt x="877" y="100"/>
                </a:cubicBezTo>
                <a:cubicBezTo>
                  <a:pt x="877" y="100"/>
                  <a:pt x="878" y="100"/>
                  <a:pt x="878" y="100"/>
                </a:cubicBezTo>
                <a:cubicBezTo>
                  <a:pt x="878" y="100"/>
                  <a:pt x="878" y="100"/>
                  <a:pt x="879" y="100"/>
                </a:cubicBezTo>
                <a:cubicBezTo>
                  <a:pt x="879" y="100"/>
                  <a:pt x="879" y="100"/>
                  <a:pt x="878" y="101"/>
                </a:cubicBezTo>
                <a:cubicBezTo>
                  <a:pt x="878" y="101"/>
                  <a:pt x="878" y="101"/>
                  <a:pt x="879" y="101"/>
                </a:cubicBezTo>
                <a:cubicBezTo>
                  <a:pt x="879" y="102"/>
                  <a:pt x="879" y="102"/>
                  <a:pt x="879" y="102"/>
                </a:cubicBezTo>
                <a:cubicBezTo>
                  <a:pt x="880" y="101"/>
                  <a:pt x="880" y="101"/>
                  <a:pt x="881" y="101"/>
                </a:cubicBezTo>
                <a:cubicBezTo>
                  <a:pt x="882" y="101"/>
                  <a:pt x="882" y="101"/>
                  <a:pt x="882" y="101"/>
                </a:cubicBezTo>
                <a:cubicBezTo>
                  <a:pt x="881" y="101"/>
                  <a:pt x="881" y="101"/>
                  <a:pt x="880" y="102"/>
                </a:cubicBezTo>
                <a:cubicBezTo>
                  <a:pt x="880" y="102"/>
                  <a:pt x="879" y="102"/>
                  <a:pt x="879" y="102"/>
                </a:cubicBezTo>
                <a:cubicBezTo>
                  <a:pt x="879" y="103"/>
                  <a:pt x="880" y="103"/>
                  <a:pt x="880" y="103"/>
                </a:cubicBezTo>
                <a:cubicBezTo>
                  <a:pt x="881" y="102"/>
                  <a:pt x="882" y="102"/>
                  <a:pt x="882" y="102"/>
                </a:cubicBezTo>
                <a:cubicBezTo>
                  <a:pt x="883" y="102"/>
                  <a:pt x="882" y="102"/>
                  <a:pt x="881" y="103"/>
                </a:cubicBezTo>
                <a:cubicBezTo>
                  <a:pt x="881" y="103"/>
                  <a:pt x="881" y="103"/>
                  <a:pt x="880" y="103"/>
                </a:cubicBezTo>
                <a:cubicBezTo>
                  <a:pt x="880" y="103"/>
                  <a:pt x="879" y="103"/>
                  <a:pt x="880" y="104"/>
                </a:cubicBezTo>
                <a:cubicBezTo>
                  <a:pt x="880" y="104"/>
                  <a:pt x="879" y="104"/>
                  <a:pt x="879" y="104"/>
                </a:cubicBezTo>
                <a:cubicBezTo>
                  <a:pt x="878" y="104"/>
                  <a:pt x="878" y="105"/>
                  <a:pt x="877" y="105"/>
                </a:cubicBezTo>
                <a:cubicBezTo>
                  <a:pt x="877" y="105"/>
                  <a:pt x="877" y="105"/>
                  <a:pt x="876" y="105"/>
                </a:cubicBezTo>
                <a:cubicBezTo>
                  <a:pt x="876" y="104"/>
                  <a:pt x="876" y="104"/>
                  <a:pt x="876" y="104"/>
                </a:cubicBezTo>
                <a:cubicBezTo>
                  <a:pt x="875" y="105"/>
                  <a:pt x="875" y="106"/>
                  <a:pt x="875" y="106"/>
                </a:cubicBezTo>
                <a:cubicBezTo>
                  <a:pt x="876" y="106"/>
                  <a:pt x="876" y="106"/>
                  <a:pt x="877" y="106"/>
                </a:cubicBezTo>
                <a:cubicBezTo>
                  <a:pt x="877" y="106"/>
                  <a:pt x="878" y="106"/>
                  <a:pt x="878" y="106"/>
                </a:cubicBezTo>
                <a:cubicBezTo>
                  <a:pt x="879" y="106"/>
                  <a:pt x="879" y="106"/>
                  <a:pt x="880" y="106"/>
                </a:cubicBezTo>
                <a:cubicBezTo>
                  <a:pt x="880" y="106"/>
                  <a:pt x="880" y="106"/>
                  <a:pt x="881" y="106"/>
                </a:cubicBezTo>
                <a:cubicBezTo>
                  <a:pt x="882" y="105"/>
                  <a:pt x="882" y="105"/>
                  <a:pt x="882" y="105"/>
                </a:cubicBezTo>
                <a:cubicBezTo>
                  <a:pt x="882" y="105"/>
                  <a:pt x="883" y="105"/>
                  <a:pt x="883" y="105"/>
                </a:cubicBezTo>
                <a:cubicBezTo>
                  <a:pt x="883" y="105"/>
                  <a:pt x="883" y="105"/>
                  <a:pt x="883" y="106"/>
                </a:cubicBezTo>
                <a:cubicBezTo>
                  <a:pt x="883" y="106"/>
                  <a:pt x="883" y="106"/>
                  <a:pt x="883" y="106"/>
                </a:cubicBezTo>
                <a:cubicBezTo>
                  <a:pt x="883" y="106"/>
                  <a:pt x="884" y="106"/>
                  <a:pt x="884" y="106"/>
                </a:cubicBezTo>
                <a:cubicBezTo>
                  <a:pt x="884" y="106"/>
                  <a:pt x="884" y="106"/>
                  <a:pt x="885" y="106"/>
                </a:cubicBezTo>
                <a:cubicBezTo>
                  <a:pt x="885" y="106"/>
                  <a:pt x="885" y="106"/>
                  <a:pt x="885" y="106"/>
                </a:cubicBezTo>
                <a:cubicBezTo>
                  <a:pt x="885" y="107"/>
                  <a:pt x="885" y="106"/>
                  <a:pt x="886" y="106"/>
                </a:cubicBezTo>
                <a:cubicBezTo>
                  <a:pt x="886" y="106"/>
                  <a:pt x="886" y="106"/>
                  <a:pt x="886" y="106"/>
                </a:cubicBezTo>
                <a:cubicBezTo>
                  <a:pt x="887" y="106"/>
                  <a:pt x="886" y="106"/>
                  <a:pt x="886" y="107"/>
                </a:cubicBezTo>
                <a:cubicBezTo>
                  <a:pt x="886" y="107"/>
                  <a:pt x="886" y="107"/>
                  <a:pt x="887" y="108"/>
                </a:cubicBezTo>
                <a:cubicBezTo>
                  <a:pt x="887" y="108"/>
                  <a:pt x="888" y="108"/>
                  <a:pt x="888" y="108"/>
                </a:cubicBezTo>
                <a:cubicBezTo>
                  <a:pt x="889" y="108"/>
                  <a:pt x="889" y="108"/>
                  <a:pt x="890" y="108"/>
                </a:cubicBezTo>
                <a:cubicBezTo>
                  <a:pt x="891" y="108"/>
                  <a:pt x="892" y="108"/>
                  <a:pt x="893" y="108"/>
                </a:cubicBezTo>
                <a:cubicBezTo>
                  <a:pt x="894" y="108"/>
                  <a:pt x="896" y="108"/>
                  <a:pt x="896" y="108"/>
                </a:cubicBezTo>
                <a:cubicBezTo>
                  <a:pt x="896" y="108"/>
                  <a:pt x="896" y="108"/>
                  <a:pt x="896" y="108"/>
                </a:cubicBezTo>
                <a:cubicBezTo>
                  <a:pt x="896" y="108"/>
                  <a:pt x="898" y="107"/>
                  <a:pt x="898" y="107"/>
                </a:cubicBezTo>
                <a:cubicBezTo>
                  <a:pt x="898" y="107"/>
                  <a:pt x="898" y="106"/>
                  <a:pt x="899" y="106"/>
                </a:cubicBezTo>
                <a:cubicBezTo>
                  <a:pt x="900" y="106"/>
                  <a:pt x="901" y="106"/>
                  <a:pt x="901" y="106"/>
                </a:cubicBezTo>
                <a:cubicBezTo>
                  <a:pt x="901" y="106"/>
                  <a:pt x="902" y="105"/>
                  <a:pt x="902" y="105"/>
                </a:cubicBezTo>
                <a:cubicBezTo>
                  <a:pt x="902" y="105"/>
                  <a:pt x="903" y="105"/>
                  <a:pt x="903" y="106"/>
                </a:cubicBezTo>
                <a:cubicBezTo>
                  <a:pt x="903" y="106"/>
                  <a:pt x="904" y="106"/>
                  <a:pt x="904" y="105"/>
                </a:cubicBezTo>
                <a:cubicBezTo>
                  <a:pt x="905" y="105"/>
                  <a:pt x="906" y="105"/>
                  <a:pt x="907" y="104"/>
                </a:cubicBezTo>
                <a:cubicBezTo>
                  <a:pt x="908" y="104"/>
                  <a:pt x="909" y="104"/>
                  <a:pt x="909" y="104"/>
                </a:cubicBezTo>
                <a:cubicBezTo>
                  <a:pt x="909" y="103"/>
                  <a:pt x="910" y="103"/>
                  <a:pt x="910" y="103"/>
                </a:cubicBezTo>
                <a:cubicBezTo>
                  <a:pt x="911" y="103"/>
                  <a:pt x="911" y="103"/>
                  <a:pt x="911" y="103"/>
                </a:cubicBezTo>
                <a:cubicBezTo>
                  <a:pt x="912" y="103"/>
                  <a:pt x="912" y="103"/>
                  <a:pt x="913" y="103"/>
                </a:cubicBezTo>
                <a:cubicBezTo>
                  <a:pt x="913" y="103"/>
                  <a:pt x="913" y="102"/>
                  <a:pt x="914" y="102"/>
                </a:cubicBezTo>
                <a:cubicBezTo>
                  <a:pt x="915" y="102"/>
                  <a:pt x="915" y="102"/>
                  <a:pt x="915" y="102"/>
                </a:cubicBezTo>
                <a:cubicBezTo>
                  <a:pt x="915" y="101"/>
                  <a:pt x="915" y="101"/>
                  <a:pt x="915" y="101"/>
                </a:cubicBezTo>
                <a:cubicBezTo>
                  <a:pt x="914" y="101"/>
                  <a:pt x="915" y="101"/>
                  <a:pt x="915" y="101"/>
                </a:cubicBezTo>
                <a:cubicBezTo>
                  <a:pt x="915" y="100"/>
                  <a:pt x="915" y="100"/>
                  <a:pt x="916" y="100"/>
                </a:cubicBezTo>
                <a:cubicBezTo>
                  <a:pt x="916" y="101"/>
                  <a:pt x="917" y="101"/>
                  <a:pt x="917" y="100"/>
                </a:cubicBezTo>
                <a:cubicBezTo>
                  <a:pt x="917" y="100"/>
                  <a:pt x="917" y="100"/>
                  <a:pt x="918" y="100"/>
                </a:cubicBezTo>
                <a:cubicBezTo>
                  <a:pt x="918" y="100"/>
                  <a:pt x="918" y="99"/>
                  <a:pt x="918" y="99"/>
                </a:cubicBezTo>
                <a:cubicBezTo>
                  <a:pt x="918" y="99"/>
                  <a:pt x="919" y="99"/>
                  <a:pt x="919" y="99"/>
                </a:cubicBezTo>
                <a:cubicBezTo>
                  <a:pt x="919" y="99"/>
                  <a:pt x="918" y="98"/>
                  <a:pt x="917" y="98"/>
                </a:cubicBezTo>
                <a:cubicBezTo>
                  <a:pt x="917" y="98"/>
                  <a:pt x="918" y="98"/>
                  <a:pt x="919" y="98"/>
                </a:cubicBezTo>
                <a:close/>
                <a:moveTo>
                  <a:pt x="1687" y="329"/>
                </a:moveTo>
                <a:cubicBezTo>
                  <a:pt x="1687" y="329"/>
                  <a:pt x="1687" y="329"/>
                  <a:pt x="1687" y="329"/>
                </a:cubicBezTo>
                <a:cubicBezTo>
                  <a:pt x="1688" y="329"/>
                  <a:pt x="1688" y="329"/>
                  <a:pt x="1687" y="329"/>
                </a:cubicBezTo>
                <a:close/>
                <a:moveTo>
                  <a:pt x="1687" y="330"/>
                </a:moveTo>
                <a:cubicBezTo>
                  <a:pt x="1687" y="331"/>
                  <a:pt x="1687" y="331"/>
                  <a:pt x="1687" y="330"/>
                </a:cubicBezTo>
                <a:cubicBezTo>
                  <a:pt x="1687" y="330"/>
                  <a:pt x="1687" y="330"/>
                  <a:pt x="1687" y="330"/>
                </a:cubicBezTo>
                <a:cubicBezTo>
                  <a:pt x="1686" y="330"/>
                  <a:pt x="1686" y="330"/>
                  <a:pt x="1687" y="330"/>
                </a:cubicBezTo>
                <a:close/>
                <a:moveTo>
                  <a:pt x="1686" y="332"/>
                </a:moveTo>
                <a:cubicBezTo>
                  <a:pt x="1687" y="332"/>
                  <a:pt x="1687" y="332"/>
                  <a:pt x="1688" y="332"/>
                </a:cubicBezTo>
                <a:cubicBezTo>
                  <a:pt x="1688" y="332"/>
                  <a:pt x="1689" y="332"/>
                  <a:pt x="1688" y="332"/>
                </a:cubicBezTo>
                <a:cubicBezTo>
                  <a:pt x="1688" y="332"/>
                  <a:pt x="1687" y="331"/>
                  <a:pt x="1687" y="331"/>
                </a:cubicBezTo>
                <a:cubicBezTo>
                  <a:pt x="1686" y="331"/>
                  <a:pt x="1686" y="331"/>
                  <a:pt x="1686" y="332"/>
                </a:cubicBezTo>
                <a:close/>
                <a:moveTo>
                  <a:pt x="1689" y="333"/>
                </a:moveTo>
                <a:cubicBezTo>
                  <a:pt x="1689" y="332"/>
                  <a:pt x="1688" y="333"/>
                  <a:pt x="1689" y="333"/>
                </a:cubicBezTo>
                <a:cubicBezTo>
                  <a:pt x="1689" y="333"/>
                  <a:pt x="1690" y="333"/>
                  <a:pt x="1689" y="333"/>
                </a:cubicBezTo>
                <a:close/>
                <a:moveTo>
                  <a:pt x="1687" y="334"/>
                </a:moveTo>
                <a:cubicBezTo>
                  <a:pt x="1688" y="335"/>
                  <a:pt x="1688" y="334"/>
                  <a:pt x="1688" y="334"/>
                </a:cubicBezTo>
                <a:cubicBezTo>
                  <a:pt x="1687" y="334"/>
                  <a:pt x="1687" y="334"/>
                  <a:pt x="1687" y="334"/>
                </a:cubicBezTo>
                <a:close/>
                <a:moveTo>
                  <a:pt x="1681" y="364"/>
                </a:moveTo>
                <a:cubicBezTo>
                  <a:pt x="1682" y="363"/>
                  <a:pt x="1682" y="362"/>
                  <a:pt x="1681" y="362"/>
                </a:cubicBezTo>
                <a:cubicBezTo>
                  <a:pt x="1681" y="363"/>
                  <a:pt x="1681" y="363"/>
                  <a:pt x="1681" y="363"/>
                </a:cubicBezTo>
                <a:cubicBezTo>
                  <a:pt x="1681" y="364"/>
                  <a:pt x="1681" y="364"/>
                  <a:pt x="1681" y="364"/>
                </a:cubicBezTo>
                <a:close/>
                <a:moveTo>
                  <a:pt x="1686" y="375"/>
                </a:moveTo>
                <a:cubicBezTo>
                  <a:pt x="1686" y="376"/>
                  <a:pt x="1686" y="376"/>
                  <a:pt x="1686" y="376"/>
                </a:cubicBezTo>
                <a:cubicBezTo>
                  <a:pt x="1686" y="377"/>
                  <a:pt x="1686" y="377"/>
                  <a:pt x="1686" y="378"/>
                </a:cubicBezTo>
                <a:cubicBezTo>
                  <a:pt x="1686" y="379"/>
                  <a:pt x="1686" y="379"/>
                  <a:pt x="1686" y="379"/>
                </a:cubicBezTo>
                <a:cubicBezTo>
                  <a:pt x="1686" y="380"/>
                  <a:pt x="1686" y="380"/>
                  <a:pt x="1687" y="380"/>
                </a:cubicBezTo>
                <a:cubicBezTo>
                  <a:pt x="1687" y="380"/>
                  <a:pt x="1687" y="380"/>
                  <a:pt x="1687" y="381"/>
                </a:cubicBezTo>
                <a:cubicBezTo>
                  <a:pt x="1687" y="382"/>
                  <a:pt x="1688" y="383"/>
                  <a:pt x="1688" y="383"/>
                </a:cubicBezTo>
                <a:cubicBezTo>
                  <a:pt x="1688" y="384"/>
                  <a:pt x="1689" y="384"/>
                  <a:pt x="1690" y="384"/>
                </a:cubicBezTo>
                <a:cubicBezTo>
                  <a:pt x="1690" y="385"/>
                  <a:pt x="1690" y="385"/>
                  <a:pt x="1691" y="386"/>
                </a:cubicBezTo>
                <a:cubicBezTo>
                  <a:pt x="1692" y="387"/>
                  <a:pt x="1691" y="388"/>
                  <a:pt x="1692" y="388"/>
                </a:cubicBezTo>
                <a:cubicBezTo>
                  <a:pt x="1693" y="387"/>
                  <a:pt x="1693" y="387"/>
                  <a:pt x="1692" y="386"/>
                </a:cubicBezTo>
                <a:cubicBezTo>
                  <a:pt x="1692" y="385"/>
                  <a:pt x="1692" y="383"/>
                  <a:pt x="1693" y="382"/>
                </a:cubicBezTo>
                <a:cubicBezTo>
                  <a:pt x="1694" y="381"/>
                  <a:pt x="1694" y="380"/>
                  <a:pt x="1694" y="380"/>
                </a:cubicBezTo>
                <a:cubicBezTo>
                  <a:pt x="1694" y="379"/>
                  <a:pt x="1694" y="377"/>
                  <a:pt x="1694" y="376"/>
                </a:cubicBezTo>
                <a:cubicBezTo>
                  <a:pt x="1694" y="375"/>
                  <a:pt x="1694" y="373"/>
                  <a:pt x="1695" y="372"/>
                </a:cubicBezTo>
                <a:cubicBezTo>
                  <a:pt x="1695" y="372"/>
                  <a:pt x="1695" y="371"/>
                  <a:pt x="1695" y="371"/>
                </a:cubicBezTo>
                <a:cubicBezTo>
                  <a:pt x="1695" y="370"/>
                  <a:pt x="1695" y="369"/>
                  <a:pt x="1695" y="369"/>
                </a:cubicBezTo>
                <a:cubicBezTo>
                  <a:pt x="1695" y="368"/>
                  <a:pt x="1695" y="369"/>
                  <a:pt x="1695" y="368"/>
                </a:cubicBezTo>
                <a:cubicBezTo>
                  <a:pt x="1695" y="368"/>
                  <a:pt x="1695" y="367"/>
                  <a:pt x="1695" y="367"/>
                </a:cubicBezTo>
                <a:cubicBezTo>
                  <a:pt x="1695" y="366"/>
                  <a:pt x="1694" y="366"/>
                  <a:pt x="1694" y="366"/>
                </a:cubicBezTo>
                <a:cubicBezTo>
                  <a:pt x="1693" y="366"/>
                  <a:pt x="1693" y="365"/>
                  <a:pt x="1693" y="365"/>
                </a:cubicBezTo>
                <a:cubicBezTo>
                  <a:pt x="1692" y="365"/>
                  <a:pt x="1692" y="364"/>
                  <a:pt x="1692" y="365"/>
                </a:cubicBezTo>
                <a:cubicBezTo>
                  <a:pt x="1691" y="365"/>
                  <a:pt x="1690" y="366"/>
                  <a:pt x="1690" y="366"/>
                </a:cubicBezTo>
                <a:cubicBezTo>
                  <a:pt x="1689" y="366"/>
                  <a:pt x="1689" y="367"/>
                  <a:pt x="1689" y="368"/>
                </a:cubicBezTo>
                <a:cubicBezTo>
                  <a:pt x="1689" y="368"/>
                  <a:pt x="1689" y="368"/>
                  <a:pt x="1688" y="369"/>
                </a:cubicBezTo>
                <a:cubicBezTo>
                  <a:pt x="1688" y="369"/>
                  <a:pt x="1688" y="370"/>
                  <a:pt x="1688" y="371"/>
                </a:cubicBezTo>
                <a:cubicBezTo>
                  <a:pt x="1688" y="371"/>
                  <a:pt x="1687" y="373"/>
                  <a:pt x="1687" y="373"/>
                </a:cubicBezTo>
                <a:cubicBezTo>
                  <a:pt x="1687" y="374"/>
                  <a:pt x="1686" y="374"/>
                  <a:pt x="1686" y="375"/>
                </a:cubicBezTo>
                <a:close/>
                <a:moveTo>
                  <a:pt x="1670" y="398"/>
                </a:moveTo>
                <a:cubicBezTo>
                  <a:pt x="1670" y="398"/>
                  <a:pt x="1671" y="396"/>
                  <a:pt x="1670" y="396"/>
                </a:cubicBezTo>
                <a:cubicBezTo>
                  <a:pt x="1669" y="396"/>
                  <a:pt x="1670" y="397"/>
                  <a:pt x="1670" y="397"/>
                </a:cubicBezTo>
                <a:cubicBezTo>
                  <a:pt x="1670" y="397"/>
                  <a:pt x="1669" y="398"/>
                  <a:pt x="1670" y="398"/>
                </a:cubicBezTo>
                <a:close/>
                <a:moveTo>
                  <a:pt x="1622" y="409"/>
                </a:moveTo>
                <a:cubicBezTo>
                  <a:pt x="1622" y="410"/>
                  <a:pt x="1623" y="409"/>
                  <a:pt x="1623" y="410"/>
                </a:cubicBezTo>
                <a:cubicBezTo>
                  <a:pt x="1623" y="410"/>
                  <a:pt x="1623" y="410"/>
                  <a:pt x="1623" y="411"/>
                </a:cubicBezTo>
                <a:cubicBezTo>
                  <a:pt x="1623" y="412"/>
                  <a:pt x="1623" y="412"/>
                  <a:pt x="1624" y="412"/>
                </a:cubicBezTo>
                <a:cubicBezTo>
                  <a:pt x="1624" y="412"/>
                  <a:pt x="1624" y="412"/>
                  <a:pt x="1625" y="412"/>
                </a:cubicBezTo>
                <a:cubicBezTo>
                  <a:pt x="1625" y="413"/>
                  <a:pt x="1625" y="413"/>
                  <a:pt x="1626" y="413"/>
                </a:cubicBezTo>
                <a:cubicBezTo>
                  <a:pt x="1626" y="413"/>
                  <a:pt x="1626" y="413"/>
                  <a:pt x="1627" y="413"/>
                </a:cubicBezTo>
                <a:cubicBezTo>
                  <a:pt x="1627" y="413"/>
                  <a:pt x="1627" y="413"/>
                  <a:pt x="1628" y="413"/>
                </a:cubicBezTo>
                <a:cubicBezTo>
                  <a:pt x="1628" y="413"/>
                  <a:pt x="1629" y="414"/>
                  <a:pt x="1629" y="414"/>
                </a:cubicBezTo>
                <a:cubicBezTo>
                  <a:pt x="1630" y="414"/>
                  <a:pt x="1630" y="414"/>
                  <a:pt x="1630" y="413"/>
                </a:cubicBezTo>
                <a:cubicBezTo>
                  <a:pt x="1630" y="413"/>
                  <a:pt x="1630" y="412"/>
                  <a:pt x="1630" y="412"/>
                </a:cubicBezTo>
                <a:cubicBezTo>
                  <a:pt x="1631" y="412"/>
                  <a:pt x="1631" y="413"/>
                  <a:pt x="1631" y="413"/>
                </a:cubicBezTo>
                <a:cubicBezTo>
                  <a:pt x="1632" y="413"/>
                  <a:pt x="1632" y="412"/>
                  <a:pt x="1632" y="412"/>
                </a:cubicBezTo>
                <a:cubicBezTo>
                  <a:pt x="1632" y="411"/>
                  <a:pt x="1632" y="411"/>
                  <a:pt x="1633" y="411"/>
                </a:cubicBezTo>
                <a:cubicBezTo>
                  <a:pt x="1633" y="410"/>
                  <a:pt x="1633" y="410"/>
                  <a:pt x="1634" y="410"/>
                </a:cubicBezTo>
                <a:cubicBezTo>
                  <a:pt x="1634" y="410"/>
                  <a:pt x="1634" y="409"/>
                  <a:pt x="1634" y="409"/>
                </a:cubicBezTo>
                <a:cubicBezTo>
                  <a:pt x="1634" y="408"/>
                  <a:pt x="1634" y="408"/>
                  <a:pt x="1634" y="408"/>
                </a:cubicBezTo>
                <a:cubicBezTo>
                  <a:pt x="1634" y="407"/>
                  <a:pt x="1634" y="408"/>
                  <a:pt x="1634" y="407"/>
                </a:cubicBezTo>
                <a:cubicBezTo>
                  <a:pt x="1633" y="407"/>
                  <a:pt x="1634" y="407"/>
                  <a:pt x="1634" y="407"/>
                </a:cubicBezTo>
                <a:cubicBezTo>
                  <a:pt x="1634" y="406"/>
                  <a:pt x="1634" y="406"/>
                  <a:pt x="1634" y="406"/>
                </a:cubicBezTo>
                <a:cubicBezTo>
                  <a:pt x="1634" y="405"/>
                  <a:pt x="1635" y="405"/>
                  <a:pt x="1635" y="405"/>
                </a:cubicBezTo>
                <a:cubicBezTo>
                  <a:pt x="1635" y="405"/>
                  <a:pt x="1635" y="404"/>
                  <a:pt x="1635" y="404"/>
                </a:cubicBezTo>
                <a:cubicBezTo>
                  <a:pt x="1635" y="404"/>
                  <a:pt x="1636" y="404"/>
                  <a:pt x="1636" y="404"/>
                </a:cubicBezTo>
                <a:cubicBezTo>
                  <a:pt x="1636" y="404"/>
                  <a:pt x="1636" y="403"/>
                  <a:pt x="1635" y="402"/>
                </a:cubicBezTo>
                <a:cubicBezTo>
                  <a:pt x="1635" y="401"/>
                  <a:pt x="1635" y="401"/>
                  <a:pt x="1635" y="401"/>
                </a:cubicBezTo>
                <a:cubicBezTo>
                  <a:pt x="1635" y="401"/>
                  <a:pt x="1634" y="401"/>
                  <a:pt x="1634" y="401"/>
                </a:cubicBezTo>
                <a:cubicBezTo>
                  <a:pt x="1634" y="401"/>
                  <a:pt x="1634" y="400"/>
                  <a:pt x="1633" y="401"/>
                </a:cubicBezTo>
                <a:cubicBezTo>
                  <a:pt x="1632" y="401"/>
                  <a:pt x="1633" y="401"/>
                  <a:pt x="1634" y="402"/>
                </a:cubicBezTo>
                <a:cubicBezTo>
                  <a:pt x="1634" y="402"/>
                  <a:pt x="1633" y="401"/>
                  <a:pt x="1633" y="401"/>
                </a:cubicBezTo>
                <a:cubicBezTo>
                  <a:pt x="1632" y="401"/>
                  <a:pt x="1632" y="401"/>
                  <a:pt x="1632" y="402"/>
                </a:cubicBezTo>
                <a:cubicBezTo>
                  <a:pt x="1632" y="402"/>
                  <a:pt x="1632" y="401"/>
                  <a:pt x="1631" y="401"/>
                </a:cubicBezTo>
                <a:cubicBezTo>
                  <a:pt x="1631" y="401"/>
                  <a:pt x="1630" y="401"/>
                  <a:pt x="1630" y="402"/>
                </a:cubicBezTo>
                <a:cubicBezTo>
                  <a:pt x="1629" y="402"/>
                  <a:pt x="1629" y="402"/>
                  <a:pt x="1629" y="402"/>
                </a:cubicBezTo>
                <a:cubicBezTo>
                  <a:pt x="1629" y="401"/>
                  <a:pt x="1628" y="401"/>
                  <a:pt x="1628" y="401"/>
                </a:cubicBezTo>
                <a:cubicBezTo>
                  <a:pt x="1627" y="401"/>
                  <a:pt x="1627" y="401"/>
                  <a:pt x="1627" y="402"/>
                </a:cubicBezTo>
                <a:cubicBezTo>
                  <a:pt x="1627" y="402"/>
                  <a:pt x="1627" y="402"/>
                  <a:pt x="1627" y="402"/>
                </a:cubicBezTo>
                <a:cubicBezTo>
                  <a:pt x="1626" y="403"/>
                  <a:pt x="1626" y="402"/>
                  <a:pt x="1626" y="402"/>
                </a:cubicBezTo>
                <a:cubicBezTo>
                  <a:pt x="1625" y="402"/>
                  <a:pt x="1625" y="402"/>
                  <a:pt x="1625" y="402"/>
                </a:cubicBezTo>
                <a:cubicBezTo>
                  <a:pt x="1625" y="403"/>
                  <a:pt x="1625" y="403"/>
                  <a:pt x="1625" y="403"/>
                </a:cubicBezTo>
                <a:cubicBezTo>
                  <a:pt x="1626" y="403"/>
                  <a:pt x="1625" y="404"/>
                  <a:pt x="1625" y="404"/>
                </a:cubicBezTo>
                <a:cubicBezTo>
                  <a:pt x="1625" y="404"/>
                  <a:pt x="1624" y="404"/>
                  <a:pt x="1624" y="405"/>
                </a:cubicBezTo>
                <a:cubicBezTo>
                  <a:pt x="1623" y="405"/>
                  <a:pt x="1623" y="406"/>
                  <a:pt x="1622" y="406"/>
                </a:cubicBezTo>
                <a:cubicBezTo>
                  <a:pt x="1622" y="406"/>
                  <a:pt x="1622" y="406"/>
                  <a:pt x="1622" y="407"/>
                </a:cubicBezTo>
                <a:cubicBezTo>
                  <a:pt x="1622" y="407"/>
                  <a:pt x="1622" y="407"/>
                  <a:pt x="1622" y="408"/>
                </a:cubicBezTo>
                <a:cubicBezTo>
                  <a:pt x="1622" y="408"/>
                  <a:pt x="1622" y="408"/>
                  <a:pt x="1622" y="409"/>
                </a:cubicBezTo>
                <a:close/>
                <a:moveTo>
                  <a:pt x="1631" y="394"/>
                </a:moveTo>
                <a:cubicBezTo>
                  <a:pt x="1630" y="394"/>
                  <a:pt x="1630" y="394"/>
                  <a:pt x="1630" y="394"/>
                </a:cubicBezTo>
                <a:cubicBezTo>
                  <a:pt x="1630" y="395"/>
                  <a:pt x="1630" y="395"/>
                  <a:pt x="1631" y="395"/>
                </a:cubicBezTo>
                <a:cubicBezTo>
                  <a:pt x="1631" y="395"/>
                  <a:pt x="1631" y="395"/>
                  <a:pt x="1632" y="395"/>
                </a:cubicBezTo>
                <a:cubicBezTo>
                  <a:pt x="1632" y="395"/>
                  <a:pt x="1632" y="395"/>
                  <a:pt x="1632" y="394"/>
                </a:cubicBezTo>
                <a:cubicBezTo>
                  <a:pt x="1632" y="394"/>
                  <a:pt x="1631" y="394"/>
                  <a:pt x="1631" y="394"/>
                </a:cubicBezTo>
                <a:close/>
                <a:moveTo>
                  <a:pt x="1639" y="390"/>
                </a:moveTo>
                <a:cubicBezTo>
                  <a:pt x="1639" y="391"/>
                  <a:pt x="1639" y="391"/>
                  <a:pt x="1639" y="391"/>
                </a:cubicBezTo>
                <a:cubicBezTo>
                  <a:pt x="1639" y="391"/>
                  <a:pt x="1640" y="390"/>
                  <a:pt x="1639" y="390"/>
                </a:cubicBezTo>
                <a:cubicBezTo>
                  <a:pt x="1639" y="390"/>
                  <a:pt x="1639" y="390"/>
                  <a:pt x="1639" y="390"/>
                </a:cubicBezTo>
                <a:close/>
                <a:moveTo>
                  <a:pt x="1643" y="390"/>
                </a:moveTo>
                <a:cubicBezTo>
                  <a:pt x="1643" y="390"/>
                  <a:pt x="1643" y="390"/>
                  <a:pt x="1643" y="390"/>
                </a:cubicBezTo>
                <a:cubicBezTo>
                  <a:pt x="1644" y="390"/>
                  <a:pt x="1644" y="390"/>
                  <a:pt x="1644" y="389"/>
                </a:cubicBezTo>
                <a:cubicBezTo>
                  <a:pt x="1643" y="390"/>
                  <a:pt x="1643" y="390"/>
                  <a:pt x="1643" y="390"/>
                </a:cubicBezTo>
                <a:close/>
                <a:moveTo>
                  <a:pt x="1645" y="391"/>
                </a:moveTo>
                <a:cubicBezTo>
                  <a:pt x="1645" y="390"/>
                  <a:pt x="1645" y="389"/>
                  <a:pt x="1644" y="389"/>
                </a:cubicBezTo>
                <a:cubicBezTo>
                  <a:pt x="1644" y="389"/>
                  <a:pt x="1644" y="389"/>
                  <a:pt x="1644" y="390"/>
                </a:cubicBezTo>
                <a:cubicBezTo>
                  <a:pt x="1644" y="390"/>
                  <a:pt x="1645" y="391"/>
                  <a:pt x="1645" y="391"/>
                </a:cubicBezTo>
                <a:close/>
                <a:moveTo>
                  <a:pt x="1648" y="387"/>
                </a:moveTo>
                <a:cubicBezTo>
                  <a:pt x="1648" y="387"/>
                  <a:pt x="1648" y="387"/>
                  <a:pt x="1648" y="387"/>
                </a:cubicBezTo>
                <a:cubicBezTo>
                  <a:pt x="1647" y="387"/>
                  <a:pt x="1647" y="387"/>
                  <a:pt x="1647" y="387"/>
                </a:cubicBezTo>
                <a:cubicBezTo>
                  <a:pt x="1647" y="388"/>
                  <a:pt x="1648" y="388"/>
                  <a:pt x="1648" y="387"/>
                </a:cubicBezTo>
                <a:close/>
                <a:moveTo>
                  <a:pt x="1651" y="385"/>
                </a:moveTo>
                <a:cubicBezTo>
                  <a:pt x="1651" y="385"/>
                  <a:pt x="1650" y="386"/>
                  <a:pt x="1650" y="386"/>
                </a:cubicBezTo>
                <a:cubicBezTo>
                  <a:pt x="1650" y="386"/>
                  <a:pt x="1651" y="386"/>
                  <a:pt x="1651" y="386"/>
                </a:cubicBezTo>
                <a:cubicBezTo>
                  <a:pt x="1651" y="386"/>
                  <a:pt x="1651" y="385"/>
                  <a:pt x="1651" y="385"/>
                </a:cubicBezTo>
                <a:close/>
                <a:moveTo>
                  <a:pt x="1639" y="430"/>
                </a:moveTo>
                <a:cubicBezTo>
                  <a:pt x="1640" y="430"/>
                  <a:pt x="1640" y="429"/>
                  <a:pt x="1640" y="429"/>
                </a:cubicBezTo>
                <a:cubicBezTo>
                  <a:pt x="1639" y="429"/>
                  <a:pt x="1639" y="429"/>
                  <a:pt x="1639" y="429"/>
                </a:cubicBezTo>
                <a:cubicBezTo>
                  <a:pt x="1639" y="430"/>
                  <a:pt x="1639" y="430"/>
                  <a:pt x="1639" y="430"/>
                </a:cubicBezTo>
                <a:close/>
                <a:moveTo>
                  <a:pt x="1643" y="428"/>
                </a:moveTo>
                <a:cubicBezTo>
                  <a:pt x="1643" y="428"/>
                  <a:pt x="1643" y="428"/>
                  <a:pt x="1643" y="428"/>
                </a:cubicBezTo>
                <a:cubicBezTo>
                  <a:pt x="1644" y="428"/>
                  <a:pt x="1643" y="427"/>
                  <a:pt x="1643" y="427"/>
                </a:cubicBezTo>
                <a:cubicBezTo>
                  <a:pt x="1643" y="427"/>
                  <a:pt x="1643" y="428"/>
                  <a:pt x="1643" y="428"/>
                </a:cubicBezTo>
                <a:close/>
                <a:moveTo>
                  <a:pt x="1644" y="427"/>
                </a:moveTo>
                <a:cubicBezTo>
                  <a:pt x="1644" y="427"/>
                  <a:pt x="1644" y="427"/>
                  <a:pt x="1644" y="427"/>
                </a:cubicBezTo>
                <a:cubicBezTo>
                  <a:pt x="1644" y="428"/>
                  <a:pt x="1644" y="428"/>
                  <a:pt x="1644" y="427"/>
                </a:cubicBezTo>
                <a:cubicBezTo>
                  <a:pt x="1644" y="427"/>
                  <a:pt x="1644" y="427"/>
                  <a:pt x="1644" y="427"/>
                </a:cubicBezTo>
                <a:close/>
                <a:moveTo>
                  <a:pt x="1643" y="426"/>
                </a:moveTo>
                <a:cubicBezTo>
                  <a:pt x="1643" y="426"/>
                  <a:pt x="1643" y="426"/>
                  <a:pt x="1643" y="425"/>
                </a:cubicBezTo>
                <a:cubicBezTo>
                  <a:pt x="1643" y="425"/>
                  <a:pt x="1643" y="425"/>
                  <a:pt x="1643" y="425"/>
                </a:cubicBezTo>
                <a:cubicBezTo>
                  <a:pt x="1643" y="425"/>
                  <a:pt x="1642" y="426"/>
                  <a:pt x="1643" y="426"/>
                </a:cubicBezTo>
                <a:close/>
                <a:moveTo>
                  <a:pt x="1643" y="426"/>
                </a:moveTo>
                <a:cubicBezTo>
                  <a:pt x="1644" y="426"/>
                  <a:pt x="1644" y="426"/>
                  <a:pt x="1644" y="426"/>
                </a:cubicBezTo>
                <a:cubicBezTo>
                  <a:pt x="1644" y="426"/>
                  <a:pt x="1644" y="425"/>
                  <a:pt x="1643" y="425"/>
                </a:cubicBezTo>
                <a:cubicBezTo>
                  <a:pt x="1643" y="425"/>
                  <a:pt x="1643" y="426"/>
                  <a:pt x="1643" y="426"/>
                </a:cubicBezTo>
                <a:close/>
                <a:moveTo>
                  <a:pt x="1649" y="428"/>
                </a:moveTo>
                <a:cubicBezTo>
                  <a:pt x="1648" y="428"/>
                  <a:pt x="1648" y="429"/>
                  <a:pt x="1648" y="429"/>
                </a:cubicBezTo>
                <a:cubicBezTo>
                  <a:pt x="1649" y="429"/>
                  <a:pt x="1649" y="429"/>
                  <a:pt x="1649" y="429"/>
                </a:cubicBezTo>
                <a:cubicBezTo>
                  <a:pt x="1649" y="429"/>
                  <a:pt x="1649" y="428"/>
                  <a:pt x="1649" y="428"/>
                </a:cubicBezTo>
                <a:close/>
                <a:moveTo>
                  <a:pt x="1647" y="424"/>
                </a:moveTo>
                <a:cubicBezTo>
                  <a:pt x="1647" y="424"/>
                  <a:pt x="1647" y="425"/>
                  <a:pt x="1648" y="425"/>
                </a:cubicBezTo>
                <a:cubicBezTo>
                  <a:pt x="1648" y="424"/>
                  <a:pt x="1648" y="424"/>
                  <a:pt x="1648" y="424"/>
                </a:cubicBezTo>
                <a:cubicBezTo>
                  <a:pt x="1648" y="424"/>
                  <a:pt x="1648" y="424"/>
                  <a:pt x="1648" y="424"/>
                </a:cubicBezTo>
                <a:cubicBezTo>
                  <a:pt x="1649" y="424"/>
                  <a:pt x="1648" y="423"/>
                  <a:pt x="1648" y="423"/>
                </a:cubicBezTo>
                <a:cubicBezTo>
                  <a:pt x="1648" y="422"/>
                  <a:pt x="1647" y="423"/>
                  <a:pt x="1647" y="423"/>
                </a:cubicBezTo>
                <a:cubicBezTo>
                  <a:pt x="1647" y="423"/>
                  <a:pt x="1648" y="423"/>
                  <a:pt x="1648" y="424"/>
                </a:cubicBezTo>
                <a:cubicBezTo>
                  <a:pt x="1648" y="424"/>
                  <a:pt x="1648" y="423"/>
                  <a:pt x="1647" y="423"/>
                </a:cubicBezTo>
                <a:cubicBezTo>
                  <a:pt x="1647" y="423"/>
                  <a:pt x="1647" y="424"/>
                  <a:pt x="1647" y="424"/>
                </a:cubicBezTo>
                <a:close/>
                <a:moveTo>
                  <a:pt x="1650" y="424"/>
                </a:moveTo>
                <a:cubicBezTo>
                  <a:pt x="1649" y="424"/>
                  <a:pt x="1649" y="424"/>
                  <a:pt x="1649" y="425"/>
                </a:cubicBezTo>
                <a:cubicBezTo>
                  <a:pt x="1650" y="425"/>
                  <a:pt x="1650" y="424"/>
                  <a:pt x="1650" y="424"/>
                </a:cubicBezTo>
                <a:close/>
                <a:moveTo>
                  <a:pt x="1644" y="422"/>
                </a:moveTo>
                <a:cubicBezTo>
                  <a:pt x="1645" y="422"/>
                  <a:pt x="1645" y="421"/>
                  <a:pt x="1645" y="422"/>
                </a:cubicBezTo>
                <a:cubicBezTo>
                  <a:pt x="1645" y="422"/>
                  <a:pt x="1644" y="422"/>
                  <a:pt x="1645" y="422"/>
                </a:cubicBezTo>
                <a:cubicBezTo>
                  <a:pt x="1645" y="423"/>
                  <a:pt x="1646" y="423"/>
                  <a:pt x="1646" y="422"/>
                </a:cubicBezTo>
                <a:cubicBezTo>
                  <a:pt x="1646" y="422"/>
                  <a:pt x="1646" y="422"/>
                  <a:pt x="1646" y="422"/>
                </a:cubicBezTo>
                <a:cubicBezTo>
                  <a:pt x="1646" y="423"/>
                  <a:pt x="1647" y="423"/>
                  <a:pt x="1647" y="422"/>
                </a:cubicBezTo>
                <a:cubicBezTo>
                  <a:pt x="1647" y="422"/>
                  <a:pt x="1646" y="422"/>
                  <a:pt x="1646" y="422"/>
                </a:cubicBezTo>
                <a:cubicBezTo>
                  <a:pt x="1646" y="422"/>
                  <a:pt x="1646" y="422"/>
                  <a:pt x="1646" y="422"/>
                </a:cubicBezTo>
                <a:cubicBezTo>
                  <a:pt x="1646" y="421"/>
                  <a:pt x="1645" y="422"/>
                  <a:pt x="1645" y="422"/>
                </a:cubicBezTo>
                <a:cubicBezTo>
                  <a:pt x="1645" y="421"/>
                  <a:pt x="1645" y="421"/>
                  <a:pt x="1645" y="421"/>
                </a:cubicBezTo>
                <a:cubicBezTo>
                  <a:pt x="1645" y="421"/>
                  <a:pt x="1645" y="421"/>
                  <a:pt x="1645" y="421"/>
                </a:cubicBezTo>
                <a:cubicBezTo>
                  <a:pt x="1645" y="420"/>
                  <a:pt x="1644" y="420"/>
                  <a:pt x="1644" y="421"/>
                </a:cubicBezTo>
                <a:cubicBezTo>
                  <a:pt x="1644" y="421"/>
                  <a:pt x="1644" y="422"/>
                  <a:pt x="1644" y="422"/>
                </a:cubicBezTo>
                <a:close/>
                <a:moveTo>
                  <a:pt x="1647" y="423"/>
                </a:moveTo>
                <a:cubicBezTo>
                  <a:pt x="1647" y="423"/>
                  <a:pt x="1647" y="422"/>
                  <a:pt x="1647" y="422"/>
                </a:cubicBezTo>
                <a:cubicBezTo>
                  <a:pt x="1647" y="423"/>
                  <a:pt x="1647" y="423"/>
                  <a:pt x="1647" y="423"/>
                </a:cubicBezTo>
                <a:close/>
                <a:moveTo>
                  <a:pt x="1642" y="422"/>
                </a:moveTo>
                <a:cubicBezTo>
                  <a:pt x="1642" y="421"/>
                  <a:pt x="1642" y="421"/>
                  <a:pt x="1642" y="421"/>
                </a:cubicBezTo>
                <a:cubicBezTo>
                  <a:pt x="1641" y="421"/>
                  <a:pt x="1641" y="421"/>
                  <a:pt x="1641" y="422"/>
                </a:cubicBezTo>
                <a:cubicBezTo>
                  <a:pt x="1642" y="422"/>
                  <a:pt x="1642" y="422"/>
                  <a:pt x="1642" y="422"/>
                </a:cubicBezTo>
                <a:close/>
                <a:moveTo>
                  <a:pt x="1641" y="424"/>
                </a:moveTo>
                <a:cubicBezTo>
                  <a:pt x="1641" y="424"/>
                  <a:pt x="1640" y="424"/>
                  <a:pt x="1640" y="425"/>
                </a:cubicBezTo>
                <a:cubicBezTo>
                  <a:pt x="1640" y="425"/>
                  <a:pt x="1640" y="425"/>
                  <a:pt x="1641" y="425"/>
                </a:cubicBezTo>
                <a:cubicBezTo>
                  <a:pt x="1641" y="425"/>
                  <a:pt x="1641" y="425"/>
                  <a:pt x="1641" y="425"/>
                </a:cubicBezTo>
                <a:cubicBezTo>
                  <a:pt x="1642" y="425"/>
                  <a:pt x="1641" y="425"/>
                  <a:pt x="1642" y="425"/>
                </a:cubicBezTo>
                <a:cubicBezTo>
                  <a:pt x="1642" y="424"/>
                  <a:pt x="1642" y="423"/>
                  <a:pt x="1641" y="424"/>
                </a:cubicBezTo>
                <a:cubicBezTo>
                  <a:pt x="1641" y="424"/>
                  <a:pt x="1641" y="424"/>
                  <a:pt x="1641" y="424"/>
                </a:cubicBezTo>
                <a:close/>
                <a:moveTo>
                  <a:pt x="1695" y="507"/>
                </a:moveTo>
                <a:cubicBezTo>
                  <a:pt x="1695" y="507"/>
                  <a:pt x="1695" y="507"/>
                  <a:pt x="1695" y="507"/>
                </a:cubicBezTo>
                <a:cubicBezTo>
                  <a:pt x="1695" y="507"/>
                  <a:pt x="1695" y="506"/>
                  <a:pt x="1695" y="507"/>
                </a:cubicBezTo>
                <a:close/>
                <a:moveTo>
                  <a:pt x="1695" y="508"/>
                </a:moveTo>
                <a:cubicBezTo>
                  <a:pt x="1696" y="508"/>
                  <a:pt x="1696" y="507"/>
                  <a:pt x="1695" y="507"/>
                </a:cubicBezTo>
                <a:cubicBezTo>
                  <a:pt x="1695" y="507"/>
                  <a:pt x="1695" y="508"/>
                  <a:pt x="1695" y="508"/>
                </a:cubicBezTo>
                <a:cubicBezTo>
                  <a:pt x="1695" y="508"/>
                  <a:pt x="1695" y="508"/>
                  <a:pt x="1695" y="508"/>
                </a:cubicBezTo>
                <a:close/>
                <a:moveTo>
                  <a:pt x="1648" y="478"/>
                </a:moveTo>
                <a:cubicBezTo>
                  <a:pt x="1648" y="479"/>
                  <a:pt x="1648" y="479"/>
                  <a:pt x="1648" y="479"/>
                </a:cubicBezTo>
                <a:cubicBezTo>
                  <a:pt x="1648" y="479"/>
                  <a:pt x="1649" y="480"/>
                  <a:pt x="1649" y="479"/>
                </a:cubicBezTo>
                <a:cubicBezTo>
                  <a:pt x="1649" y="479"/>
                  <a:pt x="1649" y="478"/>
                  <a:pt x="1648" y="478"/>
                </a:cubicBezTo>
                <a:close/>
                <a:moveTo>
                  <a:pt x="1652" y="478"/>
                </a:moveTo>
                <a:cubicBezTo>
                  <a:pt x="1651" y="478"/>
                  <a:pt x="1651" y="479"/>
                  <a:pt x="1652" y="479"/>
                </a:cubicBezTo>
                <a:cubicBezTo>
                  <a:pt x="1652" y="479"/>
                  <a:pt x="1652" y="478"/>
                  <a:pt x="1652" y="478"/>
                </a:cubicBezTo>
                <a:close/>
                <a:moveTo>
                  <a:pt x="1654" y="479"/>
                </a:moveTo>
                <a:cubicBezTo>
                  <a:pt x="1654" y="478"/>
                  <a:pt x="1654" y="478"/>
                  <a:pt x="1654" y="478"/>
                </a:cubicBezTo>
                <a:cubicBezTo>
                  <a:pt x="1654" y="478"/>
                  <a:pt x="1654" y="478"/>
                  <a:pt x="1654" y="479"/>
                </a:cubicBezTo>
                <a:cubicBezTo>
                  <a:pt x="1654" y="479"/>
                  <a:pt x="1654" y="479"/>
                  <a:pt x="1654" y="479"/>
                </a:cubicBezTo>
                <a:close/>
                <a:moveTo>
                  <a:pt x="1659" y="484"/>
                </a:moveTo>
                <a:cubicBezTo>
                  <a:pt x="1659" y="483"/>
                  <a:pt x="1659" y="483"/>
                  <a:pt x="1659" y="483"/>
                </a:cubicBezTo>
                <a:cubicBezTo>
                  <a:pt x="1659" y="483"/>
                  <a:pt x="1659" y="482"/>
                  <a:pt x="1659" y="482"/>
                </a:cubicBezTo>
                <a:cubicBezTo>
                  <a:pt x="1659" y="483"/>
                  <a:pt x="1659" y="483"/>
                  <a:pt x="1658" y="483"/>
                </a:cubicBezTo>
                <a:cubicBezTo>
                  <a:pt x="1658" y="483"/>
                  <a:pt x="1658" y="484"/>
                  <a:pt x="1659" y="484"/>
                </a:cubicBezTo>
                <a:close/>
                <a:moveTo>
                  <a:pt x="1663" y="479"/>
                </a:moveTo>
                <a:cubicBezTo>
                  <a:pt x="1663" y="479"/>
                  <a:pt x="1663" y="479"/>
                  <a:pt x="1663" y="479"/>
                </a:cubicBezTo>
                <a:cubicBezTo>
                  <a:pt x="1663" y="479"/>
                  <a:pt x="1663" y="478"/>
                  <a:pt x="1663" y="478"/>
                </a:cubicBezTo>
                <a:cubicBezTo>
                  <a:pt x="1662" y="478"/>
                  <a:pt x="1662" y="479"/>
                  <a:pt x="1663" y="479"/>
                </a:cubicBezTo>
                <a:close/>
                <a:moveTo>
                  <a:pt x="1664" y="479"/>
                </a:moveTo>
                <a:cubicBezTo>
                  <a:pt x="1664" y="479"/>
                  <a:pt x="1664" y="479"/>
                  <a:pt x="1664" y="479"/>
                </a:cubicBezTo>
                <a:cubicBezTo>
                  <a:pt x="1663" y="479"/>
                  <a:pt x="1663" y="479"/>
                  <a:pt x="1664" y="479"/>
                </a:cubicBezTo>
                <a:cubicBezTo>
                  <a:pt x="1664" y="480"/>
                  <a:pt x="1664" y="480"/>
                  <a:pt x="1664" y="479"/>
                </a:cubicBezTo>
                <a:close/>
                <a:moveTo>
                  <a:pt x="1660" y="476"/>
                </a:moveTo>
                <a:cubicBezTo>
                  <a:pt x="1660" y="476"/>
                  <a:pt x="1660" y="476"/>
                  <a:pt x="1660" y="476"/>
                </a:cubicBezTo>
                <a:cubicBezTo>
                  <a:pt x="1661" y="476"/>
                  <a:pt x="1661" y="476"/>
                  <a:pt x="1660" y="476"/>
                </a:cubicBezTo>
                <a:close/>
                <a:moveTo>
                  <a:pt x="1656" y="473"/>
                </a:moveTo>
                <a:cubicBezTo>
                  <a:pt x="1656" y="473"/>
                  <a:pt x="1656" y="473"/>
                  <a:pt x="1656" y="473"/>
                </a:cubicBezTo>
                <a:cubicBezTo>
                  <a:pt x="1656" y="473"/>
                  <a:pt x="1656" y="473"/>
                  <a:pt x="1656" y="473"/>
                </a:cubicBezTo>
                <a:close/>
                <a:moveTo>
                  <a:pt x="1656" y="473"/>
                </a:moveTo>
                <a:cubicBezTo>
                  <a:pt x="1655" y="473"/>
                  <a:pt x="1655" y="474"/>
                  <a:pt x="1655" y="474"/>
                </a:cubicBezTo>
                <a:cubicBezTo>
                  <a:pt x="1656" y="474"/>
                  <a:pt x="1656" y="473"/>
                  <a:pt x="1656" y="473"/>
                </a:cubicBezTo>
                <a:close/>
                <a:moveTo>
                  <a:pt x="1661" y="470"/>
                </a:moveTo>
                <a:cubicBezTo>
                  <a:pt x="1661" y="470"/>
                  <a:pt x="1661" y="470"/>
                  <a:pt x="1661" y="470"/>
                </a:cubicBezTo>
                <a:cubicBezTo>
                  <a:pt x="1661" y="470"/>
                  <a:pt x="1661" y="470"/>
                  <a:pt x="1661" y="470"/>
                </a:cubicBezTo>
                <a:cubicBezTo>
                  <a:pt x="1661" y="471"/>
                  <a:pt x="1661" y="471"/>
                  <a:pt x="1661" y="470"/>
                </a:cubicBezTo>
                <a:close/>
                <a:moveTo>
                  <a:pt x="1663" y="469"/>
                </a:moveTo>
                <a:cubicBezTo>
                  <a:pt x="1663" y="469"/>
                  <a:pt x="1663" y="469"/>
                  <a:pt x="1663" y="469"/>
                </a:cubicBezTo>
                <a:cubicBezTo>
                  <a:pt x="1664" y="470"/>
                  <a:pt x="1664" y="469"/>
                  <a:pt x="1664" y="469"/>
                </a:cubicBezTo>
                <a:cubicBezTo>
                  <a:pt x="1664" y="469"/>
                  <a:pt x="1663" y="469"/>
                  <a:pt x="1663" y="469"/>
                </a:cubicBezTo>
                <a:close/>
                <a:moveTo>
                  <a:pt x="1665" y="471"/>
                </a:moveTo>
                <a:cubicBezTo>
                  <a:pt x="1664" y="471"/>
                  <a:pt x="1664" y="471"/>
                  <a:pt x="1664" y="471"/>
                </a:cubicBezTo>
                <a:cubicBezTo>
                  <a:pt x="1665" y="471"/>
                  <a:pt x="1665" y="471"/>
                  <a:pt x="1665" y="471"/>
                </a:cubicBezTo>
                <a:cubicBezTo>
                  <a:pt x="1665" y="471"/>
                  <a:pt x="1665" y="471"/>
                  <a:pt x="1665" y="471"/>
                </a:cubicBezTo>
                <a:close/>
                <a:moveTo>
                  <a:pt x="1664" y="472"/>
                </a:moveTo>
                <a:cubicBezTo>
                  <a:pt x="1663" y="472"/>
                  <a:pt x="1664" y="473"/>
                  <a:pt x="1664" y="473"/>
                </a:cubicBezTo>
                <a:cubicBezTo>
                  <a:pt x="1664" y="472"/>
                  <a:pt x="1664" y="472"/>
                  <a:pt x="1664" y="472"/>
                </a:cubicBezTo>
                <a:close/>
                <a:moveTo>
                  <a:pt x="1666" y="471"/>
                </a:moveTo>
                <a:cubicBezTo>
                  <a:pt x="1666" y="471"/>
                  <a:pt x="1666" y="471"/>
                  <a:pt x="1666" y="471"/>
                </a:cubicBezTo>
                <a:cubicBezTo>
                  <a:pt x="1666" y="470"/>
                  <a:pt x="1666" y="470"/>
                  <a:pt x="1666" y="470"/>
                </a:cubicBezTo>
                <a:cubicBezTo>
                  <a:pt x="1666" y="470"/>
                  <a:pt x="1665" y="470"/>
                  <a:pt x="1666" y="471"/>
                </a:cubicBezTo>
                <a:close/>
                <a:moveTo>
                  <a:pt x="1665" y="471"/>
                </a:moveTo>
                <a:cubicBezTo>
                  <a:pt x="1666" y="471"/>
                  <a:pt x="1666" y="470"/>
                  <a:pt x="1665" y="471"/>
                </a:cubicBezTo>
                <a:cubicBezTo>
                  <a:pt x="1665" y="471"/>
                  <a:pt x="1665" y="471"/>
                  <a:pt x="1665" y="471"/>
                </a:cubicBezTo>
                <a:close/>
                <a:moveTo>
                  <a:pt x="1666" y="484"/>
                </a:moveTo>
                <a:cubicBezTo>
                  <a:pt x="1666" y="484"/>
                  <a:pt x="1666" y="483"/>
                  <a:pt x="1666" y="483"/>
                </a:cubicBezTo>
                <a:cubicBezTo>
                  <a:pt x="1666" y="483"/>
                  <a:pt x="1666" y="484"/>
                  <a:pt x="1666" y="484"/>
                </a:cubicBezTo>
                <a:close/>
                <a:moveTo>
                  <a:pt x="1667" y="483"/>
                </a:moveTo>
                <a:cubicBezTo>
                  <a:pt x="1667" y="483"/>
                  <a:pt x="1667" y="483"/>
                  <a:pt x="1667" y="483"/>
                </a:cubicBezTo>
                <a:cubicBezTo>
                  <a:pt x="1668" y="484"/>
                  <a:pt x="1668" y="484"/>
                  <a:pt x="1668" y="484"/>
                </a:cubicBezTo>
                <a:cubicBezTo>
                  <a:pt x="1668" y="483"/>
                  <a:pt x="1668" y="483"/>
                  <a:pt x="1667" y="483"/>
                </a:cubicBezTo>
                <a:close/>
                <a:moveTo>
                  <a:pt x="1671" y="475"/>
                </a:moveTo>
                <a:cubicBezTo>
                  <a:pt x="1671" y="475"/>
                  <a:pt x="1671" y="475"/>
                  <a:pt x="1671" y="475"/>
                </a:cubicBezTo>
                <a:cubicBezTo>
                  <a:pt x="1671" y="475"/>
                  <a:pt x="1671" y="474"/>
                  <a:pt x="1671" y="475"/>
                </a:cubicBezTo>
                <a:close/>
                <a:moveTo>
                  <a:pt x="1674" y="472"/>
                </a:moveTo>
                <a:cubicBezTo>
                  <a:pt x="1674" y="472"/>
                  <a:pt x="1674" y="472"/>
                  <a:pt x="1674" y="472"/>
                </a:cubicBezTo>
                <a:cubicBezTo>
                  <a:pt x="1673" y="472"/>
                  <a:pt x="1673" y="472"/>
                  <a:pt x="1673" y="472"/>
                </a:cubicBezTo>
                <a:cubicBezTo>
                  <a:pt x="1674" y="473"/>
                  <a:pt x="1674" y="473"/>
                  <a:pt x="1674" y="472"/>
                </a:cubicBezTo>
                <a:close/>
                <a:moveTo>
                  <a:pt x="1677" y="472"/>
                </a:moveTo>
                <a:cubicBezTo>
                  <a:pt x="1678" y="472"/>
                  <a:pt x="1677" y="472"/>
                  <a:pt x="1677" y="472"/>
                </a:cubicBezTo>
                <a:cubicBezTo>
                  <a:pt x="1677" y="472"/>
                  <a:pt x="1677" y="472"/>
                  <a:pt x="1677" y="472"/>
                </a:cubicBezTo>
                <a:cubicBezTo>
                  <a:pt x="1677" y="472"/>
                  <a:pt x="1677" y="472"/>
                  <a:pt x="1677" y="472"/>
                </a:cubicBezTo>
                <a:close/>
                <a:moveTo>
                  <a:pt x="1678" y="472"/>
                </a:moveTo>
                <a:cubicBezTo>
                  <a:pt x="1678" y="472"/>
                  <a:pt x="1678" y="472"/>
                  <a:pt x="1678" y="472"/>
                </a:cubicBezTo>
                <a:cubicBezTo>
                  <a:pt x="1678" y="472"/>
                  <a:pt x="1678" y="472"/>
                  <a:pt x="1678" y="472"/>
                </a:cubicBezTo>
                <a:close/>
                <a:moveTo>
                  <a:pt x="1679" y="477"/>
                </a:moveTo>
                <a:cubicBezTo>
                  <a:pt x="1678" y="477"/>
                  <a:pt x="1679" y="477"/>
                  <a:pt x="1679" y="477"/>
                </a:cubicBezTo>
                <a:cubicBezTo>
                  <a:pt x="1679" y="477"/>
                  <a:pt x="1679" y="477"/>
                  <a:pt x="1679" y="477"/>
                </a:cubicBezTo>
                <a:close/>
                <a:moveTo>
                  <a:pt x="1663" y="460"/>
                </a:moveTo>
                <a:cubicBezTo>
                  <a:pt x="1663" y="460"/>
                  <a:pt x="1663" y="460"/>
                  <a:pt x="1663" y="461"/>
                </a:cubicBezTo>
                <a:cubicBezTo>
                  <a:pt x="1663" y="461"/>
                  <a:pt x="1663" y="461"/>
                  <a:pt x="1663" y="461"/>
                </a:cubicBezTo>
                <a:cubicBezTo>
                  <a:pt x="1663" y="461"/>
                  <a:pt x="1664" y="461"/>
                  <a:pt x="1664" y="460"/>
                </a:cubicBezTo>
                <a:cubicBezTo>
                  <a:pt x="1664" y="460"/>
                  <a:pt x="1664" y="460"/>
                  <a:pt x="1663" y="460"/>
                </a:cubicBezTo>
                <a:close/>
                <a:moveTo>
                  <a:pt x="1662" y="463"/>
                </a:moveTo>
                <a:cubicBezTo>
                  <a:pt x="1663" y="464"/>
                  <a:pt x="1663" y="463"/>
                  <a:pt x="1663" y="463"/>
                </a:cubicBezTo>
                <a:cubicBezTo>
                  <a:pt x="1663" y="463"/>
                  <a:pt x="1663" y="464"/>
                  <a:pt x="1663" y="463"/>
                </a:cubicBezTo>
                <a:cubicBezTo>
                  <a:pt x="1663" y="463"/>
                  <a:pt x="1663" y="463"/>
                  <a:pt x="1663" y="463"/>
                </a:cubicBezTo>
                <a:cubicBezTo>
                  <a:pt x="1663" y="463"/>
                  <a:pt x="1662" y="463"/>
                  <a:pt x="1662" y="463"/>
                </a:cubicBezTo>
                <a:close/>
                <a:moveTo>
                  <a:pt x="1664" y="463"/>
                </a:moveTo>
                <a:cubicBezTo>
                  <a:pt x="1664" y="463"/>
                  <a:pt x="1663" y="463"/>
                  <a:pt x="1664" y="463"/>
                </a:cubicBezTo>
                <a:cubicBezTo>
                  <a:pt x="1664" y="463"/>
                  <a:pt x="1664" y="463"/>
                  <a:pt x="1664" y="463"/>
                </a:cubicBezTo>
                <a:close/>
                <a:moveTo>
                  <a:pt x="1668" y="463"/>
                </a:moveTo>
                <a:cubicBezTo>
                  <a:pt x="1667" y="463"/>
                  <a:pt x="1667" y="463"/>
                  <a:pt x="1668" y="463"/>
                </a:cubicBezTo>
                <a:cubicBezTo>
                  <a:pt x="1668" y="463"/>
                  <a:pt x="1668" y="463"/>
                  <a:pt x="1668" y="463"/>
                </a:cubicBezTo>
                <a:close/>
                <a:moveTo>
                  <a:pt x="1667" y="464"/>
                </a:moveTo>
                <a:cubicBezTo>
                  <a:pt x="1667" y="464"/>
                  <a:pt x="1667" y="465"/>
                  <a:pt x="1667" y="465"/>
                </a:cubicBezTo>
                <a:cubicBezTo>
                  <a:pt x="1667" y="465"/>
                  <a:pt x="1667" y="465"/>
                  <a:pt x="1667" y="464"/>
                </a:cubicBezTo>
                <a:cubicBezTo>
                  <a:pt x="1667" y="464"/>
                  <a:pt x="1667" y="464"/>
                  <a:pt x="1667" y="464"/>
                </a:cubicBezTo>
                <a:close/>
                <a:moveTo>
                  <a:pt x="1665" y="465"/>
                </a:moveTo>
                <a:cubicBezTo>
                  <a:pt x="1665" y="465"/>
                  <a:pt x="1665" y="465"/>
                  <a:pt x="1665" y="465"/>
                </a:cubicBezTo>
                <a:cubicBezTo>
                  <a:pt x="1665" y="465"/>
                  <a:pt x="1665" y="465"/>
                  <a:pt x="1665" y="465"/>
                </a:cubicBezTo>
                <a:cubicBezTo>
                  <a:pt x="1665" y="465"/>
                  <a:pt x="1665" y="465"/>
                  <a:pt x="1665" y="465"/>
                </a:cubicBezTo>
                <a:close/>
                <a:moveTo>
                  <a:pt x="1665" y="465"/>
                </a:moveTo>
                <a:cubicBezTo>
                  <a:pt x="1665" y="466"/>
                  <a:pt x="1665" y="466"/>
                  <a:pt x="1665" y="466"/>
                </a:cubicBezTo>
                <a:cubicBezTo>
                  <a:pt x="1665" y="466"/>
                  <a:pt x="1665" y="465"/>
                  <a:pt x="1665" y="465"/>
                </a:cubicBezTo>
                <a:close/>
                <a:moveTo>
                  <a:pt x="1664" y="465"/>
                </a:moveTo>
                <a:cubicBezTo>
                  <a:pt x="1663" y="466"/>
                  <a:pt x="1663" y="466"/>
                  <a:pt x="1664" y="466"/>
                </a:cubicBezTo>
                <a:cubicBezTo>
                  <a:pt x="1664" y="466"/>
                  <a:pt x="1664" y="466"/>
                  <a:pt x="1664" y="465"/>
                </a:cubicBezTo>
                <a:cubicBezTo>
                  <a:pt x="1664" y="465"/>
                  <a:pt x="1664" y="465"/>
                  <a:pt x="1664" y="465"/>
                </a:cubicBezTo>
                <a:close/>
                <a:moveTo>
                  <a:pt x="1664" y="468"/>
                </a:moveTo>
                <a:cubicBezTo>
                  <a:pt x="1664" y="468"/>
                  <a:pt x="1664" y="468"/>
                  <a:pt x="1664" y="468"/>
                </a:cubicBezTo>
                <a:cubicBezTo>
                  <a:pt x="1664" y="468"/>
                  <a:pt x="1665" y="468"/>
                  <a:pt x="1665" y="468"/>
                </a:cubicBezTo>
                <a:cubicBezTo>
                  <a:pt x="1665" y="468"/>
                  <a:pt x="1664" y="467"/>
                  <a:pt x="1664" y="468"/>
                </a:cubicBezTo>
                <a:close/>
                <a:moveTo>
                  <a:pt x="1665" y="468"/>
                </a:moveTo>
                <a:cubicBezTo>
                  <a:pt x="1666" y="468"/>
                  <a:pt x="1665" y="467"/>
                  <a:pt x="1665" y="467"/>
                </a:cubicBezTo>
                <a:cubicBezTo>
                  <a:pt x="1665" y="468"/>
                  <a:pt x="1665" y="468"/>
                  <a:pt x="1665" y="468"/>
                </a:cubicBezTo>
                <a:close/>
                <a:moveTo>
                  <a:pt x="1666" y="468"/>
                </a:moveTo>
                <a:cubicBezTo>
                  <a:pt x="1666" y="468"/>
                  <a:pt x="1666" y="469"/>
                  <a:pt x="1666" y="468"/>
                </a:cubicBezTo>
                <a:cubicBezTo>
                  <a:pt x="1666" y="468"/>
                  <a:pt x="1666" y="468"/>
                  <a:pt x="1666" y="468"/>
                </a:cubicBezTo>
                <a:cubicBezTo>
                  <a:pt x="1666" y="468"/>
                  <a:pt x="1666" y="468"/>
                  <a:pt x="1666" y="468"/>
                </a:cubicBezTo>
                <a:close/>
                <a:moveTo>
                  <a:pt x="1672" y="467"/>
                </a:moveTo>
                <a:cubicBezTo>
                  <a:pt x="1672" y="467"/>
                  <a:pt x="1673" y="468"/>
                  <a:pt x="1673" y="467"/>
                </a:cubicBezTo>
                <a:cubicBezTo>
                  <a:pt x="1673" y="467"/>
                  <a:pt x="1673" y="467"/>
                  <a:pt x="1673" y="467"/>
                </a:cubicBezTo>
                <a:cubicBezTo>
                  <a:pt x="1673" y="466"/>
                  <a:pt x="1672" y="466"/>
                  <a:pt x="1672" y="467"/>
                </a:cubicBezTo>
                <a:cubicBezTo>
                  <a:pt x="1672" y="467"/>
                  <a:pt x="1672" y="467"/>
                  <a:pt x="1672" y="467"/>
                </a:cubicBezTo>
                <a:close/>
                <a:moveTo>
                  <a:pt x="1673" y="465"/>
                </a:moveTo>
                <a:cubicBezTo>
                  <a:pt x="1672" y="465"/>
                  <a:pt x="1672" y="465"/>
                  <a:pt x="1673" y="465"/>
                </a:cubicBezTo>
                <a:cubicBezTo>
                  <a:pt x="1673" y="465"/>
                  <a:pt x="1673" y="465"/>
                  <a:pt x="1673" y="465"/>
                </a:cubicBezTo>
                <a:close/>
                <a:moveTo>
                  <a:pt x="1283" y="371"/>
                </a:moveTo>
                <a:cubicBezTo>
                  <a:pt x="1282" y="372"/>
                  <a:pt x="1283" y="372"/>
                  <a:pt x="1283" y="372"/>
                </a:cubicBezTo>
                <a:cubicBezTo>
                  <a:pt x="1283" y="371"/>
                  <a:pt x="1283" y="371"/>
                  <a:pt x="1283" y="371"/>
                </a:cubicBezTo>
                <a:close/>
                <a:moveTo>
                  <a:pt x="1263" y="350"/>
                </a:moveTo>
                <a:cubicBezTo>
                  <a:pt x="1262" y="351"/>
                  <a:pt x="1262" y="351"/>
                  <a:pt x="1263" y="351"/>
                </a:cubicBezTo>
                <a:cubicBezTo>
                  <a:pt x="1263" y="351"/>
                  <a:pt x="1264" y="351"/>
                  <a:pt x="1264" y="351"/>
                </a:cubicBezTo>
                <a:cubicBezTo>
                  <a:pt x="1264" y="350"/>
                  <a:pt x="1263" y="350"/>
                  <a:pt x="1263" y="350"/>
                </a:cubicBezTo>
                <a:close/>
                <a:moveTo>
                  <a:pt x="412" y="543"/>
                </a:moveTo>
                <a:cubicBezTo>
                  <a:pt x="412" y="543"/>
                  <a:pt x="412" y="542"/>
                  <a:pt x="411" y="542"/>
                </a:cubicBezTo>
                <a:cubicBezTo>
                  <a:pt x="411" y="541"/>
                  <a:pt x="411" y="541"/>
                  <a:pt x="410" y="541"/>
                </a:cubicBezTo>
                <a:cubicBezTo>
                  <a:pt x="410" y="541"/>
                  <a:pt x="410" y="540"/>
                  <a:pt x="410" y="540"/>
                </a:cubicBezTo>
                <a:cubicBezTo>
                  <a:pt x="410" y="539"/>
                  <a:pt x="410" y="539"/>
                  <a:pt x="409" y="539"/>
                </a:cubicBezTo>
                <a:cubicBezTo>
                  <a:pt x="409" y="539"/>
                  <a:pt x="408" y="539"/>
                  <a:pt x="408" y="540"/>
                </a:cubicBezTo>
                <a:cubicBezTo>
                  <a:pt x="409" y="540"/>
                  <a:pt x="409" y="541"/>
                  <a:pt x="409" y="541"/>
                </a:cubicBezTo>
                <a:cubicBezTo>
                  <a:pt x="409" y="542"/>
                  <a:pt x="410" y="542"/>
                  <a:pt x="410" y="543"/>
                </a:cubicBezTo>
                <a:cubicBezTo>
                  <a:pt x="410" y="543"/>
                  <a:pt x="411" y="544"/>
                  <a:pt x="410" y="544"/>
                </a:cubicBezTo>
                <a:cubicBezTo>
                  <a:pt x="410" y="545"/>
                  <a:pt x="409" y="545"/>
                  <a:pt x="409" y="545"/>
                </a:cubicBezTo>
                <a:cubicBezTo>
                  <a:pt x="408" y="546"/>
                  <a:pt x="408" y="546"/>
                  <a:pt x="409" y="547"/>
                </a:cubicBezTo>
                <a:cubicBezTo>
                  <a:pt x="410" y="547"/>
                  <a:pt x="410" y="547"/>
                  <a:pt x="411" y="547"/>
                </a:cubicBezTo>
                <a:cubicBezTo>
                  <a:pt x="411" y="547"/>
                  <a:pt x="412" y="546"/>
                  <a:pt x="413" y="546"/>
                </a:cubicBezTo>
                <a:cubicBezTo>
                  <a:pt x="413" y="545"/>
                  <a:pt x="413" y="545"/>
                  <a:pt x="413" y="544"/>
                </a:cubicBezTo>
                <a:cubicBezTo>
                  <a:pt x="412" y="544"/>
                  <a:pt x="412" y="544"/>
                  <a:pt x="412" y="543"/>
                </a:cubicBezTo>
                <a:close/>
                <a:moveTo>
                  <a:pt x="414" y="542"/>
                </a:moveTo>
                <a:cubicBezTo>
                  <a:pt x="414" y="541"/>
                  <a:pt x="413" y="541"/>
                  <a:pt x="413" y="541"/>
                </a:cubicBezTo>
                <a:cubicBezTo>
                  <a:pt x="412" y="541"/>
                  <a:pt x="412" y="541"/>
                  <a:pt x="412" y="542"/>
                </a:cubicBezTo>
                <a:cubicBezTo>
                  <a:pt x="413" y="542"/>
                  <a:pt x="414" y="542"/>
                  <a:pt x="414" y="542"/>
                </a:cubicBezTo>
                <a:cubicBezTo>
                  <a:pt x="414" y="542"/>
                  <a:pt x="414" y="542"/>
                  <a:pt x="414" y="542"/>
                </a:cubicBezTo>
                <a:close/>
                <a:moveTo>
                  <a:pt x="415" y="543"/>
                </a:moveTo>
                <a:cubicBezTo>
                  <a:pt x="415" y="543"/>
                  <a:pt x="414" y="543"/>
                  <a:pt x="414" y="544"/>
                </a:cubicBezTo>
                <a:cubicBezTo>
                  <a:pt x="414" y="545"/>
                  <a:pt x="415" y="545"/>
                  <a:pt x="415" y="545"/>
                </a:cubicBezTo>
                <a:cubicBezTo>
                  <a:pt x="416" y="545"/>
                  <a:pt x="417" y="544"/>
                  <a:pt x="417" y="544"/>
                </a:cubicBezTo>
                <a:cubicBezTo>
                  <a:pt x="417" y="543"/>
                  <a:pt x="416" y="543"/>
                  <a:pt x="415" y="543"/>
                </a:cubicBezTo>
                <a:close/>
                <a:moveTo>
                  <a:pt x="415" y="548"/>
                </a:moveTo>
                <a:cubicBezTo>
                  <a:pt x="415" y="548"/>
                  <a:pt x="414" y="549"/>
                  <a:pt x="414" y="549"/>
                </a:cubicBezTo>
                <a:cubicBezTo>
                  <a:pt x="415" y="549"/>
                  <a:pt x="416" y="549"/>
                  <a:pt x="416" y="549"/>
                </a:cubicBezTo>
                <a:cubicBezTo>
                  <a:pt x="416" y="548"/>
                  <a:pt x="415" y="548"/>
                  <a:pt x="415" y="548"/>
                </a:cubicBezTo>
                <a:close/>
                <a:moveTo>
                  <a:pt x="422" y="544"/>
                </a:moveTo>
                <a:cubicBezTo>
                  <a:pt x="421" y="545"/>
                  <a:pt x="421" y="545"/>
                  <a:pt x="421" y="545"/>
                </a:cubicBezTo>
                <a:cubicBezTo>
                  <a:pt x="420" y="546"/>
                  <a:pt x="420" y="546"/>
                  <a:pt x="421" y="546"/>
                </a:cubicBezTo>
                <a:cubicBezTo>
                  <a:pt x="421" y="546"/>
                  <a:pt x="422" y="546"/>
                  <a:pt x="422" y="545"/>
                </a:cubicBezTo>
                <a:cubicBezTo>
                  <a:pt x="422" y="545"/>
                  <a:pt x="422" y="544"/>
                  <a:pt x="422" y="544"/>
                </a:cubicBezTo>
                <a:close/>
                <a:moveTo>
                  <a:pt x="415" y="537"/>
                </a:moveTo>
                <a:cubicBezTo>
                  <a:pt x="415" y="537"/>
                  <a:pt x="415" y="537"/>
                  <a:pt x="415" y="537"/>
                </a:cubicBezTo>
                <a:cubicBezTo>
                  <a:pt x="414" y="537"/>
                  <a:pt x="414" y="538"/>
                  <a:pt x="414" y="538"/>
                </a:cubicBezTo>
                <a:cubicBezTo>
                  <a:pt x="415" y="538"/>
                  <a:pt x="415" y="538"/>
                  <a:pt x="415" y="537"/>
                </a:cubicBezTo>
                <a:close/>
                <a:moveTo>
                  <a:pt x="413" y="535"/>
                </a:moveTo>
                <a:cubicBezTo>
                  <a:pt x="413" y="535"/>
                  <a:pt x="413" y="536"/>
                  <a:pt x="413" y="536"/>
                </a:cubicBezTo>
                <a:cubicBezTo>
                  <a:pt x="413" y="536"/>
                  <a:pt x="413" y="535"/>
                  <a:pt x="413" y="535"/>
                </a:cubicBezTo>
                <a:close/>
                <a:moveTo>
                  <a:pt x="419" y="549"/>
                </a:moveTo>
                <a:cubicBezTo>
                  <a:pt x="419" y="549"/>
                  <a:pt x="419" y="549"/>
                  <a:pt x="420" y="549"/>
                </a:cubicBezTo>
                <a:cubicBezTo>
                  <a:pt x="420" y="549"/>
                  <a:pt x="420" y="549"/>
                  <a:pt x="420" y="549"/>
                </a:cubicBezTo>
                <a:cubicBezTo>
                  <a:pt x="420" y="549"/>
                  <a:pt x="419" y="549"/>
                  <a:pt x="419" y="549"/>
                </a:cubicBezTo>
                <a:close/>
                <a:moveTo>
                  <a:pt x="531" y="410"/>
                </a:moveTo>
                <a:cubicBezTo>
                  <a:pt x="531" y="410"/>
                  <a:pt x="530" y="409"/>
                  <a:pt x="529" y="408"/>
                </a:cubicBezTo>
                <a:cubicBezTo>
                  <a:pt x="528" y="408"/>
                  <a:pt x="527" y="409"/>
                  <a:pt x="528" y="409"/>
                </a:cubicBezTo>
                <a:cubicBezTo>
                  <a:pt x="529" y="410"/>
                  <a:pt x="530" y="411"/>
                  <a:pt x="531" y="410"/>
                </a:cubicBezTo>
                <a:close/>
                <a:moveTo>
                  <a:pt x="864" y="77"/>
                </a:moveTo>
                <a:cubicBezTo>
                  <a:pt x="864" y="77"/>
                  <a:pt x="864" y="77"/>
                  <a:pt x="865" y="77"/>
                </a:cubicBezTo>
                <a:cubicBezTo>
                  <a:pt x="866" y="77"/>
                  <a:pt x="867" y="77"/>
                  <a:pt x="867" y="77"/>
                </a:cubicBezTo>
                <a:cubicBezTo>
                  <a:pt x="867" y="77"/>
                  <a:pt x="867" y="76"/>
                  <a:pt x="868" y="76"/>
                </a:cubicBezTo>
                <a:cubicBezTo>
                  <a:pt x="868" y="76"/>
                  <a:pt x="869" y="76"/>
                  <a:pt x="869" y="76"/>
                </a:cubicBezTo>
                <a:cubicBezTo>
                  <a:pt x="869" y="76"/>
                  <a:pt x="869" y="76"/>
                  <a:pt x="870" y="76"/>
                </a:cubicBezTo>
                <a:cubicBezTo>
                  <a:pt x="870" y="76"/>
                  <a:pt x="870" y="75"/>
                  <a:pt x="871" y="75"/>
                </a:cubicBezTo>
                <a:cubicBezTo>
                  <a:pt x="871" y="75"/>
                  <a:pt x="871" y="75"/>
                  <a:pt x="871" y="75"/>
                </a:cubicBezTo>
                <a:cubicBezTo>
                  <a:pt x="871" y="74"/>
                  <a:pt x="872" y="74"/>
                  <a:pt x="872" y="74"/>
                </a:cubicBezTo>
                <a:cubicBezTo>
                  <a:pt x="872" y="75"/>
                  <a:pt x="872" y="75"/>
                  <a:pt x="872" y="74"/>
                </a:cubicBezTo>
                <a:cubicBezTo>
                  <a:pt x="873" y="74"/>
                  <a:pt x="873" y="74"/>
                  <a:pt x="874" y="74"/>
                </a:cubicBezTo>
                <a:cubicBezTo>
                  <a:pt x="874" y="74"/>
                  <a:pt x="874" y="74"/>
                  <a:pt x="874" y="73"/>
                </a:cubicBezTo>
                <a:cubicBezTo>
                  <a:pt x="873" y="73"/>
                  <a:pt x="874" y="73"/>
                  <a:pt x="874" y="73"/>
                </a:cubicBezTo>
                <a:cubicBezTo>
                  <a:pt x="874" y="73"/>
                  <a:pt x="875" y="73"/>
                  <a:pt x="875" y="73"/>
                </a:cubicBezTo>
                <a:cubicBezTo>
                  <a:pt x="876" y="73"/>
                  <a:pt x="876" y="73"/>
                  <a:pt x="876" y="73"/>
                </a:cubicBezTo>
                <a:cubicBezTo>
                  <a:pt x="876" y="73"/>
                  <a:pt x="876" y="72"/>
                  <a:pt x="876" y="73"/>
                </a:cubicBezTo>
                <a:cubicBezTo>
                  <a:pt x="876" y="73"/>
                  <a:pt x="876" y="73"/>
                  <a:pt x="877" y="73"/>
                </a:cubicBezTo>
                <a:cubicBezTo>
                  <a:pt x="877" y="73"/>
                  <a:pt x="877" y="72"/>
                  <a:pt x="877" y="72"/>
                </a:cubicBezTo>
                <a:cubicBezTo>
                  <a:pt x="878" y="72"/>
                  <a:pt x="878" y="72"/>
                  <a:pt x="878" y="72"/>
                </a:cubicBezTo>
                <a:cubicBezTo>
                  <a:pt x="879" y="72"/>
                  <a:pt x="878" y="72"/>
                  <a:pt x="878" y="72"/>
                </a:cubicBezTo>
                <a:cubicBezTo>
                  <a:pt x="878" y="71"/>
                  <a:pt x="878" y="71"/>
                  <a:pt x="878" y="71"/>
                </a:cubicBezTo>
                <a:cubicBezTo>
                  <a:pt x="879" y="71"/>
                  <a:pt x="879" y="71"/>
                  <a:pt x="879" y="72"/>
                </a:cubicBezTo>
                <a:cubicBezTo>
                  <a:pt x="879" y="72"/>
                  <a:pt x="880" y="72"/>
                  <a:pt x="880" y="72"/>
                </a:cubicBezTo>
                <a:cubicBezTo>
                  <a:pt x="880" y="72"/>
                  <a:pt x="881" y="72"/>
                  <a:pt x="881" y="71"/>
                </a:cubicBezTo>
                <a:cubicBezTo>
                  <a:pt x="881" y="71"/>
                  <a:pt x="881" y="71"/>
                  <a:pt x="880" y="71"/>
                </a:cubicBezTo>
                <a:cubicBezTo>
                  <a:pt x="880" y="70"/>
                  <a:pt x="880" y="71"/>
                  <a:pt x="881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2"/>
                  <a:pt x="882" y="71"/>
                  <a:pt x="882" y="71"/>
                </a:cubicBezTo>
                <a:cubicBezTo>
                  <a:pt x="883" y="71"/>
                  <a:pt x="882" y="70"/>
                  <a:pt x="882" y="70"/>
                </a:cubicBezTo>
                <a:cubicBezTo>
                  <a:pt x="882" y="70"/>
                  <a:pt x="883" y="70"/>
                  <a:pt x="883" y="70"/>
                </a:cubicBezTo>
                <a:cubicBezTo>
                  <a:pt x="883" y="70"/>
                  <a:pt x="883" y="71"/>
                  <a:pt x="884" y="70"/>
                </a:cubicBezTo>
                <a:cubicBezTo>
                  <a:pt x="884" y="70"/>
                  <a:pt x="884" y="70"/>
                  <a:pt x="884" y="70"/>
                </a:cubicBezTo>
                <a:cubicBezTo>
                  <a:pt x="883" y="70"/>
                  <a:pt x="884" y="69"/>
                  <a:pt x="884" y="69"/>
                </a:cubicBezTo>
                <a:cubicBezTo>
                  <a:pt x="884" y="69"/>
                  <a:pt x="884" y="70"/>
                  <a:pt x="885" y="70"/>
                </a:cubicBezTo>
                <a:cubicBezTo>
                  <a:pt x="885" y="70"/>
                  <a:pt x="884" y="69"/>
                  <a:pt x="885" y="69"/>
                </a:cubicBezTo>
                <a:cubicBezTo>
                  <a:pt x="885" y="69"/>
                  <a:pt x="886" y="69"/>
                  <a:pt x="886" y="69"/>
                </a:cubicBezTo>
                <a:cubicBezTo>
                  <a:pt x="886" y="69"/>
                  <a:pt x="887" y="69"/>
                  <a:pt x="887" y="69"/>
                </a:cubicBezTo>
                <a:cubicBezTo>
                  <a:pt x="888" y="69"/>
                  <a:pt x="888" y="69"/>
                  <a:pt x="887" y="68"/>
                </a:cubicBezTo>
                <a:cubicBezTo>
                  <a:pt x="887" y="68"/>
                  <a:pt x="886" y="68"/>
                  <a:pt x="885" y="68"/>
                </a:cubicBezTo>
                <a:cubicBezTo>
                  <a:pt x="884" y="68"/>
                  <a:pt x="883" y="68"/>
                  <a:pt x="882" y="68"/>
                </a:cubicBezTo>
                <a:cubicBezTo>
                  <a:pt x="881" y="68"/>
                  <a:pt x="881" y="68"/>
                  <a:pt x="880" y="68"/>
                </a:cubicBezTo>
                <a:cubicBezTo>
                  <a:pt x="880" y="68"/>
                  <a:pt x="879" y="68"/>
                  <a:pt x="878" y="68"/>
                </a:cubicBezTo>
                <a:cubicBezTo>
                  <a:pt x="877" y="67"/>
                  <a:pt x="877" y="67"/>
                  <a:pt x="876" y="67"/>
                </a:cubicBezTo>
                <a:cubicBezTo>
                  <a:pt x="875" y="67"/>
                  <a:pt x="875" y="67"/>
                  <a:pt x="875" y="68"/>
                </a:cubicBezTo>
                <a:cubicBezTo>
                  <a:pt x="874" y="68"/>
                  <a:pt x="875" y="67"/>
                  <a:pt x="875" y="67"/>
                </a:cubicBezTo>
                <a:cubicBezTo>
                  <a:pt x="875" y="67"/>
                  <a:pt x="874" y="67"/>
                  <a:pt x="873" y="67"/>
                </a:cubicBezTo>
                <a:cubicBezTo>
                  <a:pt x="872" y="67"/>
                  <a:pt x="871" y="68"/>
                  <a:pt x="870" y="68"/>
                </a:cubicBezTo>
                <a:cubicBezTo>
                  <a:pt x="870" y="68"/>
                  <a:pt x="869" y="68"/>
                  <a:pt x="869" y="67"/>
                </a:cubicBezTo>
                <a:cubicBezTo>
                  <a:pt x="868" y="67"/>
                  <a:pt x="868" y="67"/>
                  <a:pt x="867" y="68"/>
                </a:cubicBezTo>
                <a:cubicBezTo>
                  <a:pt x="866" y="68"/>
                  <a:pt x="866" y="69"/>
                  <a:pt x="865" y="69"/>
                </a:cubicBezTo>
                <a:cubicBezTo>
                  <a:pt x="865" y="69"/>
                  <a:pt x="865" y="69"/>
                  <a:pt x="864" y="69"/>
                </a:cubicBezTo>
                <a:cubicBezTo>
                  <a:pt x="864" y="68"/>
                  <a:pt x="863" y="69"/>
                  <a:pt x="863" y="69"/>
                </a:cubicBezTo>
                <a:cubicBezTo>
                  <a:pt x="862" y="69"/>
                  <a:pt x="862" y="69"/>
                  <a:pt x="862" y="69"/>
                </a:cubicBezTo>
                <a:cubicBezTo>
                  <a:pt x="862" y="68"/>
                  <a:pt x="862" y="69"/>
                  <a:pt x="861" y="69"/>
                </a:cubicBezTo>
                <a:cubicBezTo>
                  <a:pt x="860" y="69"/>
                  <a:pt x="860" y="68"/>
                  <a:pt x="861" y="68"/>
                </a:cubicBezTo>
                <a:cubicBezTo>
                  <a:pt x="861" y="68"/>
                  <a:pt x="862" y="68"/>
                  <a:pt x="862" y="68"/>
                </a:cubicBezTo>
                <a:cubicBezTo>
                  <a:pt x="862" y="68"/>
                  <a:pt x="863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6" y="67"/>
                  <a:pt x="866" y="67"/>
                  <a:pt x="867" y="67"/>
                </a:cubicBezTo>
                <a:cubicBezTo>
                  <a:pt x="867" y="67"/>
                  <a:pt x="868" y="67"/>
                  <a:pt x="869" y="67"/>
                </a:cubicBezTo>
                <a:cubicBezTo>
                  <a:pt x="869" y="67"/>
                  <a:pt x="870" y="67"/>
                  <a:pt x="870" y="67"/>
                </a:cubicBezTo>
                <a:cubicBezTo>
                  <a:pt x="870" y="66"/>
                  <a:pt x="870" y="66"/>
                  <a:pt x="869" y="66"/>
                </a:cubicBezTo>
                <a:cubicBezTo>
                  <a:pt x="868" y="66"/>
                  <a:pt x="867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5" y="66"/>
                  <a:pt x="864" y="66"/>
                  <a:pt x="864" y="66"/>
                </a:cubicBezTo>
                <a:cubicBezTo>
                  <a:pt x="864" y="66"/>
                  <a:pt x="865" y="66"/>
                  <a:pt x="865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7" y="66"/>
                  <a:pt x="868" y="66"/>
                  <a:pt x="868" y="66"/>
                </a:cubicBezTo>
                <a:cubicBezTo>
                  <a:pt x="869" y="66"/>
                  <a:pt x="870" y="66"/>
                  <a:pt x="870" y="66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1" y="67"/>
                  <a:pt x="872" y="66"/>
                  <a:pt x="872" y="66"/>
                </a:cubicBezTo>
                <a:cubicBezTo>
                  <a:pt x="872" y="66"/>
                  <a:pt x="873" y="66"/>
                  <a:pt x="873" y="66"/>
                </a:cubicBezTo>
                <a:cubicBezTo>
                  <a:pt x="874" y="65"/>
                  <a:pt x="875" y="65"/>
                  <a:pt x="875" y="65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5"/>
                  <a:pt x="875" y="64"/>
                  <a:pt x="875" y="64"/>
                </a:cubicBezTo>
                <a:cubicBezTo>
                  <a:pt x="876" y="64"/>
                  <a:pt x="875" y="64"/>
                  <a:pt x="875" y="63"/>
                </a:cubicBezTo>
                <a:cubicBezTo>
                  <a:pt x="874" y="63"/>
                  <a:pt x="875" y="63"/>
                  <a:pt x="874" y="63"/>
                </a:cubicBezTo>
                <a:cubicBezTo>
                  <a:pt x="874" y="63"/>
                  <a:pt x="873" y="63"/>
                  <a:pt x="872" y="63"/>
                </a:cubicBezTo>
                <a:cubicBezTo>
                  <a:pt x="872" y="63"/>
                  <a:pt x="873" y="63"/>
                  <a:pt x="873" y="63"/>
                </a:cubicBezTo>
                <a:cubicBezTo>
                  <a:pt x="873" y="63"/>
                  <a:pt x="874" y="63"/>
                  <a:pt x="874" y="62"/>
                </a:cubicBezTo>
                <a:cubicBezTo>
                  <a:pt x="874" y="62"/>
                  <a:pt x="875" y="62"/>
                  <a:pt x="875" y="62"/>
                </a:cubicBezTo>
                <a:cubicBezTo>
                  <a:pt x="875" y="62"/>
                  <a:pt x="876" y="62"/>
                  <a:pt x="876" y="62"/>
                </a:cubicBezTo>
                <a:cubicBezTo>
                  <a:pt x="876" y="61"/>
                  <a:pt x="876" y="61"/>
                  <a:pt x="875" y="61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1" y="61"/>
                  <a:pt x="870" y="60"/>
                  <a:pt x="869" y="60"/>
                </a:cubicBezTo>
                <a:cubicBezTo>
                  <a:pt x="868" y="60"/>
                  <a:pt x="869" y="60"/>
                  <a:pt x="868" y="60"/>
                </a:cubicBezTo>
                <a:cubicBezTo>
                  <a:pt x="868" y="60"/>
                  <a:pt x="868" y="60"/>
                  <a:pt x="867" y="60"/>
                </a:cubicBezTo>
                <a:cubicBezTo>
                  <a:pt x="868" y="59"/>
                  <a:pt x="868" y="59"/>
                  <a:pt x="868" y="59"/>
                </a:cubicBezTo>
                <a:cubicBezTo>
                  <a:pt x="869" y="59"/>
                  <a:pt x="868" y="59"/>
                  <a:pt x="868" y="59"/>
                </a:cubicBezTo>
                <a:cubicBezTo>
                  <a:pt x="867" y="59"/>
                  <a:pt x="867" y="59"/>
                  <a:pt x="866" y="58"/>
                </a:cubicBezTo>
                <a:cubicBezTo>
                  <a:pt x="866" y="58"/>
                  <a:pt x="866" y="58"/>
                  <a:pt x="865" y="58"/>
                </a:cubicBezTo>
                <a:cubicBezTo>
                  <a:pt x="864" y="58"/>
                  <a:pt x="864" y="58"/>
                  <a:pt x="864" y="58"/>
                </a:cubicBezTo>
                <a:cubicBezTo>
                  <a:pt x="864" y="58"/>
                  <a:pt x="865" y="58"/>
                  <a:pt x="865" y="57"/>
                </a:cubicBezTo>
                <a:cubicBezTo>
                  <a:pt x="865" y="57"/>
                  <a:pt x="864" y="57"/>
                  <a:pt x="864" y="57"/>
                </a:cubicBezTo>
                <a:cubicBezTo>
                  <a:pt x="864" y="56"/>
                  <a:pt x="865" y="57"/>
                  <a:pt x="865" y="57"/>
                </a:cubicBezTo>
                <a:cubicBezTo>
                  <a:pt x="865" y="57"/>
                  <a:pt x="865" y="57"/>
                  <a:pt x="866" y="58"/>
                </a:cubicBezTo>
                <a:cubicBezTo>
                  <a:pt x="867" y="58"/>
                  <a:pt x="866" y="58"/>
                  <a:pt x="867" y="58"/>
                </a:cubicBezTo>
                <a:cubicBezTo>
                  <a:pt x="867" y="58"/>
                  <a:pt x="868" y="59"/>
                  <a:pt x="868" y="59"/>
                </a:cubicBezTo>
                <a:cubicBezTo>
                  <a:pt x="869" y="59"/>
                  <a:pt x="869" y="59"/>
                  <a:pt x="870" y="60"/>
                </a:cubicBezTo>
                <a:cubicBezTo>
                  <a:pt x="870" y="60"/>
                  <a:pt x="871" y="60"/>
                  <a:pt x="871" y="60"/>
                </a:cubicBezTo>
                <a:cubicBezTo>
                  <a:pt x="872" y="60"/>
                  <a:pt x="872" y="60"/>
                  <a:pt x="872" y="60"/>
                </a:cubicBezTo>
                <a:cubicBezTo>
                  <a:pt x="872" y="60"/>
                  <a:pt x="872" y="60"/>
                  <a:pt x="873" y="60"/>
                </a:cubicBezTo>
                <a:cubicBezTo>
                  <a:pt x="873" y="60"/>
                  <a:pt x="874" y="60"/>
                  <a:pt x="875" y="60"/>
                </a:cubicBezTo>
                <a:cubicBezTo>
                  <a:pt x="876" y="60"/>
                  <a:pt x="877" y="61"/>
                  <a:pt x="877" y="61"/>
                </a:cubicBezTo>
                <a:cubicBezTo>
                  <a:pt x="877" y="61"/>
                  <a:pt x="878" y="62"/>
                  <a:pt x="878" y="62"/>
                </a:cubicBezTo>
                <a:cubicBezTo>
                  <a:pt x="879" y="61"/>
                  <a:pt x="879" y="61"/>
                  <a:pt x="879" y="61"/>
                </a:cubicBezTo>
                <a:cubicBezTo>
                  <a:pt x="879" y="62"/>
                  <a:pt x="880" y="62"/>
                  <a:pt x="880" y="62"/>
                </a:cubicBezTo>
                <a:cubicBezTo>
                  <a:pt x="880" y="63"/>
                  <a:pt x="880" y="63"/>
                  <a:pt x="880" y="64"/>
                </a:cubicBezTo>
                <a:cubicBezTo>
                  <a:pt x="880" y="65"/>
                  <a:pt x="880" y="65"/>
                  <a:pt x="881" y="65"/>
                </a:cubicBezTo>
                <a:cubicBezTo>
                  <a:pt x="881" y="66"/>
                  <a:pt x="882" y="66"/>
                  <a:pt x="882" y="66"/>
                </a:cubicBezTo>
                <a:cubicBezTo>
                  <a:pt x="882" y="66"/>
                  <a:pt x="883" y="67"/>
                  <a:pt x="884" y="66"/>
                </a:cubicBezTo>
                <a:cubicBezTo>
                  <a:pt x="884" y="66"/>
                  <a:pt x="886" y="67"/>
                  <a:pt x="886" y="66"/>
                </a:cubicBezTo>
                <a:cubicBezTo>
                  <a:pt x="887" y="66"/>
                  <a:pt x="887" y="66"/>
                  <a:pt x="887" y="65"/>
                </a:cubicBezTo>
                <a:cubicBezTo>
                  <a:pt x="887" y="64"/>
                  <a:pt x="887" y="64"/>
                  <a:pt x="888" y="64"/>
                </a:cubicBezTo>
                <a:cubicBezTo>
                  <a:pt x="888" y="64"/>
                  <a:pt x="888" y="65"/>
                  <a:pt x="887" y="65"/>
                </a:cubicBezTo>
                <a:cubicBezTo>
                  <a:pt x="887" y="66"/>
                  <a:pt x="888" y="66"/>
                  <a:pt x="888" y="66"/>
                </a:cubicBezTo>
                <a:cubicBezTo>
                  <a:pt x="889" y="66"/>
                  <a:pt x="889" y="66"/>
                  <a:pt x="889" y="66"/>
                </a:cubicBezTo>
                <a:cubicBezTo>
                  <a:pt x="889" y="66"/>
                  <a:pt x="889" y="66"/>
                  <a:pt x="890" y="67"/>
                </a:cubicBezTo>
                <a:cubicBezTo>
                  <a:pt x="890" y="67"/>
                  <a:pt x="890" y="67"/>
                  <a:pt x="890" y="67"/>
                </a:cubicBezTo>
                <a:cubicBezTo>
                  <a:pt x="890" y="66"/>
                  <a:pt x="891" y="66"/>
                  <a:pt x="891" y="66"/>
                </a:cubicBezTo>
                <a:cubicBezTo>
                  <a:pt x="891" y="66"/>
                  <a:pt x="891" y="66"/>
                  <a:pt x="891" y="65"/>
                </a:cubicBezTo>
                <a:cubicBezTo>
                  <a:pt x="891" y="65"/>
                  <a:pt x="891" y="65"/>
                  <a:pt x="892" y="65"/>
                </a:cubicBezTo>
                <a:cubicBezTo>
                  <a:pt x="892" y="65"/>
                  <a:pt x="892" y="65"/>
                  <a:pt x="891" y="64"/>
                </a:cubicBezTo>
                <a:cubicBezTo>
                  <a:pt x="891" y="64"/>
                  <a:pt x="891" y="64"/>
                  <a:pt x="892" y="64"/>
                </a:cubicBezTo>
                <a:cubicBezTo>
                  <a:pt x="892" y="64"/>
                  <a:pt x="892" y="63"/>
                  <a:pt x="892" y="63"/>
                </a:cubicBezTo>
                <a:cubicBezTo>
                  <a:pt x="892" y="63"/>
                  <a:pt x="891" y="63"/>
                  <a:pt x="891" y="63"/>
                </a:cubicBezTo>
                <a:cubicBezTo>
                  <a:pt x="891" y="63"/>
                  <a:pt x="891" y="63"/>
                  <a:pt x="891" y="63"/>
                </a:cubicBezTo>
                <a:cubicBezTo>
                  <a:pt x="891" y="62"/>
                  <a:pt x="891" y="62"/>
                  <a:pt x="892" y="62"/>
                </a:cubicBezTo>
                <a:cubicBezTo>
                  <a:pt x="892" y="62"/>
                  <a:pt x="892" y="62"/>
                  <a:pt x="892" y="62"/>
                </a:cubicBezTo>
                <a:cubicBezTo>
                  <a:pt x="891" y="62"/>
                  <a:pt x="892" y="62"/>
                  <a:pt x="892" y="61"/>
                </a:cubicBezTo>
                <a:cubicBezTo>
                  <a:pt x="892" y="61"/>
                  <a:pt x="892" y="61"/>
                  <a:pt x="892" y="61"/>
                </a:cubicBezTo>
                <a:cubicBezTo>
                  <a:pt x="892" y="61"/>
                  <a:pt x="891" y="60"/>
                  <a:pt x="891" y="60"/>
                </a:cubicBezTo>
                <a:cubicBezTo>
                  <a:pt x="890" y="60"/>
                  <a:pt x="889" y="61"/>
                  <a:pt x="889" y="61"/>
                </a:cubicBezTo>
                <a:cubicBezTo>
                  <a:pt x="888" y="62"/>
                  <a:pt x="889" y="61"/>
                  <a:pt x="889" y="60"/>
                </a:cubicBezTo>
                <a:cubicBezTo>
                  <a:pt x="889" y="60"/>
                  <a:pt x="890" y="60"/>
                  <a:pt x="890" y="60"/>
                </a:cubicBezTo>
                <a:cubicBezTo>
                  <a:pt x="891" y="60"/>
                  <a:pt x="891" y="59"/>
                  <a:pt x="892" y="59"/>
                </a:cubicBezTo>
                <a:cubicBezTo>
                  <a:pt x="892" y="59"/>
                  <a:pt x="891" y="59"/>
                  <a:pt x="891" y="59"/>
                </a:cubicBezTo>
                <a:cubicBezTo>
                  <a:pt x="890" y="59"/>
                  <a:pt x="890" y="59"/>
                  <a:pt x="890" y="60"/>
                </a:cubicBezTo>
                <a:cubicBezTo>
                  <a:pt x="889" y="60"/>
                  <a:pt x="889" y="59"/>
                  <a:pt x="889" y="59"/>
                </a:cubicBezTo>
                <a:cubicBezTo>
                  <a:pt x="889" y="59"/>
                  <a:pt x="888" y="59"/>
                  <a:pt x="887" y="59"/>
                </a:cubicBezTo>
                <a:cubicBezTo>
                  <a:pt x="886" y="60"/>
                  <a:pt x="887" y="59"/>
                  <a:pt x="888" y="59"/>
                </a:cubicBezTo>
                <a:cubicBezTo>
                  <a:pt x="888" y="59"/>
                  <a:pt x="889" y="58"/>
                  <a:pt x="889" y="58"/>
                </a:cubicBezTo>
                <a:cubicBezTo>
                  <a:pt x="890" y="58"/>
                  <a:pt x="888" y="57"/>
                  <a:pt x="888" y="57"/>
                </a:cubicBezTo>
                <a:cubicBezTo>
                  <a:pt x="887" y="58"/>
                  <a:pt x="887" y="57"/>
                  <a:pt x="886" y="57"/>
                </a:cubicBezTo>
                <a:cubicBezTo>
                  <a:pt x="886" y="57"/>
                  <a:pt x="885" y="57"/>
                  <a:pt x="885" y="56"/>
                </a:cubicBezTo>
                <a:cubicBezTo>
                  <a:pt x="885" y="56"/>
                  <a:pt x="884" y="56"/>
                  <a:pt x="883" y="56"/>
                </a:cubicBezTo>
                <a:cubicBezTo>
                  <a:pt x="883" y="56"/>
                  <a:pt x="883" y="56"/>
                  <a:pt x="882" y="55"/>
                </a:cubicBezTo>
                <a:cubicBezTo>
                  <a:pt x="881" y="55"/>
                  <a:pt x="881" y="55"/>
                  <a:pt x="880" y="55"/>
                </a:cubicBezTo>
                <a:cubicBezTo>
                  <a:pt x="879" y="55"/>
                  <a:pt x="878" y="56"/>
                  <a:pt x="878" y="56"/>
                </a:cubicBezTo>
                <a:cubicBezTo>
                  <a:pt x="877" y="57"/>
                  <a:pt x="878" y="56"/>
                  <a:pt x="878" y="55"/>
                </a:cubicBezTo>
                <a:cubicBezTo>
                  <a:pt x="878" y="55"/>
                  <a:pt x="877" y="55"/>
                  <a:pt x="877" y="55"/>
                </a:cubicBezTo>
                <a:cubicBezTo>
                  <a:pt x="876" y="55"/>
                  <a:pt x="879" y="55"/>
                  <a:pt x="879" y="55"/>
                </a:cubicBezTo>
                <a:cubicBezTo>
                  <a:pt x="880" y="55"/>
                  <a:pt x="881" y="55"/>
                  <a:pt x="882" y="55"/>
                </a:cubicBezTo>
                <a:cubicBezTo>
                  <a:pt x="882" y="54"/>
                  <a:pt x="882" y="53"/>
                  <a:pt x="881" y="53"/>
                </a:cubicBezTo>
                <a:cubicBezTo>
                  <a:pt x="880" y="54"/>
                  <a:pt x="880" y="53"/>
                  <a:pt x="879" y="53"/>
                </a:cubicBezTo>
                <a:cubicBezTo>
                  <a:pt x="879" y="53"/>
                  <a:pt x="878" y="53"/>
                  <a:pt x="877" y="53"/>
                </a:cubicBezTo>
                <a:cubicBezTo>
                  <a:pt x="877" y="54"/>
                  <a:pt x="875" y="54"/>
                  <a:pt x="875" y="54"/>
                </a:cubicBezTo>
                <a:cubicBezTo>
                  <a:pt x="874" y="54"/>
                  <a:pt x="875" y="54"/>
                  <a:pt x="875" y="54"/>
                </a:cubicBezTo>
                <a:cubicBezTo>
                  <a:pt x="875" y="53"/>
                  <a:pt x="875" y="53"/>
                  <a:pt x="874" y="53"/>
                </a:cubicBezTo>
                <a:cubicBezTo>
                  <a:pt x="873" y="54"/>
                  <a:pt x="874" y="53"/>
                  <a:pt x="874" y="53"/>
                </a:cubicBezTo>
                <a:cubicBezTo>
                  <a:pt x="874" y="53"/>
                  <a:pt x="874" y="53"/>
                  <a:pt x="874" y="53"/>
                </a:cubicBezTo>
                <a:cubicBezTo>
                  <a:pt x="874" y="53"/>
                  <a:pt x="874" y="52"/>
                  <a:pt x="873" y="53"/>
                </a:cubicBezTo>
                <a:cubicBezTo>
                  <a:pt x="873" y="53"/>
                  <a:pt x="873" y="53"/>
                  <a:pt x="873" y="53"/>
                </a:cubicBezTo>
                <a:cubicBezTo>
                  <a:pt x="872" y="53"/>
                  <a:pt x="872" y="53"/>
                  <a:pt x="871" y="53"/>
                </a:cubicBezTo>
                <a:cubicBezTo>
                  <a:pt x="871" y="53"/>
                  <a:pt x="871" y="53"/>
                  <a:pt x="871" y="53"/>
                </a:cubicBezTo>
                <a:cubicBezTo>
                  <a:pt x="871" y="53"/>
                  <a:pt x="871" y="53"/>
                  <a:pt x="871" y="53"/>
                </a:cubicBezTo>
                <a:cubicBezTo>
                  <a:pt x="872" y="53"/>
                  <a:pt x="873" y="53"/>
                  <a:pt x="873" y="53"/>
                </a:cubicBezTo>
                <a:cubicBezTo>
                  <a:pt x="873" y="53"/>
                  <a:pt x="873" y="53"/>
                  <a:pt x="873" y="53"/>
                </a:cubicBezTo>
                <a:cubicBezTo>
                  <a:pt x="874" y="52"/>
                  <a:pt x="874" y="53"/>
                  <a:pt x="874" y="53"/>
                </a:cubicBezTo>
                <a:cubicBezTo>
                  <a:pt x="874" y="53"/>
                  <a:pt x="874" y="53"/>
                  <a:pt x="874" y="53"/>
                </a:cubicBezTo>
                <a:cubicBezTo>
                  <a:pt x="875" y="53"/>
                  <a:pt x="875" y="53"/>
                  <a:pt x="876" y="53"/>
                </a:cubicBezTo>
                <a:cubicBezTo>
                  <a:pt x="876" y="53"/>
                  <a:pt x="877" y="53"/>
                  <a:pt x="878" y="53"/>
                </a:cubicBezTo>
                <a:cubicBezTo>
                  <a:pt x="878" y="52"/>
                  <a:pt x="879" y="53"/>
                  <a:pt x="879" y="52"/>
                </a:cubicBezTo>
                <a:cubicBezTo>
                  <a:pt x="879" y="52"/>
                  <a:pt x="880" y="53"/>
                  <a:pt x="880" y="53"/>
                </a:cubicBezTo>
                <a:cubicBezTo>
                  <a:pt x="881" y="53"/>
                  <a:pt x="881" y="53"/>
                  <a:pt x="882" y="53"/>
                </a:cubicBezTo>
                <a:cubicBezTo>
                  <a:pt x="882" y="52"/>
                  <a:pt x="881" y="52"/>
                  <a:pt x="881" y="52"/>
                </a:cubicBezTo>
                <a:cubicBezTo>
                  <a:pt x="880" y="53"/>
                  <a:pt x="881" y="52"/>
                  <a:pt x="881" y="52"/>
                </a:cubicBezTo>
                <a:cubicBezTo>
                  <a:pt x="881" y="52"/>
                  <a:pt x="881" y="51"/>
                  <a:pt x="880" y="51"/>
                </a:cubicBezTo>
                <a:cubicBezTo>
                  <a:pt x="879" y="51"/>
                  <a:pt x="878" y="51"/>
                  <a:pt x="878" y="51"/>
                </a:cubicBezTo>
                <a:cubicBezTo>
                  <a:pt x="878" y="51"/>
                  <a:pt x="877" y="51"/>
                  <a:pt x="876" y="51"/>
                </a:cubicBezTo>
                <a:cubicBezTo>
                  <a:pt x="876" y="51"/>
                  <a:pt x="875" y="51"/>
                  <a:pt x="874" y="51"/>
                </a:cubicBezTo>
                <a:cubicBezTo>
                  <a:pt x="874" y="52"/>
                  <a:pt x="873" y="51"/>
                  <a:pt x="872" y="51"/>
                </a:cubicBezTo>
                <a:cubicBezTo>
                  <a:pt x="872" y="51"/>
                  <a:pt x="871" y="52"/>
                  <a:pt x="871" y="52"/>
                </a:cubicBezTo>
                <a:cubicBezTo>
                  <a:pt x="871" y="52"/>
                  <a:pt x="871" y="52"/>
                  <a:pt x="871" y="51"/>
                </a:cubicBezTo>
                <a:cubicBezTo>
                  <a:pt x="871" y="51"/>
                  <a:pt x="870" y="51"/>
                  <a:pt x="871" y="51"/>
                </a:cubicBezTo>
                <a:cubicBezTo>
                  <a:pt x="871" y="51"/>
                  <a:pt x="872" y="51"/>
                  <a:pt x="872" y="51"/>
                </a:cubicBezTo>
                <a:cubicBezTo>
                  <a:pt x="873" y="51"/>
                  <a:pt x="874" y="51"/>
                  <a:pt x="874" y="51"/>
                </a:cubicBezTo>
                <a:cubicBezTo>
                  <a:pt x="874" y="51"/>
                  <a:pt x="875" y="51"/>
                  <a:pt x="875" y="50"/>
                </a:cubicBezTo>
                <a:cubicBezTo>
                  <a:pt x="875" y="50"/>
                  <a:pt x="875" y="50"/>
                  <a:pt x="875" y="50"/>
                </a:cubicBezTo>
                <a:cubicBezTo>
                  <a:pt x="875" y="50"/>
                  <a:pt x="875" y="50"/>
                  <a:pt x="875" y="50"/>
                </a:cubicBezTo>
                <a:cubicBezTo>
                  <a:pt x="876" y="50"/>
                  <a:pt x="876" y="50"/>
                  <a:pt x="876" y="50"/>
                </a:cubicBezTo>
                <a:cubicBezTo>
                  <a:pt x="876" y="51"/>
                  <a:pt x="878" y="51"/>
                  <a:pt x="878" y="51"/>
                </a:cubicBezTo>
                <a:cubicBezTo>
                  <a:pt x="878" y="50"/>
                  <a:pt x="879" y="50"/>
                  <a:pt x="880" y="50"/>
                </a:cubicBezTo>
                <a:cubicBezTo>
                  <a:pt x="881" y="49"/>
                  <a:pt x="881" y="49"/>
                  <a:pt x="881" y="50"/>
                </a:cubicBezTo>
                <a:cubicBezTo>
                  <a:pt x="881" y="50"/>
                  <a:pt x="881" y="50"/>
                  <a:pt x="881" y="50"/>
                </a:cubicBezTo>
                <a:cubicBezTo>
                  <a:pt x="880" y="51"/>
                  <a:pt x="881" y="50"/>
                  <a:pt x="882" y="50"/>
                </a:cubicBezTo>
                <a:cubicBezTo>
                  <a:pt x="882" y="50"/>
                  <a:pt x="883" y="50"/>
                  <a:pt x="884" y="50"/>
                </a:cubicBezTo>
                <a:cubicBezTo>
                  <a:pt x="885" y="50"/>
                  <a:pt x="885" y="51"/>
                  <a:pt x="886" y="51"/>
                </a:cubicBezTo>
                <a:cubicBezTo>
                  <a:pt x="887" y="51"/>
                  <a:pt x="888" y="51"/>
                  <a:pt x="889" y="51"/>
                </a:cubicBezTo>
                <a:cubicBezTo>
                  <a:pt x="889" y="50"/>
                  <a:pt x="889" y="50"/>
                  <a:pt x="888" y="50"/>
                </a:cubicBezTo>
                <a:cubicBezTo>
                  <a:pt x="887" y="50"/>
                  <a:pt x="886" y="50"/>
                  <a:pt x="885" y="50"/>
                </a:cubicBezTo>
                <a:cubicBezTo>
                  <a:pt x="885" y="50"/>
                  <a:pt x="883" y="50"/>
                  <a:pt x="882" y="50"/>
                </a:cubicBezTo>
                <a:cubicBezTo>
                  <a:pt x="882" y="50"/>
                  <a:pt x="883" y="49"/>
                  <a:pt x="883" y="49"/>
                </a:cubicBezTo>
                <a:cubicBezTo>
                  <a:pt x="883" y="49"/>
                  <a:pt x="883" y="49"/>
                  <a:pt x="883" y="49"/>
                </a:cubicBezTo>
                <a:cubicBezTo>
                  <a:pt x="883" y="49"/>
                  <a:pt x="882" y="48"/>
                  <a:pt x="882" y="48"/>
                </a:cubicBezTo>
                <a:cubicBezTo>
                  <a:pt x="881" y="48"/>
                  <a:pt x="880" y="47"/>
                  <a:pt x="880" y="47"/>
                </a:cubicBezTo>
                <a:cubicBezTo>
                  <a:pt x="880" y="47"/>
                  <a:pt x="881" y="47"/>
                  <a:pt x="881" y="47"/>
                </a:cubicBezTo>
                <a:cubicBezTo>
                  <a:pt x="881" y="48"/>
                  <a:pt x="882" y="48"/>
                  <a:pt x="882" y="48"/>
                </a:cubicBezTo>
                <a:cubicBezTo>
                  <a:pt x="882" y="48"/>
                  <a:pt x="883" y="48"/>
                  <a:pt x="883" y="49"/>
                </a:cubicBezTo>
                <a:cubicBezTo>
                  <a:pt x="883" y="49"/>
                  <a:pt x="884" y="49"/>
                  <a:pt x="884" y="49"/>
                </a:cubicBezTo>
                <a:cubicBezTo>
                  <a:pt x="884" y="49"/>
                  <a:pt x="885" y="48"/>
                  <a:pt x="885" y="48"/>
                </a:cubicBezTo>
                <a:cubicBezTo>
                  <a:pt x="886" y="47"/>
                  <a:pt x="886" y="48"/>
                  <a:pt x="887" y="48"/>
                </a:cubicBezTo>
                <a:cubicBezTo>
                  <a:pt x="887" y="48"/>
                  <a:pt x="889" y="48"/>
                  <a:pt x="889" y="48"/>
                </a:cubicBezTo>
                <a:cubicBezTo>
                  <a:pt x="890" y="48"/>
                  <a:pt x="892" y="49"/>
                  <a:pt x="892" y="49"/>
                </a:cubicBezTo>
                <a:cubicBezTo>
                  <a:pt x="892" y="49"/>
                  <a:pt x="894" y="48"/>
                  <a:pt x="894" y="48"/>
                </a:cubicBezTo>
                <a:cubicBezTo>
                  <a:pt x="894" y="48"/>
                  <a:pt x="893" y="49"/>
                  <a:pt x="893" y="49"/>
                </a:cubicBezTo>
                <a:cubicBezTo>
                  <a:pt x="892" y="49"/>
                  <a:pt x="891" y="49"/>
                  <a:pt x="891" y="49"/>
                </a:cubicBezTo>
                <a:cubicBezTo>
                  <a:pt x="890" y="49"/>
                  <a:pt x="889" y="48"/>
                  <a:pt x="889" y="48"/>
                </a:cubicBezTo>
                <a:cubicBezTo>
                  <a:pt x="888" y="48"/>
                  <a:pt x="887" y="48"/>
                  <a:pt x="887" y="48"/>
                </a:cubicBezTo>
                <a:cubicBezTo>
                  <a:pt x="887" y="48"/>
                  <a:pt x="886" y="49"/>
                  <a:pt x="887" y="49"/>
                </a:cubicBezTo>
                <a:cubicBezTo>
                  <a:pt x="887" y="49"/>
                  <a:pt x="888" y="49"/>
                  <a:pt x="889" y="50"/>
                </a:cubicBezTo>
                <a:cubicBezTo>
                  <a:pt x="890" y="50"/>
                  <a:pt x="891" y="50"/>
                  <a:pt x="892" y="50"/>
                </a:cubicBezTo>
                <a:cubicBezTo>
                  <a:pt x="893" y="51"/>
                  <a:pt x="894" y="51"/>
                  <a:pt x="894" y="50"/>
                </a:cubicBezTo>
                <a:cubicBezTo>
                  <a:pt x="894" y="50"/>
                  <a:pt x="895" y="50"/>
                  <a:pt x="895" y="50"/>
                </a:cubicBezTo>
                <a:cubicBezTo>
                  <a:pt x="896" y="50"/>
                  <a:pt x="896" y="50"/>
                  <a:pt x="897" y="49"/>
                </a:cubicBezTo>
                <a:cubicBezTo>
                  <a:pt x="897" y="49"/>
                  <a:pt x="898" y="49"/>
                  <a:pt x="898" y="49"/>
                </a:cubicBezTo>
                <a:cubicBezTo>
                  <a:pt x="899" y="50"/>
                  <a:pt x="900" y="50"/>
                  <a:pt x="901" y="50"/>
                </a:cubicBezTo>
                <a:cubicBezTo>
                  <a:pt x="901" y="49"/>
                  <a:pt x="901" y="49"/>
                  <a:pt x="901" y="49"/>
                </a:cubicBezTo>
                <a:cubicBezTo>
                  <a:pt x="901" y="48"/>
                  <a:pt x="902" y="48"/>
                  <a:pt x="902" y="47"/>
                </a:cubicBezTo>
                <a:cubicBezTo>
                  <a:pt x="903" y="47"/>
                  <a:pt x="902" y="47"/>
                  <a:pt x="902" y="47"/>
                </a:cubicBezTo>
                <a:cubicBezTo>
                  <a:pt x="901" y="47"/>
                  <a:pt x="900" y="47"/>
                  <a:pt x="900" y="47"/>
                </a:cubicBezTo>
                <a:cubicBezTo>
                  <a:pt x="899" y="47"/>
                  <a:pt x="898" y="46"/>
                  <a:pt x="897" y="46"/>
                </a:cubicBezTo>
                <a:cubicBezTo>
                  <a:pt x="897" y="46"/>
                  <a:pt x="896" y="46"/>
                  <a:pt x="896" y="46"/>
                </a:cubicBezTo>
                <a:cubicBezTo>
                  <a:pt x="896" y="46"/>
                  <a:pt x="896" y="47"/>
                  <a:pt x="896" y="47"/>
                </a:cubicBezTo>
                <a:cubicBezTo>
                  <a:pt x="896" y="48"/>
                  <a:pt x="896" y="48"/>
                  <a:pt x="896" y="48"/>
                </a:cubicBezTo>
                <a:cubicBezTo>
                  <a:pt x="896" y="48"/>
                  <a:pt x="896" y="47"/>
                  <a:pt x="896" y="47"/>
                </a:cubicBezTo>
                <a:cubicBezTo>
                  <a:pt x="896" y="46"/>
                  <a:pt x="895" y="46"/>
                  <a:pt x="895" y="46"/>
                </a:cubicBezTo>
                <a:cubicBezTo>
                  <a:pt x="895" y="46"/>
                  <a:pt x="895" y="46"/>
                  <a:pt x="894" y="46"/>
                </a:cubicBezTo>
                <a:cubicBezTo>
                  <a:pt x="893" y="46"/>
                  <a:pt x="895" y="46"/>
                  <a:pt x="895" y="45"/>
                </a:cubicBezTo>
                <a:cubicBezTo>
                  <a:pt x="896" y="45"/>
                  <a:pt x="895" y="45"/>
                  <a:pt x="894" y="45"/>
                </a:cubicBezTo>
                <a:cubicBezTo>
                  <a:pt x="894" y="45"/>
                  <a:pt x="895" y="45"/>
                  <a:pt x="895" y="45"/>
                </a:cubicBezTo>
                <a:cubicBezTo>
                  <a:pt x="896" y="45"/>
                  <a:pt x="897" y="45"/>
                  <a:pt x="897" y="44"/>
                </a:cubicBezTo>
                <a:cubicBezTo>
                  <a:pt x="898" y="44"/>
                  <a:pt x="897" y="44"/>
                  <a:pt x="897" y="44"/>
                </a:cubicBezTo>
                <a:cubicBezTo>
                  <a:pt x="896" y="43"/>
                  <a:pt x="896" y="43"/>
                  <a:pt x="897" y="43"/>
                </a:cubicBezTo>
                <a:cubicBezTo>
                  <a:pt x="897" y="43"/>
                  <a:pt x="897" y="44"/>
                  <a:pt x="898" y="44"/>
                </a:cubicBezTo>
                <a:cubicBezTo>
                  <a:pt x="899" y="44"/>
                  <a:pt x="901" y="44"/>
                  <a:pt x="901" y="44"/>
                </a:cubicBezTo>
                <a:cubicBezTo>
                  <a:pt x="901" y="44"/>
                  <a:pt x="898" y="44"/>
                  <a:pt x="897" y="44"/>
                </a:cubicBezTo>
                <a:cubicBezTo>
                  <a:pt x="896" y="45"/>
                  <a:pt x="896" y="45"/>
                  <a:pt x="897" y="45"/>
                </a:cubicBezTo>
                <a:cubicBezTo>
                  <a:pt x="897" y="46"/>
                  <a:pt x="898" y="46"/>
                  <a:pt x="898" y="46"/>
                </a:cubicBezTo>
                <a:cubicBezTo>
                  <a:pt x="899" y="46"/>
                  <a:pt x="900" y="46"/>
                  <a:pt x="900" y="46"/>
                </a:cubicBezTo>
                <a:cubicBezTo>
                  <a:pt x="901" y="46"/>
                  <a:pt x="902" y="46"/>
                  <a:pt x="903" y="46"/>
                </a:cubicBezTo>
                <a:cubicBezTo>
                  <a:pt x="903" y="46"/>
                  <a:pt x="904" y="45"/>
                  <a:pt x="903" y="45"/>
                </a:cubicBezTo>
                <a:cubicBezTo>
                  <a:pt x="903" y="45"/>
                  <a:pt x="902" y="44"/>
                  <a:pt x="901" y="44"/>
                </a:cubicBezTo>
                <a:cubicBezTo>
                  <a:pt x="901" y="44"/>
                  <a:pt x="902" y="44"/>
                  <a:pt x="903" y="44"/>
                </a:cubicBezTo>
                <a:cubicBezTo>
                  <a:pt x="903" y="44"/>
                  <a:pt x="904" y="44"/>
                  <a:pt x="904" y="45"/>
                </a:cubicBezTo>
                <a:cubicBezTo>
                  <a:pt x="904" y="45"/>
                  <a:pt x="905" y="45"/>
                  <a:pt x="905" y="45"/>
                </a:cubicBezTo>
                <a:cubicBezTo>
                  <a:pt x="905" y="45"/>
                  <a:pt x="905" y="45"/>
                  <a:pt x="905" y="45"/>
                </a:cubicBezTo>
                <a:cubicBezTo>
                  <a:pt x="906" y="45"/>
                  <a:pt x="907" y="45"/>
                  <a:pt x="908" y="45"/>
                </a:cubicBezTo>
                <a:cubicBezTo>
                  <a:pt x="908" y="45"/>
                  <a:pt x="909" y="44"/>
                  <a:pt x="909" y="44"/>
                </a:cubicBezTo>
                <a:cubicBezTo>
                  <a:pt x="910" y="43"/>
                  <a:pt x="910" y="44"/>
                  <a:pt x="910" y="43"/>
                </a:cubicBezTo>
                <a:cubicBezTo>
                  <a:pt x="911" y="43"/>
                  <a:pt x="910" y="43"/>
                  <a:pt x="909" y="43"/>
                </a:cubicBezTo>
                <a:cubicBezTo>
                  <a:pt x="909" y="43"/>
                  <a:pt x="909" y="43"/>
                  <a:pt x="909" y="43"/>
                </a:cubicBezTo>
                <a:cubicBezTo>
                  <a:pt x="908" y="44"/>
                  <a:pt x="908" y="43"/>
                  <a:pt x="908" y="43"/>
                </a:cubicBezTo>
                <a:cubicBezTo>
                  <a:pt x="908" y="42"/>
                  <a:pt x="907" y="43"/>
                  <a:pt x="907" y="43"/>
                </a:cubicBezTo>
                <a:cubicBezTo>
                  <a:pt x="906" y="43"/>
                  <a:pt x="906" y="43"/>
                  <a:pt x="905" y="43"/>
                </a:cubicBezTo>
                <a:cubicBezTo>
                  <a:pt x="905" y="43"/>
                  <a:pt x="902" y="43"/>
                  <a:pt x="901" y="43"/>
                </a:cubicBezTo>
                <a:cubicBezTo>
                  <a:pt x="900" y="43"/>
                  <a:pt x="904" y="43"/>
                  <a:pt x="904" y="43"/>
                </a:cubicBezTo>
                <a:cubicBezTo>
                  <a:pt x="905" y="43"/>
                  <a:pt x="906" y="42"/>
                  <a:pt x="906" y="42"/>
                </a:cubicBezTo>
                <a:cubicBezTo>
                  <a:pt x="907" y="42"/>
                  <a:pt x="907" y="42"/>
                  <a:pt x="906" y="42"/>
                </a:cubicBezTo>
                <a:cubicBezTo>
                  <a:pt x="905" y="42"/>
                  <a:pt x="905" y="41"/>
                  <a:pt x="906" y="41"/>
                </a:cubicBezTo>
                <a:cubicBezTo>
                  <a:pt x="906" y="41"/>
                  <a:pt x="906" y="41"/>
                  <a:pt x="905" y="41"/>
                </a:cubicBezTo>
                <a:cubicBezTo>
                  <a:pt x="904" y="41"/>
                  <a:pt x="904" y="41"/>
                  <a:pt x="903" y="41"/>
                </a:cubicBezTo>
                <a:cubicBezTo>
                  <a:pt x="903" y="42"/>
                  <a:pt x="903" y="42"/>
                  <a:pt x="903" y="42"/>
                </a:cubicBezTo>
                <a:cubicBezTo>
                  <a:pt x="902" y="42"/>
                  <a:pt x="902" y="41"/>
                  <a:pt x="903" y="41"/>
                </a:cubicBezTo>
                <a:cubicBezTo>
                  <a:pt x="903" y="41"/>
                  <a:pt x="903" y="41"/>
                  <a:pt x="903" y="41"/>
                </a:cubicBezTo>
                <a:cubicBezTo>
                  <a:pt x="902" y="40"/>
                  <a:pt x="901" y="40"/>
                  <a:pt x="900" y="41"/>
                </a:cubicBezTo>
                <a:cubicBezTo>
                  <a:pt x="900" y="41"/>
                  <a:pt x="900" y="41"/>
                  <a:pt x="900" y="41"/>
                </a:cubicBezTo>
                <a:cubicBezTo>
                  <a:pt x="900" y="41"/>
                  <a:pt x="901" y="41"/>
                  <a:pt x="901" y="40"/>
                </a:cubicBezTo>
                <a:cubicBezTo>
                  <a:pt x="902" y="40"/>
                  <a:pt x="903" y="40"/>
                  <a:pt x="904" y="40"/>
                </a:cubicBezTo>
                <a:cubicBezTo>
                  <a:pt x="904" y="40"/>
                  <a:pt x="904" y="40"/>
                  <a:pt x="903" y="40"/>
                </a:cubicBezTo>
                <a:cubicBezTo>
                  <a:pt x="902" y="40"/>
                  <a:pt x="902" y="39"/>
                  <a:pt x="900" y="39"/>
                </a:cubicBezTo>
                <a:cubicBezTo>
                  <a:pt x="899" y="39"/>
                  <a:pt x="898" y="38"/>
                  <a:pt x="898" y="38"/>
                </a:cubicBezTo>
                <a:cubicBezTo>
                  <a:pt x="897" y="38"/>
                  <a:pt x="897" y="38"/>
                  <a:pt x="897" y="38"/>
                </a:cubicBezTo>
                <a:cubicBezTo>
                  <a:pt x="897" y="38"/>
                  <a:pt x="897" y="38"/>
                  <a:pt x="898" y="38"/>
                </a:cubicBezTo>
                <a:cubicBezTo>
                  <a:pt x="899" y="38"/>
                  <a:pt x="900" y="38"/>
                  <a:pt x="900" y="38"/>
                </a:cubicBezTo>
                <a:cubicBezTo>
                  <a:pt x="900" y="38"/>
                  <a:pt x="899" y="38"/>
                  <a:pt x="898" y="38"/>
                </a:cubicBezTo>
                <a:cubicBezTo>
                  <a:pt x="897" y="38"/>
                  <a:pt x="899" y="38"/>
                  <a:pt x="900" y="38"/>
                </a:cubicBezTo>
                <a:cubicBezTo>
                  <a:pt x="900" y="38"/>
                  <a:pt x="901" y="38"/>
                  <a:pt x="901" y="39"/>
                </a:cubicBezTo>
                <a:cubicBezTo>
                  <a:pt x="902" y="39"/>
                  <a:pt x="903" y="39"/>
                  <a:pt x="903" y="39"/>
                </a:cubicBezTo>
                <a:cubicBezTo>
                  <a:pt x="903" y="39"/>
                  <a:pt x="904" y="39"/>
                  <a:pt x="905" y="39"/>
                </a:cubicBezTo>
                <a:cubicBezTo>
                  <a:pt x="905" y="39"/>
                  <a:pt x="906" y="39"/>
                  <a:pt x="906" y="39"/>
                </a:cubicBezTo>
                <a:cubicBezTo>
                  <a:pt x="906" y="40"/>
                  <a:pt x="906" y="40"/>
                  <a:pt x="906" y="40"/>
                </a:cubicBezTo>
                <a:cubicBezTo>
                  <a:pt x="907" y="40"/>
                  <a:pt x="907" y="40"/>
                  <a:pt x="908" y="40"/>
                </a:cubicBezTo>
                <a:cubicBezTo>
                  <a:pt x="909" y="40"/>
                  <a:pt x="909" y="39"/>
                  <a:pt x="909" y="39"/>
                </a:cubicBezTo>
                <a:cubicBezTo>
                  <a:pt x="909" y="38"/>
                  <a:pt x="909" y="38"/>
                  <a:pt x="909" y="38"/>
                </a:cubicBezTo>
                <a:cubicBezTo>
                  <a:pt x="908" y="37"/>
                  <a:pt x="909" y="37"/>
                  <a:pt x="909" y="37"/>
                </a:cubicBezTo>
                <a:cubicBezTo>
                  <a:pt x="910" y="37"/>
                  <a:pt x="909" y="36"/>
                  <a:pt x="908" y="36"/>
                </a:cubicBezTo>
                <a:cubicBezTo>
                  <a:pt x="908" y="36"/>
                  <a:pt x="908" y="36"/>
                  <a:pt x="907" y="36"/>
                </a:cubicBezTo>
                <a:cubicBezTo>
                  <a:pt x="906" y="36"/>
                  <a:pt x="901" y="36"/>
                  <a:pt x="900" y="36"/>
                </a:cubicBezTo>
                <a:cubicBezTo>
                  <a:pt x="900" y="36"/>
                  <a:pt x="901" y="36"/>
                  <a:pt x="903" y="36"/>
                </a:cubicBezTo>
                <a:cubicBezTo>
                  <a:pt x="904" y="36"/>
                  <a:pt x="907" y="36"/>
                  <a:pt x="907" y="36"/>
                </a:cubicBezTo>
                <a:cubicBezTo>
                  <a:pt x="908" y="36"/>
                  <a:pt x="909" y="35"/>
                  <a:pt x="909" y="35"/>
                </a:cubicBezTo>
                <a:cubicBezTo>
                  <a:pt x="909" y="35"/>
                  <a:pt x="909" y="34"/>
                  <a:pt x="908" y="34"/>
                </a:cubicBezTo>
                <a:cubicBezTo>
                  <a:pt x="908" y="34"/>
                  <a:pt x="907" y="34"/>
                  <a:pt x="907" y="34"/>
                </a:cubicBezTo>
                <a:cubicBezTo>
                  <a:pt x="906" y="34"/>
                  <a:pt x="905" y="34"/>
                  <a:pt x="905" y="34"/>
                </a:cubicBezTo>
                <a:cubicBezTo>
                  <a:pt x="905" y="34"/>
                  <a:pt x="904" y="34"/>
                  <a:pt x="904" y="34"/>
                </a:cubicBezTo>
                <a:cubicBezTo>
                  <a:pt x="903" y="34"/>
                  <a:pt x="902" y="34"/>
                  <a:pt x="902" y="34"/>
                </a:cubicBezTo>
                <a:cubicBezTo>
                  <a:pt x="902" y="35"/>
                  <a:pt x="901" y="34"/>
                  <a:pt x="902" y="34"/>
                </a:cubicBezTo>
                <a:cubicBezTo>
                  <a:pt x="902" y="34"/>
                  <a:pt x="902" y="34"/>
                  <a:pt x="901" y="34"/>
                </a:cubicBezTo>
                <a:cubicBezTo>
                  <a:pt x="901" y="34"/>
                  <a:pt x="901" y="33"/>
                  <a:pt x="902" y="33"/>
                </a:cubicBezTo>
                <a:cubicBezTo>
                  <a:pt x="902" y="33"/>
                  <a:pt x="901" y="33"/>
                  <a:pt x="901" y="33"/>
                </a:cubicBezTo>
                <a:cubicBezTo>
                  <a:pt x="900" y="32"/>
                  <a:pt x="900" y="32"/>
                  <a:pt x="899" y="33"/>
                </a:cubicBezTo>
                <a:cubicBezTo>
                  <a:pt x="899" y="33"/>
                  <a:pt x="899" y="33"/>
                  <a:pt x="899" y="32"/>
                </a:cubicBezTo>
                <a:cubicBezTo>
                  <a:pt x="898" y="32"/>
                  <a:pt x="898" y="32"/>
                  <a:pt x="899" y="32"/>
                </a:cubicBezTo>
                <a:cubicBezTo>
                  <a:pt x="899" y="32"/>
                  <a:pt x="899" y="32"/>
                  <a:pt x="900" y="31"/>
                </a:cubicBezTo>
                <a:cubicBezTo>
                  <a:pt x="900" y="31"/>
                  <a:pt x="900" y="31"/>
                  <a:pt x="900" y="31"/>
                </a:cubicBezTo>
                <a:cubicBezTo>
                  <a:pt x="901" y="31"/>
                  <a:pt x="901" y="32"/>
                  <a:pt x="901" y="32"/>
                </a:cubicBezTo>
                <a:cubicBezTo>
                  <a:pt x="902" y="32"/>
                  <a:pt x="902" y="32"/>
                  <a:pt x="902" y="32"/>
                </a:cubicBezTo>
                <a:cubicBezTo>
                  <a:pt x="902" y="32"/>
                  <a:pt x="902" y="33"/>
                  <a:pt x="903" y="33"/>
                </a:cubicBezTo>
                <a:cubicBezTo>
                  <a:pt x="903" y="33"/>
                  <a:pt x="904" y="33"/>
                  <a:pt x="904" y="33"/>
                </a:cubicBezTo>
                <a:cubicBezTo>
                  <a:pt x="904" y="32"/>
                  <a:pt x="904" y="32"/>
                  <a:pt x="904" y="32"/>
                </a:cubicBezTo>
                <a:cubicBezTo>
                  <a:pt x="904" y="32"/>
                  <a:pt x="904" y="32"/>
                  <a:pt x="904" y="32"/>
                </a:cubicBezTo>
                <a:cubicBezTo>
                  <a:pt x="904" y="32"/>
                  <a:pt x="905" y="32"/>
                  <a:pt x="906" y="31"/>
                </a:cubicBezTo>
                <a:cubicBezTo>
                  <a:pt x="906" y="31"/>
                  <a:pt x="904" y="31"/>
                  <a:pt x="904" y="31"/>
                </a:cubicBezTo>
                <a:cubicBezTo>
                  <a:pt x="903" y="31"/>
                  <a:pt x="905" y="31"/>
                  <a:pt x="906" y="31"/>
                </a:cubicBezTo>
                <a:cubicBezTo>
                  <a:pt x="906" y="30"/>
                  <a:pt x="907" y="31"/>
                  <a:pt x="908" y="31"/>
                </a:cubicBezTo>
                <a:cubicBezTo>
                  <a:pt x="909" y="31"/>
                  <a:pt x="910" y="31"/>
                  <a:pt x="911" y="31"/>
                </a:cubicBezTo>
                <a:cubicBezTo>
                  <a:pt x="912" y="31"/>
                  <a:pt x="912" y="31"/>
                  <a:pt x="912" y="31"/>
                </a:cubicBezTo>
                <a:cubicBezTo>
                  <a:pt x="913" y="31"/>
                  <a:pt x="914" y="31"/>
                  <a:pt x="914" y="31"/>
                </a:cubicBezTo>
                <a:cubicBezTo>
                  <a:pt x="915" y="31"/>
                  <a:pt x="916" y="31"/>
                  <a:pt x="917" y="31"/>
                </a:cubicBezTo>
                <a:cubicBezTo>
                  <a:pt x="917" y="30"/>
                  <a:pt x="917" y="29"/>
                  <a:pt x="916" y="29"/>
                </a:cubicBezTo>
                <a:cubicBezTo>
                  <a:pt x="916" y="28"/>
                  <a:pt x="915" y="28"/>
                  <a:pt x="914" y="28"/>
                </a:cubicBezTo>
                <a:cubicBezTo>
                  <a:pt x="914" y="28"/>
                  <a:pt x="913" y="29"/>
                  <a:pt x="913" y="29"/>
                </a:cubicBezTo>
                <a:cubicBezTo>
                  <a:pt x="912" y="29"/>
                  <a:pt x="912" y="29"/>
                  <a:pt x="912" y="29"/>
                </a:cubicBezTo>
                <a:cubicBezTo>
                  <a:pt x="912" y="28"/>
                  <a:pt x="911" y="28"/>
                  <a:pt x="910" y="28"/>
                </a:cubicBezTo>
                <a:cubicBezTo>
                  <a:pt x="909" y="28"/>
                  <a:pt x="908" y="28"/>
                  <a:pt x="907" y="28"/>
                </a:cubicBezTo>
                <a:cubicBezTo>
                  <a:pt x="907" y="28"/>
                  <a:pt x="908" y="28"/>
                  <a:pt x="909" y="28"/>
                </a:cubicBezTo>
                <a:cubicBezTo>
                  <a:pt x="909" y="28"/>
                  <a:pt x="909" y="28"/>
                  <a:pt x="909" y="27"/>
                </a:cubicBezTo>
                <a:cubicBezTo>
                  <a:pt x="908" y="27"/>
                  <a:pt x="908" y="27"/>
                  <a:pt x="909" y="27"/>
                </a:cubicBezTo>
                <a:cubicBezTo>
                  <a:pt x="909" y="27"/>
                  <a:pt x="910" y="27"/>
                  <a:pt x="910" y="27"/>
                </a:cubicBezTo>
                <a:cubicBezTo>
                  <a:pt x="911" y="27"/>
                  <a:pt x="912" y="27"/>
                  <a:pt x="912" y="27"/>
                </a:cubicBezTo>
                <a:cubicBezTo>
                  <a:pt x="912" y="28"/>
                  <a:pt x="914" y="28"/>
                  <a:pt x="914" y="28"/>
                </a:cubicBezTo>
                <a:cubicBezTo>
                  <a:pt x="915" y="27"/>
                  <a:pt x="914" y="27"/>
                  <a:pt x="914" y="26"/>
                </a:cubicBezTo>
                <a:cubicBezTo>
                  <a:pt x="913" y="26"/>
                  <a:pt x="912" y="26"/>
                  <a:pt x="911" y="26"/>
                </a:cubicBezTo>
                <a:cubicBezTo>
                  <a:pt x="911" y="25"/>
                  <a:pt x="910" y="25"/>
                  <a:pt x="910" y="26"/>
                </a:cubicBezTo>
                <a:cubicBezTo>
                  <a:pt x="909" y="26"/>
                  <a:pt x="909" y="26"/>
                  <a:pt x="908" y="25"/>
                </a:cubicBezTo>
                <a:cubicBezTo>
                  <a:pt x="908" y="25"/>
                  <a:pt x="907" y="25"/>
                  <a:pt x="906" y="26"/>
                </a:cubicBezTo>
                <a:cubicBezTo>
                  <a:pt x="905" y="26"/>
                  <a:pt x="905" y="27"/>
                  <a:pt x="905" y="27"/>
                </a:cubicBezTo>
                <a:cubicBezTo>
                  <a:pt x="904" y="28"/>
                  <a:pt x="904" y="27"/>
                  <a:pt x="904" y="27"/>
                </a:cubicBezTo>
                <a:cubicBezTo>
                  <a:pt x="904" y="27"/>
                  <a:pt x="903" y="27"/>
                  <a:pt x="903" y="27"/>
                </a:cubicBezTo>
                <a:cubicBezTo>
                  <a:pt x="902" y="27"/>
                  <a:pt x="904" y="26"/>
                  <a:pt x="904" y="26"/>
                </a:cubicBezTo>
                <a:cubicBezTo>
                  <a:pt x="904" y="26"/>
                  <a:pt x="905" y="25"/>
                  <a:pt x="905" y="25"/>
                </a:cubicBezTo>
                <a:cubicBezTo>
                  <a:pt x="906" y="25"/>
                  <a:pt x="905" y="25"/>
                  <a:pt x="905" y="25"/>
                </a:cubicBezTo>
                <a:cubicBezTo>
                  <a:pt x="905" y="24"/>
                  <a:pt x="906" y="25"/>
                  <a:pt x="906" y="25"/>
                </a:cubicBezTo>
                <a:cubicBezTo>
                  <a:pt x="907" y="24"/>
                  <a:pt x="907" y="24"/>
                  <a:pt x="907" y="24"/>
                </a:cubicBezTo>
                <a:cubicBezTo>
                  <a:pt x="907" y="23"/>
                  <a:pt x="908" y="23"/>
                  <a:pt x="908" y="23"/>
                </a:cubicBezTo>
                <a:cubicBezTo>
                  <a:pt x="908" y="22"/>
                  <a:pt x="907" y="22"/>
                  <a:pt x="907" y="22"/>
                </a:cubicBezTo>
                <a:cubicBezTo>
                  <a:pt x="908" y="22"/>
                  <a:pt x="908" y="22"/>
                  <a:pt x="908" y="22"/>
                </a:cubicBezTo>
                <a:cubicBezTo>
                  <a:pt x="908" y="21"/>
                  <a:pt x="908" y="21"/>
                  <a:pt x="909" y="21"/>
                </a:cubicBezTo>
                <a:cubicBezTo>
                  <a:pt x="909" y="21"/>
                  <a:pt x="910" y="21"/>
                  <a:pt x="910" y="21"/>
                </a:cubicBezTo>
                <a:cubicBezTo>
                  <a:pt x="911" y="21"/>
                  <a:pt x="911" y="21"/>
                  <a:pt x="912" y="21"/>
                </a:cubicBezTo>
                <a:cubicBezTo>
                  <a:pt x="912" y="21"/>
                  <a:pt x="912" y="21"/>
                  <a:pt x="913" y="21"/>
                </a:cubicBezTo>
                <a:cubicBezTo>
                  <a:pt x="913" y="21"/>
                  <a:pt x="913" y="20"/>
                  <a:pt x="914" y="20"/>
                </a:cubicBezTo>
                <a:cubicBezTo>
                  <a:pt x="914" y="20"/>
                  <a:pt x="915" y="20"/>
                  <a:pt x="915" y="20"/>
                </a:cubicBezTo>
                <a:cubicBezTo>
                  <a:pt x="915" y="20"/>
                  <a:pt x="916" y="19"/>
                  <a:pt x="916" y="19"/>
                </a:cubicBezTo>
                <a:cubicBezTo>
                  <a:pt x="917" y="19"/>
                  <a:pt x="917" y="19"/>
                  <a:pt x="917" y="19"/>
                </a:cubicBezTo>
                <a:cubicBezTo>
                  <a:pt x="917" y="18"/>
                  <a:pt x="916" y="19"/>
                  <a:pt x="915" y="19"/>
                </a:cubicBezTo>
                <a:cubicBezTo>
                  <a:pt x="915" y="18"/>
                  <a:pt x="915" y="18"/>
                  <a:pt x="916" y="17"/>
                </a:cubicBezTo>
                <a:cubicBezTo>
                  <a:pt x="917" y="17"/>
                  <a:pt x="918" y="16"/>
                  <a:pt x="919" y="17"/>
                </a:cubicBezTo>
                <a:cubicBezTo>
                  <a:pt x="919" y="17"/>
                  <a:pt x="921" y="17"/>
                  <a:pt x="922" y="17"/>
                </a:cubicBezTo>
                <a:cubicBezTo>
                  <a:pt x="922" y="17"/>
                  <a:pt x="924" y="16"/>
                  <a:pt x="925" y="16"/>
                </a:cubicBezTo>
                <a:cubicBezTo>
                  <a:pt x="925" y="15"/>
                  <a:pt x="925" y="15"/>
                  <a:pt x="924" y="15"/>
                </a:cubicBezTo>
                <a:cubicBezTo>
                  <a:pt x="923" y="15"/>
                  <a:pt x="921" y="15"/>
                  <a:pt x="920" y="15"/>
                </a:cubicBezTo>
                <a:cubicBezTo>
                  <a:pt x="918" y="15"/>
                  <a:pt x="916" y="15"/>
                  <a:pt x="916" y="15"/>
                </a:cubicBezTo>
                <a:cubicBezTo>
                  <a:pt x="915" y="15"/>
                  <a:pt x="915" y="16"/>
                  <a:pt x="914" y="16"/>
                </a:cubicBezTo>
                <a:cubicBezTo>
                  <a:pt x="914" y="17"/>
                  <a:pt x="913" y="17"/>
                  <a:pt x="913" y="16"/>
                </a:cubicBezTo>
                <a:cubicBezTo>
                  <a:pt x="913" y="16"/>
                  <a:pt x="912" y="16"/>
                  <a:pt x="913" y="16"/>
                </a:cubicBezTo>
                <a:cubicBezTo>
                  <a:pt x="913" y="15"/>
                  <a:pt x="914" y="15"/>
                  <a:pt x="914" y="15"/>
                </a:cubicBezTo>
                <a:cubicBezTo>
                  <a:pt x="915" y="15"/>
                  <a:pt x="916" y="14"/>
                  <a:pt x="916" y="14"/>
                </a:cubicBezTo>
                <a:cubicBezTo>
                  <a:pt x="917" y="14"/>
                  <a:pt x="917" y="14"/>
                  <a:pt x="917" y="14"/>
                </a:cubicBezTo>
                <a:cubicBezTo>
                  <a:pt x="917" y="14"/>
                  <a:pt x="916" y="14"/>
                  <a:pt x="916" y="15"/>
                </a:cubicBezTo>
                <a:cubicBezTo>
                  <a:pt x="916" y="15"/>
                  <a:pt x="916" y="15"/>
                  <a:pt x="917" y="15"/>
                </a:cubicBezTo>
                <a:cubicBezTo>
                  <a:pt x="918" y="15"/>
                  <a:pt x="919" y="15"/>
                  <a:pt x="919" y="15"/>
                </a:cubicBezTo>
                <a:cubicBezTo>
                  <a:pt x="919" y="14"/>
                  <a:pt x="918" y="14"/>
                  <a:pt x="918" y="14"/>
                </a:cubicBezTo>
                <a:cubicBezTo>
                  <a:pt x="918" y="14"/>
                  <a:pt x="919" y="14"/>
                  <a:pt x="920" y="14"/>
                </a:cubicBezTo>
                <a:cubicBezTo>
                  <a:pt x="921" y="14"/>
                  <a:pt x="922" y="14"/>
                  <a:pt x="923" y="14"/>
                </a:cubicBezTo>
                <a:cubicBezTo>
                  <a:pt x="923" y="14"/>
                  <a:pt x="925" y="14"/>
                  <a:pt x="926" y="14"/>
                </a:cubicBezTo>
                <a:cubicBezTo>
                  <a:pt x="927" y="14"/>
                  <a:pt x="927" y="14"/>
                  <a:pt x="928" y="14"/>
                </a:cubicBezTo>
                <a:cubicBezTo>
                  <a:pt x="929" y="13"/>
                  <a:pt x="929" y="13"/>
                  <a:pt x="929" y="14"/>
                </a:cubicBezTo>
                <a:cubicBezTo>
                  <a:pt x="929" y="14"/>
                  <a:pt x="930" y="14"/>
                  <a:pt x="930" y="13"/>
                </a:cubicBezTo>
                <a:cubicBezTo>
                  <a:pt x="931" y="13"/>
                  <a:pt x="931" y="13"/>
                  <a:pt x="931" y="13"/>
                </a:cubicBezTo>
                <a:cubicBezTo>
                  <a:pt x="930" y="13"/>
                  <a:pt x="928" y="13"/>
                  <a:pt x="927" y="13"/>
                </a:cubicBezTo>
                <a:cubicBezTo>
                  <a:pt x="926" y="13"/>
                  <a:pt x="925" y="13"/>
                  <a:pt x="924" y="13"/>
                </a:cubicBezTo>
                <a:cubicBezTo>
                  <a:pt x="923" y="13"/>
                  <a:pt x="921" y="13"/>
                  <a:pt x="919" y="13"/>
                </a:cubicBezTo>
                <a:cubicBezTo>
                  <a:pt x="918" y="12"/>
                  <a:pt x="917" y="12"/>
                  <a:pt x="916" y="13"/>
                </a:cubicBezTo>
                <a:cubicBezTo>
                  <a:pt x="914" y="13"/>
                  <a:pt x="913" y="13"/>
                  <a:pt x="912" y="13"/>
                </a:cubicBezTo>
                <a:cubicBezTo>
                  <a:pt x="912" y="13"/>
                  <a:pt x="913" y="13"/>
                  <a:pt x="914" y="13"/>
                </a:cubicBezTo>
                <a:cubicBezTo>
                  <a:pt x="914" y="13"/>
                  <a:pt x="916" y="13"/>
                  <a:pt x="917" y="12"/>
                </a:cubicBezTo>
                <a:cubicBezTo>
                  <a:pt x="918" y="12"/>
                  <a:pt x="918" y="12"/>
                  <a:pt x="919" y="12"/>
                </a:cubicBezTo>
                <a:cubicBezTo>
                  <a:pt x="920" y="12"/>
                  <a:pt x="921" y="13"/>
                  <a:pt x="922" y="13"/>
                </a:cubicBezTo>
                <a:cubicBezTo>
                  <a:pt x="922" y="13"/>
                  <a:pt x="924" y="12"/>
                  <a:pt x="924" y="12"/>
                </a:cubicBezTo>
                <a:cubicBezTo>
                  <a:pt x="924" y="12"/>
                  <a:pt x="925" y="12"/>
                  <a:pt x="925" y="12"/>
                </a:cubicBezTo>
                <a:cubicBezTo>
                  <a:pt x="925" y="12"/>
                  <a:pt x="926" y="12"/>
                  <a:pt x="927" y="12"/>
                </a:cubicBezTo>
                <a:cubicBezTo>
                  <a:pt x="928" y="12"/>
                  <a:pt x="930" y="12"/>
                  <a:pt x="931" y="12"/>
                </a:cubicBezTo>
                <a:cubicBezTo>
                  <a:pt x="932" y="12"/>
                  <a:pt x="932" y="12"/>
                  <a:pt x="932" y="12"/>
                </a:cubicBezTo>
                <a:cubicBezTo>
                  <a:pt x="933" y="11"/>
                  <a:pt x="935" y="12"/>
                  <a:pt x="936" y="12"/>
                </a:cubicBezTo>
                <a:cubicBezTo>
                  <a:pt x="937" y="12"/>
                  <a:pt x="937" y="11"/>
                  <a:pt x="937" y="11"/>
                </a:cubicBezTo>
                <a:cubicBezTo>
                  <a:pt x="936" y="11"/>
                  <a:pt x="936" y="11"/>
                  <a:pt x="936" y="10"/>
                </a:cubicBezTo>
                <a:cubicBezTo>
                  <a:pt x="936" y="10"/>
                  <a:pt x="937" y="10"/>
                  <a:pt x="938" y="10"/>
                </a:cubicBezTo>
                <a:cubicBezTo>
                  <a:pt x="939" y="10"/>
                  <a:pt x="940" y="10"/>
                  <a:pt x="941" y="10"/>
                </a:cubicBezTo>
                <a:cubicBezTo>
                  <a:pt x="942" y="10"/>
                  <a:pt x="942" y="10"/>
                  <a:pt x="943" y="9"/>
                </a:cubicBezTo>
                <a:cubicBezTo>
                  <a:pt x="944" y="9"/>
                  <a:pt x="944" y="9"/>
                  <a:pt x="945" y="9"/>
                </a:cubicBezTo>
                <a:cubicBezTo>
                  <a:pt x="946" y="9"/>
                  <a:pt x="948" y="9"/>
                  <a:pt x="948" y="8"/>
                </a:cubicBezTo>
                <a:cubicBezTo>
                  <a:pt x="949" y="8"/>
                  <a:pt x="947" y="8"/>
                  <a:pt x="946" y="8"/>
                </a:cubicBezTo>
                <a:cubicBezTo>
                  <a:pt x="946" y="8"/>
                  <a:pt x="946" y="8"/>
                  <a:pt x="945" y="8"/>
                </a:cubicBezTo>
                <a:cubicBezTo>
                  <a:pt x="944" y="7"/>
                  <a:pt x="942" y="7"/>
                  <a:pt x="942" y="7"/>
                </a:cubicBezTo>
                <a:cubicBezTo>
                  <a:pt x="942" y="7"/>
                  <a:pt x="940" y="7"/>
                  <a:pt x="938" y="7"/>
                </a:cubicBezTo>
                <a:cubicBezTo>
                  <a:pt x="937" y="7"/>
                  <a:pt x="934" y="7"/>
                  <a:pt x="933" y="7"/>
                </a:cubicBezTo>
                <a:cubicBezTo>
                  <a:pt x="932" y="7"/>
                  <a:pt x="929" y="7"/>
                  <a:pt x="928" y="7"/>
                </a:cubicBezTo>
                <a:cubicBezTo>
                  <a:pt x="928" y="7"/>
                  <a:pt x="927" y="7"/>
                  <a:pt x="927" y="8"/>
                </a:cubicBezTo>
                <a:cubicBezTo>
                  <a:pt x="927" y="8"/>
                  <a:pt x="927" y="9"/>
                  <a:pt x="926" y="8"/>
                </a:cubicBezTo>
                <a:cubicBezTo>
                  <a:pt x="926" y="8"/>
                  <a:pt x="925" y="9"/>
                  <a:pt x="925" y="9"/>
                </a:cubicBezTo>
                <a:cubicBezTo>
                  <a:pt x="924" y="9"/>
                  <a:pt x="924" y="9"/>
                  <a:pt x="923" y="9"/>
                </a:cubicBezTo>
                <a:cubicBezTo>
                  <a:pt x="923" y="8"/>
                  <a:pt x="922" y="9"/>
                  <a:pt x="922" y="8"/>
                </a:cubicBezTo>
                <a:cubicBezTo>
                  <a:pt x="921" y="8"/>
                  <a:pt x="920" y="8"/>
                  <a:pt x="920" y="8"/>
                </a:cubicBezTo>
                <a:cubicBezTo>
                  <a:pt x="919" y="8"/>
                  <a:pt x="918" y="9"/>
                  <a:pt x="917" y="9"/>
                </a:cubicBezTo>
                <a:cubicBezTo>
                  <a:pt x="916" y="9"/>
                  <a:pt x="918" y="8"/>
                  <a:pt x="918" y="8"/>
                </a:cubicBezTo>
                <a:cubicBezTo>
                  <a:pt x="919" y="8"/>
                  <a:pt x="917" y="8"/>
                  <a:pt x="916" y="8"/>
                </a:cubicBezTo>
                <a:cubicBezTo>
                  <a:pt x="915" y="8"/>
                  <a:pt x="916" y="8"/>
                  <a:pt x="915" y="8"/>
                </a:cubicBezTo>
                <a:cubicBezTo>
                  <a:pt x="914" y="9"/>
                  <a:pt x="913" y="9"/>
                  <a:pt x="912" y="9"/>
                </a:cubicBezTo>
                <a:cubicBezTo>
                  <a:pt x="912" y="10"/>
                  <a:pt x="910" y="10"/>
                  <a:pt x="909" y="10"/>
                </a:cubicBezTo>
                <a:cubicBezTo>
                  <a:pt x="908" y="10"/>
                  <a:pt x="907" y="11"/>
                  <a:pt x="906" y="11"/>
                </a:cubicBezTo>
                <a:cubicBezTo>
                  <a:pt x="905" y="11"/>
                  <a:pt x="904" y="11"/>
                  <a:pt x="903" y="12"/>
                </a:cubicBezTo>
                <a:cubicBezTo>
                  <a:pt x="903" y="12"/>
                  <a:pt x="901" y="13"/>
                  <a:pt x="900" y="13"/>
                </a:cubicBezTo>
                <a:cubicBezTo>
                  <a:pt x="900" y="13"/>
                  <a:pt x="900" y="13"/>
                  <a:pt x="900" y="12"/>
                </a:cubicBezTo>
                <a:cubicBezTo>
                  <a:pt x="901" y="12"/>
                  <a:pt x="902" y="12"/>
                  <a:pt x="902" y="12"/>
                </a:cubicBezTo>
                <a:cubicBezTo>
                  <a:pt x="902" y="12"/>
                  <a:pt x="903" y="11"/>
                  <a:pt x="904" y="11"/>
                </a:cubicBezTo>
                <a:cubicBezTo>
                  <a:pt x="905" y="11"/>
                  <a:pt x="906" y="10"/>
                  <a:pt x="907" y="10"/>
                </a:cubicBezTo>
                <a:cubicBezTo>
                  <a:pt x="907" y="10"/>
                  <a:pt x="910" y="9"/>
                  <a:pt x="910" y="9"/>
                </a:cubicBezTo>
                <a:cubicBezTo>
                  <a:pt x="911" y="8"/>
                  <a:pt x="911" y="8"/>
                  <a:pt x="911" y="7"/>
                </a:cubicBezTo>
                <a:cubicBezTo>
                  <a:pt x="911" y="6"/>
                  <a:pt x="911" y="6"/>
                  <a:pt x="910" y="6"/>
                </a:cubicBezTo>
                <a:cubicBezTo>
                  <a:pt x="909" y="6"/>
                  <a:pt x="907" y="6"/>
                  <a:pt x="906" y="6"/>
                </a:cubicBezTo>
                <a:cubicBezTo>
                  <a:pt x="905" y="6"/>
                  <a:pt x="904" y="7"/>
                  <a:pt x="903" y="7"/>
                </a:cubicBezTo>
                <a:cubicBezTo>
                  <a:pt x="903" y="8"/>
                  <a:pt x="902" y="8"/>
                  <a:pt x="902" y="8"/>
                </a:cubicBezTo>
                <a:cubicBezTo>
                  <a:pt x="901" y="8"/>
                  <a:pt x="900" y="8"/>
                  <a:pt x="899" y="8"/>
                </a:cubicBezTo>
                <a:cubicBezTo>
                  <a:pt x="898" y="8"/>
                  <a:pt x="896" y="9"/>
                  <a:pt x="894" y="9"/>
                </a:cubicBezTo>
                <a:cubicBezTo>
                  <a:pt x="893" y="9"/>
                  <a:pt x="891" y="9"/>
                  <a:pt x="890" y="9"/>
                </a:cubicBezTo>
                <a:cubicBezTo>
                  <a:pt x="890" y="9"/>
                  <a:pt x="890" y="9"/>
                  <a:pt x="890" y="9"/>
                </a:cubicBezTo>
                <a:cubicBezTo>
                  <a:pt x="890" y="8"/>
                  <a:pt x="894" y="8"/>
                  <a:pt x="895" y="8"/>
                </a:cubicBezTo>
                <a:cubicBezTo>
                  <a:pt x="896" y="8"/>
                  <a:pt x="898" y="8"/>
                  <a:pt x="898" y="8"/>
                </a:cubicBezTo>
                <a:cubicBezTo>
                  <a:pt x="899" y="8"/>
                  <a:pt x="900" y="7"/>
                  <a:pt x="899" y="7"/>
                </a:cubicBezTo>
                <a:cubicBezTo>
                  <a:pt x="899" y="6"/>
                  <a:pt x="896" y="7"/>
                  <a:pt x="894" y="7"/>
                </a:cubicBezTo>
                <a:cubicBezTo>
                  <a:pt x="891" y="6"/>
                  <a:pt x="885" y="7"/>
                  <a:pt x="884" y="7"/>
                </a:cubicBezTo>
                <a:cubicBezTo>
                  <a:pt x="883" y="7"/>
                  <a:pt x="883" y="7"/>
                  <a:pt x="883" y="7"/>
                </a:cubicBezTo>
                <a:cubicBezTo>
                  <a:pt x="882" y="7"/>
                  <a:pt x="878" y="7"/>
                  <a:pt x="876" y="7"/>
                </a:cubicBezTo>
                <a:cubicBezTo>
                  <a:pt x="873" y="8"/>
                  <a:pt x="871" y="8"/>
                  <a:pt x="870" y="8"/>
                </a:cubicBezTo>
                <a:cubicBezTo>
                  <a:pt x="869" y="8"/>
                  <a:pt x="871" y="7"/>
                  <a:pt x="873" y="7"/>
                </a:cubicBezTo>
                <a:cubicBezTo>
                  <a:pt x="874" y="7"/>
                  <a:pt x="881" y="7"/>
                  <a:pt x="882" y="6"/>
                </a:cubicBezTo>
                <a:cubicBezTo>
                  <a:pt x="883" y="6"/>
                  <a:pt x="878" y="6"/>
                  <a:pt x="877" y="6"/>
                </a:cubicBezTo>
                <a:cubicBezTo>
                  <a:pt x="876" y="6"/>
                  <a:pt x="880" y="6"/>
                  <a:pt x="881" y="6"/>
                </a:cubicBezTo>
                <a:cubicBezTo>
                  <a:pt x="882" y="6"/>
                  <a:pt x="885" y="6"/>
                  <a:pt x="887" y="6"/>
                </a:cubicBezTo>
                <a:cubicBezTo>
                  <a:pt x="888" y="6"/>
                  <a:pt x="897" y="6"/>
                  <a:pt x="898" y="6"/>
                </a:cubicBezTo>
                <a:cubicBezTo>
                  <a:pt x="899" y="6"/>
                  <a:pt x="903" y="6"/>
                  <a:pt x="904" y="5"/>
                </a:cubicBezTo>
                <a:cubicBezTo>
                  <a:pt x="905" y="5"/>
                  <a:pt x="907" y="5"/>
                  <a:pt x="909" y="5"/>
                </a:cubicBezTo>
                <a:cubicBezTo>
                  <a:pt x="910" y="5"/>
                  <a:pt x="911" y="5"/>
                  <a:pt x="912" y="5"/>
                </a:cubicBezTo>
                <a:cubicBezTo>
                  <a:pt x="912" y="5"/>
                  <a:pt x="913" y="5"/>
                  <a:pt x="914" y="5"/>
                </a:cubicBezTo>
                <a:cubicBezTo>
                  <a:pt x="915" y="5"/>
                  <a:pt x="915" y="4"/>
                  <a:pt x="915" y="4"/>
                </a:cubicBezTo>
                <a:cubicBezTo>
                  <a:pt x="915" y="4"/>
                  <a:pt x="914" y="4"/>
                  <a:pt x="913" y="4"/>
                </a:cubicBezTo>
                <a:cubicBezTo>
                  <a:pt x="913" y="3"/>
                  <a:pt x="912" y="3"/>
                  <a:pt x="912" y="3"/>
                </a:cubicBezTo>
                <a:cubicBezTo>
                  <a:pt x="911" y="3"/>
                  <a:pt x="910" y="3"/>
                  <a:pt x="909" y="3"/>
                </a:cubicBezTo>
                <a:cubicBezTo>
                  <a:pt x="909" y="4"/>
                  <a:pt x="908" y="3"/>
                  <a:pt x="908" y="3"/>
                </a:cubicBezTo>
                <a:cubicBezTo>
                  <a:pt x="907" y="3"/>
                  <a:pt x="906" y="3"/>
                  <a:pt x="906" y="4"/>
                </a:cubicBezTo>
                <a:cubicBezTo>
                  <a:pt x="905" y="4"/>
                  <a:pt x="906" y="3"/>
                  <a:pt x="906" y="3"/>
                </a:cubicBezTo>
                <a:cubicBezTo>
                  <a:pt x="907" y="3"/>
                  <a:pt x="905" y="3"/>
                  <a:pt x="904" y="3"/>
                </a:cubicBezTo>
                <a:cubicBezTo>
                  <a:pt x="902" y="3"/>
                  <a:pt x="899" y="3"/>
                  <a:pt x="900" y="3"/>
                </a:cubicBezTo>
                <a:cubicBezTo>
                  <a:pt x="901" y="3"/>
                  <a:pt x="903" y="3"/>
                  <a:pt x="903" y="3"/>
                </a:cubicBezTo>
                <a:cubicBezTo>
                  <a:pt x="904" y="3"/>
                  <a:pt x="903" y="2"/>
                  <a:pt x="903" y="2"/>
                </a:cubicBezTo>
                <a:cubicBezTo>
                  <a:pt x="902" y="2"/>
                  <a:pt x="902" y="2"/>
                  <a:pt x="902" y="2"/>
                </a:cubicBezTo>
                <a:cubicBezTo>
                  <a:pt x="901" y="2"/>
                  <a:pt x="897" y="2"/>
                  <a:pt x="896" y="2"/>
                </a:cubicBezTo>
                <a:cubicBezTo>
                  <a:pt x="894" y="2"/>
                  <a:pt x="891" y="2"/>
                  <a:pt x="887" y="2"/>
                </a:cubicBezTo>
                <a:cubicBezTo>
                  <a:pt x="884" y="2"/>
                  <a:pt x="880" y="2"/>
                  <a:pt x="879" y="3"/>
                </a:cubicBezTo>
                <a:cubicBezTo>
                  <a:pt x="878" y="3"/>
                  <a:pt x="878" y="3"/>
                  <a:pt x="878" y="3"/>
                </a:cubicBezTo>
                <a:cubicBezTo>
                  <a:pt x="878" y="3"/>
                  <a:pt x="876" y="3"/>
                  <a:pt x="873" y="3"/>
                </a:cubicBezTo>
                <a:cubicBezTo>
                  <a:pt x="871" y="3"/>
                  <a:pt x="871" y="3"/>
                  <a:pt x="870" y="3"/>
                </a:cubicBezTo>
                <a:cubicBezTo>
                  <a:pt x="870" y="4"/>
                  <a:pt x="869" y="3"/>
                  <a:pt x="870" y="3"/>
                </a:cubicBezTo>
                <a:cubicBezTo>
                  <a:pt x="870" y="2"/>
                  <a:pt x="868" y="3"/>
                  <a:pt x="867" y="3"/>
                </a:cubicBezTo>
                <a:cubicBezTo>
                  <a:pt x="866" y="3"/>
                  <a:pt x="865" y="3"/>
                  <a:pt x="864" y="3"/>
                </a:cubicBezTo>
                <a:cubicBezTo>
                  <a:pt x="863" y="4"/>
                  <a:pt x="864" y="3"/>
                  <a:pt x="866" y="3"/>
                </a:cubicBezTo>
                <a:cubicBezTo>
                  <a:pt x="867" y="2"/>
                  <a:pt x="874" y="2"/>
                  <a:pt x="875" y="2"/>
                </a:cubicBezTo>
                <a:cubicBezTo>
                  <a:pt x="876" y="2"/>
                  <a:pt x="874" y="2"/>
                  <a:pt x="873" y="2"/>
                </a:cubicBezTo>
                <a:cubicBezTo>
                  <a:pt x="872" y="2"/>
                  <a:pt x="875" y="2"/>
                  <a:pt x="875" y="2"/>
                </a:cubicBezTo>
                <a:cubicBezTo>
                  <a:pt x="876" y="2"/>
                  <a:pt x="878" y="2"/>
                  <a:pt x="880" y="2"/>
                </a:cubicBezTo>
                <a:cubicBezTo>
                  <a:pt x="881" y="2"/>
                  <a:pt x="888" y="2"/>
                  <a:pt x="889" y="2"/>
                </a:cubicBezTo>
                <a:cubicBezTo>
                  <a:pt x="891" y="2"/>
                  <a:pt x="900" y="2"/>
                  <a:pt x="900" y="2"/>
                </a:cubicBezTo>
                <a:cubicBezTo>
                  <a:pt x="901" y="1"/>
                  <a:pt x="900" y="1"/>
                  <a:pt x="898" y="1"/>
                </a:cubicBezTo>
                <a:cubicBezTo>
                  <a:pt x="897" y="1"/>
                  <a:pt x="893" y="1"/>
                  <a:pt x="892" y="1"/>
                </a:cubicBezTo>
                <a:cubicBezTo>
                  <a:pt x="891" y="1"/>
                  <a:pt x="891" y="1"/>
                  <a:pt x="891" y="1"/>
                </a:cubicBezTo>
                <a:cubicBezTo>
                  <a:pt x="890" y="1"/>
                  <a:pt x="890" y="0"/>
                  <a:pt x="890" y="0"/>
                </a:cubicBezTo>
                <a:cubicBezTo>
                  <a:pt x="889" y="1"/>
                  <a:pt x="888" y="0"/>
                  <a:pt x="888" y="0"/>
                </a:cubicBezTo>
                <a:cubicBezTo>
                  <a:pt x="887" y="0"/>
                  <a:pt x="886" y="0"/>
                  <a:pt x="884" y="0"/>
                </a:cubicBezTo>
                <a:cubicBezTo>
                  <a:pt x="882" y="0"/>
                  <a:pt x="875" y="0"/>
                  <a:pt x="874" y="0"/>
                </a:cubicBezTo>
                <a:cubicBezTo>
                  <a:pt x="873" y="0"/>
                  <a:pt x="872" y="0"/>
                  <a:pt x="872" y="0"/>
                </a:cubicBezTo>
                <a:cubicBezTo>
                  <a:pt x="872" y="1"/>
                  <a:pt x="871" y="0"/>
                  <a:pt x="870" y="0"/>
                </a:cubicBezTo>
                <a:cubicBezTo>
                  <a:pt x="870" y="0"/>
                  <a:pt x="870" y="0"/>
                  <a:pt x="870" y="0"/>
                </a:cubicBezTo>
                <a:cubicBezTo>
                  <a:pt x="870" y="1"/>
                  <a:pt x="870" y="0"/>
                  <a:pt x="869" y="0"/>
                </a:cubicBezTo>
                <a:cubicBezTo>
                  <a:pt x="869" y="0"/>
                  <a:pt x="868" y="0"/>
                  <a:pt x="867" y="0"/>
                </a:cubicBezTo>
                <a:cubicBezTo>
                  <a:pt x="866" y="0"/>
                  <a:pt x="863" y="0"/>
                  <a:pt x="862" y="0"/>
                </a:cubicBezTo>
                <a:cubicBezTo>
                  <a:pt x="861" y="0"/>
                  <a:pt x="862" y="1"/>
                  <a:pt x="862" y="1"/>
                </a:cubicBezTo>
                <a:cubicBezTo>
                  <a:pt x="862" y="1"/>
                  <a:pt x="861" y="1"/>
                  <a:pt x="861" y="1"/>
                </a:cubicBezTo>
                <a:cubicBezTo>
                  <a:pt x="860" y="1"/>
                  <a:pt x="859" y="1"/>
                  <a:pt x="859" y="0"/>
                </a:cubicBezTo>
                <a:cubicBezTo>
                  <a:pt x="858" y="0"/>
                  <a:pt x="857" y="0"/>
                  <a:pt x="857" y="1"/>
                </a:cubicBezTo>
                <a:cubicBezTo>
                  <a:pt x="856" y="1"/>
                  <a:pt x="855" y="1"/>
                  <a:pt x="854" y="1"/>
                </a:cubicBezTo>
                <a:cubicBezTo>
                  <a:pt x="853" y="1"/>
                  <a:pt x="853" y="1"/>
                  <a:pt x="854" y="2"/>
                </a:cubicBezTo>
                <a:cubicBezTo>
                  <a:pt x="854" y="2"/>
                  <a:pt x="857" y="2"/>
                  <a:pt x="857" y="2"/>
                </a:cubicBezTo>
                <a:cubicBezTo>
                  <a:pt x="858" y="2"/>
                  <a:pt x="857" y="2"/>
                  <a:pt x="856" y="2"/>
                </a:cubicBezTo>
                <a:cubicBezTo>
                  <a:pt x="854" y="2"/>
                  <a:pt x="853" y="2"/>
                  <a:pt x="852" y="2"/>
                </a:cubicBezTo>
                <a:cubicBezTo>
                  <a:pt x="851" y="2"/>
                  <a:pt x="852" y="3"/>
                  <a:pt x="853" y="3"/>
                </a:cubicBezTo>
                <a:cubicBezTo>
                  <a:pt x="853" y="4"/>
                  <a:pt x="852" y="4"/>
                  <a:pt x="852" y="3"/>
                </a:cubicBezTo>
                <a:cubicBezTo>
                  <a:pt x="852" y="3"/>
                  <a:pt x="851" y="3"/>
                  <a:pt x="851" y="3"/>
                </a:cubicBezTo>
                <a:cubicBezTo>
                  <a:pt x="850" y="3"/>
                  <a:pt x="850" y="2"/>
                  <a:pt x="851" y="2"/>
                </a:cubicBezTo>
                <a:cubicBezTo>
                  <a:pt x="851" y="2"/>
                  <a:pt x="853" y="2"/>
                  <a:pt x="854" y="2"/>
                </a:cubicBezTo>
                <a:cubicBezTo>
                  <a:pt x="854" y="2"/>
                  <a:pt x="853" y="2"/>
                  <a:pt x="852" y="2"/>
                </a:cubicBezTo>
                <a:cubicBezTo>
                  <a:pt x="851" y="1"/>
                  <a:pt x="852" y="1"/>
                  <a:pt x="853" y="1"/>
                </a:cubicBezTo>
                <a:cubicBezTo>
                  <a:pt x="853" y="1"/>
                  <a:pt x="852" y="1"/>
                  <a:pt x="851" y="1"/>
                </a:cubicBezTo>
                <a:cubicBezTo>
                  <a:pt x="851" y="1"/>
                  <a:pt x="851" y="1"/>
                  <a:pt x="851" y="1"/>
                </a:cubicBezTo>
                <a:cubicBezTo>
                  <a:pt x="850" y="2"/>
                  <a:pt x="850" y="1"/>
                  <a:pt x="849" y="1"/>
                </a:cubicBezTo>
                <a:cubicBezTo>
                  <a:pt x="848" y="1"/>
                  <a:pt x="847" y="1"/>
                  <a:pt x="847" y="2"/>
                </a:cubicBezTo>
                <a:cubicBezTo>
                  <a:pt x="847" y="2"/>
                  <a:pt x="847" y="2"/>
                  <a:pt x="846" y="2"/>
                </a:cubicBezTo>
                <a:cubicBezTo>
                  <a:pt x="846" y="2"/>
                  <a:pt x="845" y="1"/>
                  <a:pt x="844" y="2"/>
                </a:cubicBezTo>
                <a:cubicBezTo>
                  <a:pt x="843" y="2"/>
                  <a:pt x="844" y="2"/>
                  <a:pt x="843" y="2"/>
                </a:cubicBezTo>
                <a:cubicBezTo>
                  <a:pt x="843" y="2"/>
                  <a:pt x="843" y="2"/>
                  <a:pt x="842" y="2"/>
                </a:cubicBezTo>
                <a:cubicBezTo>
                  <a:pt x="842" y="1"/>
                  <a:pt x="840" y="1"/>
                  <a:pt x="839" y="1"/>
                </a:cubicBezTo>
                <a:cubicBezTo>
                  <a:pt x="839" y="1"/>
                  <a:pt x="836" y="1"/>
                  <a:pt x="836" y="1"/>
                </a:cubicBezTo>
                <a:cubicBezTo>
                  <a:pt x="835" y="1"/>
                  <a:pt x="835" y="2"/>
                  <a:pt x="834" y="2"/>
                </a:cubicBezTo>
                <a:cubicBezTo>
                  <a:pt x="833" y="2"/>
                  <a:pt x="831" y="2"/>
                  <a:pt x="830" y="2"/>
                </a:cubicBezTo>
                <a:cubicBezTo>
                  <a:pt x="829" y="2"/>
                  <a:pt x="829" y="2"/>
                  <a:pt x="829" y="2"/>
                </a:cubicBezTo>
                <a:cubicBezTo>
                  <a:pt x="830" y="3"/>
                  <a:pt x="828" y="2"/>
                  <a:pt x="827" y="2"/>
                </a:cubicBezTo>
                <a:cubicBezTo>
                  <a:pt x="827" y="2"/>
                  <a:pt x="825" y="2"/>
                  <a:pt x="824" y="2"/>
                </a:cubicBezTo>
                <a:cubicBezTo>
                  <a:pt x="823" y="3"/>
                  <a:pt x="823" y="3"/>
                  <a:pt x="822" y="3"/>
                </a:cubicBezTo>
                <a:cubicBezTo>
                  <a:pt x="822" y="3"/>
                  <a:pt x="822" y="3"/>
                  <a:pt x="822" y="3"/>
                </a:cubicBezTo>
                <a:cubicBezTo>
                  <a:pt x="823" y="3"/>
                  <a:pt x="825" y="3"/>
                  <a:pt x="826" y="3"/>
                </a:cubicBezTo>
                <a:cubicBezTo>
                  <a:pt x="828" y="3"/>
                  <a:pt x="841" y="3"/>
                  <a:pt x="842" y="3"/>
                </a:cubicBezTo>
                <a:cubicBezTo>
                  <a:pt x="843" y="3"/>
                  <a:pt x="844" y="3"/>
                  <a:pt x="845" y="4"/>
                </a:cubicBezTo>
                <a:cubicBezTo>
                  <a:pt x="845" y="4"/>
                  <a:pt x="847" y="3"/>
                  <a:pt x="847" y="4"/>
                </a:cubicBezTo>
                <a:cubicBezTo>
                  <a:pt x="847" y="4"/>
                  <a:pt x="848" y="5"/>
                  <a:pt x="847" y="5"/>
                </a:cubicBezTo>
                <a:cubicBezTo>
                  <a:pt x="847" y="5"/>
                  <a:pt x="847" y="5"/>
                  <a:pt x="846" y="5"/>
                </a:cubicBezTo>
                <a:cubicBezTo>
                  <a:pt x="846" y="4"/>
                  <a:pt x="845" y="4"/>
                  <a:pt x="844" y="4"/>
                </a:cubicBezTo>
                <a:cubicBezTo>
                  <a:pt x="843" y="4"/>
                  <a:pt x="842" y="4"/>
                  <a:pt x="842" y="4"/>
                </a:cubicBezTo>
                <a:cubicBezTo>
                  <a:pt x="841" y="4"/>
                  <a:pt x="841" y="4"/>
                  <a:pt x="841" y="4"/>
                </a:cubicBezTo>
                <a:cubicBezTo>
                  <a:pt x="841" y="4"/>
                  <a:pt x="841" y="5"/>
                  <a:pt x="840" y="5"/>
                </a:cubicBezTo>
                <a:cubicBezTo>
                  <a:pt x="840" y="5"/>
                  <a:pt x="840" y="4"/>
                  <a:pt x="840" y="4"/>
                </a:cubicBezTo>
                <a:cubicBezTo>
                  <a:pt x="839" y="3"/>
                  <a:pt x="834" y="3"/>
                  <a:pt x="833" y="3"/>
                </a:cubicBezTo>
                <a:cubicBezTo>
                  <a:pt x="832" y="3"/>
                  <a:pt x="828" y="3"/>
                  <a:pt x="828" y="3"/>
                </a:cubicBezTo>
                <a:cubicBezTo>
                  <a:pt x="827" y="3"/>
                  <a:pt x="827" y="4"/>
                  <a:pt x="828" y="4"/>
                </a:cubicBezTo>
                <a:cubicBezTo>
                  <a:pt x="828" y="4"/>
                  <a:pt x="829" y="4"/>
                  <a:pt x="830" y="4"/>
                </a:cubicBezTo>
                <a:cubicBezTo>
                  <a:pt x="830" y="5"/>
                  <a:pt x="831" y="5"/>
                  <a:pt x="832" y="5"/>
                </a:cubicBezTo>
                <a:cubicBezTo>
                  <a:pt x="833" y="5"/>
                  <a:pt x="832" y="5"/>
                  <a:pt x="833" y="5"/>
                </a:cubicBezTo>
                <a:cubicBezTo>
                  <a:pt x="833" y="5"/>
                  <a:pt x="834" y="5"/>
                  <a:pt x="835" y="5"/>
                </a:cubicBezTo>
                <a:cubicBezTo>
                  <a:pt x="836" y="5"/>
                  <a:pt x="837" y="6"/>
                  <a:pt x="837" y="6"/>
                </a:cubicBezTo>
                <a:cubicBezTo>
                  <a:pt x="836" y="6"/>
                  <a:pt x="833" y="5"/>
                  <a:pt x="833" y="5"/>
                </a:cubicBezTo>
                <a:cubicBezTo>
                  <a:pt x="832" y="5"/>
                  <a:pt x="831" y="5"/>
                  <a:pt x="830" y="5"/>
                </a:cubicBezTo>
                <a:cubicBezTo>
                  <a:pt x="830" y="5"/>
                  <a:pt x="829" y="5"/>
                  <a:pt x="829" y="6"/>
                </a:cubicBezTo>
                <a:cubicBezTo>
                  <a:pt x="829" y="6"/>
                  <a:pt x="829" y="6"/>
                  <a:pt x="828" y="6"/>
                </a:cubicBezTo>
                <a:cubicBezTo>
                  <a:pt x="828" y="6"/>
                  <a:pt x="828" y="6"/>
                  <a:pt x="828" y="6"/>
                </a:cubicBezTo>
                <a:cubicBezTo>
                  <a:pt x="829" y="5"/>
                  <a:pt x="829" y="5"/>
                  <a:pt x="829" y="5"/>
                </a:cubicBezTo>
                <a:cubicBezTo>
                  <a:pt x="830" y="5"/>
                  <a:pt x="827" y="4"/>
                  <a:pt x="827" y="4"/>
                </a:cubicBezTo>
                <a:cubicBezTo>
                  <a:pt x="826" y="4"/>
                  <a:pt x="825" y="4"/>
                  <a:pt x="824" y="4"/>
                </a:cubicBezTo>
                <a:cubicBezTo>
                  <a:pt x="823" y="4"/>
                  <a:pt x="822" y="4"/>
                  <a:pt x="821" y="4"/>
                </a:cubicBezTo>
                <a:cubicBezTo>
                  <a:pt x="820" y="4"/>
                  <a:pt x="819" y="4"/>
                  <a:pt x="820" y="4"/>
                </a:cubicBezTo>
                <a:cubicBezTo>
                  <a:pt x="820" y="4"/>
                  <a:pt x="821" y="5"/>
                  <a:pt x="821" y="5"/>
                </a:cubicBezTo>
                <a:cubicBezTo>
                  <a:pt x="821" y="5"/>
                  <a:pt x="822" y="5"/>
                  <a:pt x="823" y="5"/>
                </a:cubicBezTo>
                <a:cubicBezTo>
                  <a:pt x="824" y="5"/>
                  <a:pt x="825" y="6"/>
                  <a:pt x="825" y="6"/>
                </a:cubicBezTo>
                <a:cubicBezTo>
                  <a:pt x="826" y="6"/>
                  <a:pt x="826" y="6"/>
                  <a:pt x="827" y="6"/>
                </a:cubicBezTo>
                <a:cubicBezTo>
                  <a:pt x="827" y="6"/>
                  <a:pt x="828" y="6"/>
                  <a:pt x="828" y="7"/>
                </a:cubicBezTo>
                <a:cubicBezTo>
                  <a:pt x="828" y="7"/>
                  <a:pt x="828" y="7"/>
                  <a:pt x="828" y="7"/>
                </a:cubicBezTo>
                <a:cubicBezTo>
                  <a:pt x="828" y="7"/>
                  <a:pt x="827" y="8"/>
                  <a:pt x="826" y="8"/>
                </a:cubicBezTo>
                <a:cubicBezTo>
                  <a:pt x="826" y="8"/>
                  <a:pt x="824" y="7"/>
                  <a:pt x="824" y="7"/>
                </a:cubicBezTo>
                <a:cubicBezTo>
                  <a:pt x="823" y="7"/>
                  <a:pt x="823" y="6"/>
                  <a:pt x="822" y="6"/>
                </a:cubicBezTo>
                <a:cubicBezTo>
                  <a:pt x="822" y="6"/>
                  <a:pt x="820" y="6"/>
                  <a:pt x="820" y="6"/>
                </a:cubicBezTo>
                <a:cubicBezTo>
                  <a:pt x="819" y="6"/>
                  <a:pt x="818" y="5"/>
                  <a:pt x="817" y="5"/>
                </a:cubicBezTo>
                <a:cubicBezTo>
                  <a:pt x="816" y="5"/>
                  <a:pt x="815" y="5"/>
                  <a:pt x="814" y="5"/>
                </a:cubicBezTo>
                <a:cubicBezTo>
                  <a:pt x="814" y="4"/>
                  <a:pt x="813" y="4"/>
                  <a:pt x="812" y="4"/>
                </a:cubicBezTo>
                <a:cubicBezTo>
                  <a:pt x="811" y="4"/>
                  <a:pt x="811" y="4"/>
                  <a:pt x="809" y="4"/>
                </a:cubicBezTo>
                <a:cubicBezTo>
                  <a:pt x="808" y="4"/>
                  <a:pt x="807" y="4"/>
                  <a:pt x="807" y="4"/>
                </a:cubicBezTo>
                <a:cubicBezTo>
                  <a:pt x="806" y="4"/>
                  <a:pt x="806" y="5"/>
                  <a:pt x="807" y="5"/>
                </a:cubicBezTo>
                <a:cubicBezTo>
                  <a:pt x="807" y="5"/>
                  <a:pt x="806" y="5"/>
                  <a:pt x="807" y="6"/>
                </a:cubicBezTo>
                <a:cubicBezTo>
                  <a:pt x="807" y="6"/>
                  <a:pt x="808" y="6"/>
                  <a:pt x="809" y="7"/>
                </a:cubicBezTo>
                <a:cubicBezTo>
                  <a:pt x="809" y="7"/>
                  <a:pt x="810" y="7"/>
                  <a:pt x="810" y="7"/>
                </a:cubicBezTo>
                <a:cubicBezTo>
                  <a:pt x="809" y="7"/>
                  <a:pt x="808" y="7"/>
                  <a:pt x="807" y="7"/>
                </a:cubicBezTo>
                <a:cubicBezTo>
                  <a:pt x="807" y="7"/>
                  <a:pt x="805" y="7"/>
                  <a:pt x="805" y="7"/>
                </a:cubicBezTo>
                <a:cubicBezTo>
                  <a:pt x="805" y="7"/>
                  <a:pt x="806" y="7"/>
                  <a:pt x="806" y="7"/>
                </a:cubicBezTo>
                <a:cubicBezTo>
                  <a:pt x="806" y="8"/>
                  <a:pt x="808" y="8"/>
                  <a:pt x="808" y="8"/>
                </a:cubicBezTo>
                <a:cubicBezTo>
                  <a:pt x="808" y="8"/>
                  <a:pt x="808" y="8"/>
                  <a:pt x="807" y="8"/>
                </a:cubicBezTo>
                <a:cubicBezTo>
                  <a:pt x="806" y="8"/>
                  <a:pt x="806" y="8"/>
                  <a:pt x="805" y="7"/>
                </a:cubicBezTo>
                <a:cubicBezTo>
                  <a:pt x="804" y="7"/>
                  <a:pt x="804" y="7"/>
                  <a:pt x="803" y="7"/>
                </a:cubicBezTo>
                <a:cubicBezTo>
                  <a:pt x="802" y="7"/>
                  <a:pt x="801" y="7"/>
                  <a:pt x="802" y="7"/>
                </a:cubicBezTo>
                <a:cubicBezTo>
                  <a:pt x="803" y="7"/>
                  <a:pt x="804" y="7"/>
                  <a:pt x="804" y="6"/>
                </a:cubicBezTo>
                <a:cubicBezTo>
                  <a:pt x="804" y="6"/>
                  <a:pt x="803" y="6"/>
                  <a:pt x="803" y="6"/>
                </a:cubicBezTo>
                <a:cubicBezTo>
                  <a:pt x="802" y="6"/>
                  <a:pt x="802" y="6"/>
                  <a:pt x="803" y="5"/>
                </a:cubicBezTo>
                <a:cubicBezTo>
                  <a:pt x="803" y="5"/>
                  <a:pt x="802" y="5"/>
                  <a:pt x="801" y="6"/>
                </a:cubicBezTo>
                <a:cubicBezTo>
                  <a:pt x="801" y="6"/>
                  <a:pt x="801" y="6"/>
                  <a:pt x="800" y="5"/>
                </a:cubicBezTo>
                <a:cubicBezTo>
                  <a:pt x="799" y="5"/>
                  <a:pt x="798" y="5"/>
                  <a:pt x="798" y="5"/>
                </a:cubicBezTo>
                <a:cubicBezTo>
                  <a:pt x="797" y="5"/>
                  <a:pt x="797" y="6"/>
                  <a:pt x="797" y="6"/>
                </a:cubicBezTo>
                <a:cubicBezTo>
                  <a:pt x="798" y="6"/>
                  <a:pt x="798" y="6"/>
                  <a:pt x="799" y="7"/>
                </a:cubicBezTo>
                <a:cubicBezTo>
                  <a:pt x="800" y="7"/>
                  <a:pt x="801" y="7"/>
                  <a:pt x="801" y="7"/>
                </a:cubicBezTo>
                <a:cubicBezTo>
                  <a:pt x="801" y="7"/>
                  <a:pt x="798" y="6"/>
                  <a:pt x="798" y="6"/>
                </a:cubicBezTo>
                <a:cubicBezTo>
                  <a:pt x="797" y="7"/>
                  <a:pt x="797" y="7"/>
                  <a:pt x="797" y="7"/>
                </a:cubicBezTo>
                <a:cubicBezTo>
                  <a:pt x="796" y="8"/>
                  <a:pt x="796" y="7"/>
                  <a:pt x="795" y="7"/>
                </a:cubicBezTo>
                <a:cubicBezTo>
                  <a:pt x="795" y="8"/>
                  <a:pt x="794" y="8"/>
                  <a:pt x="794" y="8"/>
                </a:cubicBezTo>
                <a:cubicBezTo>
                  <a:pt x="793" y="9"/>
                  <a:pt x="793" y="9"/>
                  <a:pt x="793" y="8"/>
                </a:cubicBezTo>
                <a:cubicBezTo>
                  <a:pt x="793" y="8"/>
                  <a:pt x="794" y="8"/>
                  <a:pt x="795" y="7"/>
                </a:cubicBezTo>
                <a:cubicBezTo>
                  <a:pt x="795" y="7"/>
                  <a:pt x="795" y="7"/>
                  <a:pt x="795" y="7"/>
                </a:cubicBezTo>
                <a:cubicBezTo>
                  <a:pt x="795" y="6"/>
                  <a:pt x="795" y="6"/>
                  <a:pt x="795" y="5"/>
                </a:cubicBezTo>
                <a:cubicBezTo>
                  <a:pt x="794" y="5"/>
                  <a:pt x="793" y="5"/>
                  <a:pt x="792" y="5"/>
                </a:cubicBezTo>
                <a:cubicBezTo>
                  <a:pt x="791" y="5"/>
                  <a:pt x="790" y="5"/>
                  <a:pt x="789" y="6"/>
                </a:cubicBezTo>
                <a:cubicBezTo>
                  <a:pt x="789" y="6"/>
                  <a:pt x="788" y="5"/>
                  <a:pt x="787" y="5"/>
                </a:cubicBezTo>
                <a:cubicBezTo>
                  <a:pt x="787" y="6"/>
                  <a:pt x="786" y="6"/>
                  <a:pt x="786" y="6"/>
                </a:cubicBezTo>
                <a:cubicBezTo>
                  <a:pt x="786" y="5"/>
                  <a:pt x="785" y="6"/>
                  <a:pt x="784" y="6"/>
                </a:cubicBezTo>
                <a:cubicBezTo>
                  <a:pt x="783" y="6"/>
                  <a:pt x="782" y="6"/>
                  <a:pt x="781" y="6"/>
                </a:cubicBezTo>
                <a:cubicBezTo>
                  <a:pt x="780" y="6"/>
                  <a:pt x="777" y="6"/>
                  <a:pt x="775" y="6"/>
                </a:cubicBezTo>
                <a:cubicBezTo>
                  <a:pt x="774" y="7"/>
                  <a:pt x="774" y="7"/>
                  <a:pt x="775" y="7"/>
                </a:cubicBezTo>
                <a:cubicBezTo>
                  <a:pt x="775" y="7"/>
                  <a:pt x="776" y="7"/>
                  <a:pt x="776" y="7"/>
                </a:cubicBezTo>
                <a:cubicBezTo>
                  <a:pt x="776" y="7"/>
                  <a:pt x="777" y="8"/>
                  <a:pt x="777" y="8"/>
                </a:cubicBezTo>
                <a:cubicBezTo>
                  <a:pt x="778" y="8"/>
                  <a:pt x="778" y="8"/>
                  <a:pt x="779" y="8"/>
                </a:cubicBezTo>
                <a:cubicBezTo>
                  <a:pt x="780" y="8"/>
                  <a:pt x="780" y="9"/>
                  <a:pt x="780" y="9"/>
                </a:cubicBezTo>
                <a:cubicBezTo>
                  <a:pt x="780" y="9"/>
                  <a:pt x="782" y="9"/>
                  <a:pt x="781" y="9"/>
                </a:cubicBezTo>
                <a:cubicBezTo>
                  <a:pt x="780" y="9"/>
                  <a:pt x="780" y="9"/>
                  <a:pt x="780" y="9"/>
                </a:cubicBezTo>
                <a:cubicBezTo>
                  <a:pt x="779" y="8"/>
                  <a:pt x="778" y="8"/>
                  <a:pt x="778" y="8"/>
                </a:cubicBezTo>
                <a:cubicBezTo>
                  <a:pt x="777" y="8"/>
                  <a:pt x="776" y="8"/>
                  <a:pt x="776" y="8"/>
                </a:cubicBezTo>
                <a:cubicBezTo>
                  <a:pt x="776" y="8"/>
                  <a:pt x="775" y="7"/>
                  <a:pt x="775" y="7"/>
                </a:cubicBezTo>
                <a:cubicBezTo>
                  <a:pt x="775" y="7"/>
                  <a:pt x="774" y="7"/>
                  <a:pt x="773" y="7"/>
                </a:cubicBezTo>
                <a:cubicBezTo>
                  <a:pt x="773" y="7"/>
                  <a:pt x="772" y="7"/>
                  <a:pt x="771" y="7"/>
                </a:cubicBezTo>
                <a:cubicBezTo>
                  <a:pt x="770" y="7"/>
                  <a:pt x="769" y="7"/>
                  <a:pt x="768" y="7"/>
                </a:cubicBezTo>
                <a:cubicBezTo>
                  <a:pt x="767" y="7"/>
                  <a:pt x="767" y="7"/>
                  <a:pt x="767" y="7"/>
                </a:cubicBezTo>
                <a:cubicBezTo>
                  <a:pt x="766" y="7"/>
                  <a:pt x="766" y="8"/>
                  <a:pt x="766" y="8"/>
                </a:cubicBezTo>
                <a:cubicBezTo>
                  <a:pt x="766" y="9"/>
                  <a:pt x="766" y="9"/>
                  <a:pt x="767" y="9"/>
                </a:cubicBezTo>
                <a:cubicBezTo>
                  <a:pt x="767" y="9"/>
                  <a:pt x="766" y="9"/>
                  <a:pt x="765" y="9"/>
                </a:cubicBezTo>
                <a:cubicBezTo>
                  <a:pt x="764" y="9"/>
                  <a:pt x="764" y="9"/>
                  <a:pt x="764" y="10"/>
                </a:cubicBezTo>
                <a:cubicBezTo>
                  <a:pt x="765" y="10"/>
                  <a:pt x="765" y="10"/>
                  <a:pt x="764" y="10"/>
                </a:cubicBezTo>
                <a:cubicBezTo>
                  <a:pt x="764" y="10"/>
                  <a:pt x="762" y="10"/>
                  <a:pt x="762" y="11"/>
                </a:cubicBezTo>
                <a:cubicBezTo>
                  <a:pt x="762" y="11"/>
                  <a:pt x="761" y="10"/>
                  <a:pt x="760" y="10"/>
                </a:cubicBezTo>
                <a:cubicBezTo>
                  <a:pt x="760" y="10"/>
                  <a:pt x="759" y="10"/>
                  <a:pt x="758" y="10"/>
                </a:cubicBezTo>
                <a:cubicBezTo>
                  <a:pt x="757" y="10"/>
                  <a:pt x="756" y="10"/>
                  <a:pt x="756" y="10"/>
                </a:cubicBezTo>
                <a:cubicBezTo>
                  <a:pt x="755" y="10"/>
                  <a:pt x="755" y="11"/>
                  <a:pt x="756" y="11"/>
                </a:cubicBezTo>
                <a:cubicBezTo>
                  <a:pt x="756" y="11"/>
                  <a:pt x="756" y="12"/>
                  <a:pt x="756" y="12"/>
                </a:cubicBezTo>
                <a:cubicBezTo>
                  <a:pt x="756" y="12"/>
                  <a:pt x="755" y="11"/>
                  <a:pt x="755" y="11"/>
                </a:cubicBezTo>
                <a:cubicBezTo>
                  <a:pt x="755" y="10"/>
                  <a:pt x="755" y="10"/>
                  <a:pt x="754" y="10"/>
                </a:cubicBezTo>
                <a:cubicBezTo>
                  <a:pt x="754" y="10"/>
                  <a:pt x="752" y="11"/>
                  <a:pt x="751" y="11"/>
                </a:cubicBezTo>
                <a:cubicBezTo>
                  <a:pt x="750" y="11"/>
                  <a:pt x="750" y="11"/>
                  <a:pt x="749" y="11"/>
                </a:cubicBezTo>
                <a:cubicBezTo>
                  <a:pt x="749" y="11"/>
                  <a:pt x="748" y="11"/>
                  <a:pt x="748" y="12"/>
                </a:cubicBezTo>
                <a:cubicBezTo>
                  <a:pt x="747" y="12"/>
                  <a:pt x="748" y="12"/>
                  <a:pt x="747" y="12"/>
                </a:cubicBezTo>
                <a:cubicBezTo>
                  <a:pt x="746" y="12"/>
                  <a:pt x="744" y="13"/>
                  <a:pt x="743" y="13"/>
                </a:cubicBezTo>
                <a:cubicBezTo>
                  <a:pt x="742" y="13"/>
                  <a:pt x="741" y="13"/>
                  <a:pt x="740" y="13"/>
                </a:cubicBezTo>
                <a:cubicBezTo>
                  <a:pt x="739" y="13"/>
                  <a:pt x="738" y="13"/>
                  <a:pt x="737" y="14"/>
                </a:cubicBezTo>
                <a:cubicBezTo>
                  <a:pt x="736" y="14"/>
                  <a:pt x="736" y="14"/>
                  <a:pt x="736" y="15"/>
                </a:cubicBezTo>
                <a:cubicBezTo>
                  <a:pt x="736" y="15"/>
                  <a:pt x="737" y="15"/>
                  <a:pt x="737" y="15"/>
                </a:cubicBezTo>
                <a:cubicBezTo>
                  <a:pt x="738" y="15"/>
                  <a:pt x="739" y="15"/>
                  <a:pt x="739" y="15"/>
                </a:cubicBezTo>
                <a:cubicBezTo>
                  <a:pt x="740" y="15"/>
                  <a:pt x="740" y="16"/>
                  <a:pt x="741" y="15"/>
                </a:cubicBezTo>
                <a:cubicBezTo>
                  <a:pt x="742" y="15"/>
                  <a:pt x="743" y="15"/>
                  <a:pt x="744" y="15"/>
                </a:cubicBezTo>
                <a:cubicBezTo>
                  <a:pt x="745" y="15"/>
                  <a:pt x="746" y="15"/>
                  <a:pt x="747" y="15"/>
                </a:cubicBezTo>
                <a:cubicBezTo>
                  <a:pt x="748" y="14"/>
                  <a:pt x="749" y="15"/>
                  <a:pt x="749" y="15"/>
                </a:cubicBezTo>
                <a:cubicBezTo>
                  <a:pt x="748" y="15"/>
                  <a:pt x="748" y="15"/>
                  <a:pt x="747" y="15"/>
                </a:cubicBezTo>
                <a:cubicBezTo>
                  <a:pt x="747" y="15"/>
                  <a:pt x="747" y="15"/>
                  <a:pt x="746" y="15"/>
                </a:cubicBezTo>
                <a:cubicBezTo>
                  <a:pt x="745" y="15"/>
                  <a:pt x="745" y="15"/>
                  <a:pt x="744" y="15"/>
                </a:cubicBezTo>
                <a:cubicBezTo>
                  <a:pt x="744" y="15"/>
                  <a:pt x="743" y="16"/>
                  <a:pt x="743" y="16"/>
                </a:cubicBezTo>
                <a:cubicBezTo>
                  <a:pt x="743" y="17"/>
                  <a:pt x="743" y="18"/>
                  <a:pt x="741" y="18"/>
                </a:cubicBezTo>
                <a:cubicBezTo>
                  <a:pt x="740" y="18"/>
                  <a:pt x="739" y="19"/>
                  <a:pt x="738" y="19"/>
                </a:cubicBezTo>
                <a:cubicBezTo>
                  <a:pt x="737" y="19"/>
                  <a:pt x="736" y="20"/>
                  <a:pt x="735" y="20"/>
                </a:cubicBezTo>
                <a:cubicBezTo>
                  <a:pt x="734" y="20"/>
                  <a:pt x="733" y="20"/>
                  <a:pt x="732" y="20"/>
                </a:cubicBezTo>
                <a:cubicBezTo>
                  <a:pt x="731" y="20"/>
                  <a:pt x="728" y="20"/>
                  <a:pt x="727" y="20"/>
                </a:cubicBezTo>
                <a:cubicBezTo>
                  <a:pt x="725" y="20"/>
                  <a:pt x="724" y="20"/>
                  <a:pt x="723" y="20"/>
                </a:cubicBezTo>
                <a:cubicBezTo>
                  <a:pt x="722" y="21"/>
                  <a:pt x="721" y="21"/>
                  <a:pt x="720" y="21"/>
                </a:cubicBezTo>
                <a:cubicBezTo>
                  <a:pt x="719" y="21"/>
                  <a:pt x="718" y="22"/>
                  <a:pt x="717" y="22"/>
                </a:cubicBezTo>
                <a:cubicBezTo>
                  <a:pt x="716" y="22"/>
                  <a:pt x="715" y="22"/>
                  <a:pt x="715" y="22"/>
                </a:cubicBezTo>
                <a:cubicBezTo>
                  <a:pt x="715" y="22"/>
                  <a:pt x="714" y="22"/>
                  <a:pt x="714" y="22"/>
                </a:cubicBezTo>
                <a:cubicBezTo>
                  <a:pt x="713" y="22"/>
                  <a:pt x="712" y="22"/>
                  <a:pt x="711" y="22"/>
                </a:cubicBezTo>
                <a:cubicBezTo>
                  <a:pt x="710" y="22"/>
                  <a:pt x="708" y="23"/>
                  <a:pt x="708" y="23"/>
                </a:cubicBezTo>
                <a:cubicBezTo>
                  <a:pt x="707" y="23"/>
                  <a:pt x="707" y="23"/>
                  <a:pt x="706" y="23"/>
                </a:cubicBezTo>
                <a:cubicBezTo>
                  <a:pt x="705" y="24"/>
                  <a:pt x="706" y="24"/>
                  <a:pt x="705" y="24"/>
                </a:cubicBezTo>
                <a:cubicBezTo>
                  <a:pt x="704" y="24"/>
                  <a:pt x="704" y="24"/>
                  <a:pt x="704" y="25"/>
                </a:cubicBezTo>
                <a:cubicBezTo>
                  <a:pt x="704" y="25"/>
                  <a:pt x="704" y="25"/>
                  <a:pt x="705" y="25"/>
                </a:cubicBezTo>
                <a:cubicBezTo>
                  <a:pt x="706" y="25"/>
                  <a:pt x="705" y="25"/>
                  <a:pt x="705" y="26"/>
                </a:cubicBezTo>
                <a:cubicBezTo>
                  <a:pt x="706" y="26"/>
                  <a:pt x="707" y="26"/>
                  <a:pt x="707" y="26"/>
                </a:cubicBezTo>
                <a:cubicBezTo>
                  <a:pt x="708" y="26"/>
                  <a:pt x="708" y="26"/>
                  <a:pt x="709" y="26"/>
                </a:cubicBezTo>
                <a:cubicBezTo>
                  <a:pt x="709" y="26"/>
                  <a:pt x="708" y="26"/>
                  <a:pt x="708" y="27"/>
                </a:cubicBezTo>
                <a:cubicBezTo>
                  <a:pt x="708" y="27"/>
                  <a:pt x="710" y="26"/>
                  <a:pt x="710" y="26"/>
                </a:cubicBezTo>
                <a:cubicBezTo>
                  <a:pt x="711" y="26"/>
                  <a:pt x="712" y="26"/>
                  <a:pt x="713" y="26"/>
                </a:cubicBezTo>
                <a:cubicBezTo>
                  <a:pt x="713" y="26"/>
                  <a:pt x="714" y="26"/>
                  <a:pt x="713" y="26"/>
                </a:cubicBezTo>
                <a:cubicBezTo>
                  <a:pt x="712" y="26"/>
                  <a:pt x="712" y="27"/>
                  <a:pt x="711" y="27"/>
                </a:cubicBezTo>
                <a:cubicBezTo>
                  <a:pt x="711" y="27"/>
                  <a:pt x="711" y="27"/>
                  <a:pt x="712" y="27"/>
                </a:cubicBezTo>
                <a:cubicBezTo>
                  <a:pt x="712" y="27"/>
                  <a:pt x="714" y="27"/>
                  <a:pt x="715" y="27"/>
                </a:cubicBezTo>
                <a:cubicBezTo>
                  <a:pt x="715" y="27"/>
                  <a:pt x="713" y="27"/>
                  <a:pt x="713" y="27"/>
                </a:cubicBezTo>
                <a:cubicBezTo>
                  <a:pt x="712" y="27"/>
                  <a:pt x="711" y="28"/>
                  <a:pt x="712" y="28"/>
                </a:cubicBezTo>
                <a:cubicBezTo>
                  <a:pt x="712" y="28"/>
                  <a:pt x="713" y="28"/>
                  <a:pt x="714" y="28"/>
                </a:cubicBezTo>
                <a:cubicBezTo>
                  <a:pt x="715" y="28"/>
                  <a:pt x="717" y="28"/>
                  <a:pt x="717" y="28"/>
                </a:cubicBezTo>
                <a:cubicBezTo>
                  <a:pt x="718" y="28"/>
                  <a:pt x="717" y="27"/>
                  <a:pt x="718" y="27"/>
                </a:cubicBezTo>
                <a:cubicBezTo>
                  <a:pt x="718" y="27"/>
                  <a:pt x="718" y="27"/>
                  <a:pt x="719" y="28"/>
                </a:cubicBezTo>
                <a:cubicBezTo>
                  <a:pt x="719" y="28"/>
                  <a:pt x="720" y="28"/>
                  <a:pt x="721" y="28"/>
                </a:cubicBezTo>
                <a:cubicBezTo>
                  <a:pt x="721" y="28"/>
                  <a:pt x="723" y="28"/>
                  <a:pt x="724" y="27"/>
                </a:cubicBezTo>
                <a:cubicBezTo>
                  <a:pt x="724" y="27"/>
                  <a:pt x="725" y="27"/>
                  <a:pt x="725" y="27"/>
                </a:cubicBezTo>
                <a:cubicBezTo>
                  <a:pt x="726" y="27"/>
                  <a:pt x="726" y="27"/>
                  <a:pt x="726" y="27"/>
                </a:cubicBezTo>
                <a:cubicBezTo>
                  <a:pt x="727" y="27"/>
                  <a:pt x="728" y="28"/>
                  <a:pt x="727" y="28"/>
                </a:cubicBezTo>
                <a:cubicBezTo>
                  <a:pt x="727" y="28"/>
                  <a:pt x="726" y="28"/>
                  <a:pt x="726" y="28"/>
                </a:cubicBezTo>
                <a:cubicBezTo>
                  <a:pt x="725" y="28"/>
                  <a:pt x="725" y="29"/>
                  <a:pt x="725" y="29"/>
                </a:cubicBezTo>
                <a:cubicBezTo>
                  <a:pt x="726" y="29"/>
                  <a:pt x="726" y="29"/>
                  <a:pt x="725" y="30"/>
                </a:cubicBezTo>
                <a:cubicBezTo>
                  <a:pt x="726" y="29"/>
                  <a:pt x="725" y="29"/>
                  <a:pt x="724" y="29"/>
                </a:cubicBezTo>
                <a:cubicBezTo>
                  <a:pt x="724" y="28"/>
                  <a:pt x="722" y="28"/>
                  <a:pt x="721" y="28"/>
                </a:cubicBezTo>
                <a:cubicBezTo>
                  <a:pt x="720" y="29"/>
                  <a:pt x="719" y="28"/>
                  <a:pt x="718" y="28"/>
                </a:cubicBezTo>
                <a:cubicBezTo>
                  <a:pt x="717" y="29"/>
                  <a:pt x="715" y="29"/>
                  <a:pt x="715" y="29"/>
                </a:cubicBezTo>
                <a:cubicBezTo>
                  <a:pt x="715" y="29"/>
                  <a:pt x="715" y="29"/>
                  <a:pt x="716" y="29"/>
                </a:cubicBezTo>
                <a:cubicBezTo>
                  <a:pt x="716" y="29"/>
                  <a:pt x="716" y="29"/>
                  <a:pt x="716" y="29"/>
                </a:cubicBezTo>
                <a:cubicBezTo>
                  <a:pt x="716" y="29"/>
                  <a:pt x="716" y="29"/>
                  <a:pt x="716" y="29"/>
                </a:cubicBezTo>
                <a:cubicBezTo>
                  <a:pt x="715" y="29"/>
                  <a:pt x="714" y="30"/>
                  <a:pt x="712" y="29"/>
                </a:cubicBezTo>
                <a:cubicBezTo>
                  <a:pt x="710" y="29"/>
                  <a:pt x="708" y="29"/>
                  <a:pt x="708" y="29"/>
                </a:cubicBezTo>
                <a:cubicBezTo>
                  <a:pt x="707" y="29"/>
                  <a:pt x="706" y="30"/>
                  <a:pt x="705" y="30"/>
                </a:cubicBezTo>
                <a:cubicBezTo>
                  <a:pt x="705" y="30"/>
                  <a:pt x="704" y="30"/>
                  <a:pt x="705" y="31"/>
                </a:cubicBezTo>
                <a:cubicBezTo>
                  <a:pt x="705" y="31"/>
                  <a:pt x="706" y="31"/>
                  <a:pt x="706" y="31"/>
                </a:cubicBezTo>
                <a:cubicBezTo>
                  <a:pt x="706" y="31"/>
                  <a:pt x="705" y="31"/>
                  <a:pt x="706" y="31"/>
                </a:cubicBezTo>
                <a:cubicBezTo>
                  <a:pt x="706" y="32"/>
                  <a:pt x="707" y="32"/>
                  <a:pt x="708" y="32"/>
                </a:cubicBezTo>
                <a:cubicBezTo>
                  <a:pt x="708" y="31"/>
                  <a:pt x="709" y="31"/>
                  <a:pt x="710" y="31"/>
                </a:cubicBezTo>
                <a:cubicBezTo>
                  <a:pt x="711" y="30"/>
                  <a:pt x="711" y="30"/>
                  <a:pt x="711" y="30"/>
                </a:cubicBezTo>
                <a:cubicBezTo>
                  <a:pt x="711" y="31"/>
                  <a:pt x="711" y="31"/>
                  <a:pt x="710" y="31"/>
                </a:cubicBezTo>
                <a:cubicBezTo>
                  <a:pt x="710" y="31"/>
                  <a:pt x="709" y="31"/>
                  <a:pt x="709" y="32"/>
                </a:cubicBezTo>
                <a:cubicBezTo>
                  <a:pt x="709" y="32"/>
                  <a:pt x="710" y="32"/>
                  <a:pt x="711" y="32"/>
                </a:cubicBezTo>
                <a:cubicBezTo>
                  <a:pt x="712" y="32"/>
                  <a:pt x="714" y="32"/>
                  <a:pt x="715" y="32"/>
                </a:cubicBezTo>
                <a:cubicBezTo>
                  <a:pt x="715" y="32"/>
                  <a:pt x="716" y="32"/>
                  <a:pt x="715" y="33"/>
                </a:cubicBezTo>
                <a:cubicBezTo>
                  <a:pt x="715" y="33"/>
                  <a:pt x="713" y="33"/>
                  <a:pt x="713" y="33"/>
                </a:cubicBezTo>
                <a:cubicBezTo>
                  <a:pt x="712" y="33"/>
                  <a:pt x="711" y="33"/>
                  <a:pt x="710" y="33"/>
                </a:cubicBezTo>
                <a:cubicBezTo>
                  <a:pt x="710" y="33"/>
                  <a:pt x="709" y="33"/>
                  <a:pt x="708" y="34"/>
                </a:cubicBezTo>
                <a:cubicBezTo>
                  <a:pt x="708" y="34"/>
                  <a:pt x="708" y="34"/>
                  <a:pt x="709" y="34"/>
                </a:cubicBezTo>
                <a:cubicBezTo>
                  <a:pt x="710" y="34"/>
                  <a:pt x="710" y="34"/>
                  <a:pt x="711" y="35"/>
                </a:cubicBezTo>
                <a:cubicBezTo>
                  <a:pt x="711" y="35"/>
                  <a:pt x="711" y="35"/>
                  <a:pt x="712" y="35"/>
                </a:cubicBezTo>
                <a:cubicBezTo>
                  <a:pt x="713" y="35"/>
                  <a:pt x="714" y="35"/>
                  <a:pt x="715" y="35"/>
                </a:cubicBezTo>
                <a:cubicBezTo>
                  <a:pt x="716" y="36"/>
                  <a:pt x="717" y="36"/>
                  <a:pt x="717" y="36"/>
                </a:cubicBezTo>
                <a:cubicBezTo>
                  <a:pt x="718" y="36"/>
                  <a:pt x="718" y="36"/>
                  <a:pt x="718" y="36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7" y="34"/>
                  <a:pt x="718" y="34"/>
                  <a:pt x="718" y="34"/>
                </a:cubicBezTo>
                <a:cubicBezTo>
                  <a:pt x="719" y="34"/>
                  <a:pt x="719" y="35"/>
                  <a:pt x="720" y="35"/>
                </a:cubicBezTo>
                <a:cubicBezTo>
                  <a:pt x="720" y="35"/>
                  <a:pt x="721" y="34"/>
                  <a:pt x="721" y="34"/>
                </a:cubicBezTo>
                <a:cubicBezTo>
                  <a:pt x="722" y="34"/>
                  <a:pt x="722" y="34"/>
                  <a:pt x="723" y="34"/>
                </a:cubicBezTo>
                <a:cubicBezTo>
                  <a:pt x="723" y="34"/>
                  <a:pt x="722" y="35"/>
                  <a:pt x="722" y="35"/>
                </a:cubicBezTo>
                <a:cubicBezTo>
                  <a:pt x="722" y="35"/>
                  <a:pt x="722" y="36"/>
                  <a:pt x="723" y="36"/>
                </a:cubicBezTo>
                <a:cubicBezTo>
                  <a:pt x="724" y="36"/>
                  <a:pt x="724" y="35"/>
                  <a:pt x="724" y="35"/>
                </a:cubicBezTo>
                <a:cubicBezTo>
                  <a:pt x="724" y="35"/>
                  <a:pt x="725" y="35"/>
                  <a:pt x="725" y="35"/>
                </a:cubicBezTo>
                <a:cubicBezTo>
                  <a:pt x="725" y="35"/>
                  <a:pt x="725" y="35"/>
                  <a:pt x="726" y="35"/>
                </a:cubicBezTo>
                <a:cubicBezTo>
                  <a:pt x="726" y="35"/>
                  <a:pt x="727" y="35"/>
                  <a:pt x="727" y="35"/>
                </a:cubicBezTo>
                <a:cubicBezTo>
                  <a:pt x="727" y="35"/>
                  <a:pt x="727" y="35"/>
                  <a:pt x="727" y="34"/>
                </a:cubicBezTo>
                <a:cubicBezTo>
                  <a:pt x="728" y="34"/>
                  <a:pt x="728" y="34"/>
                  <a:pt x="729" y="34"/>
                </a:cubicBezTo>
                <a:cubicBezTo>
                  <a:pt x="729" y="34"/>
                  <a:pt x="729" y="35"/>
                  <a:pt x="729" y="35"/>
                </a:cubicBezTo>
                <a:cubicBezTo>
                  <a:pt x="730" y="35"/>
                  <a:pt x="730" y="35"/>
                  <a:pt x="731" y="35"/>
                </a:cubicBezTo>
                <a:cubicBezTo>
                  <a:pt x="732" y="34"/>
                  <a:pt x="733" y="34"/>
                  <a:pt x="733" y="34"/>
                </a:cubicBezTo>
                <a:cubicBezTo>
                  <a:pt x="734" y="34"/>
                  <a:pt x="734" y="34"/>
                  <a:pt x="734" y="34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5" y="35"/>
                  <a:pt x="735" y="35"/>
                  <a:pt x="735" y="34"/>
                </a:cubicBezTo>
                <a:cubicBezTo>
                  <a:pt x="735" y="34"/>
                  <a:pt x="735" y="35"/>
                  <a:pt x="736" y="35"/>
                </a:cubicBezTo>
                <a:cubicBezTo>
                  <a:pt x="737" y="35"/>
                  <a:pt x="737" y="34"/>
                  <a:pt x="738" y="34"/>
                </a:cubicBezTo>
                <a:cubicBezTo>
                  <a:pt x="738" y="35"/>
                  <a:pt x="739" y="35"/>
                  <a:pt x="739" y="35"/>
                </a:cubicBezTo>
                <a:cubicBezTo>
                  <a:pt x="740" y="35"/>
                  <a:pt x="741" y="35"/>
                  <a:pt x="742" y="35"/>
                </a:cubicBezTo>
                <a:cubicBezTo>
                  <a:pt x="743" y="35"/>
                  <a:pt x="742" y="36"/>
                  <a:pt x="742" y="36"/>
                </a:cubicBezTo>
                <a:cubicBezTo>
                  <a:pt x="742" y="36"/>
                  <a:pt x="744" y="36"/>
                  <a:pt x="744" y="36"/>
                </a:cubicBezTo>
                <a:cubicBezTo>
                  <a:pt x="745" y="35"/>
                  <a:pt x="745" y="36"/>
                  <a:pt x="745" y="36"/>
                </a:cubicBezTo>
                <a:cubicBezTo>
                  <a:pt x="745" y="36"/>
                  <a:pt x="746" y="36"/>
                  <a:pt x="746" y="36"/>
                </a:cubicBezTo>
                <a:cubicBezTo>
                  <a:pt x="745" y="36"/>
                  <a:pt x="746" y="37"/>
                  <a:pt x="746" y="37"/>
                </a:cubicBezTo>
                <a:cubicBezTo>
                  <a:pt x="747" y="37"/>
                  <a:pt x="747" y="37"/>
                  <a:pt x="747" y="37"/>
                </a:cubicBezTo>
                <a:cubicBezTo>
                  <a:pt x="748" y="37"/>
                  <a:pt x="747" y="37"/>
                  <a:pt x="748" y="37"/>
                </a:cubicBezTo>
                <a:cubicBezTo>
                  <a:pt x="748" y="38"/>
                  <a:pt x="748" y="37"/>
                  <a:pt x="749" y="37"/>
                </a:cubicBezTo>
                <a:cubicBezTo>
                  <a:pt x="750" y="37"/>
                  <a:pt x="750" y="38"/>
                  <a:pt x="750" y="38"/>
                </a:cubicBezTo>
                <a:cubicBezTo>
                  <a:pt x="750" y="38"/>
                  <a:pt x="750" y="38"/>
                  <a:pt x="749" y="39"/>
                </a:cubicBezTo>
                <a:cubicBezTo>
                  <a:pt x="749" y="39"/>
                  <a:pt x="748" y="39"/>
                  <a:pt x="748" y="39"/>
                </a:cubicBezTo>
                <a:cubicBezTo>
                  <a:pt x="748" y="39"/>
                  <a:pt x="748" y="39"/>
                  <a:pt x="749" y="39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49" y="40"/>
                  <a:pt x="749" y="40"/>
                  <a:pt x="749" y="40"/>
                </a:cubicBezTo>
                <a:cubicBezTo>
                  <a:pt x="749" y="41"/>
                  <a:pt x="749" y="40"/>
                  <a:pt x="750" y="41"/>
                </a:cubicBezTo>
                <a:cubicBezTo>
                  <a:pt x="750" y="41"/>
                  <a:pt x="751" y="41"/>
                  <a:pt x="752" y="41"/>
                </a:cubicBezTo>
                <a:cubicBezTo>
                  <a:pt x="752" y="41"/>
                  <a:pt x="753" y="41"/>
                  <a:pt x="753" y="42"/>
                </a:cubicBezTo>
                <a:cubicBezTo>
                  <a:pt x="753" y="42"/>
                  <a:pt x="753" y="42"/>
                  <a:pt x="752" y="42"/>
                </a:cubicBezTo>
                <a:cubicBezTo>
                  <a:pt x="752" y="42"/>
                  <a:pt x="752" y="43"/>
                  <a:pt x="752" y="43"/>
                </a:cubicBezTo>
                <a:cubicBezTo>
                  <a:pt x="753" y="43"/>
                  <a:pt x="753" y="43"/>
                  <a:pt x="754" y="43"/>
                </a:cubicBezTo>
                <a:cubicBezTo>
                  <a:pt x="754" y="43"/>
                  <a:pt x="754" y="44"/>
                  <a:pt x="754" y="44"/>
                </a:cubicBezTo>
                <a:cubicBezTo>
                  <a:pt x="753" y="44"/>
                  <a:pt x="753" y="43"/>
                  <a:pt x="752" y="43"/>
                </a:cubicBezTo>
                <a:cubicBezTo>
                  <a:pt x="752" y="43"/>
                  <a:pt x="752" y="43"/>
                  <a:pt x="751" y="43"/>
                </a:cubicBezTo>
                <a:cubicBezTo>
                  <a:pt x="750" y="44"/>
                  <a:pt x="749" y="44"/>
                  <a:pt x="749" y="44"/>
                </a:cubicBezTo>
                <a:cubicBezTo>
                  <a:pt x="749" y="44"/>
                  <a:pt x="751" y="44"/>
                  <a:pt x="752" y="44"/>
                </a:cubicBezTo>
                <a:cubicBezTo>
                  <a:pt x="753" y="44"/>
                  <a:pt x="752" y="44"/>
                  <a:pt x="752" y="45"/>
                </a:cubicBezTo>
                <a:cubicBezTo>
                  <a:pt x="752" y="45"/>
                  <a:pt x="751" y="45"/>
                  <a:pt x="751" y="45"/>
                </a:cubicBezTo>
                <a:cubicBezTo>
                  <a:pt x="750" y="46"/>
                  <a:pt x="749" y="46"/>
                  <a:pt x="749" y="46"/>
                </a:cubicBezTo>
                <a:cubicBezTo>
                  <a:pt x="748" y="46"/>
                  <a:pt x="749" y="46"/>
                  <a:pt x="750" y="46"/>
                </a:cubicBezTo>
                <a:cubicBezTo>
                  <a:pt x="751" y="46"/>
                  <a:pt x="752" y="45"/>
                  <a:pt x="753" y="45"/>
                </a:cubicBezTo>
                <a:cubicBezTo>
                  <a:pt x="753" y="45"/>
                  <a:pt x="753" y="46"/>
                  <a:pt x="752" y="46"/>
                </a:cubicBezTo>
                <a:cubicBezTo>
                  <a:pt x="752" y="46"/>
                  <a:pt x="753" y="46"/>
                  <a:pt x="753" y="47"/>
                </a:cubicBezTo>
                <a:cubicBezTo>
                  <a:pt x="754" y="47"/>
                  <a:pt x="754" y="47"/>
                  <a:pt x="754" y="48"/>
                </a:cubicBezTo>
                <a:cubicBezTo>
                  <a:pt x="754" y="48"/>
                  <a:pt x="753" y="48"/>
                  <a:pt x="753" y="48"/>
                </a:cubicBezTo>
                <a:cubicBezTo>
                  <a:pt x="753" y="48"/>
                  <a:pt x="752" y="48"/>
                  <a:pt x="752" y="48"/>
                </a:cubicBezTo>
                <a:cubicBezTo>
                  <a:pt x="752" y="49"/>
                  <a:pt x="753" y="49"/>
                  <a:pt x="753" y="49"/>
                </a:cubicBezTo>
                <a:cubicBezTo>
                  <a:pt x="754" y="49"/>
                  <a:pt x="754" y="50"/>
                  <a:pt x="754" y="50"/>
                </a:cubicBezTo>
                <a:cubicBezTo>
                  <a:pt x="755" y="50"/>
                  <a:pt x="754" y="50"/>
                  <a:pt x="754" y="50"/>
                </a:cubicBezTo>
                <a:cubicBezTo>
                  <a:pt x="753" y="50"/>
                  <a:pt x="753" y="51"/>
                  <a:pt x="753" y="51"/>
                </a:cubicBezTo>
                <a:cubicBezTo>
                  <a:pt x="753" y="51"/>
                  <a:pt x="753" y="51"/>
                  <a:pt x="752" y="51"/>
                </a:cubicBezTo>
                <a:cubicBezTo>
                  <a:pt x="752" y="51"/>
                  <a:pt x="752" y="51"/>
                  <a:pt x="752" y="51"/>
                </a:cubicBezTo>
                <a:cubicBezTo>
                  <a:pt x="752" y="52"/>
                  <a:pt x="752" y="52"/>
                  <a:pt x="751" y="52"/>
                </a:cubicBezTo>
                <a:cubicBezTo>
                  <a:pt x="751" y="52"/>
                  <a:pt x="751" y="52"/>
                  <a:pt x="752" y="52"/>
                </a:cubicBezTo>
                <a:cubicBezTo>
                  <a:pt x="752" y="52"/>
                  <a:pt x="752" y="53"/>
                  <a:pt x="753" y="53"/>
                </a:cubicBezTo>
                <a:cubicBezTo>
                  <a:pt x="753" y="52"/>
                  <a:pt x="753" y="52"/>
                  <a:pt x="754" y="52"/>
                </a:cubicBezTo>
                <a:cubicBezTo>
                  <a:pt x="754" y="51"/>
                  <a:pt x="755" y="52"/>
                  <a:pt x="755" y="52"/>
                </a:cubicBezTo>
                <a:cubicBezTo>
                  <a:pt x="755" y="53"/>
                  <a:pt x="755" y="53"/>
                  <a:pt x="754" y="53"/>
                </a:cubicBezTo>
                <a:cubicBezTo>
                  <a:pt x="754" y="53"/>
                  <a:pt x="754" y="53"/>
                  <a:pt x="754" y="53"/>
                </a:cubicBezTo>
                <a:cubicBezTo>
                  <a:pt x="754" y="54"/>
                  <a:pt x="754" y="54"/>
                  <a:pt x="753" y="54"/>
                </a:cubicBezTo>
                <a:cubicBezTo>
                  <a:pt x="753" y="54"/>
                  <a:pt x="753" y="54"/>
                  <a:pt x="753" y="54"/>
                </a:cubicBezTo>
                <a:cubicBezTo>
                  <a:pt x="753" y="54"/>
                  <a:pt x="753" y="53"/>
                  <a:pt x="753" y="53"/>
                </a:cubicBezTo>
                <a:cubicBezTo>
                  <a:pt x="753" y="53"/>
                  <a:pt x="752" y="53"/>
                  <a:pt x="752" y="53"/>
                </a:cubicBezTo>
                <a:cubicBezTo>
                  <a:pt x="752" y="53"/>
                  <a:pt x="752" y="53"/>
                  <a:pt x="752" y="53"/>
                </a:cubicBezTo>
                <a:cubicBezTo>
                  <a:pt x="751" y="53"/>
                  <a:pt x="752" y="53"/>
                  <a:pt x="751" y="53"/>
                </a:cubicBezTo>
                <a:cubicBezTo>
                  <a:pt x="751" y="53"/>
                  <a:pt x="750" y="53"/>
                  <a:pt x="749" y="53"/>
                </a:cubicBezTo>
                <a:cubicBezTo>
                  <a:pt x="748" y="53"/>
                  <a:pt x="748" y="53"/>
                  <a:pt x="748" y="54"/>
                </a:cubicBezTo>
                <a:cubicBezTo>
                  <a:pt x="748" y="54"/>
                  <a:pt x="749" y="54"/>
                  <a:pt x="749" y="54"/>
                </a:cubicBezTo>
                <a:cubicBezTo>
                  <a:pt x="749" y="54"/>
                  <a:pt x="749" y="54"/>
                  <a:pt x="748" y="54"/>
                </a:cubicBezTo>
                <a:cubicBezTo>
                  <a:pt x="748" y="54"/>
                  <a:pt x="748" y="54"/>
                  <a:pt x="748" y="55"/>
                </a:cubicBezTo>
                <a:cubicBezTo>
                  <a:pt x="749" y="55"/>
                  <a:pt x="749" y="54"/>
                  <a:pt x="750" y="54"/>
                </a:cubicBezTo>
                <a:cubicBezTo>
                  <a:pt x="750" y="54"/>
                  <a:pt x="750" y="54"/>
                  <a:pt x="750" y="54"/>
                </a:cubicBezTo>
                <a:cubicBezTo>
                  <a:pt x="750" y="54"/>
                  <a:pt x="750" y="54"/>
                  <a:pt x="750" y="54"/>
                </a:cubicBezTo>
                <a:cubicBezTo>
                  <a:pt x="751" y="54"/>
                  <a:pt x="751" y="54"/>
                  <a:pt x="751" y="54"/>
                </a:cubicBezTo>
                <a:cubicBezTo>
                  <a:pt x="751" y="55"/>
                  <a:pt x="751" y="55"/>
                  <a:pt x="751" y="55"/>
                </a:cubicBezTo>
                <a:cubicBezTo>
                  <a:pt x="750" y="55"/>
                  <a:pt x="750" y="55"/>
                  <a:pt x="750" y="55"/>
                </a:cubicBezTo>
                <a:cubicBezTo>
                  <a:pt x="750" y="55"/>
                  <a:pt x="750" y="56"/>
                  <a:pt x="750" y="55"/>
                </a:cubicBezTo>
                <a:cubicBezTo>
                  <a:pt x="751" y="55"/>
                  <a:pt x="751" y="55"/>
                  <a:pt x="751" y="55"/>
                </a:cubicBezTo>
                <a:cubicBezTo>
                  <a:pt x="751" y="55"/>
                  <a:pt x="751" y="56"/>
                  <a:pt x="750" y="56"/>
                </a:cubicBezTo>
                <a:cubicBezTo>
                  <a:pt x="750" y="56"/>
                  <a:pt x="749" y="56"/>
                  <a:pt x="749" y="56"/>
                </a:cubicBezTo>
                <a:cubicBezTo>
                  <a:pt x="749" y="56"/>
                  <a:pt x="749" y="57"/>
                  <a:pt x="749" y="57"/>
                </a:cubicBezTo>
                <a:cubicBezTo>
                  <a:pt x="750" y="57"/>
                  <a:pt x="751" y="56"/>
                  <a:pt x="751" y="56"/>
                </a:cubicBezTo>
                <a:cubicBezTo>
                  <a:pt x="751" y="55"/>
                  <a:pt x="752" y="55"/>
                  <a:pt x="752" y="55"/>
                </a:cubicBezTo>
                <a:cubicBezTo>
                  <a:pt x="753" y="55"/>
                  <a:pt x="753" y="55"/>
                  <a:pt x="752" y="56"/>
                </a:cubicBezTo>
                <a:cubicBezTo>
                  <a:pt x="751" y="56"/>
                  <a:pt x="751" y="56"/>
                  <a:pt x="750" y="57"/>
                </a:cubicBezTo>
                <a:cubicBezTo>
                  <a:pt x="750" y="57"/>
                  <a:pt x="749" y="57"/>
                  <a:pt x="748" y="57"/>
                </a:cubicBezTo>
                <a:cubicBezTo>
                  <a:pt x="748" y="58"/>
                  <a:pt x="748" y="58"/>
                  <a:pt x="749" y="58"/>
                </a:cubicBezTo>
                <a:cubicBezTo>
                  <a:pt x="749" y="58"/>
                  <a:pt x="750" y="58"/>
                  <a:pt x="751" y="58"/>
                </a:cubicBezTo>
                <a:cubicBezTo>
                  <a:pt x="752" y="58"/>
                  <a:pt x="753" y="57"/>
                  <a:pt x="753" y="57"/>
                </a:cubicBezTo>
                <a:cubicBezTo>
                  <a:pt x="754" y="56"/>
                  <a:pt x="753" y="57"/>
                  <a:pt x="752" y="58"/>
                </a:cubicBezTo>
                <a:cubicBezTo>
                  <a:pt x="751" y="58"/>
                  <a:pt x="751" y="58"/>
                  <a:pt x="750" y="58"/>
                </a:cubicBezTo>
                <a:cubicBezTo>
                  <a:pt x="749" y="58"/>
                  <a:pt x="749" y="58"/>
                  <a:pt x="748" y="59"/>
                </a:cubicBezTo>
                <a:cubicBezTo>
                  <a:pt x="748" y="59"/>
                  <a:pt x="747" y="59"/>
                  <a:pt x="748" y="59"/>
                </a:cubicBezTo>
                <a:cubicBezTo>
                  <a:pt x="748" y="59"/>
                  <a:pt x="748" y="58"/>
                  <a:pt x="748" y="58"/>
                </a:cubicBezTo>
                <a:cubicBezTo>
                  <a:pt x="747" y="58"/>
                  <a:pt x="747" y="58"/>
                  <a:pt x="747" y="58"/>
                </a:cubicBezTo>
                <a:cubicBezTo>
                  <a:pt x="747" y="59"/>
                  <a:pt x="747" y="59"/>
                  <a:pt x="747" y="59"/>
                </a:cubicBezTo>
                <a:cubicBezTo>
                  <a:pt x="747" y="59"/>
                  <a:pt x="746" y="59"/>
                  <a:pt x="746" y="59"/>
                </a:cubicBezTo>
                <a:cubicBezTo>
                  <a:pt x="746" y="59"/>
                  <a:pt x="746" y="59"/>
                  <a:pt x="746" y="60"/>
                </a:cubicBezTo>
                <a:cubicBezTo>
                  <a:pt x="746" y="60"/>
                  <a:pt x="746" y="61"/>
                  <a:pt x="747" y="61"/>
                </a:cubicBezTo>
                <a:cubicBezTo>
                  <a:pt x="747" y="61"/>
                  <a:pt x="748" y="61"/>
                  <a:pt x="748" y="61"/>
                </a:cubicBezTo>
                <a:cubicBezTo>
                  <a:pt x="748" y="60"/>
                  <a:pt x="747" y="61"/>
                  <a:pt x="748" y="60"/>
                </a:cubicBezTo>
                <a:cubicBezTo>
                  <a:pt x="748" y="60"/>
                  <a:pt x="749" y="61"/>
                  <a:pt x="749" y="61"/>
                </a:cubicBezTo>
                <a:cubicBezTo>
                  <a:pt x="749" y="61"/>
                  <a:pt x="750" y="61"/>
                  <a:pt x="750" y="61"/>
                </a:cubicBezTo>
                <a:cubicBezTo>
                  <a:pt x="751" y="61"/>
                  <a:pt x="753" y="61"/>
                  <a:pt x="753" y="61"/>
                </a:cubicBezTo>
                <a:cubicBezTo>
                  <a:pt x="753" y="61"/>
                  <a:pt x="754" y="60"/>
                  <a:pt x="754" y="60"/>
                </a:cubicBezTo>
                <a:cubicBezTo>
                  <a:pt x="753" y="60"/>
                  <a:pt x="753" y="60"/>
                  <a:pt x="753" y="59"/>
                </a:cubicBezTo>
                <a:cubicBezTo>
                  <a:pt x="753" y="59"/>
                  <a:pt x="754" y="59"/>
                  <a:pt x="754" y="60"/>
                </a:cubicBezTo>
                <a:cubicBezTo>
                  <a:pt x="754" y="60"/>
                  <a:pt x="754" y="60"/>
                  <a:pt x="754" y="60"/>
                </a:cubicBezTo>
                <a:cubicBezTo>
                  <a:pt x="754" y="59"/>
                  <a:pt x="755" y="59"/>
                  <a:pt x="755" y="59"/>
                </a:cubicBezTo>
                <a:cubicBezTo>
                  <a:pt x="755" y="59"/>
                  <a:pt x="756" y="59"/>
                  <a:pt x="756" y="59"/>
                </a:cubicBezTo>
                <a:cubicBezTo>
                  <a:pt x="757" y="58"/>
                  <a:pt x="757" y="58"/>
                  <a:pt x="757" y="58"/>
                </a:cubicBezTo>
                <a:cubicBezTo>
                  <a:pt x="757" y="57"/>
                  <a:pt x="756" y="57"/>
                  <a:pt x="756" y="57"/>
                </a:cubicBezTo>
                <a:cubicBezTo>
                  <a:pt x="756" y="56"/>
                  <a:pt x="756" y="56"/>
                  <a:pt x="756" y="56"/>
                </a:cubicBezTo>
                <a:cubicBezTo>
                  <a:pt x="757" y="55"/>
                  <a:pt x="757" y="55"/>
                  <a:pt x="757" y="55"/>
                </a:cubicBezTo>
                <a:cubicBezTo>
                  <a:pt x="758" y="55"/>
                  <a:pt x="757" y="56"/>
                  <a:pt x="757" y="56"/>
                </a:cubicBezTo>
                <a:cubicBezTo>
                  <a:pt x="757" y="56"/>
                  <a:pt x="757" y="56"/>
                  <a:pt x="757" y="56"/>
                </a:cubicBezTo>
                <a:cubicBezTo>
                  <a:pt x="757" y="57"/>
                  <a:pt x="757" y="57"/>
                  <a:pt x="757" y="58"/>
                </a:cubicBezTo>
                <a:cubicBezTo>
                  <a:pt x="757" y="58"/>
                  <a:pt x="757" y="58"/>
                  <a:pt x="757" y="58"/>
                </a:cubicBezTo>
                <a:cubicBezTo>
                  <a:pt x="757" y="59"/>
                  <a:pt x="757" y="59"/>
                  <a:pt x="757" y="59"/>
                </a:cubicBezTo>
                <a:cubicBezTo>
                  <a:pt x="758" y="59"/>
                  <a:pt x="759" y="58"/>
                  <a:pt x="759" y="58"/>
                </a:cubicBezTo>
                <a:cubicBezTo>
                  <a:pt x="759" y="57"/>
                  <a:pt x="759" y="58"/>
                  <a:pt x="760" y="58"/>
                </a:cubicBezTo>
                <a:cubicBezTo>
                  <a:pt x="760" y="58"/>
                  <a:pt x="760" y="58"/>
                  <a:pt x="759" y="58"/>
                </a:cubicBezTo>
                <a:cubicBezTo>
                  <a:pt x="759" y="59"/>
                  <a:pt x="758" y="59"/>
                  <a:pt x="758" y="59"/>
                </a:cubicBezTo>
                <a:cubicBezTo>
                  <a:pt x="757" y="59"/>
                  <a:pt x="757" y="59"/>
                  <a:pt x="756" y="59"/>
                </a:cubicBezTo>
                <a:cubicBezTo>
                  <a:pt x="756" y="59"/>
                  <a:pt x="755" y="60"/>
                  <a:pt x="756" y="60"/>
                </a:cubicBezTo>
                <a:cubicBezTo>
                  <a:pt x="756" y="60"/>
                  <a:pt x="756" y="60"/>
                  <a:pt x="757" y="60"/>
                </a:cubicBezTo>
                <a:cubicBezTo>
                  <a:pt x="757" y="60"/>
                  <a:pt x="757" y="61"/>
                  <a:pt x="758" y="60"/>
                </a:cubicBezTo>
                <a:cubicBezTo>
                  <a:pt x="758" y="60"/>
                  <a:pt x="757" y="60"/>
                  <a:pt x="758" y="60"/>
                </a:cubicBezTo>
                <a:cubicBezTo>
                  <a:pt x="758" y="60"/>
                  <a:pt x="758" y="59"/>
                  <a:pt x="758" y="59"/>
                </a:cubicBezTo>
                <a:cubicBezTo>
                  <a:pt x="758" y="59"/>
                  <a:pt x="759" y="60"/>
                  <a:pt x="759" y="59"/>
                </a:cubicBezTo>
                <a:cubicBezTo>
                  <a:pt x="759" y="59"/>
                  <a:pt x="760" y="59"/>
                  <a:pt x="760" y="59"/>
                </a:cubicBezTo>
                <a:cubicBezTo>
                  <a:pt x="760" y="60"/>
                  <a:pt x="760" y="60"/>
                  <a:pt x="761" y="60"/>
                </a:cubicBezTo>
                <a:cubicBezTo>
                  <a:pt x="761" y="60"/>
                  <a:pt x="763" y="59"/>
                  <a:pt x="763" y="59"/>
                </a:cubicBezTo>
                <a:cubicBezTo>
                  <a:pt x="764" y="59"/>
                  <a:pt x="762" y="60"/>
                  <a:pt x="761" y="60"/>
                </a:cubicBezTo>
                <a:cubicBezTo>
                  <a:pt x="760" y="60"/>
                  <a:pt x="760" y="60"/>
                  <a:pt x="759" y="60"/>
                </a:cubicBezTo>
                <a:cubicBezTo>
                  <a:pt x="758" y="60"/>
                  <a:pt x="758" y="61"/>
                  <a:pt x="758" y="61"/>
                </a:cubicBezTo>
                <a:cubicBezTo>
                  <a:pt x="758" y="61"/>
                  <a:pt x="758" y="61"/>
                  <a:pt x="757" y="61"/>
                </a:cubicBezTo>
                <a:cubicBezTo>
                  <a:pt x="757" y="61"/>
                  <a:pt x="756" y="61"/>
                  <a:pt x="756" y="62"/>
                </a:cubicBezTo>
                <a:cubicBezTo>
                  <a:pt x="756" y="62"/>
                  <a:pt x="757" y="62"/>
                  <a:pt x="757" y="62"/>
                </a:cubicBezTo>
                <a:cubicBezTo>
                  <a:pt x="758" y="62"/>
                  <a:pt x="759" y="62"/>
                  <a:pt x="759" y="61"/>
                </a:cubicBezTo>
                <a:cubicBezTo>
                  <a:pt x="759" y="61"/>
                  <a:pt x="760" y="61"/>
                  <a:pt x="761" y="61"/>
                </a:cubicBezTo>
                <a:cubicBezTo>
                  <a:pt x="761" y="61"/>
                  <a:pt x="763" y="60"/>
                  <a:pt x="764" y="60"/>
                </a:cubicBezTo>
                <a:cubicBezTo>
                  <a:pt x="764" y="60"/>
                  <a:pt x="764" y="60"/>
                  <a:pt x="764" y="61"/>
                </a:cubicBezTo>
                <a:cubicBezTo>
                  <a:pt x="763" y="61"/>
                  <a:pt x="762" y="61"/>
                  <a:pt x="761" y="61"/>
                </a:cubicBezTo>
                <a:cubicBezTo>
                  <a:pt x="761" y="61"/>
                  <a:pt x="760" y="61"/>
                  <a:pt x="760" y="62"/>
                </a:cubicBezTo>
                <a:cubicBezTo>
                  <a:pt x="760" y="62"/>
                  <a:pt x="758" y="62"/>
                  <a:pt x="759" y="62"/>
                </a:cubicBezTo>
                <a:cubicBezTo>
                  <a:pt x="760" y="62"/>
                  <a:pt x="762" y="61"/>
                  <a:pt x="762" y="61"/>
                </a:cubicBezTo>
                <a:cubicBezTo>
                  <a:pt x="763" y="61"/>
                  <a:pt x="763" y="62"/>
                  <a:pt x="763" y="62"/>
                </a:cubicBezTo>
                <a:cubicBezTo>
                  <a:pt x="762" y="62"/>
                  <a:pt x="760" y="62"/>
                  <a:pt x="760" y="62"/>
                </a:cubicBezTo>
                <a:cubicBezTo>
                  <a:pt x="759" y="63"/>
                  <a:pt x="761" y="62"/>
                  <a:pt x="761" y="62"/>
                </a:cubicBezTo>
                <a:cubicBezTo>
                  <a:pt x="761" y="62"/>
                  <a:pt x="763" y="62"/>
                  <a:pt x="763" y="62"/>
                </a:cubicBezTo>
                <a:cubicBezTo>
                  <a:pt x="763" y="62"/>
                  <a:pt x="763" y="62"/>
                  <a:pt x="763" y="63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5" y="63"/>
                  <a:pt x="764" y="63"/>
                  <a:pt x="764" y="63"/>
                </a:cubicBezTo>
                <a:cubicBezTo>
                  <a:pt x="763" y="63"/>
                  <a:pt x="763" y="63"/>
                  <a:pt x="762" y="63"/>
                </a:cubicBezTo>
                <a:cubicBezTo>
                  <a:pt x="762" y="63"/>
                  <a:pt x="761" y="63"/>
                  <a:pt x="761" y="63"/>
                </a:cubicBezTo>
                <a:cubicBezTo>
                  <a:pt x="760" y="63"/>
                  <a:pt x="761" y="63"/>
                  <a:pt x="761" y="64"/>
                </a:cubicBezTo>
                <a:cubicBezTo>
                  <a:pt x="762" y="64"/>
                  <a:pt x="763" y="64"/>
                  <a:pt x="763" y="64"/>
                </a:cubicBezTo>
                <a:cubicBezTo>
                  <a:pt x="764" y="64"/>
                  <a:pt x="764" y="64"/>
                  <a:pt x="765" y="64"/>
                </a:cubicBezTo>
                <a:cubicBezTo>
                  <a:pt x="765" y="64"/>
                  <a:pt x="765" y="65"/>
                  <a:pt x="764" y="65"/>
                </a:cubicBezTo>
                <a:cubicBezTo>
                  <a:pt x="764" y="65"/>
                  <a:pt x="764" y="64"/>
                  <a:pt x="763" y="64"/>
                </a:cubicBezTo>
                <a:cubicBezTo>
                  <a:pt x="763" y="64"/>
                  <a:pt x="762" y="64"/>
                  <a:pt x="762" y="65"/>
                </a:cubicBezTo>
                <a:cubicBezTo>
                  <a:pt x="762" y="65"/>
                  <a:pt x="762" y="65"/>
                  <a:pt x="762" y="65"/>
                </a:cubicBezTo>
                <a:cubicBezTo>
                  <a:pt x="763" y="65"/>
                  <a:pt x="763" y="65"/>
                  <a:pt x="763" y="65"/>
                </a:cubicBezTo>
                <a:cubicBezTo>
                  <a:pt x="764" y="65"/>
                  <a:pt x="765" y="65"/>
                  <a:pt x="764" y="65"/>
                </a:cubicBezTo>
                <a:cubicBezTo>
                  <a:pt x="764" y="65"/>
                  <a:pt x="764" y="65"/>
                  <a:pt x="764" y="66"/>
                </a:cubicBezTo>
                <a:cubicBezTo>
                  <a:pt x="764" y="66"/>
                  <a:pt x="763" y="66"/>
                  <a:pt x="763" y="66"/>
                </a:cubicBezTo>
                <a:cubicBezTo>
                  <a:pt x="762" y="66"/>
                  <a:pt x="762" y="65"/>
                  <a:pt x="762" y="66"/>
                </a:cubicBezTo>
                <a:cubicBezTo>
                  <a:pt x="762" y="66"/>
                  <a:pt x="762" y="66"/>
                  <a:pt x="763" y="66"/>
                </a:cubicBezTo>
                <a:cubicBezTo>
                  <a:pt x="763" y="66"/>
                  <a:pt x="763" y="66"/>
                  <a:pt x="764" y="66"/>
                </a:cubicBezTo>
                <a:cubicBezTo>
                  <a:pt x="764" y="66"/>
                  <a:pt x="764" y="66"/>
                  <a:pt x="765" y="66"/>
                </a:cubicBezTo>
                <a:cubicBezTo>
                  <a:pt x="765" y="66"/>
                  <a:pt x="765" y="66"/>
                  <a:pt x="764" y="66"/>
                </a:cubicBezTo>
                <a:cubicBezTo>
                  <a:pt x="764" y="67"/>
                  <a:pt x="764" y="67"/>
                  <a:pt x="763" y="67"/>
                </a:cubicBezTo>
                <a:cubicBezTo>
                  <a:pt x="763" y="67"/>
                  <a:pt x="762" y="67"/>
                  <a:pt x="761" y="67"/>
                </a:cubicBezTo>
                <a:cubicBezTo>
                  <a:pt x="760" y="66"/>
                  <a:pt x="759" y="66"/>
                  <a:pt x="758" y="65"/>
                </a:cubicBezTo>
                <a:cubicBezTo>
                  <a:pt x="757" y="65"/>
                  <a:pt x="756" y="64"/>
                  <a:pt x="755" y="64"/>
                </a:cubicBezTo>
                <a:cubicBezTo>
                  <a:pt x="754" y="64"/>
                  <a:pt x="752" y="64"/>
                  <a:pt x="751" y="64"/>
                </a:cubicBezTo>
                <a:cubicBezTo>
                  <a:pt x="750" y="64"/>
                  <a:pt x="750" y="64"/>
                  <a:pt x="749" y="65"/>
                </a:cubicBezTo>
                <a:cubicBezTo>
                  <a:pt x="748" y="65"/>
                  <a:pt x="747" y="65"/>
                  <a:pt x="748" y="65"/>
                </a:cubicBezTo>
                <a:cubicBezTo>
                  <a:pt x="748" y="66"/>
                  <a:pt x="749" y="66"/>
                  <a:pt x="750" y="67"/>
                </a:cubicBezTo>
                <a:cubicBezTo>
                  <a:pt x="750" y="67"/>
                  <a:pt x="751" y="67"/>
                  <a:pt x="752" y="67"/>
                </a:cubicBezTo>
                <a:cubicBezTo>
                  <a:pt x="753" y="67"/>
                  <a:pt x="754" y="67"/>
                  <a:pt x="754" y="67"/>
                </a:cubicBezTo>
                <a:cubicBezTo>
                  <a:pt x="755" y="68"/>
                  <a:pt x="755" y="69"/>
                  <a:pt x="755" y="69"/>
                </a:cubicBezTo>
                <a:cubicBezTo>
                  <a:pt x="756" y="69"/>
                  <a:pt x="756" y="69"/>
                  <a:pt x="757" y="69"/>
                </a:cubicBezTo>
                <a:cubicBezTo>
                  <a:pt x="758" y="69"/>
                  <a:pt x="759" y="69"/>
                  <a:pt x="759" y="69"/>
                </a:cubicBezTo>
                <a:cubicBezTo>
                  <a:pt x="760" y="69"/>
                  <a:pt x="760" y="69"/>
                  <a:pt x="760" y="69"/>
                </a:cubicBezTo>
                <a:cubicBezTo>
                  <a:pt x="761" y="68"/>
                  <a:pt x="761" y="69"/>
                  <a:pt x="761" y="69"/>
                </a:cubicBezTo>
                <a:cubicBezTo>
                  <a:pt x="762" y="69"/>
                  <a:pt x="763" y="69"/>
                  <a:pt x="763" y="69"/>
                </a:cubicBezTo>
                <a:cubicBezTo>
                  <a:pt x="764" y="68"/>
                  <a:pt x="764" y="69"/>
                  <a:pt x="764" y="69"/>
                </a:cubicBezTo>
                <a:cubicBezTo>
                  <a:pt x="764" y="69"/>
                  <a:pt x="764" y="69"/>
                  <a:pt x="763" y="69"/>
                </a:cubicBezTo>
                <a:cubicBezTo>
                  <a:pt x="763" y="70"/>
                  <a:pt x="763" y="70"/>
                  <a:pt x="764" y="70"/>
                </a:cubicBezTo>
                <a:cubicBezTo>
                  <a:pt x="764" y="70"/>
                  <a:pt x="763" y="70"/>
                  <a:pt x="763" y="70"/>
                </a:cubicBezTo>
                <a:cubicBezTo>
                  <a:pt x="763" y="70"/>
                  <a:pt x="762" y="70"/>
                  <a:pt x="761" y="70"/>
                </a:cubicBezTo>
                <a:cubicBezTo>
                  <a:pt x="761" y="69"/>
                  <a:pt x="761" y="69"/>
                  <a:pt x="761" y="69"/>
                </a:cubicBezTo>
                <a:cubicBezTo>
                  <a:pt x="760" y="69"/>
                  <a:pt x="760" y="70"/>
                  <a:pt x="760" y="70"/>
                </a:cubicBezTo>
                <a:cubicBezTo>
                  <a:pt x="759" y="70"/>
                  <a:pt x="758" y="71"/>
                  <a:pt x="759" y="71"/>
                </a:cubicBezTo>
                <a:cubicBezTo>
                  <a:pt x="759" y="72"/>
                  <a:pt x="759" y="72"/>
                  <a:pt x="759" y="72"/>
                </a:cubicBezTo>
                <a:cubicBezTo>
                  <a:pt x="760" y="72"/>
                  <a:pt x="760" y="71"/>
                  <a:pt x="760" y="71"/>
                </a:cubicBezTo>
                <a:cubicBezTo>
                  <a:pt x="760" y="70"/>
                  <a:pt x="761" y="70"/>
                  <a:pt x="761" y="70"/>
                </a:cubicBezTo>
                <a:cubicBezTo>
                  <a:pt x="762" y="70"/>
                  <a:pt x="762" y="71"/>
                  <a:pt x="762" y="71"/>
                </a:cubicBezTo>
                <a:cubicBezTo>
                  <a:pt x="762" y="71"/>
                  <a:pt x="762" y="72"/>
                  <a:pt x="762" y="72"/>
                </a:cubicBezTo>
                <a:cubicBezTo>
                  <a:pt x="762" y="72"/>
                  <a:pt x="761" y="72"/>
                  <a:pt x="761" y="72"/>
                </a:cubicBezTo>
                <a:cubicBezTo>
                  <a:pt x="760" y="72"/>
                  <a:pt x="760" y="72"/>
                  <a:pt x="760" y="73"/>
                </a:cubicBezTo>
                <a:cubicBezTo>
                  <a:pt x="759" y="73"/>
                  <a:pt x="758" y="73"/>
                  <a:pt x="759" y="74"/>
                </a:cubicBezTo>
                <a:cubicBezTo>
                  <a:pt x="759" y="74"/>
                  <a:pt x="759" y="74"/>
                  <a:pt x="760" y="73"/>
                </a:cubicBezTo>
                <a:cubicBezTo>
                  <a:pt x="760" y="73"/>
                  <a:pt x="761" y="73"/>
                  <a:pt x="761" y="73"/>
                </a:cubicBezTo>
                <a:cubicBezTo>
                  <a:pt x="761" y="73"/>
                  <a:pt x="762" y="74"/>
                  <a:pt x="762" y="74"/>
                </a:cubicBezTo>
                <a:cubicBezTo>
                  <a:pt x="762" y="74"/>
                  <a:pt x="761" y="74"/>
                  <a:pt x="761" y="74"/>
                </a:cubicBezTo>
                <a:cubicBezTo>
                  <a:pt x="760" y="74"/>
                  <a:pt x="761" y="74"/>
                  <a:pt x="761" y="75"/>
                </a:cubicBezTo>
                <a:cubicBezTo>
                  <a:pt x="762" y="75"/>
                  <a:pt x="761" y="75"/>
                  <a:pt x="761" y="75"/>
                </a:cubicBezTo>
                <a:cubicBezTo>
                  <a:pt x="760" y="75"/>
                  <a:pt x="760" y="75"/>
                  <a:pt x="760" y="75"/>
                </a:cubicBezTo>
                <a:cubicBezTo>
                  <a:pt x="760" y="74"/>
                  <a:pt x="759" y="74"/>
                  <a:pt x="759" y="74"/>
                </a:cubicBezTo>
                <a:cubicBezTo>
                  <a:pt x="759" y="75"/>
                  <a:pt x="759" y="74"/>
                  <a:pt x="759" y="74"/>
                </a:cubicBezTo>
                <a:cubicBezTo>
                  <a:pt x="759" y="74"/>
                  <a:pt x="758" y="74"/>
                  <a:pt x="758" y="74"/>
                </a:cubicBezTo>
                <a:cubicBezTo>
                  <a:pt x="758" y="74"/>
                  <a:pt x="758" y="75"/>
                  <a:pt x="758" y="75"/>
                </a:cubicBezTo>
                <a:cubicBezTo>
                  <a:pt x="757" y="75"/>
                  <a:pt x="757" y="75"/>
                  <a:pt x="757" y="75"/>
                </a:cubicBezTo>
                <a:cubicBezTo>
                  <a:pt x="756" y="76"/>
                  <a:pt x="756" y="76"/>
                  <a:pt x="756" y="76"/>
                </a:cubicBezTo>
                <a:cubicBezTo>
                  <a:pt x="756" y="77"/>
                  <a:pt x="757" y="76"/>
                  <a:pt x="757" y="76"/>
                </a:cubicBezTo>
                <a:cubicBezTo>
                  <a:pt x="757" y="76"/>
                  <a:pt x="757" y="77"/>
                  <a:pt x="757" y="77"/>
                </a:cubicBezTo>
                <a:cubicBezTo>
                  <a:pt x="756" y="77"/>
                  <a:pt x="755" y="77"/>
                  <a:pt x="755" y="77"/>
                </a:cubicBezTo>
                <a:cubicBezTo>
                  <a:pt x="754" y="77"/>
                  <a:pt x="753" y="77"/>
                  <a:pt x="753" y="77"/>
                </a:cubicBezTo>
                <a:cubicBezTo>
                  <a:pt x="753" y="77"/>
                  <a:pt x="753" y="77"/>
                  <a:pt x="753" y="77"/>
                </a:cubicBezTo>
                <a:cubicBezTo>
                  <a:pt x="753" y="77"/>
                  <a:pt x="753" y="77"/>
                  <a:pt x="752" y="77"/>
                </a:cubicBezTo>
                <a:cubicBezTo>
                  <a:pt x="752" y="77"/>
                  <a:pt x="752" y="77"/>
                  <a:pt x="752" y="77"/>
                </a:cubicBezTo>
                <a:cubicBezTo>
                  <a:pt x="752" y="76"/>
                  <a:pt x="751" y="76"/>
                  <a:pt x="751" y="76"/>
                </a:cubicBezTo>
                <a:cubicBezTo>
                  <a:pt x="750" y="76"/>
                  <a:pt x="750" y="76"/>
                  <a:pt x="749" y="76"/>
                </a:cubicBezTo>
                <a:cubicBezTo>
                  <a:pt x="748" y="77"/>
                  <a:pt x="747" y="77"/>
                  <a:pt x="747" y="77"/>
                </a:cubicBezTo>
                <a:cubicBezTo>
                  <a:pt x="747" y="77"/>
                  <a:pt x="748" y="77"/>
                  <a:pt x="749" y="77"/>
                </a:cubicBezTo>
                <a:cubicBezTo>
                  <a:pt x="750" y="77"/>
                  <a:pt x="750" y="77"/>
                  <a:pt x="750" y="77"/>
                </a:cubicBezTo>
                <a:cubicBezTo>
                  <a:pt x="751" y="77"/>
                  <a:pt x="750" y="77"/>
                  <a:pt x="750" y="77"/>
                </a:cubicBezTo>
                <a:cubicBezTo>
                  <a:pt x="749" y="78"/>
                  <a:pt x="749" y="78"/>
                  <a:pt x="749" y="78"/>
                </a:cubicBezTo>
                <a:cubicBezTo>
                  <a:pt x="748" y="78"/>
                  <a:pt x="748" y="78"/>
                  <a:pt x="748" y="78"/>
                </a:cubicBezTo>
                <a:cubicBezTo>
                  <a:pt x="748" y="78"/>
                  <a:pt x="747" y="78"/>
                  <a:pt x="747" y="78"/>
                </a:cubicBezTo>
                <a:cubicBezTo>
                  <a:pt x="747" y="78"/>
                  <a:pt x="746" y="78"/>
                  <a:pt x="746" y="78"/>
                </a:cubicBezTo>
                <a:cubicBezTo>
                  <a:pt x="746" y="79"/>
                  <a:pt x="746" y="79"/>
                  <a:pt x="746" y="79"/>
                </a:cubicBezTo>
                <a:cubicBezTo>
                  <a:pt x="746" y="79"/>
                  <a:pt x="746" y="79"/>
                  <a:pt x="747" y="79"/>
                </a:cubicBezTo>
                <a:cubicBezTo>
                  <a:pt x="747" y="79"/>
                  <a:pt x="747" y="79"/>
                  <a:pt x="747" y="79"/>
                </a:cubicBezTo>
                <a:cubicBezTo>
                  <a:pt x="747" y="80"/>
                  <a:pt x="748" y="79"/>
                  <a:pt x="749" y="79"/>
                </a:cubicBezTo>
                <a:cubicBezTo>
                  <a:pt x="750" y="79"/>
                  <a:pt x="752" y="79"/>
                  <a:pt x="753" y="79"/>
                </a:cubicBezTo>
                <a:cubicBezTo>
                  <a:pt x="753" y="79"/>
                  <a:pt x="754" y="79"/>
                  <a:pt x="754" y="79"/>
                </a:cubicBezTo>
                <a:cubicBezTo>
                  <a:pt x="753" y="78"/>
                  <a:pt x="753" y="78"/>
                  <a:pt x="754" y="78"/>
                </a:cubicBezTo>
                <a:cubicBezTo>
                  <a:pt x="755" y="78"/>
                  <a:pt x="755" y="78"/>
                  <a:pt x="756" y="78"/>
                </a:cubicBezTo>
                <a:cubicBezTo>
                  <a:pt x="757" y="78"/>
                  <a:pt x="757" y="78"/>
                  <a:pt x="757" y="78"/>
                </a:cubicBezTo>
                <a:cubicBezTo>
                  <a:pt x="756" y="78"/>
                  <a:pt x="755" y="78"/>
                  <a:pt x="755" y="79"/>
                </a:cubicBezTo>
                <a:cubicBezTo>
                  <a:pt x="755" y="79"/>
                  <a:pt x="755" y="79"/>
                  <a:pt x="755" y="80"/>
                </a:cubicBezTo>
                <a:cubicBezTo>
                  <a:pt x="755" y="80"/>
                  <a:pt x="756" y="80"/>
                  <a:pt x="756" y="81"/>
                </a:cubicBezTo>
                <a:cubicBezTo>
                  <a:pt x="757" y="81"/>
                  <a:pt x="759" y="81"/>
                  <a:pt x="758" y="81"/>
                </a:cubicBezTo>
                <a:cubicBezTo>
                  <a:pt x="758" y="81"/>
                  <a:pt x="756" y="81"/>
                  <a:pt x="757" y="81"/>
                </a:cubicBezTo>
                <a:cubicBezTo>
                  <a:pt x="757" y="82"/>
                  <a:pt x="758" y="82"/>
                  <a:pt x="757" y="82"/>
                </a:cubicBezTo>
                <a:cubicBezTo>
                  <a:pt x="756" y="82"/>
                  <a:pt x="756" y="82"/>
                  <a:pt x="756" y="81"/>
                </a:cubicBezTo>
                <a:cubicBezTo>
                  <a:pt x="756" y="81"/>
                  <a:pt x="755" y="80"/>
                  <a:pt x="755" y="80"/>
                </a:cubicBezTo>
                <a:cubicBezTo>
                  <a:pt x="754" y="79"/>
                  <a:pt x="754" y="79"/>
                  <a:pt x="754" y="79"/>
                </a:cubicBezTo>
                <a:cubicBezTo>
                  <a:pt x="753" y="79"/>
                  <a:pt x="752" y="79"/>
                  <a:pt x="751" y="79"/>
                </a:cubicBezTo>
                <a:cubicBezTo>
                  <a:pt x="750" y="79"/>
                  <a:pt x="748" y="80"/>
                  <a:pt x="749" y="80"/>
                </a:cubicBezTo>
                <a:cubicBezTo>
                  <a:pt x="749" y="80"/>
                  <a:pt x="751" y="80"/>
                  <a:pt x="751" y="80"/>
                </a:cubicBezTo>
                <a:cubicBezTo>
                  <a:pt x="752" y="80"/>
                  <a:pt x="753" y="80"/>
                  <a:pt x="754" y="80"/>
                </a:cubicBezTo>
                <a:cubicBezTo>
                  <a:pt x="754" y="80"/>
                  <a:pt x="755" y="80"/>
                  <a:pt x="755" y="81"/>
                </a:cubicBezTo>
                <a:cubicBezTo>
                  <a:pt x="755" y="81"/>
                  <a:pt x="755" y="80"/>
                  <a:pt x="754" y="80"/>
                </a:cubicBezTo>
                <a:cubicBezTo>
                  <a:pt x="753" y="80"/>
                  <a:pt x="752" y="80"/>
                  <a:pt x="752" y="80"/>
                </a:cubicBezTo>
                <a:cubicBezTo>
                  <a:pt x="751" y="81"/>
                  <a:pt x="750" y="81"/>
                  <a:pt x="750" y="80"/>
                </a:cubicBezTo>
                <a:cubicBezTo>
                  <a:pt x="749" y="80"/>
                  <a:pt x="748" y="80"/>
                  <a:pt x="748" y="80"/>
                </a:cubicBezTo>
                <a:cubicBezTo>
                  <a:pt x="749" y="80"/>
                  <a:pt x="749" y="80"/>
                  <a:pt x="749" y="80"/>
                </a:cubicBezTo>
                <a:cubicBezTo>
                  <a:pt x="748" y="80"/>
                  <a:pt x="748" y="80"/>
                  <a:pt x="747" y="80"/>
                </a:cubicBezTo>
                <a:cubicBezTo>
                  <a:pt x="747" y="80"/>
                  <a:pt x="746" y="80"/>
                  <a:pt x="746" y="79"/>
                </a:cubicBezTo>
                <a:cubicBezTo>
                  <a:pt x="746" y="79"/>
                  <a:pt x="745" y="79"/>
                  <a:pt x="745" y="79"/>
                </a:cubicBezTo>
                <a:cubicBezTo>
                  <a:pt x="745" y="79"/>
                  <a:pt x="745" y="80"/>
                  <a:pt x="745" y="80"/>
                </a:cubicBezTo>
                <a:cubicBezTo>
                  <a:pt x="745" y="80"/>
                  <a:pt x="746" y="80"/>
                  <a:pt x="746" y="80"/>
                </a:cubicBezTo>
                <a:cubicBezTo>
                  <a:pt x="746" y="80"/>
                  <a:pt x="746" y="80"/>
                  <a:pt x="746" y="80"/>
                </a:cubicBezTo>
                <a:cubicBezTo>
                  <a:pt x="746" y="80"/>
                  <a:pt x="747" y="80"/>
                  <a:pt x="747" y="81"/>
                </a:cubicBezTo>
                <a:cubicBezTo>
                  <a:pt x="747" y="81"/>
                  <a:pt x="749" y="81"/>
                  <a:pt x="749" y="81"/>
                </a:cubicBezTo>
                <a:cubicBezTo>
                  <a:pt x="749" y="81"/>
                  <a:pt x="749" y="81"/>
                  <a:pt x="749" y="81"/>
                </a:cubicBezTo>
                <a:cubicBezTo>
                  <a:pt x="750" y="81"/>
                  <a:pt x="751" y="81"/>
                  <a:pt x="752" y="81"/>
                </a:cubicBezTo>
                <a:cubicBezTo>
                  <a:pt x="752" y="81"/>
                  <a:pt x="751" y="81"/>
                  <a:pt x="750" y="81"/>
                </a:cubicBezTo>
                <a:cubicBezTo>
                  <a:pt x="749" y="81"/>
                  <a:pt x="750" y="81"/>
                  <a:pt x="749" y="81"/>
                </a:cubicBezTo>
                <a:cubicBezTo>
                  <a:pt x="749" y="81"/>
                  <a:pt x="748" y="81"/>
                  <a:pt x="747" y="81"/>
                </a:cubicBezTo>
                <a:cubicBezTo>
                  <a:pt x="746" y="81"/>
                  <a:pt x="746" y="80"/>
                  <a:pt x="746" y="80"/>
                </a:cubicBezTo>
                <a:cubicBezTo>
                  <a:pt x="746" y="80"/>
                  <a:pt x="745" y="80"/>
                  <a:pt x="745" y="81"/>
                </a:cubicBezTo>
                <a:cubicBezTo>
                  <a:pt x="745" y="81"/>
                  <a:pt x="744" y="81"/>
                  <a:pt x="744" y="82"/>
                </a:cubicBezTo>
                <a:cubicBezTo>
                  <a:pt x="744" y="82"/>
                  <a:pt x="743" y="82"/>
                  <a:pt x="742" y="82"/>
                </a:cubicBezTo>
                <a:cubicBezTo>
                  <a:pt x="742" y="82"/>
                  <a:pt x="742" y="82"/>
                  <a:pt x="742" y="82"/>
                </a:cubicBezTo>
                <a:cubicBezTo>
                  <a:pt x="741" y="83"/>
                  <a:pt x="741" y="83"/>
                  <a:pt x="741" y="83"/>
                </a:cubicBezTo>
                <a:cubicBezTo>
                  <a:pt x="741" y="84"/>
                  <a:pt x="744" y="82"/>
                  <a:pt x="745" y="82"/>
                </a:cubicBezTo>
                <a:cubicBezTo>
                  <a:pt x="746" y="82"/>
                  <a:pt x="747" y="82"/>
                  <a:pt x="748" y="82"/>
                </a:cubicBezTo>
                <a:cubicBezTo>
                  <a:pt x="748" y="82"/>
                  <a:pt x="749" y="82"/>
                  <a:pt x="749" y="82"/>
                </a:cubicBezTo>
                <a:cubicBezTo>
                  <a:pt x="750" y="82"/>
                  <a:pt x="751" y="82"/>
                  <a:pt x="751" y="82"/>
                </a:cubicBezTo>
                <a:cubicBezTo>
                  <a:pt x="752" y="83"/>
                  <a:pt x="753" y="83"/>
                  <a:pt x="753" y="82"/>
                </a:cubicBezTo>
                <a:cubicBezTo>
                  <a:pt x="753" y="82"/>
                  <a:pt x="755" y="82"/>
                  <a:pt x="755" y="82"/>
                </a:cubicBezTo>
                <a:cubicBezTo>
                  <a:pt x="755" y="82"/>
                  <a:pt x="756" y="82"/>
                  <a:pt x="756" y="82"/>
                </a:cubicBezTo>
                <a:cubicBezTo>
                  <a:pt x="756" y="82"/>
                  <a:pt x="756" y="82"/>
                  <a:pt x="755" y="82"/>
                </a:cubicBezTo>
                <a:cubicBezTo>
                  <a:pt x="755" y="82"/>
                  <a:pt x="755" y="82"/>
                  <a:pt x="755" y="82"/>
                </a:cubicBezTo>
                <a:cubicBezTo>
                  <a:pt x="755" y="82"/>
                  <a:pt x="755" y="82"/>
                  <a:pt x="755" y="82"/>
                </a:cubicBezTo>
                <a:cubicBezTo>
                  <a:pt x="754" y="82"/>
                  <a:pt x="753" y="82"/>
                  <a:pt x="753" y="83"/>
                </a:cubicBezTo>
                <a:cubicBezTo>
                  <a:pt x="753" y="83"/>
                  <a:pt x="754" y="83"/>
                  <a:pt x="755" y="83"/>
                </a:cubicBezTo>
                <a:cubicBezTo>
                  <a:pt x="755" y="83"/>
                  <a:pt x="757" y="82"/>
                  <a:pt x="758" y="82"/>
                </a:cubicBezTo>
                <a:cubicBezTo>
                  <a:pt x="758" y="82"/>
                  <a:pt x="759" y="83"/>
                  <a:pt x="758" y="83"/>
                </a:cubicBezTo>
                <a:cubicBezTo>
                  <a:pt x="758" y="82"/>
                  <a:pt x="757" y="82"/>
                  <a:pt x="756" y="83"/>
                </a:cubicBezTo>
                <a:cubicBezTo>
                  <a:pt x="755" y="83"/>
                  <a:pt x="754" y="83"/>
                  <a:pt x="754" y="83"/>
                </a:cubicBezTo>
                <a:cubicBezTo>
                  <a:pt x="754" y="83"/>
                  <a:pt x="755" y="84"/>
                  <a:pt x="756" y="84"/>
                </a:cubicBezTo>
                <a:cubicBezTo>
                  <a:pt x="757" y="84"/>
                  <a:pt x="757" y="84"/>
                  <a:pt x="757" y="84"/>
                </a:cubicBezTo>
                <a:cubicBezTo>
                  <a:pt x="757" y="84"/>
                  <a:pt x="755" y="84"/>
                  <a:pt x="755" y="84"/>
                </a:cubicBezTo>
                <a:cubicBezTo>
                  <a:pt x="754" y="83"/>
                  <a:pt x="753" y="83"/>
                  <a:pt x="753" y="83"/>
                </a:cubicBezTo>
                <a:cubicBezTo>
                  <a:pt x="752" y="83"/>
                  <a:pt x="751" y="83"/>
                  <a:pt x="750" y="83"/>
                </a:cubicBezTo>
                <a:cubicBezTo>
                  <a:pt x="750" y="83"/>
                  <a:pt x="749" y="83"/>
                  <a:pt x="749" y="82"/>
                </a:cubicBezTo>
                <a:cubicBezTo>
                  <a:pt x="748" y="82"/>
                  <a:pt x="747" y="82"/>
                  <a:pt x="747" y="82"/>
                </a:cubicBezTo>
                <a:cubicBezTo>
                  <a:pt x="746" y="82"/>
                  <a:pt x="745" y="82"/>
                  <a:pt x="744" y="83"/>
                </a:cubicBezTo>
                <a:cubicBezTo>
                  <a:pt x="744" y="83"/>
                  <a:pt x="742" y="83"/>
                  <a:pt x="742" y="84"/>
                </a:cubicBezTo>
                <a:cubicBezTo>
                  <a:pt x="741" y="84"/>
                  <a:pt x="740" y="84"/>
                  <a:pt x="740" y="84"/>
                </a:cubicBezTo>
                <a:cubicBezTo>
                  <a:pt x="740" y="85"/>
                  <a:pt x="740" y="85"/>
                  <a:pt x="740" y="85"/>
                </a:cubicBezTo>
                <a:cubicBezTo>
                  <a:pt x="740" y="85"/>
                  <a:pt x="742" y="85"/>
                  <a:pt x="743" y="85"/>
                </a:cubicBezTo>
                <a:cubicBezTo>
                  <a:pt x="745" y="85"/>
                  <a:pt x="749" y="84"/>
                  <a:pt x="749" y="84"/>
                </a:cubicBezTo>
                <a:cubicBezTo>
                  <a:pt x="750" y="84"/>
                  <a:pt x="750" y="84"/>
                  <a:pt x="750" y="84"/>
                </a:cubicBezTo>
                <a:cubicBezTo>
                  <a:pt x="749" y="84"/>
                  <a:pt x="748" y="85"/>
                  <a:pt x="747" y="85"/>
                </a:cubicBezTo>
                <a:cubicBezTo>
                  <a:pt x="747" y="85"/>
                  <a:pt x="744" y="85"/>
                  <a:pt x="743" y="85"/>
                </a:cubicBezTo>
                <a:cubicBezTo>
                  <a:pt x="742" y="85"/>
                  <a:pt x="741" y="85"/>
                  <a:pt x="740" y="85"/>
                </a:cubicBezTo>
                <a:cubicBezTo>
                  <a:pt x="739" y="85"/>
                  <a:pt x="738" y="86"/>
                  <a:pt x="739" y="86"/>
                </a:cubicBezTo>
                <a:cubicBezTo>
                  <a:pt x="739" y="86"/>
                  <a:pt x="741" y="86"/>
                  <a:pt x="741" y="86"/>
                </a:cubicBezTo>
                <a:cubicBezTo>
                  <a:pt x="741" y="86"/>
                  <a:pt x="739" y="86"/>
                  <a:pt x="740" y="86"/>
                </a:cubicBezTo>
                <a:cubicBezTo>
                  <a:pt x="740" y="86"/>
                  <a:pt x="741" y="86"/>
                  <a:pt x="741" y="86"/>
                </a:cubicBezTo>
                <a:cubicBezTo>
                  <a:pt x="742" y="87"/>
                  <a:pt x="740" y="86"/>
                  <a:pt x="739" y="86"/>
                </a:cubicBezTo>
                <a:cubicBezTo>
                  <a:pt x="739" y="86"/>
                  <a:pt x="738" y="87"/>
                  <a:pt x="739" y="87"/>
                </a:cubicBezTo>
                <a:cubicBezTo>
                  <a:pt x="740" y="87"/>
                  <a:pt x="740" y="87"/>
                  <a:pt x="741" y="87"/>
                </a:cubicBezTo>
                <a:cubicBezTo>
                  <a:pt x="742" y="87"/>
                  <a:pt x="742" y="87"/>
                  <a:pt x="743" y="87"/>
                </a:cubicBezTo>
                <a:cubicBezTo>
                  <a:pt x="743" y="87"/>
                  <a:pt x="744" y="87"/>
                  <a:pt x="745" y="87"/>
                </a:cubicBezTo>
                <a:cubicBezTo>
                  <a:pt x="745" y="87"/>
                  <a:pt x="745" y="87"/>
                  <a:pt x="745" y="87"/>
                </a:cubicBezTo>
                <a:cubicBezTo>
                  <a:pt x="745" y="87"/>
                  <a:pt x="745" y="87"/>
                  <a:pt x="745" y="87"/>
                </a:cubicBezTo>
                <a:cubicBezTo>
                  <a:pt x="745" y="88"/>
                  <a:pt x="744" y="87"/>
                  <a:pt x="744" y="87"/>
                </a:cubicBezTo>
                <a:cubicBezTo>
                  <a:pt x="743" y="87"/>
                  <a:pt x="743" y="87"/>
                  <a:pt x="743" y="88"/>
                </a:cubicBezTo>
                <a:cubicBezTo>
                  <a:pt x="742" y="88"/>
                  <a:pt x="742" y="88"/>
                  <a:pt x="742" y="88"/>
                </a:cubicBezTo>
                <a:cubicBezTo>
                  <a:pt x="742" y="89"/>
                  <a:pt x="741" y="89"/>
                  <a:pt x="741" y="88"/>
                </a:cubicBezTo>
                <a:cubicBezTo>
                  <a:pt x="741" y="88"/>
                  <a:pt x="740" y="88"/>
                  <a:pt x="740" y="89"/>
                </a:cubicBezTo>
                <a:cubicBezTo>
                  <a:pt x="740" y="89"/>
                  <a:pt x="741" y="89"/>
                  <a:pt x="740" y="89"/>
                </a:cubicBezTo>
                <a:cubicBezTo>
                  <a:pt x="740" y="90"/>
                  <a:pt x="739" y="89"/>
                  <a:pt x="739" y="89"/>
                </a:cubicBezTo>
                <a:cubicBezTo>
                  <a:pt x="738" y="89"/>
                  <a:pt x="738" y="90"/>
                  <a:pt x="738" y="90"/>
                </a:cubicBezTo>
                <a:cubicBezTo>
                  <a:pt x="737" y="90"/>
                  <a:pt x="737" y="91"/>
                  <a:pt x="738" y="91"/>
                </a:cubicBezTo>
                <a:cubicBezTo>
                  <a:pt x="738" y="91"/>
                  <a:pt x="738" y="91"/>
                  <a:pt x="738" y="91"/>
                </a:cubicBezTo>
                <a:cubicBezTo>
                  <a:pt x="738" y="91"/>
                  <a:pt x="738" y="91"/>
                  <a:pt x="738" y="91"/>
                </a:cubicBezTo>
                <a:cubicBezTo>
                  <a:pt x="739" y="91"/>
                  <a:pt x="739" y="91"/>
                  <a:pt x="739" y="91"/>
                </a:cubicBezTo>
                <a:cubicBezTo>
                  <a:pt x="739" y="91"/>
                  <a:pt x="739" y="91"/>
                  <a:pt x="740" y="91"/>
                </a:cubicBezTo>
                <a:cubicBezTo>
                  <a:pt x="740" y="91"/>
                  <a:pt x="739" y="91"/>
                  <a:pt x="739" y="91"/>
                </a:cubicBezTo>
                <a:cubicBezTo>
                  <a:pt x="739" y="91"/>
                  <a:pt x="738" y="91"/>
                  <a:pt x="738" y="91"/>
                </a:cubicBezTo>
                <a:cubicBezTo>
                  <a:pt x="738" y="91"/>
                  <a:pt x="737" y="92"/>
                  <a:pt x="737" y="92"/>
                </a:cubicBezTo>
                <a:cubicBezTo>
                  <a:pt x="738" y="92"/>
                  <a:pt x="739" y="92"/>
                  <a:pt x="740" y="92"/>
                </a:cubicBezTo>
                <a:cubicBezTo>
                  <a:pt x="741" y="91"/>
                  <a:pt x="742" y="91"/>
                  <a:pt x="743" y="90"/>
                </a:cubicBezTo>
                <a:cubicBezTo>
                  <a:pt x="744" y="90"/>
                  <a:pt x="744" y="90"/>
                  <a:pt x="745" y="90"/>
                </a:cubicBezTo>
                <a:cubicBezTo>
                  <a:pt x="746" y="90"/>
                  <a:pt x="746" y="89"/>
                  <a:pt x="747" y="89"/>
                </a:cubicBezTo>
                <a:cubicBezTo>
                  <a:pt x="747" y="88"/>
                  <a:pt x="748" y="88"/>
                  <a:pt x="749" y="88"/>
                </a:cubicBezTo>
                <a:cubicBezTo>
                  <a:pt x="749" y="88"/>
                  <a:pt x="749" y="87"/>
                  <a:pt x="750" y="87"/>
                </a:cubicBezTo>
                <a:cubicBezTo>
                  <a:pt x="751" y="87"/>
                  <a:pt x="752" y="87"/>
                  <a:pt x="753" y="87"/>
                </a:cubicBezTo>
                <a:cubicBezTo>
                  <a:pt x="754" y="87"/>
                  <a:pt x="756" y="87"/>
                  <a:pt x="755" y="87"/>
                </a:cubicBezTo>
                <a:cubicBezTo>
                  <a:pt x="755" y="87"/>
                  <a:pt x="754" y="87"/>
                  <a:pt x="753" y="87"/>
                </a:cubicBezTo>
                <a:cubicBezTo>
                  <a:pt x="752" y="87"/>
                  <a:pt x="751" y="87"/>
                  <a:pt x="752" y="87"/>
                </a:cubicBezTo>
                <a:cubicBezTo>
                  <a:pt x="752" y="88"/>
                  <a:pt x="753" y="87"/>
                  <a:pt x="754" y="87"/>
                </a:cubicBezTo>
                <a:cubicBezTo>
                  <a:pt x="754" y="88"/>
                  <a:pt x="754" y="88"/>
                  <a:pt x="753" y="88"/>
                </a:cubicBezTo>
                <a:cubicBezTo>
                  <a:pt x="752" y="88"/>
                  <a:pt x="751" y="87"/>
                  <a:pt x="750" y="88"/>
                </a:cubicBezTo>
                <a:cubicBezTo>
                  <a:pt x="749" y="88"/>
                  <a:pt x="749" y="88"/>
                  <a:pt x="748" y="89"/>
                </a:cubicBezTo>
                <a:cubicBezTo>
                  <a:pt x="746" y="89"/>
                  <a:pt x="746" y="89"/>
                  <a:pt x="745" y="90"/>
                </a:cubicBezTo>
                <a:cubicBezTo>
                  <a:pt x="745" y="90"/>
                  <a:pt x="744" y="90"/>
                  <a:pt x="743" y="90"/>
                </a:cubicBezTo>
                <a:cubicBezTo>
                  <a:pt x="742" y="90"/>
                  <a:pt x="741" y="91"/>
                  <a:pt x="741" y="91"/>
                </a:cubicBezTo>
                <a:cubicBezTo>
                  <a:pt x="740" y="92"/>
                  <a:pt x="739" y="92"/>
                  <a:pt x="738" y="92"/>
                </a:cubicBezTo>
                <a:cubicBezTo>
                  <a:pt x="738" y="92"/>
                  <a:pt x="738" y="92"/>
                  <a:pt x="738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9" y="93"/>
                  <a:pt x="739" y="93"/>
                  <a:pt x="740" y="92"/>
                </a:cubicBezTo>
                <a:cubicBezTo>
                  <a:pt x="740" y="92"/>
                  <a:pt x="741" y="92"/>
                  <a:pt x="741" y="93"/>
                </a:cubicBezTo>
                <a:cubicBezTo>
                  <a:pt x="742" y="93"/>
                  <a:pt x="742" y="93"/>
                  <a:pt x="742" y="93"/>
                </a:cubicBezTo>
                <a:cubicBezTo>
                  <a:pt x="743" y="93"/>
                  <a:pt x="744" y="92"/>
                  <a:pt x="745" y="92"/>
                </a:cubicBezTo>
                <a:cubicBezTo>
                  <a:pt x="746" y="92"/>
                  <a:pt x="745" y="92"/>
                  <a:pt x="745" y="93"/>
                </a:cubicBezTo>
                <a:cubicBezTo>
                  <a:pt x="745" y="93"/>
                  <a:pt x="744" y="93"/>
                  <a:pt x="744" y="93"/>
                </a:cubicBezTo>
                <a:cubicBezTo>
                  <a:pt x="743" y="93"/>
                  <a:pt x="743" y="93"/>
                  <a:pt x="742" y="93"/>
                </a:cubicBezTo>
                <a:cubicBezTo>
                  <a:pt x="742" y="94"/>
                  <a:pt x="741" y="93"/>
                  <a:pt x="741" y="93"/>
                </a:cubicBezTo>
                <a:cubicBezTo>
                  <a:pt x="741" y="93"/>
                  <a:pt x="740" y="93"/>
                  <a:pt x="740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38" y="94"/>
                  <a:pt x="738" y="94"/>
                  <a:pt x="738" y="94"/>
                </a:cubicBezTo>
                <a:cubicBezTo>
                  <a:pt x="738" y="95"/>
                  <a:pt x="737" y="95"/>
                  <a:pt x="737" y="95"/>
                </a:cubicBezTo>
                <a:cubicBezTo>
                  <a:pt x="737" y="96"/>
                  <a:pt x="738" y="95"/>
                  <a:pt x="738" y="95"/>
                </a:cubicBezTo>
                <a:cubicBezTo>
                  <a:pt x="738" y="96"/>
                  <a:pt x="738" y="96"/>
                  <a:pt x="738" y="96"/>
                </a:cubicBezTo>
                <a:cubicBezTo>
                  <a:pt x="739" y="96"/>
                  <a:pt x="738" y="96"/>
                  <a:pt x="738" y="95"/>
                </a:cubicBezTo>
                <a:cubicBezTo>
                  <a:pt x="738" y="95"/>
                  <a:pt x="739" y="95"/>
                  <a:pt x="739" y="95"/>
                </a:cubicBezTo>
                <a:cubicBezTo>
                  <a:pt x="739" y="95"/>
                  <a:pt x="740" y="94"/>
                  <a:pt x="740" y="94"/>
                </a:cubicBezTo>
                <a:cubicBezTo>
                  <a:pt x="740" y="94"/>
                  <a:pt x="740" y="95"/>
                  <a:pt x="739" y="95"/>
                </a:cubicBezTo>
                <a:cubicBezTo>
                  <a:pt x="739" y="95"/>
                  <a:pt x="739" y="95"/>
                  <a:pt x="739" y="95"/>
                </a:cubicBezTo>
                <a:cubicBezTo>
                  <a:pt x="740" y="95"/>
                  <a:pt x="740" y="95"/>
                  <a:pt x="741" y="95"/>
                </a:cubicBezTo>
                <a:cubicBezTo>
                  <a:pt x="741" y="94"/>
                  <a:pt x="741" y="94"/>
                  <a:pt x="741" y="95"/>
                </a:cubicBezTo>
                <a:cubicBezTo>
                  <a:pt x="741" y="95"/>
                  <a:pt x="740" y="96"/>
                  <a:pt x="740" y="96"/>
                </a:cubicBezTo>
                <a:cubicBezTo>
                  <a:pt x="740" y="97"/>
                  <a:pt x="741" y="96"/>
                  <a:pt x="742" y="96"/>
                </a:cubicBezTo>
                <a:cubicBezTo>
                  <a:pt x="743" y="95"/>
                  <a:pt x="744" y="95"/>
                  <a:pt x="744" y="94"/>
                </a:cubicBezTo>
                <a:cubicBezTo>
                  <a:pt x="745" y="94"/>
                  <a:pt x="748" y="94"/>
                  <a:pt x="749" y="94"/>
                </a:cubicBezTo>
                <a:cubicBezTo>
                  <a:pt x="749" y="94"/>
                  <a:pt x="750" y="95"/>
                  <a:pt x="749" y="94"/>
                </a:cubicBezTo>
                <a:cubicBezTo>
                  <a:pt x="749" y="94"/>
                  <a:pt x="748" y="94"/>
                  <a:pt x="747" y="94"/>
                </a:cubicBezTo>
                <a:cubicBezTo>
                  <a:pt x="746" y="94"/>
                  <a:pt x="746" y="94"/>
                  <a:pt x="745" y="94"/>
                </a:cubicBezTo>
                <a:cubicBezTo>
                  <a:pt x="744" y="95"/>
                  <a:pt x="744" y="95"/>
                  <a:pt x="743" y="95"/>
                </a:cubicBezTo>
                <a:cubicBezTo>
                  <a:pt x="743" y="96"/>
                  <a:pt x="742" y="96"/>
                  <a:pt x="741" y="96"/>
                </a:cubicBezTo>
                <a:cubicBezTo>
                  <a:pt x="741" y="96"/>
                  <a:pt x="741" y="96"/>
                  <a:pt x="740" y="96"/>
                </a:cubicBezTo>
                <a:cubicBezTo>
                  <a:pt x="740" y="97"/>
                  <a:pt x="739" y="98"/>
                  <a:pt x="739" y="98"/>
                </a:cubicBezTo>
                <a:cubicBezTo>
                  <a:pt x="739" y="98"/>
                  <a:pt x="740" y="97"/>
                  <a:pt x="740" y="97"/>
                </a:cubicBezTo>
                <a:cubicBezTo>
                  <a:pt x="740" y="97"/>
                  <a:pt x="741" y="97"/>
                  <a:pt x="741" y="97"/>
                </a:cubicBezTo>
                <a:cubicBezTo>
                  <a:pt x="741" y="97"/>
                  <a:pt x="741" y="97"/>
                  <a:pt x="741" y="98"/>
                </a:cubicBezTo>
                <a:cubicBezTo>
                  <a:pt x="741" y="98"/>
                  <a:pt x="741" y="99"/>
                  <a:pt x="740" y="99"/>
                </a:cubicBezTo>
                <a:cubicBezTo>
                  <a:pt x="740" y="99"/>
                  <a:pt x="740" y="99"/>
                  <a:pt x="740" y="100"/>
                </a:cubicBezTo>
                <a:cubicBezTo>
                  <a:pt x="740" y="100"/>
                  <a:pt x="742" y="99"/>
                  <a:pt x="742" y="99"/>
                </a:cubicBezTo>
                <a:cubicBezTo>
                  <a:pt x="743" y="98"/>
                  <a:pt x="743" y="98"/>
                  <a:pt x="743" y="99"/>
                </a:cubicBezTo>
                <a:cubicBezTo>
                  <a:pt x="743" y="99"/>
                  <a:pt x="743" y="99"/>
                  <a:pt x="744" y="99"/>
                </a:cubicBezTo>
                <a:cubicBezTo>
                  <a:pt x="744" y="99"/>
                  <a:pt x="743" y="99"/>
                  <a:pt x="743" y="99"/>
                </a:cubicBezTo>
                <a:cubicBezTo>
                  <a:pt x="742" y="99"/>
                  <a:pt x="741" y="100"/>
                  <a:pt x="741" y="100"/>
                </a:cubicBezTo>
                <a:cubicBezTo>
                  <a:pt x="740" y="100"/>
                  <a:pt x="740" y="100"/>
                  <a:pt x="739" y="100"/>
                </a:cubicBezTo>
                <a:cubicBezTo>
                  <a:pt x="739" y="101"/>
                  <a:pt x="739" y="101"/>
                  <a:pt x="739" y="102"/>
                </a:cubicBezTo>
                <a:cubicBezTo>
                  <a:pt x="739" y="102"/>
                  <a:pt x="739" y="102"/>
                  <a:pt x="739" y="103"/>
                </a:cubicBezTo>
                <a:cubicBezTo>
                  <a:pt x="739" y="103"/>
                  <a:pt x="738" y="104"/>
                  <a:pt x="738" y="104"/>
                </a:cubicBezTo>
                <a:cubicBezTo>
                  <a:pt x="739" y="104"/>
                  <a:pt x="739" y="104"/>
                  <a:pt x="740" y="103"/>
                </a:cubicBezTo>
                <a:cubicBezTo>
                  <a:pt x="740" y="103"/>
                  <a:pt x="741" y="102"/>
                  <a:pt x="741" y="103"/>
                </a:cubicBezTo>
                <a:cubicBezTo>
                  <a:pt x="741" y="103"/>
                  <a:pt x="742" y="103"/>
                  <a:pt x="742" y="102"/>
                </a:cubicBezTo>
                <a:cubicBezTo>
                  <a:pt x="742" y="102"/>
                  <a:pt x="742" y="101"/>
                  <a:pt x="743" y="101"/>
                </a:cubicBezTo>
                <a:cubicBezTo>
                  <a:pt x="743" y="101"/>
                  <a:pt x="743" y="100"/>
                  <a:pt x="744" y="100"/>
                </a:cubicBezTo>
                <a:cubicBezTo>
                  <a:pt x="744" y="100"/>
                  <a:pt x="744" y="101"/>
                  <a:pt x="743" y="101"/>
                </a:cubicBezTo>
                <a:cubicBezTo>
                  <a:pt x="743" y="102"/>
                  <a:pt x="743" y="102"/>
                  <a:pt x="742" y="102"/>
                </a:cubicBezTo>
                <a:cubicBezTo>
                  <a:pt x="742" y="103"/>
                  <a:pt x="743" y="103"/>
                  <a:pt x="743" y="102"/>
                </a:cubicBezTo>
                <a:cubicBezTo>
                  <a:pt x="744" y="102"/>
                  <a:pt x="745" y="102"/>
                  <a:pt x="745" y="102"/>
                </a:cubicBezTo>
                <a:cubicBezTo>
                  <a:pt x="745" y="102"/>
                  <a:pt x="745" y="101"/>
                  <a:pt x="745" y="101"/>
                </a:cubicBezTo>
                <a:cubicBezTo>
                  <a:pt x="745" y="101"/>
                  <a:pt x="744" y="101"/>
                  <a:pt x="745" y="101"/>
                </a:cubicBezTo>
                <a:cubicBezTo>
                  <a:pt x="745" y="101"/>
                  <a:pt x="746" y="101"/>
                  <a:pt x="745" y="101"/>
                </a:cubicBezTo>
                <a:cubicBezTo>
                  <a:pt x="745" y="101"/>
                  <a:pt x="746" y="100"/>
                  <a:pt x="746" y="100"/>
                </a:cubicBezTo>
                <a:cubicBezTo>
                  <a:pt x="747" y="100"/>
                  <a:pt x="747" y="100"/>
                  <a:pt x="747" y="99"/>
                </a:cubicBezTo>
                <a:cubicBezTo>
                  <a:pt x="747" y="99"/>
                  <a:pt x="747" y="99"/>
                  <a:pt x="746" y="98"/>
                </a:cubicBezTo>
                <a:cubicBezTo>
                  <a:pt x="746" y="98"/>
                  <a:pt x="746" y="97"/>
                  <a:pt x="747" y="97"/>
                </a:cubicBezTo>
                <a:cubicBezTo>
                  <a:pt x="747" y="98"/>
                  <a:pt x="747" y="98"/>
                  <a:pt x="747" y="97"/>
                </a:cubicBezTo>
                <a:cubicBezTo>
                  <a:pt x="747" y="97"/>
                  <a:pt x="748" y="97"/>
                  <a:pt x="747" y="98"/>
                </a:cubicBezTo>
                <a:cubicBezTo>
                  <a:pt x="747" y="98"/>
                  <a:pt x="747" y="98"/>
                  <a:pt x="747" y="99"/>
                </a:cubicBezTo>
                <a:cubicBezTo>
                  <a:pt x="747" y="100"/>
                  <a:pt x="747" y="100"/>
                  <a:pt x="748" y="100"/>
                </a:cubicBezTo>
                <a:cubicBezTo>
                  <a:pt x="748" y="100"/>
                  <a:pt x="749" y="100"/>
                  <a:pt x="749" y="100"/>
                </a:cubicBezTo>
                <a:cubicBezTo>
                  <a:pt x="749" y="100"/>
                  <a:pt x="749" y="99"/>
                  <a:pt x="749" y="100"/>
                </a:cubicBezTo>
                <a:cubicBezTo>
                  <a:pt x="749" y="100"/>
                  <a:pt x="749" y="100"/>
                  <a:pt x="749" y="100"/>
                </a:cubicBezTo>
                <a:cubicBezTo>
                  <a:pt x="749" y="100"/>
                  <a:pt x="749" y="100"/>
                  <a:pt x="749" y="101"/>
                </a:cubicBezTo>
                <a:cubicBezTo>
                  <a:pt x="749" y="101"/>
                  <a:pt x="749" y="101"/>
                  <a:pt x="749" y="101"/>
                </a:cubicBezTo>
                <a:cubicBezTo>
                  <a:pt x="749" y="102"/>
                  <a:pt x="749" y="102"/>
                  <a:pt x="750" y="102"/>
                </a:cubicBezTo>
                <a:cubicBezTo>
                  <a:pt x="750" y="102"/>
                  <a:pt x="750" y="102"/>
                  <a:pt x="750" y="102"/>
                </a:cubicBezTo>
                <a:cubicBezTo>
                  <a:pt x="750" y="103"/>
                  <a:pt x="750" y="103"/>
                  <a:pt x="749" y="102"/>
                </a:cubicBezTo>
                <a:cubicBezTo>
                  <a:pt x="748" y="102"/>
                  <a:pt x="748" y="102"/>
                  <a:pt x="748" y="101"/>
                </a:cubicBezTo>
                <a:cubicBezTo>
                  <a:pt x="748" y="101"/>
                  <a:pt x="748" y="100"/>
                  <a:pt x="747" y="100"/>
                </a:cubicBezTo>
                <a:cubicBezTo>
                  <a:pt x="747" y="100"/>
                  <a:pt x="746" y="101"/>
                  <a:pt x="746" y="101"/>
                </a:cubicBezTo>
                <a:cubicBezTo>
                  <a:pt x="746" y="101"/>
                  <a:pt x="746" y="101"/>
                  <a:pt x="746" y="101"/>
                </a:cubicBezTo>
                <a:cubicBezTo>
                  <a:pt x="746" y="102"/>
                  <a:pt x="746" y="102"/>
                  <a:pt x="746" y="102"/>
                </a:cubicBezTo>
                <a:cubicBezTo>
                  <a:pt x="746" y="102"/>
                  <a:pt x="745" y="102"/>
                  <a:pt x="745" y="102"/>
                </a:cubicBezTo>
                <a:cubicBezTo>
                  <a:pt x="744" y="102"/>
                  <a:pt x="743" y="103"/>
                  <a:pt x="743" y="103"/>
                </a:cubicBezTo>
                <a:cubicBezTo>
                  <a:pt x="742" y="103"/>
                  <a:pt x="741" y="104"/>
                  <a:pt x="741" y="104"/>
                </a:cubicBezTo>
                <a:cubicBezTo>
                  <a:pt x="741" y="104"/>
                  <a:pt x="740" y="105"/>
                  <a:pt x="740" y="105"/>
                </a:cubicBezTo>
                <a:cubicBezTo>
                  <a:pt x="740" y="105"/>
                  <a:pt x="740" y="106"/>
                  <a:pt x="741" y="106"/>
                </a:cubicBezTo>
                <a:cubicBezTo>
                  <a:pt x="741" y="106"/>
                  <a:pt x="742" y="105"/>
                  <a:pt x="743" y="105"/>
                </a:cubicBezTo>
                <a:cubicBezTo>
                  <a:pt x="743" y="105"/>
                  <a:pt x="743" y="105"/>
                  <a:pt x="742" y="106"/>
                </a:cubicBezTo>
                <a:cubicBezTo>
                  <a:pt x="742" y="106"/>
                  <a:pt x="741" y="106"/>
                  <a:pt x="740" y="106"/>
                </a:cubicBezTo>
                <a:cubicBezTo>
                  <a:pt x="740" y="106"/>
                  <a:pt x="739" y="106"/>
                  <a:pt x="739" y="106"/>
                </a:cubicBezTo>
                <a:cubicBezTo>
                  <a:pt x="739" y="107"/>
                  <a:pt x="739" y="107"/>
                  <a:pt x="740" y="107"/>
                </a:cubicBezTo>
                <a:cubicBezTo>
                  <a:pt x="740" y="107"/>
                  <a:pt x="740" y="108"/>
                  <a:pt x="740" y="108"/>
                </a:cubicBezTo>
                <a:cubicBezTo>
                  <a:pt x="741" y="108"/>
                  <a:pt x="742" y="108"/>
                  <a:pt x="742" y="108"/>
                </a:cubicBezTo>
                <a:cubicBezTo>
                  <a:pt x="743" y="108"/>
                  <a:pt x="742" y="108"/>
                  <a:pt x="742" y="108"/>
                </a:cubicBezTo>
                <a:cubicBezTo>
                  <a:pt x="741" y="108"/>
                  <a:pt x="740" y="108"/>
                  <a:pt x="741" y="108"/>
                </a:cubicBezTo>
                <a:cubicBezTo>
                  <a:pt x="742" y="109"/>
                  <a:pt x="743" y="109"/>
                  <a:pt x="744" y="108"/>
                </a:cubicBezTo>
                <a:cubicBezTo>
                  <a:pt x="744" y="108"/>
                  <a:pt x="744" y="108"/>
                  <a:pt x="743" y="109"/>
                </a:cubicBezTo>
                <a:cubicBezTo>
                  <a:pt x="743" y="109"/>
                  <a:pt x="741" y="109"/>
                  <a:pt x="741" y="109"/>
                </a:cubicBezTo>
                <a:cubicBezTo>
                  <a:pt x="740" y="109"/>
                  <a:pt x="740" y="109"/>
                  <a:pt x="740" y="109"/>
                </a:cubicBezTo>
                <a:cubicBezTo>
                  <a:pt x="740" y="110"/>
                  <a:pt x="741" y="110"/>
                  <a:pt x="741" y="110"/>
                </a:cubicBezTo>
                <a:cubicBezTo>
                  <a:pt x="741" y="110"/>
                  <a:pt x="741" y="110"/>
                  <a:pt x="741" y="111"/>
                </a:cubicBezTo>
                <a:cubicBezTo>
                  <a:pt x="742" y="111"/>
                  <a:pt x="742" y="110"/>
                  <a:pt x="743" y="110"/>
                </a:cubicBezTo>
                <a:cubicBezTo>
                  <a:pt x="744" y="109"/>
                  <a:pt x="744" y="109"/>
                  <a:pt x="744" y="110"/>
                </a:cubicBezTo>
                <a:cubicBezTo>
                  <a:pt x="744" y="110"/>
                  <a:pt x="743" y="110"/>
                  <a:pt x="743" y="110"/>
                </a:cubicBezTo>
                <a:cubicBezTo>
                  <a:pt x="742" y="110"/>
                  <a:pt x="742" y="111"/>
                  <a:pt x="742" y="111"/>
                </a:cubicBezTo>
                <a:cubicBezTo>
                  <a:pt x="742" y="111"/>
                  <a:pt x="742" y="111"/>
                  <a:pt x="743" y="111"/>
                </a:cubicBezTo>
                <a:cubicBezTo>
                  <a:pt x="744" y="111"/>
                  <a:pt x="745" y="111"/>
                  <a:pt x="745" y="110"/>
                </a:cubicBezTo>
                <a:cubicBezTo>
                  <a:pt x="746" y="110"/>
                  <a:pt x="745" y="111"/>
                  <a:pt x="745" y="111"/>
                </a:cubicBezTo>
                <a:cubicBezTo>
                  <a:pt x="744" y="111"/>
                  <a:pt x="743" y="112"/>
                  <a:pt x="743" y="112"/>
                </a:cubicBezTo>
                <a:cubicBezTo>
                  <a:pt x="742" y="112"/>
                  <a:pt x="742" y="113"/>
                  <a:pt x="743" y="113"/>
                </a:cubicBezTo>
                <a:cubicBezTo>
                  <a:pt x="743" y="113"/>
                  <a:pt x="744" y="112"/>
                  <a:pt x="745" y="112"/>
                </a:cubicBezTo>
                <a:cubicBezTo>
                  <a:pt x="745" y="112"/>
                  <a:pt x="744" y="112"/>
                  <a:pt x="744" y="112"/>
                </a:cubicBezTo>
                <a:cubicBezTo>
                  <a:pt x="744" y="113"/>
                  <a:pt x="743" y="113"/>
                  <a:pt x="742" y="113"/>
                </a:cubicBezTo>
                <a:cubicBezTo>
                  <a:pt x="742" y="114"/>
                  <a:pt x="741" y="114"/>
                  <a:pt x="742" y="114"/>
                </a:cubicBezTo>
                <a:cubicBezTo>
                  <a:pt x="742" y="114"/>
                  <a:pt x="742" y="115"/>
                  <a:pt x="742" y="115"/>
                </a:cubicBezTo>
                <a:cubicBezTo>
                  <a:pt x="742" y="115"/>
                  <a:pt x="743" y="115"/>
                  <a:pt x="743" y="115"/>
                </a:cubicBezTo>
                <a:cubicBezTo>
                  <a:pt x="743" y="115"/>
                  <a:pt x="743" y="115"/>
                  <a:pt x="743" y="115"/>
                </a:cubicBezTo>
                <a:cubicBezTo>
                  <a:pt x="743" y="116"/>
                  <a:pt x="743" y="115"/>
                  <a:pt x="744" y="116"/>
                </a:cubicBezTo>
                <a:cubicBezTo>
                  <a:pt x="744" y="116"/>
                  <a:pt x="744" y="116"/>
                  <a:pt x="744" y="116"/>
                </a:cubicBezTo>
                <a:cubicBezTo>
                  <a:pt x="745" y="116"/>
                  <a:pt x="744" y="116"/>
                  <a:pt x="744" y="116"/>
                </a:cubicBezTo>
                <a:cubicBezTo>
                  <a:pt x="743" y="117"/>
                  <a:pt x="743" y="117"/>
                  <a:pt x="743" y="117"/>
                </a:cubicBezTo>
                <a:cubicBezTo>
                  <a:pt x="743" y="117"/>
                  <a:pt x="744" y="117"/>
                  <a:pt x="744" y="117"/>
                </a:cubicBezTo>
                <a:cubicBezTo>
                  <a:pt x="744" y="117"/>
                  <a:pt x="746" y="117"/>
                  <a:pt x="746" y="117"/>
                </a:cubicBezTo>
                <a:cubicBezTo>
                  <a:pt x="746" y="116"/>
                  <a:pt x="746" y="116"/>
                  <a:pt x="747" y="116"/>
                </a:cubicBezTo>
                <a:cubicBezTo>
                  <a:pt x="747" y="116"/>
                  <a:pt x="747" y="116"/>
                  <a:pt x="747" y="117"/>
                </a:cubicBezTo>
                <a:cubicBezTo>
                  <a:pt x="747" y="117"/>
                  <a:pt x="746" y="117"/>
                  <a:pt x="746" y="117"/>
                </a:cubicBezTo>
                <a:cubicBezTo>
                  <a:pt x="745" y="117"/>
                  <a:pt x="745" y="118"/>
                  <a:pt x="744" y="118"/>
                </a:cubicBezTo>
                <a:cubicBezTo>
                  <a:pt x="744" y="118"/>
                  <a:pt x="744" y="118"/>
                  <a:pt x="744" y="119"/>
                </a:cubicBezTo>
                <a:cubicBezTo>
                  <a:pt x="745" y="119"/>
                  <a:pt x="746" y="118"/>
                  <a:pt x="746" y="118"/>
                </a:cubicBezTo>
                <a:cubicBezTo>
                  <a:pt x="747" y="117"/>
                  <a:pt x="747" y="118"/>
                  <a:pt x="746" y="118"/>
                </a:cubicBezTo>
                <a:cubicBezTo>
                  <a:pt x="746" y="118"/>
                  <a:pt x="744" y="119"/>
                  <a:pt x="745" y="119"/>
                </a:cubicBezTo>
                <a:cubicBezTo>
                  <a:pt x="745" y="119"/>
                  <a:pt x="746" y="119"/>
                  <a:pt x="746" y="119"/>
                </a:cubicBezTo>
                <a:cubicBezTo>
                  <a:pt x="746" y="118"/>
                  <a:pt x="746" y="119"/>
                  <a:pt x="745" y="119"/>
                </a:cubicBezTo>
                <a:cubicBezTo>
                  <a:pt x="745" y="119"/>
                  <a:pt x="745" y="119"/>
                  <a:pt x="745" y="119"/>
                </a:cubicBezTo>
                <a:cubicBezTo>
                  <a:pt x="746" y="119"/>
                  <a:pt x="747" y="119"/>
                  <a:pt x="747" y="120"/>
                </a:cubicBezTo>
                <a:cubicBezTo>
                  <a:pt x="746" y="120"/>
                  <a:pt x="746" y="120"/>
                  <a:pt x="745" y="120"/>
                </a:cubicBezTo>
                <a:cubicBezTo>
                  <a:pt x="744" y="120"/>
                  <a:pt x="744" y="120"/>
                  <a:pt x="744" y="120"/>
                </a:cubicBezTo>
                <a:cubicBezTo>
                  <a:pt x="744" y="120"/>
                  <a:pt x="745" y="121"/>
                  <a:pt x="745" y="120"/>
                </a:cubicBezTo>
                <a:cubicBezTo>
                  <a:pt x="746" y="120"/>
                  <a:pt x="748" y="120"/>
                  <a:pt x="748" y="120"/>
                </a:cubicBezTo>
                <a:cubicBezTo>
                  <a:pt x="748" y="120"/>
                  <a:pt x="748" y="120"/>
                  <a:pt x="747" y="120"/>
                </a:cubicBezTo>
                <a:cubicBezTo>
                  <a:pt x="747" y="120"/>
                  <a:pt x="746" y="120"/>
                  <a:pt x="746" y="121"/>
                </a:cubicBezTo>
                <a:cubicBezTo>
                  <a:pt x="745" y="121"/>
                  <a:pt x="745" y="121"/>
                  <a:pt x="745" y="121"/>
                </a:cubicBezTo>
                <a:cubicBezTo>
                  <a:pt x="745" y="121"/>
                  <a:pt x="745" y="121"/>
                  <a:pt x="745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1"/>
                  <a:pt x="746" y="121"/>
                  <a:pt x="745" y="122"/>
                </a:cubicBezTo>
                <a:cubicBezTo>
                  <a:pt x="745" y="122"/>
                  <a:pt x="745" y="122"/>
                  <a:pt x="746" y="122"/>
                </a:cubicBezTo>
                <a:cubicBezTo>
                  <a:pt x="746" y="122"/>
                  <a:pt x="747" y="121"/>
                  <a:pt x="747" y="121"/>
                </a:cubicBezTo>
                <a:cubicBezTo>
                  <a:pt x="747" y="121"/>
                  <a:pt x="748" y="121"/>
                  <a:pt x="747" y="122"/>
                </a:cubicBezTo>
                <a:cubicBezTo>
                  <a:pt x="747" y="122"/>
                  <a:pt x="746" y="122"/>
                  <a:pt x="746" y="122"/>
                </a:cubicBezTo>
                <a:cubicBezTo>
                  <a:pt x="747" y="123"/>
                  <a:pt x="747" y="122"/>
                  <a:pt x="748" y="122"/>
                </a:cubicBezTo>
                <a:cubicBezTo>
                  <a:pt x="748" y="122"/>
                  <a:pt x="748" y="122"/>
                  <a:pt x="749" y="122"/>
                </a:cubicBezTo>
                <a:cubicBezTo>
                  <a:pt x="749" y="121"/>
                  <a:pt x="750" y="121"/>
                  <a:pt x="749" y="121"/>
                </a:cubicBezTo>
                <a:cubicBezTo>
                  <a:pt x="749" y="122"/>
                  <a:pt x="749" y="122"/>
                  <a:pt x="749" y="122"/>
                </a:cubicBezTo>
                <a:cubicBezTo>
                  <a:pt x="748" y="122"/>
                  <a:pt x="748" y="123"/>
                  <a:pt x="747" y="124"/>
                </a:cubicBezTo>
                <a:cubicBezTo>
                  <a:pt x="747" y="124"/>
                  <a:pt x="748" y="124"/>
                  <a:pt x="748" y="123"/>
                </a:cubicBezTo>
                <a:cubicBezTo>
                  <a:pt x="749" y="123"/>
                  <a:pt x="749" y="123"/>
                  <a:pt x="749" y="123"/>
                </a:cubicBezTo>
                <a:cubicBezTo>
                  <a:pt x="750" y="123"/>
                  <a:pt x="749" y="123"/>
                  <a:pt x="749" y="123"/>
                </a:cubicBezTo>
                <a:cubicBezTo>
                  <a:pt x="749" y="124"/>
                  <a:pt x="748" y="124"/>
                  <a:pt x="748" y="124"/>
                </a:cubicBezTo>
                <a:cubicBezTo>
                  <a:pt x="747" y="125"/>
                  <a:pt x="747" y="125"/>
                  <a:pt x="747" y="125"/>
                </a:cubicBezTo>
                <a:cubicBezTo>
                  <a:pt x="747" y="126"/>
                  <a:pt x="748" y="126"/>
                  <a:pt x="749" y="126"/>
                </a:cubicBezTo>
                <a:cubicBezTo>
                  <a:pt x="749" y="125"/>
                  <a:pt x="749" y="125"/>
                  <a:pt x="749" y="125"/>
                </a:cubicBezTo>
                <a:cubicBezTo>
                  <a:pt x="750" y="124"/>
                  <a:pt x="750" y="125"/>
                  <a:pt x="751" y="124"/>
                </a:cubicBezTo>
                <a:cubicBezTo>
                  <a:pt x="751" y="124"/>
                  <a:pt x="751" y="124"/>
                  <a:pt x="751" y="124"/>
                </a:cubicBezTo>
                <a:cubicBezTo>
                  <a:pt x="752" y="124"/>
                  <a:pt x="752" y="124"/>
                  <a:pt x="752" y="124"/>
                </a:cubicBezTo>
                <a:cubicBezTo>
                  <a:pt x="752" y="124"/>
                  <a:pt x="753" y="124"/>
                  <a:pt x="753" y="124"/>
                </a:cubicBezTo>
                <a:cubicBezTo>
                  <a:pt x="753" y="124"/>
                  <a:pt x="753" y="124"/>
                  <a:pt x="753" y="124"/>
                </a:cubicBezTo>
                <a:cubicBezTo>
                  <a:pt x="753" y="125"/>
                  <a:pt x="753" y="125"/>
                  <a:pt x="754" y="124"/>
                </a:cubicBezTo>
                <a:cubicBezTo>
                  <a:pt x="754" y="124"/>
                  <a:pt x="754" y="124"/>
                  <a:pt x="754" y="124"/>
                </a:cubicBezTo>
                <a:cubicBezTo>
                  <a:pt x="755" y="124"/>
                  <a:pt x="755" y="124"/>
                  <a:pt x="756" y="123"/>
                </a:cubicBezTo>
                <a:cubicBezTo>
                  <a:pt x="756" y="123"/>
                  <a:pt x="756" y="123"/>
                  <a:pt x="757" y="123"/>
                </a:cubicBezTo>
                <a:cubicBezTo>
                  <a:pt x="757" y="123"/>
                  <a:pt x="757" y="123"/>
                  <a:pt x="757" y="124"/>
                </a:cubicBezTo>
                <a:cubicBezTo>
                  <a:pt x="756" y="124"/>
                  <a:pt x="756" y="124"/>
                  <a:pt x="755" y="124"/>
                </a:cubicBezTo>
                <a:cubicBezTo>
                  <a:pt x="754" y="125"/>
                  <a:pt x="754" y="125"/>
                  <a:pt x="755" y="125"/>
                </a:cubicBezTo>
                <a:cubicBezTo>
                  <a:pt x="755" y="125"/>
                  <a:pt x="755" y="125"/>
                  <a:pt x="756" y="124"/>
                </a:cubicBezTo>
                <a:cubicBezTo>
                  <a:pt x="756" y="124"/>
                  <a:pt x="757" y="124"/>
                  <a:pt x="757" y="124"/>
                </a:cubicBezTo>
                <a:cubicBezTo>
                  <a:pt x="757" y="124"/>
                  <a:pt x="757" y="123"/>
                  <a:pt x="758" y="123"/>
                </a:cubicBezTo>
                <a:cubicBezTo>
                  <a:pt x="758" y="123"/>
                  <a:pt x="758" y="123"/>
                  <a:pt x="759" y="123"/>
                </a:cubicBezTo>
                <a:cubicBezTo>
                  <a:pt x="759" y="123"/>
                  <a:pt x="758" y="122"/>
                  <a:pt x="759" y="122"/>
                </a:cubicBezTo>
                <a:cubicBezTo>
                  <a:pt x="759" y="122"/>
                  <a:pt x="759" y="122"/>
                  <a:pt x="760" y="121"/>
                </a:cubicBezTo>
                <a:cubicBezTo>
                  <a:pt x="760" y="121"/>
                  <a:pt x="760" y="122"/>
                  <a:pt x="760" y="122"/>
                </a:cubicBezTo>
                <a:cubicBezTo>
                  <a:pt x="760" y="122"/>
                  <a:pt x="760" y="122"/>
                  <a:pt x="760" y="123"/>
                </a:cubicBezTo>
                <a:cubicBezTo>
                  <a:pt x="760" y="123"/>
                  <a:pt x="760" y="123"/>
                  <a:pt x="759" y="123"/>
                </a:cubicBezTo>
                <a:cubicBezTo>
                  <a:pt x="759" y="123"/>
                  <a:pt x="759" y="123"/>
                  <a:pt x="758" y="124"/>
                </a:cubicBezTo>
                <a:cubicBezTo>
                  <a:pt x="758" y="124"/>
                  <a:pt x="757" y="125"/>
                  <a:pt x="757" y="125"/>
                </a:cubicBezTo>
                <a:cubicBezTo>
                  <a:pt x="756" y="126"/>
                  <a:pt x="757" y="125"/>
                  <a:pt x="757" y="125"/>
                </a:cubicBezTo>
                <a:cubicBezTo>
                  <a:pt x="758" y="125"/>
                  <a:pt x="758" y="124"/>
                  <a:pt x="758" y="124"/>
                </a:cubicBezTo>
                <a:cubicBezTo>
                  <a:pt x="759" y="124"/>
                  <a:pt x="759" y="124"/>
                  <a:pt x="760" y="124"/>
                </a:cubicBezTo>
                <a:cubicBezTo>
                  <a:pt x="760" y="123"/>
                  <a:pt x="761" y="123"/>
                  <a:pt x="761" y="122"/>
                </a:cubicBezTo>
                <a:cubicBezTo>
                  <a:pt x="762" y="122"/>
                  <a:pt x="761" y="122"/>
                  <a:pt x="761" y="123"/>
                </a:cubicBezTo>
                <a:cubicBezTo>
                  <a:pt x="761" y="123"/>
                  <a:pt x="762" y="122"/>
                  <a:pt x="763" y="122"/>
                </a:cubicBezTo>
                <a:cubicBezTo>
                  <a:pt x="763" y="122"/>
                  <a:pt x="762" y="123"/>
                  <a:pt x="761" y="123"/>
                </a:cubicBezTo>
                <a:cubicBezTo>
                  <a:pt x="761" y="123"/>
                  <a:pt x="761" y="124"/>
                  <a:pt x="761" y="124"/>
                </a:cubicBezTo>
                <a:cubicBezTo>
                  <a:pt x="761" y="124"/>
                  <a:pt x="761" y="124"/>
                  <a:pt x="760" y="124"/>
                </a:cubicBezTo>
                <a:cubicBezTo>
                  <a:pt x="760" y="125"/>
                  <a:pt x="759" y="125"/>
                  <a:pt x="759" y="125"/>
                </a:cubicBezTo>
                <a:cubicBezTo>
                  <a:pt x="759" y="126"/>
                  <a:pt x="759" y="126"/>
                  <a:pt x="759" y="127"/>
                </a:cubicBezTo>
                <a:cubicBezTo>
                  <a:pt x="759" y="127"/>
                  <a:pt x="760" y="126"/>
                  <a:pt x="761" y="126"/>
                </a:cubicBezTo>
                <a:cubicBezTo>
                  <a:pt x="761" y="126"/>
                  <a:pt x="761" y="125"/>
                  <a:pt x="761" y="126"/>
                </a:cubicBezTo>
                <a:cubicBezTo>
                  <a:pt x="761" y="126"/>
                  <a:pt x="761" y="127"/>
                  <a:pt x="760" y="127"/>
                </a:cubicBezTo>
                <a:cubicBezTo>
                  <a:pt x="760" y="127"/>
                  <a:pt x="761" y="127"/>
                  <a:pt x="762" y="127"/>
                </a:cubicBezTo>
                <a:cubicBezTo>
                  <a:pt x="762" y="127"/>
                  <a:pt x="763" y="126"/>
                  <a:pt x="763" y="125"/>
                </a:cubicBezTo>
                <a:cubicBezTo>
                  <a:pt x="764" y="125"/>
                  <a:pt x="764" y="125"/>
                  <a:pt x="763" y="126"/>
                </a:cubicBezTo>
                <a:cubicBezTo>
                  <a:pt x="763" y="126"/>
                  <a:pt x="762" y="127"/>
                  <a:pt x="762" y="127"/>
                </a:cubicBezTo>
                <a:cubicBezTo>
                  <a:pt x="761" y="128"/>
                  <a:pt x="761" y="128"/>
                  <a:pt x="760" y="129"/>
                </a:cubicBezTo>
                <a:cubicBezTo>
                  <a:pt x="760" y="129"/>
                  <a:pt x="762" y="128"/>
                  <a:pt x="763" y="128"/>
                </a:cubicBezTo>
                <a:cubicBezTo>
                  <a:pt x="763" y="127"/>
                  <a:pt x="764" y="127"/>
                  <a:pt x="764" y="127"/>
                </a:cubicBezTo>
                <a:cubicBezTo>
                  <a:pt x="764" y="126"/>
                  <a:pt x="764" y="127"/>
                  <a:pt x="763" y="128"/>
                </a:cubicBezTo>
                <a:cubicBezTo>
                  <a:pt x="763" y="128"/>
                  <a:pt x="762" y="128"/>
                  <a:pt x="761" y="128"/>
                </a:cubicBezTo>
                <a:cubicBezTo>
                  <a:pt x="761" y="129"/>
                  <a:pt x="760" y="129"/>
                  <a:pt x="760" y="129"/>
                </a:cubicBezTo>
                <a:cubicBezTo>
                  <a:pt x="761" y="130"/>
                  <a:pt x="761" y="129"/>
                  <a:pt x="761" y="129"/>
                </a:cubicBezTo>
                <a:cubicBezTo>
                  <a:pt x="762" y="129"/>
                  <a:pt x="761" y="130"/>
                  <a:pt x="762" y="130"/>
                </a:cubicBezTo>
                <a:cubicBezTo>
                  <a:pt x="762" y="130"/>
                  <a:pt x="762" y="130"/>
                  <a:pt x="762" y="129"/>
                </a:cubicBezTo>
                <a:cubicBezTo>
                  <a:pt x="762" y="129"/>
                  <a:pt x="762" y="130"/>
                  <a:pt x="762" y="130"/>
                </a:cubicBezTo>
                <a:cubicBezTo>
                  <a:pt x="762" y="130"/>
                  <a:pt x="763" y="130"/>
                  <a:pt x="763" y="130"/>
                </a:cubicBezTo>
                <a:cubicBezTo>
                  <a:pt x="763" y="129"/>
                  <a:pt x="764" y="129"/>
                  <a:pt x="764" y="129"/>
                </a:cubicBezTo>
                <a:cubicBezTo>
                  <a:pt x="764" y="128"/>
                  <a:pt x="763" y="129"/>
                  <a:pt x="763" y="130"/>
                </a:cubicBezTo>
                <a:cubicBezTo>
                  <a:pt x="763" y="130"/>
                  <a:pt x="764" y="130"/>
                  <a:pt x="764" y="130"/>
                </a:cubicBezTo>
                <a:cubicBezTo>
                  <a:pt x="764" y="131"/>
                  <a:pt x="764" y="131"/>
                  <a:pt x="764" y="130"/>
                </a:cubicBezTo>
                <a:cubicBezTo>
                  <a:pt x="765" y="130"/>
                  <a:pt x="765" y="129"/>
                  <a:pt x="765" y="129"/>
                </a:cubicBezTo>
                <a:cubicBezTo>
                  <a:pt x="765" y="129"/>
                  <a:pt x="765" y="128"/>
                  <a:pt x="765" y="128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5" y="128"/>
                  <a:pt x="766" y="127"/>
                  <a:pt x="766" y="128"/>
                </a:cubicBezTo>
                <a:cubicBezTo>
                  <a:pt x="766" y="128"/>
                  <a:pt x="765" y="129"/>
                  <a:pt x="765" y="129"/>
                </a:cubicBezTo>
                <a:cubicBezTo>
                  <a:pt x="765" y="129"/>
                  <a:pt x="765" y="130"/>
                  <a:pt x="765" y="130"/>
                </a:cubicBezTo>
                <a:cubicBezTo>
                  <a:pt x="765" y="130"/>
                  <a:pt x="764" y="131"/>
                  <a:pt x="764" y="131"/>
                </a:cubicBezTo>
                <a:cubicBezTo>
                  <a:pt x="764" y="131"/>
                  <a:pt x="765" y="131"/>
                  <a:pt x="766" y="131"/>
                </a:cubicBezTo>
                <a:cubicBezTo>
                  <a:pt x="766" y="131"/>
                  <a:pt x="767" y="131"/>
                  <a:pt x="767" y="130"/>
                </a:cubicBezTo>
                <a:cubicBezTo>
                  <a:pt x="767" y="130"/>
                  <a:pt x="767" y="130"/>
                  <a:pt x="767" y="130"/>
                </a:cubicBezTo>
                <a:cubicBezTo>
                  <a:pt x="767" y="131"/>
                  <a:pt x="768" y="130"/>
                  <a:pt x="768" y="130"/>
                </a:cubicBezTo>
                <a:cubicBezTo>
                  <a:pt x="768" y="130"/>
                  <a:pt x="768" y="130"/>
                  <a:pt x="768" y="129"/>
                </a:cubicBezTo>
                <a:cubicBezTo>
                  <a:pt x="768" y="129"/>
                  <a:pt x="766" y="129"/>
                  <a:pt x="767" y="129"/>
                </a:cubicBezTo>
                <a:cubicBezTo>
                  <a:pt x="767" y="129"/>
                  <a:pt x="767" y="129"/>
                  <a:pt x="768" y="129"/>
                </a:cubicBezTo>
                <a:cubicBezTo>
                  <a:pt x="768" y="129"/>
                  <a:pt x="769" y="129"/>
                  <a:pt x="769" y="130"/>
                </a:cubicBezTo>
                <a:cubicBezTo>
                  <a:pt x="769" y="130"/>
                  <a:pt x="770" y="129"/>
                  <a:pt x="770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8"/>
                  <a:pt x="770" y="128"/>
                  <a:pt x="770" y="128"/>
                </a:cubicBezTo>
                <a:cubicBezTo>
                  <a:pt x="770" y="128"/>
                  <a:pt x="771" y="128"/>
                  <a:pt x="770" y="128"/>
                </a:cubicBezTo>
                <a:cubicBezTo>
                  <a:pt x="770" y="128"/>
                  <a:pt x="770" y="127"/>
                  <a:pt x="770" y="127"/>
                </a:cubicBezTo>
                <a:cubicBezTo>
                  <a:pt x="769" y="128"/>
                  <a:pt x="769" y="128"/>
                  <a:pt x="769" y="127"/>
                </a:cubicBezTo>
                <a:cubicBezTo>
                  <a:pt x="769" y="127"/>
                  <a:pt x="769" y="127"/>
                  <a:pt x="769" y="127"/>
                </a:cubicBezTo>
                <a:cubicBezTo>
                  <a:pt x="769" y="127"/>
                  <a:pt x="769" y="127"/>
                  <a:pt x="768" y="127"/>
                </a:cubicBezTo>
                <a:cubicBezTo>
                  <a:pt x="768" y="127"/>
                  <a:pt x="767" y="126"/>
                  <a:pt x="767" y="126"/>
                </a:cubicBezTo>
                <a:cubicBezTo>
                  <a:pt x="767" y="126"/>
                  <a:pt x="767" y="126"/>
                  <a:pt x="768" y="126"/>
                </a:cubicBezTo>
                <a:cubicBezTo>
                  <a:pt x="768" y="126"/>
                  <a:pt x="768" y="126"/>
                  <a:pt x="769" y="126"/>
                </a:cubicBezTo>
                <a:cubicBezTo>
                  <a:pt x="769" y="126"/>
                  <a:pt x="769" y="126"/>
                  <a:pt x="769" y="126"/>
                </a:cubicBezTo>
                <a:cubicBezTo>
                  <a:pt x="770" y="127"/>
                  <a:pt x="770" y="127"/>
                  <a:pt x="770" y="126"/>
                </a:cubicBezTo>
                <a:cubicBezTo>
                  <a:pt x="770" y="126"/>
                  <a:pt x="771" y="126"/>
                  <a:pt x="771" y="126"/>
                </a:cubicBezTo>
                <a:cubicBezTo>
                  <a:pt x="771" y="126"/>
                  <a:pt x="772" y="126"/>
                  <a:pt x="771" y="126"/>
                </a:cubicBezTo>
                <a:cubicBezTo>
                  <a:pt x="771" y="126"/>
                  <a:pt x="773" y="126"/>
                  <a:pt x="773" y="125"/>
                </a:cubicBezTo>
                <a:cubicBezTo>
                  <a:pt x="773" y="125"/>
                  <a:pt x="772" y="125"/>
                  <a:pt x="771" y="125"/>
                </a:cubicBezTo>
                <a:cubicBezTo>
                  <a:pt x="770" y="125"/>
                  <a:pt x="773" y="125"/>
                  <a:pt x="773" y="125"/>
                </a:cubicBezTo>
                <a:cubicBezTo>
                  <a:pt x="774" y="124"/>
                  <a:pt x="773" y="124"/>
                  <a:pt x="773" y="124"/>
                </a:cubicBezTo>
                <a:cubicBezTo>
                  <a:pt x="772" y="124"/>
                  <a:pt x="772" y="124"/>
                  <a:pt x="771" y="124"/>
                </a:cubicBezTo>
                <a:cubicBezTo>
                  <a:pt x="770" y="124"/>
                  <a:pt x="770" y="124"/>
                  <a:pt x="771" y="124"/>
                </a:cubicBezTo>
                <a:cubicBezTo>
                  <a:pt x="771" y="124"/>
                  <a:pt x="773" y="124"/>
                  <a:pt x="774" y="124"/>
                </a:cubicBezTo>
                <a:cubicBezTo>
                  <a:pt x="774" y="124"/>
                  <a:pt x="774" y="123"/>
                  <a:pt x="774" y="123"/>
                </a:cubicBezTo>
                <a:cubicBezTo>
                  <a:pt x="774" y="123"/>
                  <a:pt x="771" y="123"/>
                  <a:pt x="771" y="123"/>
                </a:cubicBezTo>
                <a:cubicBezTo>
                  <a:pt x="770" y="123"/>
                  <a:pt x="772" y="123"/>
                  <a:pt x="772" y="123"/>
                </a:cubicBezTo>
                <a:cubicBezTo>
                  <a:pt x="773" y="123"/>
                  <a:pt x="774" y="123"/>
                  <a:pt x="774" y="122"/>
                </a:cubicBezTo>
                <a:cubicBezTo>
                  <a:pt x="774" y="122"/>
                  <a:pt x="773" y="122"/>
                  <a:pt x="773" y="122"/>
                </a:cubicBezTo>
                <a:cubicBezTo>
                  <a:pt x="772" y="122"/>
                  <a:pt x="773" y="122"/>
                  <a:pt x="773" y="122"/>
                </a:cubicBezTo>
                <a:cubicBezTo>
                  <a:pt x="774" y="122"/>
                  <a:pt x="774" y="122"/>
                  <a:pt x="775" y="122"/>
                </a:cubicBezTo>
                <a:cubicBezTo>
                  <a:pt x="775" y="121"/>
                  <a:pt x="774" y="121"/>
                  <a:pt x="773" y="121"/>
                </a:cubicBezTo>
                <a:cubicBezTo>
                  <a:pt x="773" y="121"/>
                  <a:pt x="774" y="121"/>
                  <a:pt x="775" y="121"/>
                </a:cubicBezTo>
                <a:cubicBezTo>
                  <a:pt x="775" y="121"/>
                  <a:pt x="775" y="121"/>
                  <a:pt x="776" y="121"/>
                </a:cubicBezTo>
                <a:cubicBezTo>
                  <a:pt x="776" y="121"/>
                  <a:pt x="776" y="120"/>
                  <a:pt x="776" y="120"/>
                </a:cubicBezTo>
                <a:cubicBezTo>
                  <a:pt x="777" y="120"/>
                  <a:pt x="775" y="120"/>
                  <a:pt x="774" y="120"/>
                </a:cubicBezTo>
                <a:cubicBezTo>
                  <a:pt x="774" y="120"/>
                  <a:pt x="775" y="120"/>
                  <a:pt x="776" y="120"/>
                </a:cubicBezTo>
                <a:cubicBezTo>
                  <a:pt x="776" y="120"/>
                  <a:pt x="777" y="120"/>
                  <a:pt x="777" y="120"/>
                </a:cubicBezTo>
                <a:cubicBezTo>
                  <a:pt x="777" y="119"/>
                  <a:pt x="778" y="119"/>
                  <a:pt x="778" y="119"/>
                </a:cubicBezTo>
                <a:cubicBezTo>
                  <a:pt x="777" y="119"/>
                  <a:pt x="776" y="119"/>
                  <a:pt x="776" y="119"/>
                </a:cubicBezTo>
                <a:cubicBezTo>
                  <a:pt x="775" y="119"/>
                  <a:pt x="776" y="119"/>
                  <a:pt x="776" y="119"/>
                </a:cubicBezTo>
                <a:cubicBezTo>
                  <a:pt x="777" y="119"/>
                  <a:pt x="777" y="119"/>
                  <a:pt x="778" y="119"/>
                </a:cubicBezTo>
                <a:cubicBezTo>
                  <a:pt x="778" y="119"/>
                  <a:pt x="778" y="118"/>
                  <a:pt x="778" y="118"/>
                </a:cubicBezTo>
                <a:cubicBezTo>
                  <a:pt x="779" y="118"/>
                  <a:pt x="778" y="118"/>
                  <a:pt x="779" y="118"/>
                </a:cubicBezTo>
                <a:cubicBezTo>
                  <a:pt x="779" y="118"/>
                  <a:pt x="779" y="117"/>
                  <a:pt x="779" y="117"/>
                </a:cubicBezTo>
                <a:cubicBezTo>
                  <a:pt x="779" y="117"/>
                  <a:pt x="778" y="117"/>
                  <a:pt x="778" y="117"/>
                </a:cubicBezTo>
                <a:cubicBezTo>
                  <a:pt x="777" y="118"/>
                  <a:pt x="778" y="117"/>
                  <a:pt x="778" y="117"/>
                </a:cubicBezTo>
                <a:cubicBezTo>
                  <a:pt x="779" y="116"/>
                  <a:pt x="779" y="116"/>
                  <a:pt x="779" y="116"/>
                </a:cubicBezTo>
                <a:cubicBezTo>
                  <a:pt x="780" y="115"/>
                  <a:pt x="779" y="116"/>
                  <a:pt x="779" y="115"/>
                </a:cubicBezTo>
                <a:cubicBezTo>
                  <a:pt x="779" y="115"/>
                  <a:pt x="778" y="115"/>
                  <a:pt x="778" y="115"/>
                </a:cubicBezTo>
                <a:cubicBezTo>
                  <a:pt x="777" y="115"/>
                  <a:pt x="777" y="114"/>
                  <a:pt x="777" y="114"/>
                </a:cubicBezTo>
                <a:cubicBezTo>
                  <a:pt x="776" y="114"/>
                  <a:pt x="777" y="114"/>
                  <a:pt x="778" y="114"/>
                </a:cubicBezTo>
                <a:cubicBezTo>
                  <a:pt x="778" y="114"/>
                  <a:pt x="778" y="114"/>
                  <a:pt x="779" y="115"/>
                </a:cubicBezTo>
                <a:cubicBezTo>
                  <a:pt x="779" y="115"/>
                  <a:pt x="780" y="115"/>
                  <a:pt x="780" y="115"/>
                </a:cubicBezTo>
                <a:cubicBezTo>
                  <a:pt x="781" y="115"/>
                  <a:pt x="780" y="114"/>
                  <a:pt x="780" y="114"/>
                </a:cubicBezTo>
                <a:cubicBezTo>
                  <a:pt x="779" y="114"/>
                  <a:pt x="779" y="113"/>
                  <a:pt x="779" y="113"/>
                </a:cubicBezTo>
                <a:cubicBezTo>
                  <a:pt x="779" y="113"/>
                  <a:pt x="778" y="114"/>
                  <a:pt x="778" y="113"/>
                </a:cubicBezTo>
                <a:cubicBezTo>
                  <a:pt x="778" y="113"/>
                  <a:pt x="777" y="113"/>
                  <a:pt x="777" y="113"/>
                </a:cubicBezTo>
                <a:cubicBezTo>
                  <a:pt x="776" y="112"/>
                  <a:pt x="777" y="113"/>
                  <a:pt x="778" y="113"/>
                </a:cubicBezTo>
                <a:cubicBezTo>
                  <a:pt x="778" y="113"/>
                  <a:pt x="778" y="113"/>
                  <a:pt x="779" y="113"/>
                </a:cubicBezTo>
                <a:cubicBezTo>
                  <a:pt x="779" y="113"/>
                  <a:pt x="779" y="112"/>
                  <a:pt x="779" y="112"/>
                </a:cubicBezTo>
                <a:cubicBezTo>
                  <a:pt x="779" y="112"/>
                  <a:pt x="780" y="112"/>
                  <a:pt x="780" y="112"/>
                </a:cubicBezTo>
                <a:cubicBezTo>
                  <a:pt x="780" y="112"/>
                  <a:pt x="781" y="112"/>
                  <a:pt x="780" y="112"/>
                </a:cubicBezTo>
                <a:cubicBezTo>
                  <a:pt x="780" y="112"/>
                  <a:pt x="780" y="113"/>
                  <a:pt x="780" y="113"/>
                </a:cubicBezTo>
                <a:cubicBezTo>
                  <a:pt x="780" y="113"/>
                  <a:pt x="781" y="113"/>
                  <a:pt x="781" y="112"/>
                </a:cubicBezTo>
                <a:cubicBezTo>
                  <a:pt x="782" y="112"/>
                  <a:pt x="782" y="112"/>
                  <a:pt x="782" y="112"/>
                </a:cubicBezTo>
                <a:cubicBezTo>
                  <a:pt x="782" y="112"/>
                  <a:pt x="782" y="112"/>
                  <a:pt x="782" y="112"/>
                </a:cubicBezTo>
                <a:cubicBezTo>
                  <a:pt x="783" y="112"/>
                  <a:pt x="783" y="112"/>
                  <a:pt x="783" y="112"/>
                </a:cubicBezTo>
                <a:cubicBezTo>
                  <a:pt x="783" y="111"/>
                  <a:pt x="783" y="112"/>
                  <a:pt x="784" y="111"/>
                </a:cubicBezTo>
                <a:cubicBezTo>
                  <a:pt x="784" y="111"/>
                  <a:pt x="783" y="111"/>
                  <a:pt x="783" y="111"/>
                </a:cubicBezTo>
                <a:cubicBezTo>
                  <a:pt x="783" y="111"/>
                  <a:pt x="782" y="111"/>
                  <a:pt x="782" y="110"/>
                </a:cubicBezTo>
                <a:cubicBezTo>
                  <a:pt x="782" y="110"/>
                  <a:pt x="782" y="110"/>
                  <a:pt x="782" y="110"/>
                </a:cubicBezTo>
                <a:cubicBezTo>
                  <a:pt x="782" y="111"/>
                  <a:pt x="783" y="110"/>
                  <a:pt x="783" y="111"/>
                </a:cubicBezTo>
                <a:cubicBezTo>
                  <a:pt x="784" y="111"/>
                  <a:pt x="784" y="111"/>
                  <a:pt x="784" y="111"/>
                </a:cubicBezTo>
                <a:cubicBezTo>
                  <a:pt x="785" y="111"/>
                  <a:pt x="785" y="111"/>
                  <a:pt x="784" y="110"/>
                </a:cubicBezTo>
                <a:cubicBezTo>
                  <a:pt x="784" y="110"/>
                  <a:pt x="784" y="110"/>
                  <a:pt x="784" y="110"/>
                </a:cubicBezTo>
                <a:cubicBezTo>
                  <a:pt x="784" y="110"/>
                  <a:pt x="784" y="110"/>
                  <a:pt x="785" y="110"/>
                </a:cubicBezTo>
                <a:cubicBezTo>
                  <a:pt x="785" y="111"/>
                  <a:pt x="785" y="110"/>
                  <a:pt x="786" y="110"/>
                </a:cubicBezTo>
                <a:cubicBezTo>
                  <a:pt x="786" y="110"/>
                  <a:pt x="786" y="110"/>
                  <a:pt x="786" y="110"/>
                </a:cubicBezTo>
                <a:cubicBezTo>
                  <a:pt x="786" y="109"/>
                  <a:pt x="785" y="109"/>
                  <a:pt x="785" y="109"/>
                </a:cubicBezTo>
                <a:cubicBezTo>
                  <a:pt x="784" y="109"/>
                  <a:pt x="784" y="109"/>
                  <a:pt x="784" y="109"/>
                </a:cubicBezTo>
                <a:cubicBezTo>
                  <a:pt x="784" y="108"/>
                  <a:pt x="785" y="108"/>
                  <a:pt x="785" y="109"/>
                </a:cubicBezTo>
                <a:cubicBezTo>
                  <a:pt x="785" y="109"/>
                  <a:pt x="786" y="109"/>
                  <a:pt x="786" y="110"/>
                </a:cubicBezTo>
                <a:cubicBezTo>
                  <a:pt x="786" y="110"/>
                  <a:pt x="787" y="110"/>
                  <a:pt x="787" y="110"/>
                </a:cubicBezTo>
                <a:cubicBezTo>
                  <a:pt x="787" y="110"/>
                  <a:pt x="787" y="109"/>
                  <a:pt x="787" y="109"/>
                </a:cubicBezTo>
                <a:cubicBezTo>
                  <a:pt x="786" y="108"/>
                  <a:pt x="786" y="108"/>
                  <a:pt x="787" y="108"/>
                </a:cubicBezTo>
                <a:cubicBezTo>
                  <a:pt x="787" y="108"/>
                  <a:pt x="787" y="108"/>
                  <a:pt x="787" y="108"/>
                </a:cubicBezTo>
                <a:cubicBezTo>
                  <a:pt x="788" y="108"/>
                  <a:pt x="788" y="108"/>
                  <a:pt x="788" y="108"/>
                </a:cubicBezTo>
                <a:cubicBezTo>
                  <a:pt x="788" y="108"/>
                  <a:pt x="788" y="108"/>
                  <a:pt x="789" y="108"/>
                </a:cubicBezTo>
                <a:cubicBezTo>
                  <a:pt x="789" y="108"/>
                  <a:pt x="789" y="108"/>
                  <a:pt x="789" y="108"/>
                </a:cubicBezTo>
                <a:cubicBezTo>
                  <a:pt x="789" y="108"/>
                  <a:pt x="790" y="107"/>
                  <a:pt x="790" y="107"/>
                </a:cubicBezTo>
                <a:cubicBezTo>
                  <a:pt x="790" y="107"/>
                  <a:pt x="791" y="107"/>
                  <a:pt x="790" y="107"/>
                </a:cubicBezTo>
                <a:cubicBezTo>
                  <a:pt x="789" y="107"/>
                  <a:pt x="788" y="106"/>
                  <a:pt x="787" y="106"/>
                </a:cubicBezTo>
                <a:cubicBezTo>
                  <a:pt x="786" y="106"/>
                  <a:pt x="786" y="106"/>
                  <a:pt x="787" y="106"/>
                </a:cubicBezTo>
                <a:cubicBezTo>
                  <a:pt x="787" y="106"/>
                  <a:pt x="787" y="106"/>
                  <a:pt x="788" y="106"/>
                </a:cubicBezTo>
                <a:cubicBezTo>
                  <a:pt x="789" y="106"/>
                  <a:pt x="789" y="107"/>
                  <a:pt x="790" y="107"/>
                </a:cubicBezTo>
                <a:cubicBezTo>
                  <a:pt x="790" y="107"/>
                  <a:pt x="791" y="107"/>
                  <a:pt x="791" y="106"/>
                </a:cubicBezTo>
                <a:cubicBezTo>
                  <a:pt x="791" y="106"/>
                  <a:pt x="791" y="105"/>
                  <a:pt x="791" y="105"/>
                </a:cubicBezTo>
                <a:cubicBezTo>
                  <a:pt x="791" y="105"/>
                  <a:pt x="792" y="105"/>
                  <a:pt x="792" y="105"/>
                </a:cubicBezTo>
                <a:cubicBezTo>
                  <a:pt x="792" y="105"/>
                  <a:pt x="792" y="104"/>
                  <a:pt x="792" y="104"/>
                </a:cubicBezTo>
                <a:cubicBezTo>
                  <a:pt x="792" y="104"/>
                  <a:pt x="791" y="103"/>
                  <a:pt x="791" y="103"/>
                </a:cubicBezTo>
                <a:cubicBezTo>
                  <a:pt x="790" y="103"/>
                  <a:pt x="791" y="103"/>
                  <a:pt x="790" y="104"/>
                </a:cubicBezTo>
                <a:cubicBezTo>
                  <a:pt x="789" y="104"/>
                  <a:pt x="789" y="104"/>
                  <a:pt x="788" y="104"/>
                </a:cubicBezTo>
                <a:cubicBezTo>
                  <a:pt x="788" y="103"/>
                  <a:pt x="788" y="103"/>
                  <a:pt x="788" y="103"/>
                </a:cubicBezTo>
                <a:cubicBezTo>
                  <a:pt x="789" y="103"/>
                  <a:pt x="789" y="103"/>
                  <a:pt x="790" y="103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3"/>
                  <a:pt x="791" y="103"/>
                  <a:pt x="791" y="103"/>
                </a:cubicBezTo>
                <a:cubicBezTo>
                  <a:pt x="792" y="103"/>
                  <a:pt x="792" y="103"/>
                  <a:pt x="792" y="103"/>
                </a:cubicBezTo>
                <a:cubicBezTo>
                  <a:pt x="792" y="103"/>
                  <a:pt x="791" y="103"/>
                  <a:pt x="791" y="103"/>
                </a:cubicBezTo>
                <a:cubicBezTo>
                  <a:pt x="791" y="103"/>
                  <a:pt x="791" y="102"/>
                  <a:pt x="792" y="102"/>
                </a:cubicBezTo>
                <a:cubicBezTo>
                  <a:pt x="792" y="103"/>
                  <a:pt x="793" y="103"/>
                  <a:pt x="793" y="103"/>
                </a:cubicBezTo>
                <a:cubicBezTo>
                  <a:pt x="794" y="103"/>
                  <a:pt x="794" y="102"/>
                  <a:pt x="793" y="102"/>
                </a:cubicBezTo>
                <a:cubicBezTo>
                  <a:pt x="793" y="102"/>
                  <a:pt x="793" y="102"/>
                  <a:pt x="793" y="101"/>
                </a:cubicBezTo>
                <a:cubicBezTo>
                  <a:pt x="793" y="101"/>
                  <a:pt x="793" y="102"/>
                  <a:pt x="794" y="102"/>
                </a:cubicBezTo>
                <a:cubicBezTo>
                  <a:pt x="794" y="102"/>
                  <a:pt x="794" y="102"/>
                  <a:pt x="795" y="102"/>
                </a:cubicBezTo>
                <a:cubicBezTo>
                  <a:pt x="795" y="102"/>
                  <a:pt x="794" y="101"/>
                  <a:pt x="794" y="101"/>
                </a:cubicBezTo>
                <a:cubicBezTo>
                  <a:pt x="794" y="101"/>
                  <a:pt x="794" y="101"/>
                  <a:pt x="794" y="101"/>
                </a:cubicBezTo>
                <a:cubicBezTo>
                  <a:pt x="794" y="100"/>
                  <a:pt x="794" y="99"/>
                  <a:pt x="793" y="99"/>
                </a:cubicBezTo>
                <a:cubicBezTo>
                  <a:pt x="793" y="99"/>
                  <a:pt x="793" y="99"/>
                  <a:pt x="793" y="100"/>
                </a:cubicBezTo>
                <a:cubicBezTo>
                  <a:pt x="793" y="100"/>
                  <a:pt x="793" y="101"/>
                  <a:pt x="793" y="101"/>
                </a:cubicBezTo>
                <a:cubicBezTo>
                  <a:pt x="793" y="101"/>
                  <a:pt x="793" y="101"/>
                  <a:pt x="793" y="101"/>
                </a:cubicBezTo>
                <a:cubicBezTo>
                  <a:pt x="793" y="100"/>
                  <a:pt x="793" y="100"/>
                  <a:pt x="792" y="100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2" y="99"/>
                  <a:pt x="792" y="98"/>
                  <a:pt x="792" y="98"/>
                </a:cubicBezTo>
                <a:cubicBezTo>
                  <a:pt x="793" y="98"/>
                  <a:pt x="793" y="98"/>
                  <a:pt x="793" y="98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5" y="98"/>
                  <a:pt x="795" y="98"/>
                  <a:pt x="795" y="99"/>
                </a:cubicBezTo>
                <a:cubicBezTo>
                  <a:pt x="796" y="99"/>
                  <a:pt x="796" y="98"/>
                  <a:pt x="797" y="98"/>
                </a:cubicBezTo>
                <a:cubicBezTo>
                  <a:pt x="797" y="97"/>
                  <a:pt x="798" y="97"/>
                  <a:pt x="798" y="97"/>
                </a:cubicBezTo>
                <a:cubicBezTo>
                  <a:pt x="798" y="97"/>
                  <a:pt x="799" y="97"/>
                  <a:pt x="799" y="97"/>
                </a:cubicBezTo>
                <a:cubicBezTo>
                  <a:pt x="798" y="97"/>
                  <a:pt x="798" y="97"/>
                  <a:pt x="799" y="97"/>
                </a:cubicBezTo>
                <a:cubicBezTo>
                  <a:pt x="799" y="96"/>
                  <a:pt x="799" y="96"/>
                  <a:pt x="798" y="96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797" y="96"/>
                  <a:pt x="797" y="96"/>
                  <a:pt x="798" y="95"/>
                </a:cubicBezTo>
                <a:cubicBezTo>
                  <a:pt x="798" y="95"/>
                  <a:pt x="798" y="95"/>
                  <a:pt x="799" y="95"/>
                </a:cubicBezTo>
                <a:cubicBezTo>
                  <a:pt x="799" y="96"/>
                  <a:pt x="799" y="95"/>
                  <a:pt x="799" y="95"/>
                </a:cubicBezTo>
                <a:cubicBezTo>
                  <a:pt x="800" y="95"/>
                  <a:pt x="800" y="95"/>
                  <a:pt x="800" y="95"/>
                </a:cubicBezTo>
                <a:cubicBezTo>
                  <a:pt x="800" y="95"/>
                  <a:pt x="801" y="95"/>
                  <a:pt x="801" y="95"/>
                </a:cubicBezTo>
                <a:cubicBezTo>
                  <a:pt x="801" y="96"/>
                  <a:pt x="801" y="95"/>
                  <a:pt x="802" y="95"/>
                </a:cubicBezTo>
                <a:cubicBezTo>
                  <a:pt x="802" y="95"/>
                  <a:pt x="802" y="94"/>
                  <a:pt x="802" y="94"/>
                </a:cubicBezTo>
                <a:cubicBezTo>
                  <a:pt x="802" y="94"/>
                  <a:pt x="803" y="95"/>
                  <a:pt x="803" y="95"/>
                </a:cubicBezTo>
                <a:cubicBezTo>
                  <a:pt x="803" y="95"/>
                  <a:pt x="803" y="95"/>
                  <a:pt x="804" y="95"/>
                </a:cubicBezTo>
                <a:cubicBezTo>
                  <a:pt x="804" y="95"/>
                  <a:pt x="804" y="95"/>
                  <a:pt x="804" y="95"/>
                </a:cubicBezTo>
                <a:cubicBezTo>
                  <a:pt x="805" y="95"/>
                  <a:pt x="804" y="94"/>
                  <a:pt x="804" y="94"/>
                </a:cubicBezTo>
                <a:cubicBezTo>
                  <a:pt x="805" y="95"/>
                  <a:pt x="805" y="94"/>
                  <a:pt x="805" y="94"/>
                </a:cubicBezTo>
                <a:cubicBezTo>
                  <a:pt x="805" y="95"/>
                  <a:pt x="805" y="95"/>
                  <a:pt x="805" y="95"/>
                </a:cubicBezTo>
                <a:cubicBezTo>
                  <a:pt x="806" y="95"/>
                  <a:pt x="806" y="95"/>
                  <a:pt x="806" y="95"/>
                </a:cubicBezTo>
                <a:cubicBezTo>
                  <a:pt x="807" y="95"/>
                  <a:pt x="807" y="94"/>
                  <a:pt x="807" y="94"/>
                </a:cubicBezTo>
                <a:cubicBezTo>
                  <a:pt x="807" y="94"/>
                  <a:pt x="807" y="94"/>
                  <a:pt x="807" y="93"/>
                </a:cubicBezTo>
                <a:cubicBezTo>
                  <a:pt x="806" y="93"/>
                  <a:pt x="806" y="93"/>
                  <a:pt x="806" y="93"/>
                </a:cubicBezTo>
                <a:cubicBezTo>
                  <a:pt x="806" y="93"/>
                  <a:pt x="807" y="93"/>
                  <a:pt x="807" y="93"/>
                </a:cubicBezTo>
                <a:cubicBezTo>
                  <a:pt x="807" y="93"/>
                  <a:pt x="807" y="93"/>
                  <a:pt x="808" y="93"/>
                </a:cubicBezTo>
                <a:cubicBezTo>
                  <a:pt x="808" y="93"/>
                  <a:pt x="808" y="93"/>
                  <a:pt x="808" y="93"/>
                </a:cubicBezTo>
                <a:cubicBezTo>
                  <a:pt x="808" y="92"/>
                  <a:pt x="809" y="92"/>
                  <a:pt x="809" y="92"/>
                </a:cubicBezTo>
                <a:cubicBezTo>
                  <a:pt x="809" y="92"/>
                  <a:pt x="809" y="92"/>
                  <a:pt x="809" y="91"/>
                </a:cubicBezTo>
                <a:cubicBezTo>
                  <a:pt x="809" y="91"/>
                  <a:pt x="810" y="91"/>
                  <a:pt x="810" y="91"/>
                </a:cubicBezTo>
                <a:cubicBezTo>
                  <a:pt x="810" y="91"/>
                  <a:pt x="809" y="91"/>
                  <a:pt x="809" y="90"/>
                </a:cubicBezTo>
                <a:cubicBezTo>
                  <a:pt x="809" y="90"/>
                  <a:pt x="810" y="90"/>
                  <a:pt x="810" y="90"/>
                </a:cubicBezTo>
                <a:cubicBezTo>
                  <a:pt x="811" y="91"/>
                  <a:pt x="811" y="91"/>
                  <a:pt x="812" y="90"/>
                </a:cubicBezTo>
                <a:cubicBezTo>
                  <a:pt x="812" y="90"/>
                  <a:pt x="812" y="91"/>
                  <a:pt x="813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1" y="91"/>
                  <a:pt x="810" y="92"/>
                  <a:pt x="810" y="93"/>
                </a:cubicBezTo>
                <a:cubicBezTo>
                  <a:pt x="809" y="93"/>
                  <a:pt x="809" y="93"/>
                  <a:pt x="809" y="93"/>
                </a:cubicBezTo>
                <a:cubicBezTo>
                  <a:pt x="809" y="93"/>
                  <a:pt x="808" y="94"/>
                  <a:pt x="808" y="94"/>
                </a:cubicBezTo>
                <a:cubicBezTo>
                  <a:pt x="808" y="94"/>
                  <a:pt x="808" y="95"/>
                  <a:pt x="808" y="95"/>
                </a:cubicBezTo>
                <a:cubicBezTo>
                  <a:pt x="809" y="95"/>
                  <a:pt x="809" y="95"/>
                  <a:pt x="809" y="95"/>
                </a:cubicBezTo>
                <a:cubicBezTo>
                  <a:pt x="809" y="95"/>
                  <a:pt x="809" y="95"/>
                  <a:pt x="810" y="95"/>
                </a:cubicBezTo>
                <a:cubicBezTo>
                  <a:pt x="810" y="95"/>
                  <a:pt x="811" y="95"/>
                  <a:pt x="811" y="94"/>
                </a:cubicBezTo>
                <a:cubicBezTo>
                  <a:pt x="811" y="94"/>
                  <a:pt x="811" y="93"/>
                  <a:pt x="810" y="93"/>
                </a:cubicBezTo>
                <a:cubicBezTo>
                  <a:pt x="810" y="93"/>
                  <a:pt x="810" y="93"/>
                  <a:pt x="811" y="93"/>
                </a:cubicBezTo>
                <a:cubicBezTo>
                  <a:pt x="811" y="94"/>
                  <a:pt x="812" y="94"/>
                  <a:pt x="812" y="94"/>
                </a:cubicBezTo>
                <a:cubicBezTo>
                  <a:pt x="813" y="94"/>
                  <a:pt x="812" y="93"/>
                  <a:pt x="812" y="93"/>
                </a:cubicBezTo>
                <a:cubicBezTo>
                  <a:pt x="812" y="92"/>
                  <a:pt x="813" y="92"/>
                  <a:pt x="813" y="92"/>
                </a:cubicBezTo>
                <a:cubicBezTo>
                  <a:pt x="813" y="92"/>
                  <a:pt x="813" y="93"/>
                  <a:pt x="813" y="93"/>
                </a:cubicBezTo>
                <a:cubicBezTo>
                  <a:pt x="813" y="94"/>
                  <a:pt x="813" y="93"/>
                  <a:pt x="813" y="93"/>
                </a:cubicBezTo>
                <a:cubicBezTo>
                  <a:pt x="813" y="94"/>
                  <a:pt x="813" y="94"/>
                  <a:pt x="813" y="94"/>
                </a:cubicBezTo>
                <a:cubicBezTo>
                  <a:pt x="814" y="94"/>
                  <a:pt x="814" y="94"/>
                  <a:pt x="814" y="94"/>
                </a:cubicBezTo>
                <a:cubicBezTo>
                  <a:pt x="814" y="93"/>
                  <a:pt x="814" y="93"/>
                  <a:pt x="814" y="93"/>
                </a:cubicBezTo>
                <a:cubicBezTo>
                  <a:pt x="814" y="94"/>
                  <a:pt x="814" y="94"/>
                  <a:pt x="814" y="94"/>
                </a:cubicBezTo>
                <a:cubicBezTo>
                  <a:pt x="815" y="93"/>
                  <a:pt x="815" y="93"/>
                  <a:pt x="815" y="92"/>
                </a:cubicBezTo>
                <a:cubicBezTo>
                  <a:pt x="815" y="92"/>
                  <a:pt x="816" y="92"/>
                  <a:pt x="816" y="92"/>
                </a:cubicBezTo>
                <a:cubicBezTo>
                  <a:pt x="816" y="92"/>
                  <a:pt x="816" y="93"/>
                  <a:pt x="816" y="94"/>
                </a:cubicBezTo>
                <a:cubicBezTo>
                  <a:pt x="816" y="94"/>
                  <a:pt x="816" y="93"/>
                  <a:pt x="816" y="93"/>
                </a:cubicBezTo>
                <a:cubicBezTo>
                  <a:pt x="817" y="93"/>
                  <a:pt x="817" y="93"/>
                  <a:pt x="818" y="93"/>
                </a:cubicBezTo>
                <a:cubicBezTo>
                  <a:pt x="818" y="92"/>
                  <a:pt x="818" y="92"/>
                  <a:pt x="819" y="92"/>
                </a:cubicBezTo>
                <a:cubicBezTo>
                  <a:pt x="819" y="92"/>
                  <a:pt x="819" y="92"/>
                  <a:pt x="820" y="92"/>
                </a:cubicBezTo>
                <a:cubicBezTo>
                  <a:pt x="820" y="92"/>
                  <a:pt x="820" y="92"/>
                  <a:pt x="820" y="91"/>
                </a:cubicBezTo>
                <a:cubicBezTo>
                  <a:pt x="820" y="91"/>
                  <a:pt x="820" y="91"/>
                  <a:pt x="819" y="90"/>
                </a:cubicBezTo>
                <a:cubicBezTo>
                  <a:pt x="819" y="90"/>
                  <a:pt x="820" y="90"/>
                  <a:pt x="820" y="90"/>
                </a:cubicBezTo>
                <a:cubicBezTo>
                  <a:pt x="820" y="90"/>
                  <a:pt x="820" y="91"/>
                  <a:pt x="821" y="91"/>
                </a:cubicBezTo>
                <a:cubicBezTo>
                  <a:pt x="821" y="91"/>
                  <a:pt x="820" y="92"/>
                  <a:pt x="821" y="91"/>
                </a:cubicBezTo>
                <a:cubicBezTo>
                  <a:pt x="821" y="91"/>
                  <a:pt x="821" y="91"/>
                  <a:pt x="821" y="91"/>
                </a:cubicBezTo>
                <a:cubicBezTo>
                  <a:pt x="821" y="91"/>
                  <a:pt x="821" y="91"/>
                  <a:pt x="821" y="91"/>
                </a:cubicBezTo>
                <a:cubicBezTo>
                  <a:pt x="822" y="91"/>
                  <a:pt x="822" y="91"/>
                  <a:pt x="822" y="91"/>
                </a:cubicBezTo>
                <a:cubicBezTo>
                  <a:pt x="823" y="91"/>
                  <a:pt x="822" y="91"/>
                  <a:pt x="822" y="90"/>
                </a:cubicBezTo>
                <a:cubicBezTo>
                  <a:pt x="822" y="90"/>
                  <a:pt x="823" y="90"/>
                  <a:pt x="822" y="90"/>
                </a:cubicBezTo>
                <a:cubicBezTo>
                  <a:pt x="822" y="90"/>
                  <a:pt x="823" y="91"/>
                  <a:pt x="823" y="91"/>
                </a:cubicBezTo>
                <a:cubicBezTo>
                  <a:pt x="824" y="91"/>
                  <a:pt x="824" y="90"/>
                  <a:pt x="825" y="90"/>
                </a:cubicBezTo>
                <a:cubicBezTo>
                  <a:pt x="825" y="90"/>
                  <a:pt x="826" y="90"/>
                  <a:pt x="826" y="89"/>
                </a:cubicBezTo>
                <a:cubicBezTo>
                  <a:pt x="826" y="89"/>
                  <a:pt x="826" y="89"/>
                  <a:pt x="826" y="89"/>
                </a:cubicBezTo>
                <a:cubicBezTo>
                  <a:pt x="826" y="88"/>
                  <a:pt x="826" y="88"/>
                  <a:pt x="826" y="88"/>
                </a:cubicBezTo>
                <a:cubicBezTo>
                  <a:pt x="826" y="88"/>
                  <a:pt x="827" y="89"/>
                  <a:pt x="827" y="89"/>
                </a:cubicBezTo>
                <a:cubicBezTo>
                  <a:pt x="827" y="89"/>
                  <a:pt x="828" y="89"/>
                  <a:pt x="828" y="89"/>
                </a:cubicBezTo>
                <a:cubicBezTo>
                  <a:pt x="828" y="88"/>
                  <a:pt x="828" y="88"/>
                  <a:pt x="828" y="88"/>
                </a:cubicBezTo>
                <a:cubicBezTo>
                  <a:pt x="829" y="88"/>
                  <a:pt x="829" y="88"/>
                  <a:pt x="829" y="87"/>
                </a:cubicBezTo>
                <a:cubicBezTo>
                  <a:pt x="829" y="87"/>
                  <a:pt x="829" y="87"/>
                  <a:pt x="829" y="86"/>
                </a:cubicBezTo>
                <a:cubicBezTo>
                  <a:pt x="830" y="86"/>
                  <a:pt x="830" y="86"/>
                  <a:pt x="831" y="86"/>
                </a:cubicBezTo>
                <a:cubicBezTo>
                  <a:pt x="832" y="86"/>
                  <a:pt x="832" y="86"/>
                  <a:pt x="832" y="85"/>
                </a:cubicBezTo>
                <a:cubicBezTo>
                  <a:pt x="832" y="85"/>
                  <a:pt x="832" y="86"/>
                  <a:pt x="832" y="86"/>
                </a:cubicBezTo>
                <a:cubicBezTo>
                  <a:pt x="831" y="86"/>
                  <a:pt x="832" y="85"/>
                  <a:pt x="832" y="85"/>
                </a:cubicBezTo>
                <a:cubicBezTo>
                  <a:pt x="832" y="85"/>
                  <a:pt x="832" y="85"/>
                  <a:pt x="832" y="84"/>
                </a:cubicBezTo>
                <a:cubicBezTo>
                  <a:pt x="832" y="84"/>
                  <a:pt x="833" y="84"/>
                  <a:pt x="833" y="84"/>
                </a:cubicBezTo>
                <a:cubicBezTo>
                  <a:pt x="833" y="84"/>
                  <a:pt x="833" y="83"/>
                  <a:pt x="834" y="83"/>
                </a:cubicBezTo>
                <a:cubicBezTo>
                  <a:pt x="834" y="83"/>
                  <a:pt x="834" y="83"/>
                  <a:pt x="835" y="83"/>
                </a:cubicBezTo>
                <a:cubicBezTo>
                  <a:pt x="835" y="83"/>
                  <a:pt x="836" y="82"/>
                  <a:pt x="836" y="82"/>
                </a:cubicBezTo>
                <a:cubicBezTo>
                  <a:pt x="837" y="82"/>
                  <a:pt x="837" y="81"/>
                  <a:pt x="837" y="81"/>
                </a:cubicBezTo>
                <a:cubicBezTo>
                  <a:pt x="838" y="81"/>
                  <a:pt x="839" y="81"/>
                  <a:pt x="839" y="82"/>
                </a:cubicBezTo>
                <a:cubicBezTo>
                  <a:pt x="840" y="82"/>
                  <a:pt x="840" y="81"/>
                  <a:pt x="840" y="81"/>
                </a:cubicBezTo>
                <a:cubicBezTo>
                  <a:pt x="840" y="81"/>
                  <a:pt x="840" y="81"/>
                  <a:pt x="840" y="80"/>
                </a:cubicBezTo>
                <a:cubicBezTo>
                  <a:pt x="841" y="80"/>
                  <a:pt x="841" y="80"/>
                  <a:pt x="840" y="80"/>
                </a:cubicBezTo>
                <a:cubicBezTo>
                  <a:pt x="840" y="80"/>
                  <a:pt x="840" y="80"/>
                  <a:pt x="839" y="79"/>
                </a:cubicBezTo>
                <a:cubicBezTo>
                  <a:pt x="839" y="79"/>
                  <a:pt x="840" y="79"/>
                  <a:pt x="840" y="79"/>
                </a:cubicBezTo>
                <a:cubicBezTo>
                  <a:pt x="840" y="79"/>
                  <a:pt x="840" y="79"/>
                  <a:pt x="840" y="79"/>
                </a:cubicBezTo>
                <a:cubicBezTo>
                  <a:pt x="839" y="78"/>
                  <a:pt x="839" y="78"/>
                  <a:pt x="839" y="78"/>
                </a:cubicBezTo>
                <a:cubicBezTo>
                  <a:pt x="839" y="78"/>
                  <a:pt x="839" y="78"/>
                  <a:pt x="839" y="78"/>
                </a:cubicBezTo>
                <a:cubicBezTo>
                  <a:pt x="840" y="77"/>
                  <a:pt x="840" y="77"/>
                  <a:pt x="840" y="77"/>
                </a:cubicBezTo>
                <a:cubicBezTo>
                  <a:pt x="840" y="77"/>
                  <a:pt x="840" y="78"/>
                  <a:pt x="840" y="78"/>
                </a:cubicBezTo>
                <a:cubicBezTo>
                  <a:pt x="840" y="78"/>
                  <a:pt x="840" y="78"/>
                  <a:pt x="841" y="78"/>
                </a:cubicBezTo>
                <a:cubicBezTo>
                  <a:pt x="841" y="78"/>
                  <a:pt x="841" y="78"/>
                  <a:pt x="841" y="79"/>
                </a:cubicBezTo>
                <a:cubicBezTo>
                  <a:pt x="841" y="79"/>
                  <a:pt x="841" y="79"/>
                  <a:pt x="841" y="79"/>
                </a:cubicBezTo>
                <a:cubicBezTo>
                  <a:pt x="842" y="79"/>
                  <a:pt x="842" y="79"/>
                  <a:pt x="842" y="79"/>
                </a:cubicBezTo>
                <a:cubicBezTo>
                  <a:pt x="843" y="79"/>
                  <a:pt x="842" y="79"/>
                  <a:pt x="842" y="80"/>
                </a:cubicBezTo>
                <a:cubicBezTo>
                  <a:pt x="842" y="80"/>
                  <a:pt x="842" y="80"/>
                  <a:pt x="842" y="80"/>
                </a:cubicBezTo>
                <a:cubicBezTo>
                  <a:pt x="843" y="80"/>
                  <a:pt x="843" y="80"/>
                  <a:pt x="843" y="80"/>
                </a:cubicBezTo>
                <a:cubicBezTo>
                  <a:pt x="844" y="80"/>
                  <a:pt x="844" y="80"/>
                  <a:pt x="844" y="80"/>
                </a:cubicBezTo>
                <a:cubicBezTo>
                  <a:pt x="844" y="80"/>
                  <a:pt x="845" y="80"/>
                  <a:pt x="845" y="80"/>
                </a:cubicBezTo>
                <a:cubicBezTo>
                  <a:pt x="846" y="80"/>
                  <a:pt x="847" y="80"/>
                  <a:pt x="847" y="80"/>
                </a:cubicBezTo>
                <a:cubicBezTo>
                  <a:pt x="848" y="80"/>
                  <a:pt x="847" y="79"/>
                  <a:pt x="846" y="79"/>
                </a:cubicBezTo>
                <a:cubicBezTo>
                  <a:pt x="846" y="79"/>
                  <a:pt x="847" y="79"/>
                  <a:pt x="848" y="80"/>
                </a:cubicBezTo>
                <a:cubicBezTo>
                  <a:pt x="848" y="80"/>
                  <a:pt x="848" y="80"/>
                  <a:pt x="849" y="80"/>
                </a:cubicBezTo>
                <a:cubicBezTo>
                  <a:pt x="850" y="80"/>
                  <a:pt x="850" y="80"/>
                  <a:pt x="850" y="80"/>
                </a:cubicBezTo>
                <a:cubicBezTo>
                  <a:pt x="850" y="80"/>
                  <a:pt x="850" y="80"/>
                  <a:pt x="851" y="80"/>
                </a:cubicBezTo>
                <a:cubicBezTo>
                  <a:pt x="851" y="80"/>
                  <a:pt x="851" y="79"/>
                  <a:pt x="850" y="79"/>
                </a:cubicBezTo>
                <a:cubicBezTo>
                  <a:pt x="850" y="79"/>
                  <a:pt x="850" y="78"/>
                  <a:pt x="850" y="79"/>
                </a:cubicBezTo>
                <a:cubicBezTo>
                  <a:pt x="851" y="79"/>
                  <a:pt x="852" y="80"/>
                  <a:pt x="852" y="79"/>
                </a:cubicBezTo>
                <a:cubicBezTo>
                  <a:pt x="853" y="79"/>
                  <a:pt x="853" y="79"/>
                  <a:pt x="853" y="79"/>
                </a:cubicBezTo>
                <a:cubicBezTo>
                  <a:pt x="854" y="79"/>
                  <a:pt x="854" y="79"/>
                  <a:pt x="854" y="78"/>
                </a:cubicBezTo>
                <a:cubicBezTo>
                  <a:pt x="854" y="78"/>
                  <a:pt x="854" y="78"/>
                  <a:pt x="855" y="79"/>
                </a:cubicBezTo>
                <a:cubicBezTo>
                  <a:pt x="855" y="79"/>
                  <a:pt x="855" y="79"/>
                  <a:pt x="855" y="79"/>
                </a:cubicBezTo>
                <a:cubicBezTo>
                  <a:pt x="856" y="79"/>
                  <a:pt x="856" y="78"/>
                  <a:pt x="856" y="78"/>
                </a:cubicBezTo>
                <a:cubicBezTo>
                  <a:pt x="857" y="78"/>
                  <a:pt x="858" y="78"/>
                  <a:pt x="858" y="78"/>
                </a:cubicBezTo>
                <a:cubicBezTo>
                  <a:pt x="858" y="78"/>
                  <a:pt x="859" y="78"/>
                  <a:pt x="859" y="78"/>
                </a:cubicBezTo>
                <a:cubicBezTo>
                  <a:pt x="859" y="78"/>
                  <a:pt x="859" y="78"/>
                  <a:pt x="859" y="78"/>
                </a:cubicBezTo>
                <a:cubicBezTo>
                  <a:pt x="859" y="77"/>
                  <a:pt x="860" y="78"/>
                  <a:pt x="860" y="78"/>
                </a:cubicBezTo>
                <a:cubicBezTo>
                  <a:pt x="860" y="78"/>
                  <a:pt x="860" y="78"/>
                  <a:pt x="861" y="77"/>
                </a:cubicBezTo>
                <a:cubicBezTo>
                  <a:pt x="861" y="77"/>
                  <a:pt x="861" y="78"/>
                  <a:pt x="862" y="78"/>
                </a:cubicBezTo>
                <a:cubicBezTo>
                  <a:pt x="862" y="77"/>
                  <a:pt x="862" y="77"/>
                  <a:pt x="863" y="77"/>
                </a:cubicBezTo>
                <a:cubicBezTo>
                  <a:pt x="863" y="77"/>
                  <a:pt x="864" y="77"/>
                  <a:pt x="864" y="77"/>
                </a:cubicBezTo>
                <a:close/>
                <a:moveTo>
                  <a:pt x="899" y="41"/>
                </a:moveTo>
                <a:cubicBezTo>
                  <a:pt x="899" y="41"/>
                  <a:pt x="899" y="41"/>
                  <a:pt x="900" y="41"/>
                </a:cubicBezTo>
                <a:cubicBezTo>
                  <a:pt x="899" y="41"/>
                  <a:pt x="899" y="41"/>
                  <a:pt x="899" y="41"/>
                </a:cubicBezTo>
                <a:cubicBezTo>
                  <a:pt x="899" y="41"/>
                  <a:pt x="899" y="41"/>
                  <a:pt x="899" y="41"/>
                </a:cubicBezTo>
                <a:cubicBezTo>
                  <a:pt x="899" y="41"/>
                  <a:pt x="899" y="41"/>
                  <a:pt x="898" y="41"/>
                </a:cubicBezTo>
                <a:cubicBezTo>
                  <a:pt x="899" y="41"/>
                  <a:pt x="899" y="41"/>
                  <a:pt x="899" y="41"/>
                </a:cubicBezTo>
                <a:close/>
                <a:moveTo>
                  <a:pt x="873" y="50"/>
                </a:moveTo>
                <a:cubicBezTo>
                  <a:pt x="873" y="50"/>
                  <a:pt x="874" y="50"/>
                  <a:pt x="874" y="50"/>
                </a:cubicBezTo>
                <a:cubicBezTo>
                  <a:pt x="874" y="50"/>
                  <a:pt x="874" y="50"/>
                  <a:pt x="873" y="50"/>
                </a:cubicBezTo>
                <a:cubicBezTo>
                  <a:pt x="872" y="50"/>
                  <a:pt x="872" y="50"/>
                  <a:pt x="872" y="49"/>
                </a:cubicBezTo>
                <a:cubicBezTo>
                  <a:pt x="872" y="49"/>
                  <a:pt x="873" y="49"/>
                  <a:pt x="873" y="50"/>
                </a:cubicBezTo>
                <a:close/>
                <a:moveTo>
                  <a:pt x="719" y="29"/>
                </a:moveTo>
                <a:cubicBezTo>
                  <a:pt x="719" y="29"/>
                  <a:pt x="719" y="29"/>
                  <a:pt x="719" y="29"/>
                </a:cubicBezTo>
                <a:cubicBezTo>
                  <a:pt x="719" y="29"/>
                  <a:pt x="719" y="29"/>
                  <a:pt x="719" y="29"/>
                </a:cubicBezTo>
                <a:cubicBezTo>
                  <a:pt x="719" y="29"/>
                  <a:pt x="719" y="29"/>
                  <a:pt x="719" y="29"/>
                </a:cubicBezTo>
                <a:close/>
                <a:moveTo>
                  <a:pt x="752" y="86"/>
                </a:moveTo>
                <a:cubicBezTo>
                  <a:pt x="751" y="86"/>
                  <a:pt x="751" y="86"/>
                  <a:pt x="751" y="86"/>
                </a:cubicBezTo>
                <a:cubicBezTo>
                  <a:pt x="751" y="86"/>
                  <a:pt x="751" y="85"/>
                  <a:pt x="751" y="85"/>
                </a:cubicBezTo>
                <a:cubicBezTo>
                  <a:pt x="751" y="85"/>
                  <a:pt x="751" y="85"/>
                  <a:pt x="751" y="85"/>
                </a:cubicBezTo>
                <a:cubicBezTo>
                  <a:pt x="750" y="85"/>
                  <a:pt x="750" y="85"/>
                  <a:pt x="750" y="85"/>
                </a:cubicBezTo>
                <a:cubicBezTo>
                  <a:pt x="750" y="85"/>
                  <a:pt x="750" y="85"/>
                  <a:pt x="750" y="84"/>
                </a:cubicBezTo>
                <a:cubicBezTo>
                  <a:pt x="750" y="85"/>
                  <a:pt x="750" y="85"/>
                  <a:pt x="751" y="85"/>
                </a:cubicBezTo>
                <a:cubicBezTo>
                  <a:pt x="751" y="85"/>
                  <a:pt x="751" y="86"/>
                  <a:pt x="751" y="86"/>
                </a:cubicBezTo>
                <a:cubicBezTo>
                  <a:pt x="751" y="86"/>
                  <a:pt x="752" y="86"/>
                  <a:pt x="752" y="86"/>
                </a:cubicBezTo>
                <a:cubicBezTo>
                  <a:pt x="753" y="86"/>
                  <a:pt x="755" y="85"/>
                  <a:pt x="754" y="85"/>
                </a:cubicBezTo>
                <a:cubicBezTo>
                  <a:pt x="754" y="86"/>
                  <a:pt x="752" y="86"/>
                  <a:pt x="752" y="86"/>
                </a:cubicBezTo>
                <a:close/>
                <a:moveTo>
                  <a:pt x="849" y="79"/>
                </a:moveTo>
                <a:cubicBezTo>
                  <a:pt x="848" y="79"/>
                  <a:pt x="849" y="79"/>
                  <a:pt x="850" y="80"/>
                </a:cubicBezTo>
                <a:cubicBezTo>
                  <a:pt x="849" y="80"/>
                  <a:pt x="849" y="79"/>
                  <a:pt x="849" y="79"/>
                </a:cubicBezTo>
                <a:close/>
                <a:moveTo>
                  <a:pt x="871" y="63"/>
                </a:moveTo>
                <a:cubicBezTo>
                  <a:pt x="871" y="63"/>
                  <a:pt x="871" y="63"/>
                  <a:pt x="871" y="63"/>
                </a:cubicBezTo>
                <a:cubicBezTo>
                  <a:pt x="871" y="63"/>
                  <a:pt x="871" y="63"/>
                  <a:pt x="871" y="63"/>
                </a:cubicBezTo>
                <a:cubicBezTo>
                  <a:pt x="871" y="63"/>
                  <a:pt x="871" y="63"/>
                  <a:pt x="871" y="63"/>
                </a:cubicBezTo>
                <a:close/>
                <a:moveTo>
                  <a:pt x="866" y="60"/>
                </a:moveTo>
                <a:cubicBezTo>
                  <a:pt x="866" y="60"/>
                  <a:pt x="866" y="60"/>
                  <a:pt x="866" y="60"/>
                </a:cubicBezTo>
                <a:cubicBezTo>
                  <a:pt x="865" y="60"/>
                  <a:pt x="864" y="60"/>
                  <a:pt x="864" y="60"/>
                </a:cubicBezTo>
                <a:cubicBezTo>
                  <a:pt x="863" y="60"/>
                  <a:pt x="865" y="60"/>
                  <a:pt x="866" y="60"/>
                </a:cubicBezTo>
                <a:close/>
                <a:moveTo>
                  <a:pt x="858" y="66"/>
                </a:moveTo>
                <a:cubicBezTo>
                  <a:pt x="857" y="66"/>
                  <a:pt x="860" y="66"/>
                  <a:pt x="860" y="66"/>
                </a:cubicBezTo>
                <a:cubicBezTo>
                  <a:pt x="861" y="66"/>
                  <a:pt x="862" y="66"/>
                  <a:pt x="862" y="66"/>
                </a:cubicBezTo>
                <a:cubicBezTo>
                  <a:pt x="862" y="65"/>
                  <a:pt x="862" y="65"/>
                  <a:pt x="863" y="65"/>
                </a:cubicBezTo>
                <a:cubicBezTo>
                  <a:pt x="863" y="65"/>
                  <a:pt x="864" y="65"/>
                  <a:pt x="864" y="64"/>
                </a:cubicBezTo>
                <a:cubicBezTo>
                  <a:pt x="864" y="64"/>
                  <a:pt x="863" y="64"/>
                  <a:pt x="863" y="63"/>
                </a:cubicBezTo>
                <a:cubicBezTo>
                  <a:pt x="862" y="63"/>
                  <a:pt x="863" y="63"/>
                  <a:pt x="864" y="63"/>
                </a:cubicBezTo>
                <a:cubicBezTo>
                  <a:pt x="864" y="63"/>
                  <a:pt x="865" y="63"/>
                  <a:pt x="865" y="63"/>
                </a:cubicBezTo>
                <a:cubicBezTo>
                  <a:pt x="865" y="63"/>
                  <a:pt x="865" y="63"/>
                  <a:pt x="865" y="63"/>
                </a:cubicBezTo>
                <a:cubicBezTo>
                  <a:pt x="865" y="62"/>
                  <a:pt x="865" y="62"/>
                  <a:pt x="865" y="62"/>
                </a:cubicBezTo>
                <a:cubicBezTo>
                  <a:pt x="866" y="63"/>
                  <a:pt x="866" y="63"/>
                  <a:pt x="867" y="63"/>
                </a:cubicBezTo>
                <a:cubicBezTo>
                  <a:pt x="867" y="64"/>
                  <a:pt x="868" y="64"/>
                  <a:pt x="868" y="64"/>
                </a:cubicBezTo>
                <a:cubicBezTo>
                  <a:pt x="869" y="64"/>
                  <a:pt x="870" y="64"/>
                  <a:pt x="870" y="64"/>
                </a:cubicBezTo>
                <a:cubicBezTo>
                  <a:pt x="871" y="64"/>
                  <a:pt x="871" y="64"/>
                  <a:pt x="871" y="63"/>
                </a:cubicBezTo>
                <a:cubicBezTo>
                  <a:pt x="870" y="64"/>
                  <a:pt x="869" y="64"/>
                  <a:pt x="868" y="64"/>
                </a:cubicBezTo>
                <a:cubicBezTo>
                  <a:pt x="867" y="64"/>
                  <a:pt x="867" y="64"/>
                  <a:pt x="867" y="65"/>
                </a:cubicBezTo>
                <a:cubicBezTo>
                  <a:pt x="866" y="65"/>
                  <a:pt x="867" y="64"/>
                  <a:pt x="867" y="64"/>
                </a:cubicBezTo>
                <a:cubicBezTo>
                  <a:pt x="867" y="64"/>
                  <a:pt x="866" y="64"/>
                  <a:pt x="866" y="64"/>
                </a:cubicBezTo>
                <a:cubicBezTo>
                  <a:pt x="865" y="64"/>
                  <a:pt x="865" y="64"/>
                  <a:pt x="865" y="64"/>
                </a:cubicBezTo>
                <a:cubicBezTo>
                  <a:pt x="865" y="65"/>
                  <a:pt x="866" y="65"/>
                  <a:pt x="866" y="65"/>
                </a:cubicBezTo>
                <a:cubicBezTo>
                  <a:pt x="866" y="65"/>
                  <a:pt x="866" y="65"/>
                  <a:pt x="865" y="65"/>
                </a:cubicBezTo>
                <a:cubicBezTo>
                  <a:pt x="865" y="65"/>
                  <a:pt x="864" y="65"/>
                  <a:pt x="864" y="65"/>
                </a:cubicBezTo>
                <a:cubicBezTo>
                  <a:pt x="863" y="65"/>
                  <a:pt x="863" y="66"/>
                  <a:pt x="863" y="66"/>
                </a:cubicBezTo>
                <a:cubicBezTo>
                  <a:pt x="863" y="66"/>
                  <a:pt x="863" y="66"/>
                  <a:pt x="863" y="67"/>
                </a:cubicBezTo>
                <a:cubicBezTo>
                  <a:pt x="862" y="67"/>
                  <a:pt x="862" y="67"/>
                  <a:pt x="862" y="66"/>
                </a:cubicBezTo>
                <a:cubicBezTo>
                  <a:pt x="861" y="66"/>
                  <a:pt x="862" y="66"/>
                  <a:pt x="861" y="66"/>
                </a:cubicBezTo>
                <a:cubicBezTo>
                  <a:pt x="860" y="66"/>
                  <a:pt x="859" y="66"/>
                  <a:pt x="858" y="66"/>
                </a:cubicBezTo>
                <a:close/>
                <a:moveTo>
                  <a:pt x="780" y="114"/>
                </a:moveTo>
                <a:cubicBezTo>
                  <a:pt x="780" y="114"/>
                  <a:pt x="781" y="114"/>
                  <a:pt x="781" y="114"/>
                </a:cubicBezTo>
                <a:cubicBezTo>
                  <a:pt x="781" y="113"/>
                  <a:pt x="781" y="113"/>
                  <a:pt x="780" y="113"/>
                </a:cubicBezTo>
                <a:cubicBezTo>
                  <a:pt x="780" y="113"/>
                  <a:pt x="780" y="114"/>
                  <a:pt x="780" y="114"/>
                </a:cubicBezTo>
                <a:close/>
                <a:moveTo>
                  <a:pt x="785" y="111"/>
                </a:moveTo>
                <a:cubicBezTo>
                  <a:pt x="784" y="111"/>
                  <a:pt x="784" y="112"/>
                  <a:pt x="784" y="112"/>
                </a:cubicBezTo>
                <a:cubicBezTo>
                  <a:pt x="784" y="112"/>
                  <a:pt x="785" y="111"/>
                  <a:pt x="785" y="111"/>
                </a:cubicBezTo>
                <a:cubicBezTo>
                  <a:pt x="785" y="111"/>
                  <a:pt x="785" y="111"/>
                  <a:pt x="785" y="111"/>
                </a:cubicBezTo>
                <a:close/>
                <a:moveTo>
                  <a:pt x="799" y="96"/>
                </a:moveTo>
                <a:cubicBezTo>
                  <a:pt x="799" y="97"/>
                  <a:pt x="799" y="97"/>
                  <a:pt x="799" y="97"/>
                </a:cubicBezTo>
                <a:cubicBezTo>
                  <a:pt x="800" y="97"/>
                  <a:pt x="800" y="97"/>
                  <a:pt x="800" y="97"/>
                </a:cubicBezTo>
                <a:cubicBezTo>
                  <a:pt x="800" y="97"/>
                  <a:pt x="800" y="96"/>
                  <a:pt x="799" y="96"/>
                </a:cubicBezTo>
                <a:close/>
                <a:moveTo>
                  <a:pt x="812" y="94"/>
                </a:moveTo>
                <a:cubicBezTo>
                  <a:pt x="812" y="94"/>
                  <a:pt x="811" y="94"/>
                  <a:pt x="811" y="95"/>
                </a:cubicBezTo>
                <a:cubicBezTo>
                  <a:pt x="812" y="95"/>
                  <a:pt x="812" y="95"/>
                  <a:pt x="811" y="95"/>
                </a:cubicBezTo>
                <a:cubicBezTo>
                  <a:pt x="811" y="95"/>
                  <a:pt x="811" y="96"/>
                  <a:pt x="812" y="95"/>
                </a:cubicBezTo>
                <a:cubicBezTo>
                  <a:pt x="812" y="95"/>
                  <a:pt x="813" y="95"/>
                  <a:pt x="813" y="95"/>
                </a:cubicBezTo>
                <a:cubicBezTo>
                  <a:pt x="813" y="94"/>
                  <a:pt x="813" y="94"/>
                  <a:pt x="812" y="94"/>
                </a:cubicBezTo>
                <a:close/>
                <a:moveTo>
                  <a:pt x="892" y="55"/>
                </a:moveTo>
                <a:cubicBezTo>
                  <a:pt x="892" y="55"/>
                  <a:pt x="893" y="55"/>
                  <a:pt x="893" y="55"/>
                </a:cubicBezTo>
                <a:cubicBezTo>
                  <a:pt x="893" y="55"/>
                  <a:pt x="892" y="55"/>
                  <a:pt x="892" y="55"/>
                </a:cubicBezTo>
                <a:cubicBezTo>
                  <a:pt x="892" y="55"/>
                  <a:pt x="892" y="54"/>
                  <a:pt x="891" y="54"/>
                </a:cubicBezTo>
                <a:cubicBezTo>
                  <a:pt x="891" y="54"/>
                  <a:pt x="890" y="54"/>
                  <a:pt x="890" y="54"/>
                </a:cubicBezTo>
                <a:cubicBezTo>
                  <a:pt x="889" y="54"/>
                  <a:pt x="889" y="53"/>
                  <a:pt x="889" y="53"/>
                </a:cubicBezTo>
                <a:cubicBezTo>
                  <a:pt x="889" y="53"/>
                  <a:pt x="888" y="53"/>
                  <a:pt x="888" y="53"/>
                </a:cubicBezTo>
                <a:cubicBezTo>
                  <a:pt x="888" y="53"/>
                  <a:pt x="888" y="53"/>
                  <a:pt x="889" y="53"/>
                </a:cubicBezTo>
                <a:cubicBezTo>
                  <a:pt x="889" y="53"/>
                  <a:pt x="889" y="53"/>
                  <a:pt x="890" y="53"/>
                </a:cubicBezTo>
                <a:cubicBezTo>
                  <a:pt x="890" y="53"/>
                  <a:pt x="890" y="54"/>
                  <a:pt x="891" y="54"/>
                </a:cubicBezTo>
                <a:cubicBezTo>
                  <a:pt x="891" y="54"/>
                  <a:pt x="892" y="54"/>
                  <a:pt x="893" y="54"/>
                </a:cubicBezTo>
                <a:cubicBezTo>
                  <a:pt x="893" y="54"/>
                  <a:pt x="894" y="54"/>
                  <a:pt x="894" y="54"/>
                </a:cubicBezTo>
                <a:cubicBezTo>
                  <a:pt x="893" y="53"/>
                  <a:pt x="893" y="53"/>
                  <a:pt x="894" y="53"/>
                </a:cubicBezTo>
                <a:cubicBezTo>
                  <a:pt x="894" y="52"/>
                  <a:pt x="894" y="52"/>
                  <a:pt x="894" y="52"/>
                </a:cubicBezTo>
                <a:cubicBezTo>
                  <a:pt x="893" y="52"/>
                  <a:pt x="892" y="52"/>
                  <a:pt x="892" y="52"/>
                </a:cubicBezTo>
                <a:cubicBezTo>
                  <a:pt x="892" y="52"/>
                  <a:pt x="890" y="52"/>
                  <a:pt x="889" y="52"/>
                </a:cubicBezTo>
                <a:cubicBezTo>
                  <a:pt x="889" y="52"/>
                  <a:pt x="888" y="51"/>
                  <a:pt x="887" y="52"/>
                </a:cubicBezTo>
                <a:cubicBezTo>
                  <a:pt x="886" y="52"/>
                  <a:pt x="885" y="52"/>
                  <a:pt x="884" y="52"/>
                </a:cubicBezTo>
                <a:cubicBezTo>
                  <a:pt x="884" y="52"/>
                  <a:pt x="883" y="53"/>
                  <a:pt x="884" y="53"/>
                </a:cubicBezTo>
                <a:cubicBezTo>
                  <a:pt x="884" y="53"/>
                  <a:pt x="884" y="53"/>
                  <a:pt x="884" y="53"/>
                </a:cubicBezTo>
                <a:cubicBezTo>
                  <a:pt x="884" y="53"/>
                  <a:pt x="884" y="53"/>
                  <a:pt x="884" y="53"/>
                </a:cubicBezTo>
                <a:cubicBezTo>
                  <a:pt x="883" y="53"/>
                  <a:pt x="883" y="53"/>
                  <a:pt x="883" y="53"/>
                </a:cubicBezTo>
                <a:cubicBezTo>
                  <a:pt x="883" y="54"/>
                  <a:pt x="883" y="54"/>
                  <a:pt x="883" y="54"/>
                </a:cubicBezTo>
                <a:cubicBezTo>
                  <a:pt x="884" y="55"/>
                  <a:pt x="885" y="55"/>
                  <a:pt x="885" y="55"/>
                </a:cubicBezTo>
                <a:cubicBezTo>
                  <a:pt x="885" y="55"/>
                  <a:pt x="887" y="55"/>
                  <a:pt x="888" y="56"/>
                </a:cubicBezTo>
                <a:cubicBezTo>
                  <a:pt x="889" y="56"/>
                  <a:pt x="888" y="57"/>
                  <a:pt x="889" y="57"/>
                </a:cubicBezTo>
                <a:cubicBezTo>
                  <a:pt x="890" y="56"/>
                  <a:pt x="890" y="57"/>
                  <a:pt x="891" y="57"/>
                </a:cubicBezTo>
                <a:cubicBezTo>
                  <a:pt x="891" y="57"/>
                  <a:pt x="892" y="57"/>
                  <a:pt x="892" y="56"/>
                </a:cubicBezTo>
                <a:cubicBezTo>
                  <a:pt x="892" y="56"/>
                  <a:pt x="891" y="56"/>
                  <a:pt x="891" y="56"/>
                </a:cubicBezTo>
                <a:cubicBezTo>
                  <a:pt x="890" y="56"/>
                  <a:pt x="889" y="55"/>
                  <a:pt x="890" y="55"/>
                </a:cubicBezTo>
                <a:cubicBezTo>
                  <a:pt x="891" y="55"/>
                  <a:pt x="892" y="55"/>
                  <a:pt x="892" y="55"/>
                </a:cubicBezTo>
                <a:close/>
                <a:moveTo>
                  <a:pt x="897" y="51"/>
                </a:moveTo>
                <a:cubicBezTo>
                  <a:pt x="897" y="51"/>
                  <a:pt x="896" y="52"/>
                  <a:pt x="897" y="52"/>
                </a:cubicBezTo>
                <a:cubicBezTo>
                  <a:pt x="897" y="52"/>
                  <a:pt x="897" y="51"/>
                  <a:pt x="897" y="51"/>
                </a:cubicBezTo>
                <a:close/>
                <a:moveTo>
                  <a:pt x="912" y="43"/>
                </a:moveTo>
                <a:cubicBezTo>
                  <a:pt x="912" y="43"/>
                  <a:pt x="912" y="43"/>
                  <a:pt x="912" y="43"/>
                </a:cubicBezTo>
                <a:cubicBezTo>
                  <a:pt x="912" y="43"/>
                  <a:pt x="912" y="43"/>
                  <a:pt x="912" y="42"/>
                </a:cubicBezTo>
                <a:cubicBezTo>
                  <a:pt x="912" y="42"/>
                  <a:pt x="911" y="43"/>
                  <a:pt x="912" y="43"/>
                </a:cubicBezTo>
                <a:close/>
                <a:moveTo>
                  <a:pt x="910" y="40"/>
                </a:moveTo>
                <a:cubicBezTo>
                  <a:pt x="910" y="41"/>
                  <a:pt x="910" y="41"/>
                  <a:pt x="911" y="41"/>
                </a:cubicBezTo>
                <a:cubicBezTo>
                  <a:pt x="911" y="41"/>
                  <a:pt x="912" y="41"/>
                  <a:pt x="913" y="41"/>
                </a:cubicBezTo>
                <a:cubicBezTo>
                  <a:pt x="913" y="41"/>
                  <a:pt x="914" y="41"/>
                  <a:pt x="915" y="41"/>
                </a:cubicBezTo>
                <a:cubicBezTo>
                  <a:pt x="915" y="41"/>
                  <a:pt x="916" y="41"/>
                  <a:pt x="916" y="41"/>
                </a:cubicBezTo>
                <a:cubicBezTo>
                  <a:pt x="917" y="41"/>
                  <a:pt x="917" y="41"/>
                  <a:pt x="917" y="40"/>
                </a:cubicBezTo>
                <a:cubicBezTo>
                  <a:pt x="917" y="40"/>
                  <a:pt x="916" y="40"/>
                  <a:pt x="916" y="40"/>
                </a:cubicBezTo>
                <a:cubicBezTo>
                  <a:pt x="916" y="40"/>
                  <a:pt x="916" y="41"/>
                  <a:pt x="915" y="40"/>
                </a:cubicBezTo>
                <a:cubicBezTo>
                  <a:pt x="915" y="40"/>
                  <a:pt x="914" y="40"/>
                  <a:pt x="914" y="40"/>
                </a:cubicBezTo>
                <a:cubicBezTo>
                  <a:pt x="914" y="40"/>
                  <a:pt x="915" y="40"/>
                  <a:pt x="915" y="39"/>
                </a:cubicBezTo>
                <a:cubicBezTo>
                  <a:pt x="915" y="39"/>
                  <a:pt x="915" y="39"/>
                  <a:pt x="915" y="39"/>
                </a:cubicBezTo>
                <a:cubicBezTo>
                  <a:pt x="914" y="38"/>
                  <a:pt x="914" y="39"/>
                  <a:pt x="914" y="39"/>
                </a:cubicBezTo>
                <a:cubicBezTo>
                  <a:pt x="914" y="39"/>
                  <a:pt x="913" y="40"/>
                  <a:pt x="913" y="39"/>
                </a:cubicBezTo>
                <a:cubicBezTo>
                  <a:pt x="913" y="39"/>
                  <a:pt x="913" y="39"/>
                  <a:pt x="912" y="39"/>
                </a:cubicBezTo>
                <a:cubicBezTo>
                  <a:pt x="912" y="39"/>
                  <a:pt x="911" y="39"/>
                  <a:pt x="911" y="39"/>
                </a:cubicBezTo>
                <a:cubicBezTo>
                  <a:pt x="911" y="40"/>
                  <a:pt x="911" y="40"/>
                  <a:pt x="910" y="40"/>
                </a:cubicBezTo>
                <a:close/>
                <a:moveTo>
                  <a:pt x="905" y="33"/>
                </a:moveTo>
                <a:cubicBezTo>
                  <a:pt x="904" y="33"/>
                  <a:pt x="903" y="33"/>
                  <a:pt x="904" y="33"/>
                </a:cubicBezTo>
                <a:cubicBezTo>
                  <a:pt x="904" y="34"/>
                  <a:pt x="904" y="34"/>
                  <a:pt x="905" y="33"/>
                </a:cubicBezTo>
                <a:cubicBezTo>
                  <a:pt x="905" y="33"/>
                  <a:pt x="905" y="33"/>
                  <a:pt x="906" y="33"/>
                </a:cubicBezTo>
                <a:cubicBezTo>
                  <a:pt x="906" y="33"/>
                  <a:pt x="905" y="32"/>
                  <a:pt x="905" y="32"/>
                </a:cubicBezTo>
                <a:cubicBezTo>
                  <a:pt x="905" y="32"/>
                  <a:pt x="905" y="33"/>
                  <a:pt x="905" y="33"/>
                </a:cubicBezTo>
                <a:close/>
                <a:moveTo>
                  <a:pt x="906" y="33"/>
                </a:moveTo>
                <a:cubicBezTo>
                  <a:pt x="906" y="34"/>
                  <a:pt x="906" y="34"/>
                  <a:pt x="906" y="34"/>
                </a:cubicBezTo>
                <a:cubicBezTo>
                  <a:pt x="906" y="34"/>
                  <a:pt x="907" y="34"/>
                  <a:pt x="907" y="34"/>
                </a:cubicBezTo>
                <a:cubicBezTo>
                  <a:pt x="907" y="34"/>
                  <a:pt x="908" y="33"/>
                  <a:pt x="907" y="33"/>
                </a:cubicBezTo>
                <a:cubicBezTo>
                  <a:pt x="907" y="33"/>
                  <a:pt x="906" y="33"/>
                  <a:pt x="906" y="33"/>
                </a:cubicBezTo>
                <a:close/>
                <a:moveTo>
                  <a:pt x="912" y="33"/>
                </a:moveTo>
                <a:cubicBezTo>
                  <a:pt x="912" y="33"/>
                  <a:pt x="912" y="33"/>
                  <a:pt x="912" y="34"/>
                </a:cubicBezTo>
                <a:cubicBezTo>
                  <a:pt x="913" y="34"/>
                  <a:pt x="913" y="36"/>
                  <a:pt x="913" y="36"/>
                </a:cubicBezTo>
                <a:cubicBezTo>
                  <a:pt x="913" y="36"/>
                  <a:pt x="914" y="35"/>
                  <a:pt x="914" y="34"/>
                </a:cubicBezTo>
                <a:cubicBezTo>
                  <a:pt x="914" y="34"/>
                  <a:pt x="914" y="33"/>
                  <a:pt x="914" y="33"/>
                </a:cubicBezTo>
                <a:cubicBezTo>
                  <a:pt x="914" y="32"/>
                  <a:pt x="914" y="32"/>
                  <a:pt x="913" y="32"/>
                </a:cubicBezTo>
                <a:cubicBezTo>
                  <a:pt x="913" y="32"/>
                  <a:pt x="913" y="32"/>
                  <a:pt x="913" y="32"/>
                </a:cubicBezTo>
                <a:cubicBezTo>
                  <a:pt x="913" y="33"/>
                  <a:pt x="913" y="32"/>
                  <a:pt x="912" y="33"/>
                </a:cubicBezTo>
                <a:close/>
                <a:moveTo>
                  <a:pt x="910" y="24"/>
                </a:moveTo>
                <a:cubicBezTo>
                  <a:pt x="910" y="24"/>
                  <a:pt x="910" y="24"/>
                  <a:pt x="910" y="24"/>
                </a:cubicBezTo>
                <a:cubicBezTo>
                  <a:pt x="909" y="24"/>
                  <a:pt x="909" y="24"/>
                  <a:pt x="909" y="24"/>
                </a:cubicBezTo>
                <a:cubicBezTo>
                  <a:pt x="909" y="24"/>
                  <a:pt x="910" y="25"/>
                  <a:pt x="910" y="24"/>
                </a:cubicBezTo>
                <a:close/>
                <a:moveTo>
                  <a:pt x="909" y="25"/>
                </a:moveTo>
                <a:cubicBezTo>
                  <a:pt x="909" y="25"/>
                  <a:pt x="909" y="25"/>
                  <a:pt x="909" y="25"/>
                </a:cubicBezTo>
                <a:cubicBezTo>
                  <a:pt x="910" y="25"/>
                  <a:pt x="909" y="25"/>
                  <a:pt x="909" y="25"/>
                </a:cubicBezTo>
                <a:cubicBezTo>
                  <a:pt x="909" y="25"/>
                  <a:pt x="909" y="25"/>
                  <a:pt x="909" y="25"/>
                </a:cubicBezTo>
                <a:close/>
                <a:moveTo>
                  <a:pt x="916" y="21"/>
                </a:moveTo>
                <a:cubicBezTo>
                  <a:pt x="916" y="21"/>
                  <a:pt x="916" y="21"/>
                  <a:pt x="916" y="21"/>
                </a:cubicBezTo>
                <a:cubicBezTo>
                  <a:pt x="915" y="21"/>
                  <a:pt x="914" y="21"/>
                  <a:pt x="914" y="21"/>
                </a:cubicBezTo>
                <a:cubicBezTo>
                  <a:pt x="914" y="21"/>
                  <a:pt x="914" y="21"/>
                  <a:pt x="915" y="22"/>
                </a:cubicBezTo>
                <a:cubicBezTo>
                  <a:pt x="915" y="22"/>
                  <a:pt x="916" y="21"/>
                  <a:pt x="916" y="21"/>
                </a:cubicBezTo>
                <a:close/>
                <a:moveTo>
                  <a:pt x="913" y="24"/>
                </a:moveTo>
                <a:cubicBezTo>
                  <a:pt x="914" y="24"/>
                  <a:pt x="914" y="23"/>
                  <a:pt x="914" y="23"/>
                </a:cubicBezTo>
                <a:cubicBezTo>
                  <a:pt x="913" y="23"/>
                  <a:pt x="913" y="24"/>
                  <a:pt x="913" y="24"/>
                </a:cubicBezTo>
                <a:close/>
                <a:moveTo>
                  <a:pt x="915" y="24"/>
                </a:moveTo>
                <a:cubicBezTo>
                  <a:pt x="915" y="24"/>
                  <a:pt x="916" y="24"/>
                  <a:pt x="916" y="24"/>
                </a:cubicBezTo>
                <a:cubicBezTo>
                  <a:pt x="916" y="23"/>
                  <a:pt x="915" y="24"/>
                  <a:pt x="915" y="23"/>
                </a:cubicBezTo>
                <a:cubicBezTo>
                  <a:pt x="915" y="23"/>
                  <a:pt x="915" y="23"/>
                  <a:pt x="915" y="23"/>
                </a:cubicBezTo>
                <a:cubicBezTo>
                  <a:pt x="915" y="23"/>
                  <a:pt x="914" y="23"/>
                  <a:pt x="915" y="24"/>
                </a:cubicBezTo>
                <a:cubicBezTo>
                  <a:pt x="915" y="24"/>
                  <a:pt x="915" y="24"/>
                  <a:pt x="915" y="24"/>
                </a:cubicBezTo>
                <a:cubicBezTo>
                  <a:pt x="915" y="24"/>
                  <a:pt x="914" y="24"/>
                  <a:pt x="915" y="24"/>
                </a:cubicBezTo>
                <a:close/>
                <a:moveTo>
                  <a:pt x="915" y="25"/>
                </a:moveTo>
                <a:cubicBezTo>
                  <a:pt x="915" y="25"/>
                  <a:pt x="916" y="25"/>
                  <a:pt x="916" y="25"/>
                </a:cubicBezTo>
                <a:cubicBezTo>
                  <a:pt x="916" y="24"/>
                  <a:pt x="916" y="24"/>
                  <a:pt x="915" y="25"/>
                </a:cubicBezTo>
                <a:cubicBezTo>
                  <a:pt x="915" y="25"/>
                  <a:pt x="914" y="25"/>
                  <a:pt x="915" y="25"/>
                </a:cubicBezTo>
                <a:close/>
                <a:moveTo>
                  <a:pt x="920" y="26"/>
                </a:moveTo>
                <a:cubicBezTo>
                  <a:pt x="920" y="26"/>
                  <a:pt x="920" y="26"/>
                  <a:pt x="919" y="26"/>
                </a:cubicBezTo>
                <a:cubicBezTo>
                  <a:pt x="919" y="26"/>
                  <a:pt x="918" y="27"/>
                  <a:pt x="918" y="27"/>
                </a:cubicBezTo>
                <a:cubicBezTo>
                  <a:pt x="917" y="27"/>
                  <a:pt x="918" y="27"/>
                  <a:pt x="919" y="27"/>
                </a:cubicBezTo>
                <a:cubicBezTo>
                  <a:pt x="920" y="27"/>
                  <a:pt x="920" y="27"/>
                  <a:pt x="920" y="26"/>
                </a:cubicBezTo>
                <a:cubicBezTo>
                  <a:pt x="921" y="26"/>
                  <a:pt x="921" y="26"/>
                  <a:pt x="920" y="26"/>
                </a:cubicBezTo>
                <a:close/>
                <a:moveTo>
                  <a:pt x="919" y="22"/>
                </a:moveTo>
                <a:cubicBezTo>
                  <a:pt x="919" y="22"/>
                  <a:pt x="919" y="22"/>
                  <a:pt x="919" y="22"/>
                </a:cubicBezTo>
                <a:cubicBezTo>
                  <a:pt x="918" y="22"/>
                  <a:pt x="918" y="22"/>
                  <a:pt x="918" y="22"/>
                </a:cubicBezTo>
                <a:cubicBezTo>
                  <a:pt x="918" y="23"/>
                  <a:pt x="919" y="22"/>
                  <a:pt x="919" y="22"/>
                </a:cubicBezTo>
                <a:close/>
                <a:moveTo>
                  <a:pt x="920" y="21"/>
                </a:moveTo>
                <a:cubicBezTo>
                  <a:pt x="920" y="21"/>
                  <a:pt x="920" y="21"/>
                  <a:pt x="920" y="21"/>
                </a:cubicBezTo>
                <a:cubicBezTo>
                  <a:pt x="919" y="22"/>
                  <a:pt x="920" y="22"/>
                  <a:pt x="920" y="21"/>
                </a:cubicBezTo>
                <a:cubicBezTo>
                  <a:pt x="920" y="21"/>
                  <a:pt x="920" y="21"/>
                  <a:pt x="920" y="21"/>
                </a:cubicBezTo>
                <a:close/>
                <a:moveTo>
                  <a:pt x="923" y="19"/>
                </a:moveTo>
                <a:cubicBezTo>
                  <a:pt x="923" y="19"/>
                  <a:pt x="922" y="19"/>
                  <a:pt x="922" y="19"/>
                </a:cubicBezTo>
                <a:cubicBezTo>
                  <a:pt x="922" y="19"/>
                  <a:pt x="922" y="19"/>
                  <a:pt x="921" y="19"/>
                </a:cubicBezTo>
                <a:cubicBezTo>
                  <a:pt x="921" y="20"/>
                  <a:pt x="921" y="20"/>
                  <a:pt x="921" y="20"/>
                </a:cubicBezTo>
                <a:cubicBezTo>
                  <a:pt x="921" y="20"/>
                  <a:pt x="922" y="20"/>
                  <a:pt x="922" y="20"/>
                </a:cubicBezTo>
                <a:cubicBezTo>
                  <a:pt x="923" y="20"/>
                  <a:pt x="923" y="20"/>
                  <a:pt x="923" y="19"/>
                </a:cubicBezTo>
                <a:close/>
                <a:moveTo>
                  <a:pt x="917" y="7"/>
                </a:moveTo>
                <a:cubicBezTo>
                  <a:pt x="918" y="7"/>
                  <a:pt x="918" y="7"/>
                  <a:pt x="919" y="7"/>
                </a:cubicBezTo>
                <a:cubicBezTo>
                  <a:pt x="919" y="7"/>
                  <a:pt x="919" y="6"/>
                  <a:pt x="918" y="6"/>
                </a:cubicBezTo>
                <a:cubicBezTo>
                  <a:pt x="918" y="6"/>
                  <a:pt x="917" y="6"/>
                  <a:pt x="917" y="6"/>
                </a:cubicBezTo>
                <a:cubicBezTo>
                  <a:pt x="916" y="6"/>
                  <a:pt x="917" y="6"/>
                  <a:pt x="917" y="7"/>
                </a:cubicBezTo>
                <a:close/>
                <a:moveTo>
                  <a:pt x="924" y="8"/>
                </a:moveTo>
                <a:cubicBezTo>
                  <a:pt x="924" y="8"/>
                  <a:pt x="924" y="8"/>
                  <a:pt x="924" y="8"/>
                </a:cubicBezTo>
                <a:cubicBezTo>
                  <a:pt x="924" y="7"/>
                  <a:pt x="923" y="7"/>
                  <a:pt x="923" y="7"/>
                </a:cubicBezTo>
                <a:cubicBezTo>
                  <a:pt x="922" y="7"/>
                  <a:pt x="921" y="7"/>
                  <a:pt x="922" y="8"/>
                </a:cubicBezTo>
                <a:cubicBezTo>
                  <a:pt x="923" y="8"/>
                  <a:pt x="923" y="8"/>
                  <a:pt x="924" y="8"/>
                </a:cubicBezTo>
                <a:close/>
                <a:moveTo>
                  <a:pt x="923" y="7"/>
                </a:moveTo>
                <a:cubicBezTo>
                  <a:pt x="923" y="6"/>
                  <a:pt x="923" y="6"/>
                  <a:pt x="923" y="6"/>
                </a:cubicBezTo>
                <a:cubicBezTo>
                  <a:pt x="922" y="6"/>
                  <a:pt x="922" y="6"/>
                  <a:pt x="922" y="6"/>
                </a:cubicBezTo>
                <a:cubicBezTo>
                  <a:pt x="923" y="7"/>
                  <a:pt x="923" y="7"/>
                  <a:pt x="923" y="7"/>
                </a:cubicBezTo>
                <a:close/>
                <a:moveTo>
                  <a:pt x="812" y="3"/>
                </a:moveTo>
                <a:cubicBezTo>
                  <a:pt x="812" y="3"/>
                  <a:pt x="812" y="3"/>
                  <a:pt x="812" y="3"/>
                </a:cubicBezTo>
                <a:cubicBezTo>
                  <a:pt x="811" y="3"/>
                  <a:pt x="810" y="4"/>
                  <a:pt x="811" y="4"/>
                </a:cubicBezTo>
                <a:cubicBezTo>
                  <a:pt x="812" y="4"/>
                  <a:pt x="812" y="4"/>
                  <a:pt x="812" y="3"/>
                </a:cubicBezTo>
                <a:close/>
                <a:moveTo>
                  <a:pt x="817" y="5"/>
                </a:moveTo>
                <a:cubicBezTo>
                  <a:pt x="817" y="4"/>
                  <a:pt x="816" y="4"/>
                  <a:pt x="816" y="4"/>
                </a:cubicBezTo>
                <a:cubicBezTo>
                  <a:pt x="815" y="4"/>
                  <a:pt x="815" y="4"/>
                  <a:pt x="815" y="5"/>
                </a:cubicBezTo>
                <a:cubicBezTo>
                  <a:pt x="816" y="5"/>
                  <a:pt x="817" y="5"/>
                  <a:pt x="817" y="5"/>
                </a:cubicBezTo>
                <a:close/>
                <a:moveTo>
                  <a:pt x="820" y="3"/>
                </a:moveTo>
                <a:cubicBezTo>
                  <a:pt x="820" y="3"/>
                  <a:pt x="819" y="3"/>
                  <a:pt x="818" y="3"/>
                </a:cubicBezTo>
                <a:cubicBezTo>
                  <a:pt x="818" y="3"/>
                  <a:pt x="817" y="3"/>
                  <a:pt x="818" y="3"/>
                </a:cubicBezTo>
                <a:cubicBezTo>
                  <a:pt x="818" y="4"/>
                  <a:pt x="820" y="4"/>
                  <a:pt x="820" y="3"/>
                </a:cubicBezTo>
                <a:close/>
                <a:moveTo>
                  <a:pt x="1008" y="130"/>
                </a:moveTo>
                <a:cubicBezTo>
                  <a:pt x="1008" y="130"/>
                  <a:pt x="1008" y="129"/>
                  <a:pt x="1008" y="129"/>
                </a:cubicBezTo>
                <a:cubicBezTo>
                  <a:pt x="1008" y="129"/>
                  <a:pt x="1007" y="129"/>
                  <a:pt x="1007" y="130"/>
                </a:cubicBezTo>
                <a:cubicBezTo>
                  <a:pt x="1007" y="130"/>
                  <a:pt x="1008" y="131"/>
                  <a:pt x="1008" y="130"/>
                </a:cubicBezTo>
                <a:close/>
                <a:moveTo>
                  <a:pt x="1007" y="130"/>
                </a:moveTo>
                <a:cubicBezTo>
                  <a:pt x="1006" y="130"/>
                  <a:pt x="1006" y="130"/>
                  <a:pt x="1006" y="131"/>
                </a:cubicBezTo>
                <a:cubicBezTo>
                  <a:pt x="1006" y="131"/>
                  <a:pt x="1007" y="131"/>
                  <a:pt x="1007" y="131"/>
                </a:cubicBezTo>
                <a:cubicBezTo>
                  <a:pt x="1007" y="131"/>
                  <a:pt x="1007" y="131"/>
                  <a:pt x="1007" y="130"/>
                </a:cubicBezTo>
                <a:cubicBezTo>
                  <a:pt x="1007" y="130"/>
                  <a:pt x="1007" y="130"/>
                  <a:pt x="1007" y="130"/>
                </a:cubicBezTo>
                <a:close/>
                <a:moveTo>
                  <a:pt x="1005" y="132"/>
                </a:moveTo>
                <a:cubicBezTo>
                  <a:pt x="1005" y="132"/>
                  <a:pt x="1005" y="132"/>
                  <a:pt x="1006" y="132"/>
                </a:cubicBezTo>
                <a:cubicBezTo>
                  <a:pt x="1006" y="132"/>
                  <a:pt x="1006" y="132"/>
                  <a:pt x="1006" y="131"/>
                </a:cubicBezTo>
                <a:cubicBezTo>
                  <a:pt x="1007" y="131"/>
                  <a:pt x="1006" y="131"/>
                  <a:pt x="1006" y="131"/>
                </a:cubicBezTo>
                <a:cubicBezTo>
                  <a:pt x="1006" y="131"/>
                  <a:pt x="1005" y="131"/>
                  <a:pt x="1005" y="132"/>
                </a:cubicBezTo>
                <a:close/>
                <a:moveTo>
                  <a:pt x="1006" y="132"/>
                </a:moveTo>
                <a:cubicBezTo>
                  <a:pt x="1006" y="132"/>
                  <a:pt x="1006" y="132"/>
                  <a:pt x="1006" y="133"/>
                </a:cubicBezTo>
                <a:cubicBezTo>
                  <a:pt x="1006" y="133"/>
                  <a:pt x="1006" y="133"/>
                  <a:pt x="1006" y="134"/>
                </a:cubicBezTo>
                <a:cubicBezTo>
                  <a:pt x="1006" y="134"/>
                  <a:pt x="1006" y="134"/>
                  <a:pt x="1007" y="134"/>
                </a:cubicBezTo>
                <a:cubicBezTo>
                  <a:pt x="1007" y="134"/>
                  <a:pt x="1007" y="134"/>
                  <a:pt x="1007" y="133"/>
                </a:cubicBezTo>
                <a:cubicBezTo>
                  <a:pt x="1007" y="134"/>
                  <a:pt x="1007" y="134"/>
                  <a:pt x="1007" y="134"/>
                </a:cubicBezTo>
                <a:cubicBezTo>
                  <a:pt x="1007" y="134"/>
                  <a:pt x="1007" y="134"/>
                  <a:pt x="1007" y="134"/>
                </a:cubicBezTo>
                <a:cubicBezTo>
                  <a:pt x="1007" y="134"/>
                  <a:pt x="1007" y="133"/>
                  <a:pt x="1007" y="133"/>
                </a:cubicBezTo>
                <a:cubicBezTo>
                  <a:pt x="1007" y="133"/>
                  <a:pt x="1007" y="133"/>
                  <a:pt x="1007" y="133"/>
                </a:cubicBezTo>
                <a:cubicBezTo>
                  <a:pt x="1007" y="133"/>
                  <a:pt x="1007" y="133"/>
                  <a:pt x="1007" y="133"/>
                </a:cubicBezTo>
                <a:cubicBezTo>
                  <a:pt x="1007" y="133"/>
                  <a:pt x="1007" y="133"/>
                  <a:pt x="1007" y="132"/>
                </a:cubicBezTo>
                <a:cubicBezTo>
                  <a:pt x="1007" y="132"/>
                  <a:pt x="1008" y="132"/>
                  <a:pt x="1007" y="132"/>
                </a:cubicBezTo>
                <a:cubicBezTo>
                  <a:pt x="1007" y="132"/>
                  <a:pt x="1007" y="132"/>
                  <a:pt x="1007" y="132"/>
                </a:cubicBezTo>
                <a:cubicBezTo>
                  <a:pt x="1007" y="131"/>
                  <a:pt x="1007" y="132"/>
                  <a:pt x="1006" y="132"/>
                </a:cubicBezTo>
                <a:close/>
                <a:moveTo>
                  <a:pt x="1005" y="134"/>
                </a:moveTo>
                <a:cubicBezTo>
                  <a:pt x="1005" y="135"/>
                  <a:pt x="1006" y="135"/>
                  <a:pt x="1006" y="135"/>
                </a:cubicBezTo>
                <a:cubicBezTo>
                  <a:pt x="1006" y="135"/>
                  <a:pt x="1006" y="135"/>
                  <a:pt x="1006" y="135"/>
                </a:cubicBezTo>
                <a:cubicBezTo>
                  <a:pt x="1006" y="134"/>
                  <a:pt x="1006" y="134"/>
                  <a:pt x="1006" y="134"/>
                </a:cubicBezTo>
                <a:cubicBezTo>
                  <a:pt x="1006" y="134"/>
                  <a:pt x="1006" y="134"/>
                  <a:pt x="1005" y="134"/>
                </a:cubicBezTo>
                <a:close/>
                <a:moveTo>
                  <a:pt x="1005" y="127"/>
                </a:moveTo>
                <a:cubicBezTo>
                  <a:pt x="1005" y="128"/>
                  <a:pt x="1005" y="128"/>
                  <a:pt x="1005" y="128"/>
                </a:cubicBezTo>
                <a:cubicBezTo>
                  <a:pt x="1005" y="128"/>
                  <a:pt x="1005" y="128"/>
                  <a:pt x="1006" y="128"/>
                </a:cubicBezTo>
                <a:cubicBezTo>
                  <a:pt x="1006" y="128"/>
                  <a:pt x="1005" y="127"/>
                  <a:pt x="1005" y="127"/>
                </a:cubicBezTo>
                <a:cubicBezTo>
                  <a:pt x="1005" y="127"/>
                  <a:pt x="1005" y="127"/>
                  <a:pt x="1005" y="127"/>
                </a:cubicBezTo>
                <a:close/>
                <a:moveTo>
                  <a:pt x="1005" y="123"/>
                </a:moveTo>
                <a:cubicBezTo>
                  <a:pt x="1005" y="123"/>
                  <a:pt x="1005" y="122"/>
                  <a:pt x="1005" y="122"/>
                </a:cubicBezTo>
                <a:cubicBezTo>
                  <a:pt x="1005" y="122"/>
                  <a:pt x="1004" y="122"/>
                  <a:pt x="1005" y="123"/>
                </a:cubicBezTo>
                <a:cubicBezTo>
                  <a:pt x="1005" y="123"/>
                  <a:pt x="1005" y="123"/>
                  <a:pt x="1005" y="123"/>
                </a:cubicBezTo>
                <a:close/>
                <a:moveTo>
                  <a:pt x="1007" y="117"/>
                </a:moveTo>
                <a:cubicBezTo>
                  <a:pt x="1007" y="117"/>
                  <a:pt x="1007" y="116"/>
                  <a:pt x="1007" y="116"/>
                </a:cubicBezTo>
                <a:cubicBezTo>
                  <a:pt x="1007" y="116"/>
                  <a:pt x="1007" y="116"/>
                  <a:pt x="1007" y="116"/>
                </a:cubicBezTo>
                <a:cubicBezTo>
                  <a:pt x="1006" y="116"/>
                  <a:pt x="1006" y="116"/>
                  <a:pt x="1006" y="116"/>
                </a:cubicBezTo>
                <a:cubicBezTo>
                  <a:pt x="1006" y="117"/>
                  <a:pt x="1006" y="116"/>
                  <a:pt x="1007" y="117"/>
                </a:cubicBezTo>
                <a:close/>
                <a:moveTo>
                  <a:pt x="1010" y="115"/>
                </a:moveTo>
                <a:cubicBezTo>
                  <a:pt x="1010" y="115"/>
                  <a:pt x="1011" y="115"/>
                  <a:pt x="1011" y="115"/>
                </a:cubicBezTo>
                <a:cubicBezTo>
                  <a:pt x="1010" y="114"/>
                  <a:pt x="1010" y="114"/>
                  <a:pt x="1010" y="114"/>
                </a:cubicBezTo>
                <a:cubicBezTo>
                  <a:pt x="1010" y="114"/>
                  <a:pt x="1010" y="114"/>
                  <a:pt x="1010" y="115"/>
                </a:cubicBezTo>
                <a:cubicBezTo>
                  <a:pt x="1010" y="115"/>
                  <a:pt x="1010" y="115"/>
                  <a:pt x="1010" y="115"/>
                </a:cubicBezTo>
                <a:close/>
                <a:moveTo>
                  <a:pt x="1018" y="111"/>
                </a:moveTo>
                <a:cubicBezTo>
                  <a:pt x="1019" y="111"/>
                  <a:pt x="1019" y="111"/>
                  <a:pt x="1019" y="111"/>
                </a:cubicBezTo>
                <a:cubicBezTo>
                  <a:pt x="1019" y="110"/>
                  <a:pt x="1019" y="110"/>
                  <a:pt x="1019" y="110"/>
                </a:cubicBezTo>
                <a:cubicBezTo>
                  <a:pt x="1018" y="110"/>
                  <a:pt x="1018" y="110"/>
                  <a:pt x="1018" y="110"/>
                </a:cubicBezTo>
                <a:cubicBezTo>
                  <a:pt x="1017" y="110"/>
                  <a:pt x="1017" y="111"/>
                  <a:pt x="1017" y="111"/>
                </a:cubicBezTo>
                <a:cubicBezTo>
                  <a:pt x="1018" y="111"/>
                  <a:pt x="1018" y="111"/>
                  <a:pt x="1018" y="111"/>
                </a:cubicBezTo>
                <a:close/>
                <a:moveTo>
                  <a:pt x="1020" y="110"/>
                </a:moveTo>
                <a:cubicBezTo>
                  <a:pt x="1020" y="110"/>
                  <a:pt x="1020" y="110"/>
                  <a:pt x="1021" y="110"/>
                </a:cubicBezTo>
                <a:cubicBezTo>
                  <a:pt x="1021" y="110"/>
                  <a:pt x="1021" y="110"/>
                  <a:pt x="1020" y="109"/>
                </a:cubicBezTo>
                <a:cubicBezTo>
                  <a:pt x="1020" y="109"/>
                  <a:pt x="1019" y="110"/>
                  <a:pt x="1020" y="110"/>
                </a:cubicBezTo>
                <a:close/>
                <a:moveTo>
                  <a:pt x="1021" y="109"/>
                </a:moveTo>
                <a:cubicBezTo>
                  <a:pt x="1021" y="108"/>
                  <a:pt x="1020" y="108"/>
                  <a:pt x="1020" y="108"/>
                </a:cubicBezTo>
                <a:cubicBezTo>
                  <a:pt x="1020" y="108"/>
                  <a:pt x="1019" y="108"/>
                  <a:pt x="1019" y="109"/>
                </a:cubicBezTo>
                <a:cubicBezTo>
                  <a:pt x="1019" y="109"/>
                  <a:pt x="1020" y="109"/>
                  <a:pt x="1020" y="109"/>
                </a:cubicBezTo>
                <a:cubicBezTo>
                  <a:pt x="1021" y="109"/>
                  <a:pt x="1021" y="109"/>
                  <a:pt x="1021" y="109"/>
                </a:cubicBezTo>
                <a:close/>
                <a:moveTo>
                  <a:pt x="1023" y="109"/>
                </a:moveTo>
                <a:cubicBezTo>
                  <a:pt x="1023" y="109"/>
                  <a:pt x="1023" y="108"/>
                  <a:pt x="1023" y="108"/>
                </a:cubicBezTo>
                <a:cubicBezTo>
                  <a:pt x="1023" y="108"/>
                  <a:pt x="1022" y="108"/>
                  <a:pt x="1022" y="108"/>
                </a:cubicBezTo>
                <a:cubicBezTo>
                  <a:pt x="1022" y="108"/>
                  <a:pt x="1022" y="108"/>
                  <a:pt x="1023" y="109"/>
                </a:cubicBezTo>
                <a:close/>
                <a:moveTo>
                  <a:pt x="1022" y="108"/>
                </a:moveTo>
                <a:cubicBezTo>
                  <a:pt x="1023" y="108"/>
                  <a:pt x="1023" y="108"/>
                  <a:pt x="1023" y="107"/>
                </a:cubicBezTo>
                <a:cubicBezTo>
                  <a:pt x="1023" y="107"/>
                  <a:pt x="1023" y="107"/>
                  <a:pt x="1022" y="107"/>
                </a:cubicBezTo>
                <a:cubicBezTo>
                  <a:pt x="1022" y="107"/>
                  <a:pt x="1021" y="108"/>
                  <a:pt x="1021" y="108"/>
                </a:cubicBezTo>
                <a:cubicBezTo>
                  <a:pt x="1022" y="108"/>
                  <a:pt x="1022" y="108"/>
                  <a:pt x="1022" y="108"/>
                </a:cubicBezTo>
                <a:close/>
                <a:moveTo>
                  <a:pt x="1023" y="107"/>
                </a:moveTo>
                <a:cubicBezTo>
                  <a:pt x="1023" y="107"/>
                  <a:pt x="1024" y="107"/>
                  <a:pt x="1024" y="106"/>
                </a:cubicBezTo>
                <a:cubicBezTo>
                  <a:pt x="1024" y="106"/>
                  <a:pt x="1024" y="106"/>
                  <a:pt x="1023" y="106"/>
                </a:cubicBezTo>
                <a:cubicBezTo>
                  <a:pt x="1023" y="106"/>
                  <a:pt x="1023" y="106"/>
                  <a:pt x="1022" y="106"/>
                </a:cubicBezTo>
                <a:cubicBezTo>
                  <a:pt x="1022" y="106"/>
                  <a:pt x="1021" y="107"/>
                  <a:pt x="1022" y="107"/>
                </a:cubicBezTo>
                <a:cubicBezTo>
                  <a:pt x="1022" y="107"/>
                  <a:pt x="1023" y="107"/>
                  <a:pt x="1023" y="107"/>
                </a:cubicBezTo>
                <a:close/>
                <a:moveTo>
                  <a:pt x="1023" y="108"/>
                </a:moveTo>
                <a:cubicBezTo>
                  <a:pt x="1024" y="108"/>
                  <a:pt x="1024" y="108"/>
                  <a:pt x="1025" y="108"/>
                </a:cubicBezTo>
                <a:cubicBezTo>
                  <a:pt x="1025" y="107"/>
                  <a:pt x="1025" y="107"/>
                  <a:pt x="1025" y="107"/>
                </a:cubicBezTo>
                <a:cubicBezTo>
                  <a:pt x="1024" y="107"/>
                  <a:pt x="1023" y="107"/>
                  <a:pt x="1023" y="107"/>
                </a:cubicBezTo>
                <a:cubicBezTo>
                  <a:pt x="1023" y="107"/>
                  <a:pt x="1023" y="107"/>
                  <a:pt x="1023" y="108"/>
                </a:cubicBezTo>
                <a:close/>
                <a:moveTo>
                  <a:pt x="1035" y="100"/>
                </a:moveTo>
                <a:cubicBezTo>
                  <a:pt x="1035" y="100"/>
                  <a:pt x="1035" y="100"/>
                  <a:pt x="1035" y="101"/>
                </a:cubicBezTo>
                <a:cubicBezTo>
                  <a:pt x="1035" y="102"/>
                  <a:pt x="1035" y="102"/>
                  <a:pt x="1036" y="102"/>
                </a:cubicBezTo>
                <a:cubicBezTo>
                  <a:pt x="1036" y="102"/>
                  <a:pt x="1036" y="100"/>
                  <a:pt x="1035" y="100"/>
                </a:cubicBezTo>
                <a:close/>
                <a:moveTo>
                  <a:pt x="1037" y="98"/>
                </a:moveTo>
                <a:cubicBezTo>
                  <a:pt x="1037" y="98"/>
                  <a:pt x="1036" y="98"/>
                  <a:pt x="1037" y="98"/>
                </a:cubicBezTo>
                <a:cubicBezTo>
                  <a:pt x="1037" y="98"/>
                  <a:pt x="1037" y="98"/>
                  <a:pt x="1038" y="98"/>
                </a:cubicBezTo>
                <a:cubicBezTo>
                  <a:pt x="1038" y="98"/>
                  <a:pt x="1038" y="97"/>
                  <a:pt x="1037" y="98"/>
                </a:cubicBezTo>
                <a:close/>
                <a:moveTo>
                  <a:pt x="1038" y="95"/>
                </a:moveTo>
                <a:cubicBezTo>
                  <a:pt x="1039" y="95"/>
                  <a:pt x="1038" y="94"/>
                  <a:pt x="1038" y="94"/>
                </a:cubicBezTo>
                <a:cubicBezTo>
                  <a:pt x="1038" y="94"/>
                  <a:pt x="1037" y="95"/>
                  <a:pt x="1038" y="95"/>
                </a:cubicBezTo>
                <a:cubicBezTo>
                  <a:pt x="1038" y="95"/>
                  <a:pt x="1038" y="95"/>
                  <a:pt x="1038" y="95"/>
                </a:cubicBezTo>
                <a:close/>
                <a:moveTo>
                  <a:pt x="1041" y="92"/>
                </a:moveTo>
                <a:cubicBezTo>
                  <a:pt x="1042" y="92"/>
                  <a:pt x="1042" y="92"/>
                  <a:pt x="1042" y="92"/>
                </a:cubicBezTo>
                <a:cubicBezTo>
                  <a:pt x="1042" y="92"/>
                  <a:pt x="1041" y="91"/>
                  <a:pt x="1041" y="91"/>
                </a:cubicBezTo>
                <a:cubicBezTo>
                  <a:pt x="1041" y="91"/>
                  <a:pt x="1040" y="91"/>
                  <a:pt x="1040" y="92"/>
                </a:cubicBezTo>
                <a:cubicBezTo>
                  <a:pt x="1041" y="92"/>
                  <a:pt x="1041" y="92"/>
                  <a:pt x="1041" y="92"/>
                </a:cubicBezTo>
                <a:close/>
                <a:moveTo>
                  <a:pt x="1040" y="93"/>
                </a:moveTo>
                <a:cubicBezTo>
                  <a:pt x="1041" y="93"/>
                  <a:pt x="1041" y="93"/>
                  <a:pt x="1042" y="93"/>
                </a:cubicBezTo>
                <a:cubicBezTo>
                  <a:pt x="1042" y="92"/>
                  <a:pt x="1042" y="92"/>
                  <a:pt x="1042" y="92"/>
                </a:cubicBezTo>
                <a:cubicBezTo>
                  <a:pt x="1042" y="92"/>
                  <a:pt x="1041" y="92"/>
                  <a:pt x="1041" y="93"/>
                </a:cubicBezTo>
                <a:cubicBezTo>
                  <a:pt x="1040" y="93"/>
                  <a:pt x="1040" y="94"/>
                  <a:pt x="1040" y="93"/>
                </a:cubicBezTo>
                <a:close/>
                <a:moveTo>
                  <a:pt x="1049" y="86"/>
                </a:moveTo>
                <a:cubicBezTo>
                  <a:pt x="1049" y="86"/>
                  <a:pt x="1049" y="85"/>
                  <a:pt x="1048" y="85"/>
                </a:cubicBezTo>
                <a:cubicBezTo>
                  <a:pt x="1048" y="85"/>
                  <a:pt x="1047" y="86"/>
                  <a:pt x="1048" y="86"/>
                </a:cubicBezTo>
                <a:cubicBezTo>
                  <a:pt x="1048" y="86"/>
                  <a:pt x="1049" y="86"/>
                  <a:pt x="1049" y="86"/>
                </a:cubicBezTo>
                <a:close/>
                <a:moveTo>
                  <a:pt x="1053" y="80"/>
                </a:moveTo>
                <a:cubicBezTo>
                  <a:pt x="1054" y="81"/>
                  <a:pt x="1055" y="81"/>
                  <a:pt x="1055" y="81"/>
                </a:cubicBezTo>
                <a:cubicBezTo>
                  <a:pt x="1056" y="80"/>
                  <a:pt x="1055" y="80"/>
                  <a:pt x="1054" y="80"/>
                </a:cubicBezTo>
                <a:cubicBezTo>
                  <a:pt x="1054" y="80"/>
                  <a:pt x="1053" y="80"/>
                  <a:pt x="1053" y="80"/>
                </a:cubicBezTo>
                <a:close/>
                <a:moveTo>
                  <a:pt x="1043" y="80"/>
                </a:moveTo>
                <a:cubicBezTo>
                  <a:pt x="1043" y="80"/>
                  <a:pt x="1042" y="80"/>
                  <a:pt x="1042" y="81"/>
                </a:cubicBezTo>
                <a:cubicBezTo>
                  <a:pt x="1042" y="81"/>
                  <a:pt x="1042" y="82"/>
                  <a:pt x="1043" y="81"/>
                </a:cubicBezTo>
                <a:cubicBezTo>
                  <a:pt x="1043" y="81"/>
                  <a:pt x="1044" y="81"/>
                  <a:pt x="1044" y="80"/>
                </a:cubicBezTo>
                <a:cubicBezTo>
                  <a:pt x="1044" y="80"/>
                  <a:pt x="1043" y="80"/>
                  <a:pt x="1043" y="80"/>
                </a:cubicBezTo>
                <a:close/>
                <a:moveTo>
                  <a:pt x="1044" y="80"/>
                </a:moveTo>
                <a:cubicBezTo>
                  <a:pt x="1044" y="81"/>
                  <a:pt x="1044" y="81"/>
                  <a:pt x="1045" y="80"/>
                </a:cubicBezTo>
                <a:cubicBezTo>
                  <a:pt x="1045" y="80"/>
                  <a:pt x="1045" y="79"/>
                  <a:pt x="1044" y="80"/>
                </a:cubicBezTo>
                <a:cubicBezTo>
                  <a:pt x="1044" y="80"/>
                  <a:pt x="1044" y="80"/>
                  <a:pt x="1044" y="80"/>
                </a:cubicBezTo>
                <a:close/>
                <a:moveTo>
                  <a:pt x="1047" y="79"/>
                </a:moveTo>
                <a:cubicBezTo>
                  <a:pt x="1047" y="79"/>
                  <a:pt x="1047" y="78"/>
                  <a:pt x="1047" y="79"/>
                </a:cubicBezTo>
                <a:cubicBezTo>
                  <a:pt x="1046" y="79"/>
                  <a:pt x="1046" y="79"/>
                  <a:pt x="1046" y="79"/>
                </a:cubicBezTo>
                <a:cubicBezTo>
                  <a:pt x="1045" y="79"/>
                  <a:pt x="1045" y="79"/>
                  <a:pt x="1045" y="80"/>
                </a:cubicBezTo>
                <a:cubicBezTo>
                  <a:pt x="1045" y="80"/>
                  <a:pt x="1046" y="80"/>
                  <a:pt x="1046" y="80"/>
                </a:cubicBezTo>
                <a:cubicBezTo>
                  <a:pt x="1046" y="80"/>
                  <a:pt x="1047" y="80"/>
                  <a:pt x="1048" y="80"/>
                </a:cubicBezTo>
                <a:cubicBezTo>
                  <a:pt x="1048" y="79"/>
                  <a:pt x="1047" y="79"/>
                  <a:pt x="1047" y="79"/>
                </a:cubicBezTo>
                <a:close/>
                <a:moveTo>
                  <a:pt x="1057" y="78"/>
                </a:moveTo>
                <a:cubicBezTo>
                  <a:pt x="1057" y="78"/>
                  <a:pt x="1058" y="78"/>
                  <a:pt x="1058" y="78"/>
                </a:cubicBezTo>
                <a:cubicBezTo>
                  <a:pt x="1058" y="78"/>
                  <a:pt x="1058" y="78"/>
                  <a:pt x="1059" y="77"/>
                </a:cubicBezTo>
                <a:cubicBezTo>
                  <a:pt x="1059" y="77"/>
                  <a:pt x="1059" y="77"/>
                  <a:pt x="1059" y="76"/>
                </a:cubicBezTo>
                <a:cubicBezTo>
                  <a:pt x="1059" y="76"/>
                  <a:pt x="1058" y="76"/>
                  <a:pt x="1059" y="75"/>
                </a:cubicBezTo>
                <a:cubicBezTo>
                  <a:pt x="1059" y="75"/>
                  <a:pt x="1058" y="75"/>
                  <a:pt x="1058" y="75"/>
                </a:cubicBezTo>
                <a:cubicBezTo>
                  <a:pt x="1058" y="75"/>
                  <a:pt x="1058" y="75"/>
                  <a:pt x="1057" y="75"/>
                </a:cubicBezTo>
                <a:cubicBezTo>
                  <a:pt x="1057" y="75"/>
                  <a:pt x="1057" y="76"/>
                  <a:pt x="1057" y="76"/>
                </a:cubicBezTo>
                <a:cubicBezTo>
                  <a:pt x="1057" y="76"/>
                  <a:pt x="1056" y="76"/>
                  <a:pt x="1056" y="76"/>
                </a:cubicBezTo>
                <a:cubicBezTo>
                  <a:pt x="1056" y="77"/>
                  <a:pt x="1055" y="78"/>
                  <a:pt x="1055" y="77"/>
                </a:cubicBezTo>
                <a:cubicBezTo>
                  <a:pt x="1055" y="77"/>
                  <a:pt x="1056" y="76"/>
                  <a:pt x="1056" y="76"/>
                </a:cubicBezTo>
                <a:cubicBezTo>
                  <a:pt x="1056" y="76"/>
                  <a:pt x="1056" y="76"/>
                  <a:pt x="1056" y="75"/>
                </a:cubicBezTo>
                <a:cubicBezTo>
                  <a:pt x="1056" y="75"/>
                  <a:pt x="1056" y="75"/>
                  <a:pt x="1055" y="75"/>
                </a:cubicBezTo>
                <a:cubicBezTo>
                  <a:pt x="1055" y="75"/>
                  <a:pt x="1054" y="75"/>
                  <a:pt x="1054" y="75"/>
                </a:cubicBezTo>
                <a:cubicBezTo>
                  <a:pt x="1055" y="75"/>
                  <a:pt x="1056" y="74"/>
                  <a:pt x="1056" y="74"/>
                </a:cubicBezTo>
                <a:cubicBezTo>
                  <a:pt x="1057" y="73"/>
                  <a:pt x="1056" y="73"/>
                  <a:pt x="1056" y="73"/>
                </a:cubicBezTo>
                <a:cubicBezTo>
                  <a:pt x="1056" y="73"/>
                  <a:pt x="1056" y="73"/>
                  <a:pt x="1056" y="73"/>
                </a:cubicBezTo>
                <a:cubicBezTo>
                  <a:pt x="1055" y="73"/>
                  <a:pt x="1055" y="74"/>
                  <a:pt x="1055" y="74"/>
                </a:cubicBezTo>
                <a:cubicBezTo>
                  <a:pt x="1055" y="74"/>
                  <a:pt x="1054" y="74"/>
                  <a:pt x="1054" y="74"/>
                </a:cubicBezTo>
                <a:cubicBezTo>
                  <a:pt x="1054" y="74"/>
                  <a:pt x="1053" y="75"/>
                  <a:pt x="1054" y="75"/>
                </a:cubicBezTo>
                <a:cubicBezTo>
                  <a:pt x="1054" y="75"/>
                  <a:pt x="1054" y="75"/>
                  <a:pt x="1054" y="75"/>
                </a:cubicBezTo>
                <a:cubicBezTo>
                  <a:pt x="1054" y="75"/>
                  <a:pt x="1054" y="76"/>
                  <a:pt x="1054" y="76"/>
                </a:cubicBezTo>
                <a:cubicBezTo>
                  <a:pt x="1054" y="76"/>
                  <a:pt x="1054" y="76"/>
                  <a:pt x="1054" y="76"/>
                </a:cubicBezTo>
                <a:cubicBezTo>
                  <a:pt x="1054" y="76"/>
                  <a:pt x="1053" y="76"/>
                  <a:pt x="1053" y="77"/>
                </a:cubicBezTo>
                <a:cubicBezTo>
                  <a:pt x="1053" y="77"/>
                  <a:pt x="1053" y="77"/>
                  <a:pt x="1053" y="77"/>
                </a:cubicBezTo>
                <a:cubicBezTo>
                  <a:pt x="1053" y="77"/>
                  <a:pt x="1053" y="77"/>
                  <a:pt x="1053" y="76"/>
                </a:cubicBezTo>
                <a:cubicBezTo>
                  <a:pt x="1053" y="76"/>
                  <a:pt x="1053" y="75"/>
                  <a:pt x="1053" y="75"/>
                </a:cubicBezTo>
                <a:cubicBezTo>
                  <a:pt x="1052" y="75"/>
                  <a:pt x="1052" y="74"/>
                  <a:pt x="1052" y="75"/>
                </a:cubicBezTo>
                <a:cubicBezTo>
                  <a:pt x="1052" y="75"/>
                  <a:pt x="1052" y="75"/>
                  <a:pt x="1052" y="76"/>
                </a:cubicBezTo>
                <a:cubicBezTo>
                  <a:pt x="1051" y="76"/>
                  <a:pt x="1051" y="75"/>
                  <a:pt x="1051" y="75"/>
                </a:cubicBezTo>
                <a:cubicBezTo>
                  <a:pt x="1051" y="75"/>
                  <a:pt x="1051" y="75"/>
                  <a:pt x="1051" y="75"/>
                </a:cubicBezTo>
                <a:cubicBezTo>
                  <a:pt x="1051" y="76"/>
                  <a:pt x="1051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49" y="76"/>
                  <a:pt x="1049" y="76"/>
                  <a:pt x="1049" y="77"/>
                </a:cubicBezTo>
                <a:cubicBezTo>
                  <a:pt x="1049" y="77"/>
                  <a:pt x="1050" y="77"/>
                  <a:pt x="1050" y="77"/>
                </a:cubicBezTo>
                <a:cubicBezTo>
                  <a:pt x="1050" y="77"/>
                  <a:pt x="1051" y="76"/>
                  <a:pt x="1051" y="76"/>
                </a:cubicBezTo>
                <a:cubicBezTo>
                  <a:pt x="1051" y="76"/>
                  <a:pt x="1052" y="76"/>
                  <a:pt x="1052" y="76"/>
                </a:cubicBezTo>
                <a:cubicBezTo>
                  <a:pt x="1051" y="77"/>
                  <a:pt x="1051" y="77"/>
                  <a:pt x="1051" y="77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8"/>
                  <a:pt x="1051" y="77"/>
                  <a:pt x="1051" y="78"/>
                </a:cubicBezTo>
                <a:cubicBezTo>
                  <a:pt x="1051" y="78"/>
                  <a:pt x="1051" y="78"/>
                  <a:pt x="1050" y="78"/>
                </a:cubicBezTo>
                <a:cubicBezTo>
                  <a:pt x="1050" y="78"/>
                  <a:pt x="1049" y="78"/>
                  <a:pt x="1049" y="78"/>
                </a:cubicBezTo>
                <a:cubicBezTo>
                  <a:pt x="1049" y="79"/>
                  <a:pt x="1049" y="79"/>
                  <a:pt x="1049" y="79"/>
                </a:cubicBezTo>
                <a:cubicBezTo>
                  <a:pt x="1048" y="79"/>
                  <a:pt x="1048" y="79"/>
                  <a:pt x="1048" y="78"/>
                </a:cubicBezTo>
                <a:cubicBezTo>
                  <a:pt x="1048" y="78"/>
                  <a:pt x="1047" y="79"/>
                  <a:pt x="1048" y="79"/>
                </a:cubicBezTo>
                <a:cubicBezTo>
                  <a:pt x="1048" y="79"/>
                  <a:pt x="1048" y="79"/>
                  <a:pt x="1048" y="79"/>
                </a:cubicBezTo>
                <a:cubicBezTo>
                  <a:pt x="1049" y="80"/>
                  <a:pt x="1049" y="80"/>
                  <a:pt x="1049" y="79"/>
                </a:cubicBezTo>
                <a:cubicBezTo>
                  <a:pt x="1050" y="79"/>
                  <a:pt x="1050" y="78"/>
                  <a:pt x="1051" y="79"/>
                </a:cubicBezTo>
                <a:cubicBezTo>
                  <a:pt x="1051" y="79"/>
                  <a:pt x="1051" y="79"/>
                  <a:pt x="1051" y="79"/>
                </a:cubicBezTo>
                <a:cubicBezTo>
                  <a:pt x="1052" y="78"/>
                  <a:pt x="1053" y="78"/>
                  <a:pt x="1052" y="78"/>
                </a:cubicBezTo>
                <a:cubicBezTo>
                  <a:pt x="1051" y="78"/>
                  <a:pt x="1051" y="78"/>
                  <a:pt x="1051" y="78"/>
                </a:cubicBezTo>
                <a:cubicBezTo>
                  <a:pt x="1051" y="78"/>
                  <a:pt x="1051" y="78"/>
                  <a:pt x="1052" y="77"/>
                </a:cubicBezTo>
                <a:cubicBezTo>
                  <a:pt x="1052" y="77"/>
                  <a:pt x="1053" y="77"/>
                  <a:pt x="1053" y="78"/>
                </a:cubicBezTo>
                <a:cubicBezTo>
                  <a:pt x="1053" y="78"/>
                  <a:pt x="1053" y="78"/>
                  <a:pt x="1052" y="78"/>
                </a:cubicBezTo>
                <a:cubicBezTo>
                  <a:pt x="1052" y="79"/>
                  <a:pt x="1052" y="79"/>
                  <a:pt x="1052" y="79"/>
                </a:cubicBezTo>
                <a:cubicBezTo>
                  <a:pt x="1053" y="79"/>
                  <a:pt x="1053" y="78"/>
                  <a:pt x="1053" y="78"/>
                </a:cubicBezTo>
                <a:cubicBezTo>
                  <a:pt x="1054" y="79"/>
                  <a:pt x="1054" y="79"/>
                  <a:pt x="1055" y="79"/>
                </a:cubicBezTo>
                <a:cubicBezTo>
                  <a:pt x="1055" y="78"/>
                  <a:pt x="1055" y="78"/>
                  <a:pt x="1055" y="78"/>
                </a:cubicBezTo>
                <a:cubicBezTo>
                  <a:pt x="1056" y="78"/>
                  <a:pt x="1055" y="78"/>
                  <a:pt x="1056" y="78"/>
                </a:cubicBezTo>
                <a:cubicBezTo>
                  <a:pt x="1056" y="78"/>
                  <a:pt x="1057" y="78"/>
                  <a:pt x="1057" y="78"/>
                </a:cubicBezTo>
                <a:cubicBezTo>
                  <a:pt x="1057" y="77"/>
                  <a:pt x="1058" y="77"/>
                  <a:pt x="1057" y="77"/>
                </a:cubicBezTo>
                <a:cubicBezTo>
                  <a:pt x="1057" y="77"/>
                  <a:pt x="1057" y="78"/>
                  <a:pt x="1057" y="78"/>
                </a:cubicBezTo>
                <a:close/>
                <a:moveTo>
                  <a:pt x="1065" y="72"/>
                </a:moveTo>
                <a:cubicBezTo>
                  <a:pt x="1064" y="72"/>
                  <a:pt x="1064" y="72"/>
                  <a:pt x="1063" y="71"/>
                </a:cubicBezTo>
                <a:cubicBezTo>
                  <a:pt x="1063" y="71"/>
                  <a:pt x="1063" y="71"/>
                  <a:pt x="1063" y="72"/>
                </a:cubicBezTo>
                <a:cubicBezTo>
                  <a:pt x="1062" y="72"/>
                  <a:pt x="1062" y="72"/>
                  <a:pt x="1061" y="72"/>
                </a:cubicBezTo>
                <a:cubicBezTo>
                  <a:pt x="1061" y="72"/>
                  <a:pt x="1061" y="72"/>
                  <a:pt x="1060" y="72"/>
                </a:cubicBezTo>
                <a:cubicBezTo>
                  <a:pt x="1060" y="72"/>
                  <a:pt x="1060" y="73"/>
                  <a:pt x="1060" y="73"/>
                </a:cubicBezTo>
                <a:cubicBezTo>
                  <a:pt x="1060" y="73"/>
                  <a:pt x="1061" y="73"/>
                  <a:pt x="1061" y="73"/>
                </a:cubicBezTo>
                <a:cubicBezTo>
                  <a:pt x="1060" y="74"/>
                  <a:pt x="1061" y="74"/>
                  <a:pt x="1060" y="74"/>
                </a:cubicBezTo>
                <a:cubicBezTo>
                  <a:pt x="1060" y="74"/>
                  <a:pt x="1060" y="74"/>
                  <a:pt x="1060" y="74"/>
                </a:cubicBezTo>
                <a:cubicBezTo>
                  <a:pt x="1061" y="74"/>
                  <a:pt x="1062" y="74"/>
                  <a:pt x="1062" y="74"/>
                </a:cubicBezTo>
                <a:cubicBezTo>
                  <a:pt x="1062" y="74"/>
                  <a:pt x="1063" y="74"/>
                  <a:pt x="1064" y="74"/>
                </a:cubicBezTo>
                <a:cubicBezTo>
                  <a:pt x="1064" y="74"/>
                  <a:pt x="1065" y="74"/>
                  <a:pt x="1065" y="73"/>
                </a:cubicBezTo>
                <a:cubicBezTo>
                  <a:pt x="1064" y="73"/>
                  <a:pt x="1064" y="73"/>
                  <a:pt x="1065" y="73"/>
                </a:cubicBezTo>
                <a:cubicBezTo>
                  <a:pt x="1065" y="73"/>
                  <a:pt x="1065" y="72"/>
                  <a:pt x="1065" y="72"/>
                </a:cubicBezTo>
                <a:close/>
                <a:moveTo>
                  <a:pt x="1062" y="72"/>
                </a:moveTo>
                <a:cubicBezTo>
                  <a:pt x="1063" y="72"/>
                  <a:pt x="1062" y="71"/>
                  <a:pt x="1062" y="71"/>
                </a:cubicBezTo>
                <a:cubicBezTo>
                  <a:pt x="1061" y="71"/>
                  <a:pt x="1061" y="72"/>
                  <a:pt x="1061" y="72"/>
                </a:cubicBezTo>
                <a:cubicBezTo>
                  <a:pt x="1062" y="72"/>
                  <a:pt x="1062" y="72"/>
                  <a:pt x="1062" y="72"/>
                </a:cubicBezTo>
                <a:close/>
                <a:moveTo>
                  <a:pt x="1067" y="71"/>
                </a:moveTo>
                <a:cubicBezTo>
                  <a:pt x="1067" y="71"/>
                  <a:pt x="1068" y="71"/>
                  <a:pt x="1068" y="71"/>
                </a:cubicBezTo>
                <a:cubicBezTo>
                  <a:pt x="1068" y="71"/>
                  <a:pt x="1068" y="71"/>
                  <a:pt x="1069" y="71"/>
                </a:cubicBezTo>
                <a:cubicBezTo>
                  <a:pt x="1069" y="71"/>
                  <a:pt x="1069" y="70"/>
                  <a:pt x="1069" y="70"/>
                </a:cubicBezTo>
                <a:cubicBezTo>
                  <a:pt x="1068" y="70"/>
                  <a:pt x="1068" y="70"/>
                  <a:pt x="1068" y="70"/>
                </a:cubicBezTo>
                <a:cubicBezTo>
                  <a:pt x="1067" y="70"/>
                  <a:pt x="1068" y="70"/>
                  <a:pt x="1068" y="70"/>
                </a:cubicBezTo>
                <a:cubicBezTo>
                  <a:pt x="1068" y="70"/>
                  <a:pt x="1068" y="71"/>
                  <a:pt x="1067" y="70"/>
                </a:cubicBezTo>
                <a:cubicBezTo>
                  <a:pt x="1067" y="70"/>
                  <a:pt x="1067" y="70"/>
                  <a:pt x="1067" y="70"/>
                </a:cubicBezTo>
                <a:cubicBezTo>
                  <a:pt x="1066" y="71"/>
                  <a:pt x="1066" y="71"/>
                  <a:pt x="1066" y="71"/>
                </a:cubicBezTo>
                <a:cubicBezTo>
                  <a:pt x="1065" y="71"/>
                  <a:pt x="1065" y="72"/>
                  <a:pt x="1066" y="72"/>
                </a:cubicBezTo>
                <a:cubicBezTo>
                  <a:pt x="1066" y="72"/>
                  <a:pt x="1067" y="72"/>
                  <a:pt x="1067" y="71"/>
                </a:cubicBezTo>
                <a:close/>
                <a:moveTo>
                  <a:pt x="1068" y="68"/>
                </a:moveTo>
                <a:cubicBezTo>
                  <a:pt x="1068" y="68"/>
                  <a:pt x="1067" y="68"/>
                  <a:pt x="1067" y="69"/>
                </a:cubicBezTo>
                <a:cubicBezTo>
                  <a:pt x="1068" y="69"/>
                  <a:pt x="1068" y="69"/>
                  <a:pt x="1069" y="69"/>
                </a:cubicBezTo>
                <a:cubicBezTo>
                  <a:pt x="1069" y="69"/>
                  <a:pt x="1068" y="68"/>
                  <a:pt x="1068" y="68"/>
                </a:cubicBezTo>
                <a:close/>
                <a:moveTo>
                  <a:pt x="1069" y="68"/>
                </a:moveTo>
                <a:cubicBezTo>
                  <a:pt x="1069" y="68"/>
                  <a:pt x="1070" y="68"/>
                  <a:pt x="1070" y="68"/>
                </a:cubicBezTo>
                <a:cubicBezTo>
                  <a:pt x="1070" y="68"/>
                  <a:pt x="1070" y="68"/>
                  <a:pt x="1069" y="67"/>
                </a:cubicBezTo>
                <a:cubicBezTo>
                  <a:pt x="1069" y="67"/>
                  <a:pt x="1069" y="67"/>
                  <a:pt x="1069" y="68"/>
                </a:cubicBezTo>
                <a:close/>
                <a:moveTo>
                  <a:pt x="1070" y="68"/>
                </a:moveTo>
                <a:cubicBezTo>
                  <a:pt x="1071" y="68"/>
                  <a:pt x="1071" y="68"/>
                  <a:pt x="1071" y="68"/>
                </a:cubicBezTo>
                <a:cubicBezTo>
                  <a:pt x="1071" y="68"/>
                  <a:pt x="1071" y="68"/>
                  <a:pt x="1071" y="68"/>
                </a:cubicBezTo>
                <a:cubicBezTo>
                  <a:pt x="1070" y="68"/>
                  <a:pt x="1070" y="68"/>
                  <a:pt x="1070" y="68"/>
                </a:cubicBezTo>
                <a:close/>
                <a:moveTo>
                  <a:pt x="1071" y="67"/>
                </a:moveTo>
                <a:cubicBezTo>
                  <a:pt x="1071" y="67"/>
                  <a:pt x="1071" y="67"/>
                  <a:pt x="1071" y="68"/>
                </a:cubicBezTo>
                <a:cubicBezTo>
                  <a:pt x="1072" y="68"/>
                  <a:pt x="1072" y="69"/>
                  <a:pt x="1072" y="69"/>
                </a:cubicBezTo>
                <a:cubicBezTo>
                  <a:pt x="1073" y="69"/>
                  <a:pt x="1073" y="69"/>
                  <a:pt x="1074" y="69"/>
                </a:cubicBezTo>
                <a:cubicBezTo>
                  <a:pt x="1074" y="68"/>
                  <a:pt x="1073" y="68"/>
                  <a:pt x="1071" y="67"/>
                </a:cubicBezTo>
                <a:close/>
                <a:moveTo>
                  <a:pt x="1076" y="67"/>
                </a:moveTo>
                <a:cubicBezTo>
                  <a:pt x="1076" y="67"/>
                  <a:pt x="1075" y="68"/>
                  <a:pt x="1075" y="68"/>
                </a:cubicBezTo>
                <a:cubicBezTo>
                  <a:pt x="1075" y="69"/>
                  <a:pt x="1076" y="69"/>
                  <a:pt x="1076" y="68"/>
                </a:cubicBezTo>
                <a:cubicBezTo>
                  <a:pt x="1077" y="68"/>
                  <a:pt x="1077" y="67"/>
                  <a:pt x="1076" y="67"/>
                </a:cubicBezTo>
                <a:close/>
                <a:moveTo>
                  <a:pt x="1076" y="70"/>
                </a:moveTo>
                <a:cubicBezTo>
                  <a:pt x="1076" y="70"/>
                  <a:pt x="1076" y="70"/>
                  <a:pt x="1076" y="70"/>
                </a:cubicBezTo>
                <a:cubicBezTo>
                  <a:pt x="1076" y="69"/>
                  <a:pt x="1076" y="69"/>
                  <a:pt x="1076" y="69"/>
                </a:cubicBezTo>
                <a:cubicBezTo>
                  <a:pt x="1076" y="70"/>
                  <a:pt x="1075" y="70"/>
                  <a:pt x="1076" y="70"/>
                </a:cubicBezTo>
                <a:close/>
                <a:moveTo>
                  <a:pt x="1080" y="67"/>
                </a:moveTo>
                <a:cubicBezTo>
                  <a:pt x="1081" y="67"/>
                  <a:pt x="1081" y="67"/>
                  <a:pt x="1081" y="67"/>
                </a:cubicBezTo>
                <a:cubicBezTo>
                  <a:pt x="1081" y="67"/>
                  <a:pt x="1080" y="67"/>
                  <a:pt x="1080" y="67"/>
                </a:cubicBezTo>
                <a:cubicBezTo>
                  <a:pt x="1080" y="67"/>
                  <a:pt x="1080" y="67"/>
                  <a:pt x="1080" y="67"/>
                </a:cubicBezTo>
                <a:close/>
                <a:moveTo>
                  <a:pt x="1083" y="66"/>
                </a:moveTo>
                <a:cubicBezTo>
                  <a:pt x="1083" y="66"/>
                  <a:pt x="1083" y="66"/>
                  <a:pt x="1084" y="66"/>
                </a:cubicBezTo>
                <a:cubicBezTo>
                  <a:pt x="1084" y="66"/>
                  <a:pt x="1086" y="66"/>
                  <a:pt x="1086" y="66"/>
                </a:cubicBezTo>
                <a:cubicBezTo>
                  <a:pt x="1086" y="65"/>
                  <a:pt x="1086" y="65"/>
                  <a:pt x="1087" y="65"/>
                </a:cubicBezTo>
                <a:cubicBezTo>
                  <a:pt x="1088" y="65"/>
                  <a:pt x="1088" y="65"/>
                  <a:pt x="1088" y="64"/>
                </a:cubicBezTo>
                <a:cubicBezTo>
                  <a:pt x="1088" y="64"/>
                  <a:pt x="1087" y="64"/>
                  <a:pt x="1086" y="64"/>
                </a:cubicBezTo>
                <a:cubicBezTo>
                  <a:pt x="1086" y="64"/>
                  <a:pt x="1086" y="64"/>
                  <a:pt x="1086" y="65"/>
                </a:cubicBezTo>
                <a:cubicBezTo>
                  <a:pt x="1086" y="65"/>
                  <a:pt x="1086" y="65"/>
                  <a:pt x="1085" y="65"/>
                </a:cubicBezTo>
                <a:cubicBezTo>
                  <a:pt x="1085" y="65"/>
                  <a:pt x="1085" y="65"/>
                  <a:pt x="1085" y="65"/>
                </a:cubicBezTo>
                <a:cubicBezTo>
                  <a:pt x="1085" y="65"/>
                  <a:pt x="1085" y="65"/>
                  <a:pt x="1085" y="65"/>
                </a:cubicBezTo>
                <a:cubicBezTo>
                  <a:pt x="1084" y="65"/>
                  <a:pt x="1084" y="65"/>
                  <a:pt x="1084" y="65"/>
                </a:cubicBezTo>
                <a:cubicBezTo>
                  <a:pt x="1084" y="65"/>
                  <a:pt x="1084" y="65"/>
                  <a:pt x="1083" y="65"/>
                </a:cubicBezTo>
                <a:cubicBezTo>
                  <a:pt x="1083" y="65"/>
                  <a:pt x="1083" y="65"/>
                  <a:pt x="1082" y="65"/>
                </a:cubicBezTo>
                <a:cubicBezTo>
                  <a:pt x="1082" y="65"/>
                  <a:pt x="1081" y="65"/>
                  <a:pt x="1082" y="65"/>
                </a:cubicBezTo>
                <a:cubicBezTo>
                  <a:pt x="1082" y="66"/>
                  <a:pt x="1083" y="66"/>
                  <a:pt x="1082" y="66"/>
                </a:cubicBezTo>
                <a:cubicBezTo>
                  <a:pt x="1082" y="66"/>
                  <a:pt x="1083" y="66"/>
                  <a:pt x="1083" y="66"/>
                </a:cubicBezTo>
                <a:close/>
                <a:moveTo>
                  <a:pt x="1091" y="64"/>
                </a:moveTo>
                <a:cubicBezTo>
                  <a:pt x="1091" y="63"/>
                  <a:pt x="1091" y="63"/>
                  <a:pt x="1090" y="63"/>
                </a:cubicBezTo>
                <a:cubicBezTo>
                  <a:pt x="1090" y="63"/>
                  <a:pt x="1090" y="63"/>
                  <a:pt x="1090" y="63"/>
                </a:cubicBezTo>
                <a:cubicBezTo>
                  <a:pt x="1089" y="64"/>
                  <a:pt x="1090" y="64"/>
                  <a:pt x="1090" y="64"/>
                </a:cubicBezTo>
                <a:cubicBezTo>
                  <a:pt x="1091" y="64"/>
                  <a:pt x="1091" y="64"/>
                  <a:pt x="1091" y="64"/>
                </a:cubicBezTo>
                <a:close/>
                <a:moveTo>
                  <a:pt x="1090" y="66"/>
                </a:moveTo>
                <a:cubicBezTo>
                  <a:pt x="1091" y="65"/>
                  <a:pt x="1091" y="65"/>
                  <a:pt x="1090" y="65"/>
                </a:cubicBezTo>
                <a:cubicBezTo>
                  <a:pt x="1090" y="65"/>
                  <a:pt x="1089" y="65"/>
                  <a:pt x="1089" y="65"/>
                </a:cubicBezTo>
                <a:cubicBezTo>
                  <a:pt x="1088" y="65"/>
                  <a:pt x="1089" y="65"/>
                  <a:pt x="1089" y="66"/>
                </a:cubicBezTo>
                <a:cubicBezTo>
                  <a:pt x="1089" y="66"/>
                  <a:pt x="1090" y="66"/>
                  <a:pt x="1090" y="66"/>
                </a:cubicBezTo>
                <a:close/>
                <a:moveTo>
                  <a:pt x="1087" y="67"/>
                </a:moveTo>
                <a:cubicBezTo>
                  <a:pt x="1087" y="67"/>
                  <a:pt x="1087" y="67"/>
                  <a:pt x="1087" y="67"/>
                </a:cubicBezTo>
                <a:cubicBezTo>
                  <a:pt x="1088" y="67"/>
                  <a:pt x="1088" y="67"/>
                  <a:pt x="1088" y="66"/>
                </a:cubicBezTo>
                <a:cubicBezTo>
                  <a:pt x="1089" y="66"/>
                  <a:pt x="1089" y="66"/>
                  <a:pt x="1089" y="66"/>
                </a:cubicBezTo>
                <a:cubicBezTo>
                  <a:pt x="1089" y="66"/>
                  <a:pt x="1089" y="66"/>
                  <a:pt x="1088" y="65"/>
                </a:cubicBezTo>
                <a:cubicBezTo>
                  <a:pt x="1088" y="65"/>
                  <a:pt x="1088" y="66"/>
                  <a:pt x="1088" y="66"/>
                </a:cubicBezTo>
                <a:cubicBezTo>
                  <a:pt x="1087" y="66"/>
                  <a:pt x="1087" y="66"/>
                  <a:pt x="1086" y="66"/>
                </a:cubicBezTo>
                <a:cubicBezTo>
                  <a:pt x="1086" y="66"/>
                  <a:pt x="1086" y="66"/>
                  <a:pt x="1085" y="66"/>
                </a:cubicBezTo>
                <a:cubicBezTo>
                  <a:pt x="1085" y="67"/>
                  <a:pt x="1086" y="67"/>
                  <a:pt x="1086" y="67"/>
                </a:cubicBezTo>
                <a:cubicBezTo>
                  <a:pt x="1087" y="67"/>
                  <a:pt x="1087" y="67"/>
                  <a:pt x="1087" y="67"/>
                </a:cubicBezTo>
                <a:close/>
                <a:moveTo>
                  <a:pt x="1111" y="258"/>
                </a:moveTo>
                <a:cubicBezTo>
                  <a:pt x="1111" y="258"/>
                  <a:pt x="1110" y="258"/>
                  <a:pt x="1111" y="259"/>
                </a:cubicBezTo>
                <a:cubicBezTo>
                  <a:pt x="1111" y="259"/>
                  <a:pt x="1111" y="259"/>
                  <a:pt x="1112" y="259"/>
                </a:cubicBezTo>
                <a:cubicBezTo>
                  <a:pt x="1112" y="259"/>
                  <a:pt x="1112" y="257"/>
                  <a:pt x="1111" y="258"/>
                </a:cubicBezTo>
                <a:close/>
                <a:moveTo>
                  <a:pt x="1117" y="259"/>
                </a:moveTo>
                <a:cubicBezTo>
                  <a:pt x="1117" y="259"/>
                  <a:pt x="1116" y="260"/>
                  <a:pt x="1116" y="260"/>
                </a:cubicBezTo>
                <a:cubicBezTo>
                  <a:pt x="1116" y="261"/>
                  <a:pt x="1117" y="261"/>
                  <a:pt x="1117" y="260"/>
                </a:cubicBezTo>
                <a:cubicBezTo>
                  <a:pt x="1117" y="260"/>
                  <a:pt x="1117" y="259"/>
                  <a:pt x="1117" y="259"/>
                </a:cubicBezTo>
                <a:close/>
                <a:moveTo>
                  <a:pt x="1118" y="262"/>
                </a:moveTo>
                <a:cubicBezTo>
                  <a:pt x="1119" y="262"/>
                  <a:pt x="1119" y="261"/>
                  <a:pt x="1118" y="261"/>
                </a:cubicBezTo>
                <a:cubicBezTo>
                  <a:pt x="1118" y="261"/>
                  <a:pt x="1117" y="262"/>
                  <a:pt x="1117" y="262"/>
                </a:cubicBezTo>
                <a:cubicBezTo>
                  <a:pt x="1117" y="262"/>
                  <a:pt x="1118" y="262"/>
                  <a:pt x="1118" y="262"/>
                </a:cubicBezTo>
                <a:close/>
                <a:moveTo>
                  <a:pt x="1115" y="263"/>
                </a:moveTo>
                <a:cubicBezTo>
                  <a:pt x="1114" y="263"/>
                  <a:pt x="1114" y="263"/>
                  <a:pt x="1114" y="264"/>
                </a:cubicBezTo>
                <a:cubicBezTo>
                  <a:pt x="1114" y="264"/>
                  <a:pt x="1115" y="264"/>
                  <a:pt x="1115" y="264"/>
                </a:cubicBezTo>
                <a:cubicBezTo>
                  <a:pt x="1116" y="264"/>
                  <a:pt x="1116" y="264"/>
                  <a:pt x="1116" y="263"/>
                </a:cubicBezTo>
                <a:cubicBezTo>
                  <a:pt x="1116" y="263"/>
                  <a:pt x="1116" y="263"/>
                  <a:pt x="1115" y="263"/>
                </a:cubicBezTo>
                <a:close/>
                <a:moveTo>
                  <a:pt x="1120" y="269"/>
                </a:moveTo>
                <a:cubicBezTo>
                  <a:pt x="1121" y="269"/>
                  <a:pt x="1121" y="270"/>
                  <a:pt x="1121" y="270"/>
                </a:cubicBezTo>
                <a:cubicBezTo>
                  <a:pt x="1121" y="270"/>
                  <a:pt x="1122" y="270"/>
                  <a:pt x="1123" y="270"/>
                </a:cubicBezTo>
                <a:cubicBezTo>
                  <a:pt x="1123" y="270"/>
                  <a:pt x="1123" y="270"/>
                  <a:pt x="1123" y="269"/>
                </a:cubicBezTo>
                <a:cubicBezTo>
                  <a:pt x="1123" y="268"/>
                  <a:pt x="1122" y="268"/>
                  <a:pt x="1121" y="267"/>
                </a:cubicBezTo>
                <a:cubicBezTo>
                  <a:pt x="1121" y="267"/>
                  <a:pt x="1121" y="267"/>
                  <a:pt x="1121" y="268"/>
                </a:cubicBezTo>
                <a:cubicBezTo>
                  <a:pt x="1120" y="268"/>
                  <a:pt x="1119" y="268"/>
                  <a:pt x="1119" y="268"/>
                </a:cubicBezTo>
                <a:cubicBezTo>
                  <a:pt x="1119" y="269"/>
                  <a:pt x="1120" y="269"/>
                  <a:pt x="1120" y="269"/>
                </a:cubicBezTo>
                <a:close/>
                <a:moveTo>
                  <a:pt x="1111" y="271"/>
                </a:moveTo>
                <a:cubicBezTo>
                  <a:pt x="1111" y="271"/>
                  <a:pt x="1111" y="272"/>
                  <a:pt x="1112" y="272"/>
                </a:cubicBezTo>
                <a:cubicBezTo>
                  <a:pt x="1112" y="272"/>
                  <a:pt x="1112" y="271"/>
                  <a:pt x="1112" y="271"/>
                </a:cubicBezTo>
                <a:cubicBezTo>
                  <a:pt x="1111" y="270"/>
                  <a:pt x="1111" y="270"/>
                  <a:pt x="1111" y="271"/>
                </a:cubicBezTo>
                <a:close/>
                <a:moveTo>
                  <a:pt x="1119" y="273"/>
                </a:moveTo>
                <a:cubicBezTo>
                  <a:pt x="1119" y="274"/>
                  <a:pt x="1120" y="274"/>
                  <a:pt x="1120" y="274"/>
                </a:cubicBezTo>
                <a:cubicBezTo>
                  <a:pt x="1120" y="275"/>
                  <a:pt x="1119" y="275"/>
                  <a:pt x="1120" y="276"/>
                </a:cubicBezTo>
                <a:cubicBezTo>
                  <a:pt x="1120" y="276"/>
                  <a:pt x="1121" y="276"/>
                  <a:pt x="1121" y="275"/>
                </a:cubicBezTo>
                <a:cubicBezTo>
                  <a:pt x="1121" y="275"/>
                  <a:pt x="1121" y="273"/>
                  <a:pt x="1120" y="273"/>
                </a:cubicBezTo>
                <a:cubicBezTo>
                  <a:pt x="1120" y="272"/>
                  <a:pt x="1119" y="273"/>
                  <a:pt x="1119" y="273"/>
                </a:cubicBezTo>
                <a:close/>
                <a:moveTo>
                  <a:pt x="1125" y="278"/>
                </a:moveTo>
                <a:cubicBezTo>
                  <a:pt x="1124" y="278"/>
                  <a:pt x="1124" y="278"/>
                  <a:pt x="1124" y="278"/>
                </a:cubicBezTo>
                <a:cubicBezTo>
                  <a:pt x="1124" y="279"/>
                  <a:pt x="1124" y="279"/>
                  <a:pt x="1125" y="279"/>
                </a:cubicBezTo>
                <a:cubicBezTo>
                  <a:pt x="1125" y="279"/>
                  <a:pt x="1125" y="280"/>
                  <a:pt x="1125" y="279"/>
                </a:cubicBezTo>
                <a:cubicBezTo>
                  <a:pt x="1126" y="279"/>
                  <a:pt x="1126" y="278"/>
                  <a:pt x="1126" y="278"/>
                </a:cubicBezTo>
                <a:cubicBezTo>
                  <a:pt x="1126" y="278"/>
                  <a:pt x="1125" y="278"/>
                  <a:pt x="1125" y="278"/>
                </a:cubicBezTo>
                <a:close/>
                <a:moveTo>
                  <a:pt x="1113" y="277"/>
                </a:moveTo>
                <a:cubicBezTo>
                  <a:pt x="1113" y="276"/>
                  <a:pt x="1113" y="277"/>
                  <a:pt x="1113" y="277"/>
                </a:cubicBezTo>
                <a:cubicBezTo>
                  <a:pt x="1113" y="278"/>
                  <a:pt x="1113" y="278"/>
                  <a:pt x="1114" y="278"/>
                </a:cubicBezTo>
                <a:cubicBezTo>
                  <a:pt x="1114" y="279"/>
                  <a:pt x="1114" y="279"/>
                  <a:pt x="1114" y="279"/>
                </a:cubicBezTo>
                <a:cubicBezTo>
                  <a:pt x="1114" y="278"/>
                  <a:pt x="1114" y="278"/>
                  <a:pt x="1114" y="278"/>
                </a:cubicBezTo>
                <a:cubicBezTo>
                  <a:pt x="1114" y="278"/>
                  <a:pt x="1114" y="278"/>
                  <a:pt x="1114" y="277"/>
                </a:cubicBezTo>
                <a:cubicBezTo>
                  <a:pt x="1113" y="277"/>
                  <a:pt x="1113" y="277"/>
                  <a:pt x="1113" y="277"/>
                </a:cubicBezTo>
                <a:close/>
                <a:moveTo>
                  <a:pt x="1116" y="279"/>
                </a:moveTo>
                <a:cubicBezTo>
                  <a:pt x="1115" y="279"/>
                  <a:pt x="1114" y="279"/>
                  <a:pt x="1115" y="279"/>
                </a:cubicBezTo>
                <a:cubicBezTo>
                  <a:pt x="1115" y="280"/>
                  <a:pt x="1115" y="280"/>
                  <a:pt x="1116" y="280"/>
                </a:cubicBezTo>
                <a:cubicBezTo>
                  <a:pt x="1116" y="280"/>
                  <a:pt x="1116" y="279"/>
                  <a:pt x="1116" y="279"/>
                </a:cubicBezTo>
                <a:close/>
                <a:moveTo>
                  <a:pt x="1116" y="281"/>
                </a:moveTo>
                <a:cubicBezTo>
                  <a:pt x="1117" y="281"/>
                  <a:pt x="1117" y="281"/>
                  <a:pt x="1117" y="281"/>
                </a:cubicBezTo>
                <a:cubicBezTo>
                  <a:pt x="1117" y="280"/>
                  <a:pt x="1117" y="280"/>
                  <a:pt x="1117" y="280"/>
                </a:cubicBezTo>
                <a:cubicBezTo>
                  <a:pt x="1116" y="280"/>
                  <a:pt x="1116" y="280"/>
                  <a:pt x="1116" y="281"/>
                </a:cubicBezTo>
                <a:close/>
                <a:moveTo>
                  <a:pt x="1120" y="280"/>
                </a:moveTo>
                <a:cubicBezTo>
                  <a:pt x="1120" y="280"/>
                  <a:pt x="1120" y="280"/>
                  <a:pt x="1121" y="280"/>
                </a:cubicBezTo>
                <a:cubicBezTo>
                  <a:pt x="1122" y="280"/>
                  <a:pt x="1123" y="279"/>
                  <a:pt x="1122" y="279"/>
                </a:cubicBezTo>
                <a:cubicBezTo>
                  <a:pt x="1122" y="279"/>
                  <a:pt x="1121" y="279"/>
                  <a:pt x="1120" y="280"/>
                </a:cubicBezTo>
                <a:close/>
                <a:moveTo>
                  <a:pt x="1128" y="284"/>
                </a:moveTo>
                <a:cubicBezTo>
                  <a:pt x="1127" y="284"/>
                  <a:pt x="1127" y="285"/>
                  <a:pt x="1126" y="285"/>
                </a:cubicBezTo>
                <a:cubicBezTo>
                  <a:pt x="1126" y="286"/>
                  <a:pt x="1126" y="286"/>
                  <a:pt x="1126" y="286"/>
                </a:cubicBezTo>
                <a:cubicBezTo>
                  <a:pt x="1127" y="286"/>
                  <a:pt x="1127" y="285"/>
                  <a:pt x="1128" y="285"/>
                </a:cubicBezTo>
                <a:cubicBezTo>
                  <a:pt x="1128" y="285"/>
                  <a:pt x="1129" y="284"/>
                  <a:pt x="1128" y="284"/>
                </a:cubicBezTo>
                <a:close/>
                <a:moveTo>
                  <a:pt x="1130" y="285"/>
                </a:moveTo>
                <a:cubicBezTo>
                  <a:pt x="1130" y="285"/>
                  <a:pt x="1129" y="285"/>
                  <a:pt x="1129" y="286"/>
                </a:cubicBezTo>
                <a:cubicBezTo>
                  <a:pt x="1129" y="286"/>
                  <a:pt x="1129" y="286"/>
                  <a:pt x="1129" y="286"/>
                </a:cubicBezTo>
                <a:cubicBezTo>
                  <a:pt x="1130" y="286"/>
                  <a:pt x="1130" y="286"/>
                  <a:pt x="1131" y="286"/>
                </a:cubicBezTo>
                <a:cubicBezTo>
                  <a:pt x="1132" y="286"/>
                  <a:pt x="1132" y="285"/>
                  <a:pt x="1132" y="285"/>
                </a:cubicBezTo>
                <a:cubicBezTo>
                  <a:pt x="1131" y="285"/>
                  <a:pt x="1131" y="285"/>
                  <a:pt x="1130" y="285"/>
                </a:cubicBezTo>
                <a:close/>
                <a:moveTo>
                  <a:pt x="1131" y="290"/>
                </a:moveTo>
                <a:cubicBezTo>
                  <a:pt x="1131" y="290"/>
                  <a:pt x="1131" y="291"/>
                  <a:pt x="1131" y="291"/>
                </a:cubicBezTo>
                <a:cubicBezTo>
                  <a:pt x="1131" y="292"/>
                  <a:pt x="1131" y="291"/>
                  <a:pt x="1132" y="291"/>
                </a:cubicBezTo>
                <a:cubicBezTo>
                  <a:pt x="1132" y="290"/>
                  <a:pt x="1133" y="290"/>
                  <a:pt x="1133" y="290"/>
                </a:cubicBezTo>
                <a:cubicBezTo>
                  <a:pt x="1133" y="289"/>
                  <a:pt x="1134" y="287"/>
                  <a:pt x="1133" y="288"/>
                </a:cubicBezTo>
                <a:cubicBezTo>
                  <a:pt x="1133" y="288"/>
                  <a:pt x="1132" y="288"/>
                  <a:pt x="1131" y="288"/>
                </a:cubicBezTo>
                <a:cubicBezTo>
                  <a:pt x="1131" y="289"/>
                  <a:pt x="1130" y="289"/>
                  <a:pt x="1131" y="290"/>
                </a:cubicBezTo>
                <a:close/>
                <a:moveTo>
                  <a:pt x="1128" y="288"/>
                </a:moveTo>
                <a:cubicBezTo>
                  <a:pt x="1129" y="288"/>
                  <a:pt x="1129" y="288"/>
                  <a:pt x="1129" y="287"/>
                </a:cubicBezTo>
                <a:cubicBezTo>
                  <a:pt x="1128" y="287"/>
                  <a:pt x="1128" y="288"/>
                  <a:pt x="1128" y="288"/>
                </a:cubicBezTo>
                <a:close/>
                <a:moveTo>
                  <a:pt x="1131" y="286"/>
                </a:moveTo>
                <a:cubicBezTo>
                  <a:pt x="1131" y="286"/>
                  <a:pt x="1131" y="287"/>
                  <a:pt x="1131" y="287"/>
                </a:cubicBezTo>
                <a:cubicBezTo>
                  <a:pt x="1131" y="287"/>
                  <a:pt x="1132" y="287"/>
                  <a:pt x="1131" y="286"/>
                </a:cubicBezTo>
                <a:close/>
                <a:moveTo>
                  <a:pt x="1126" y="284"/>
                </a:moveTo>
                <a:cubicBezTo>
                  <a:pt x="1126" y="285"/>
                  <a:pt x="1126" y="284"/>
                  <a:pt x="1126" y="284"/>
                </a:cubicBezTo>
                <a:cubicBezTo>
                  <a:pt x="1127" y="284"/>
                  <a:pt x="1127" y="283"/>
                  <a:pt x="1126" y="283"/>
                </a:cubicBezTo>
                <a:cubicBezTo>
                  <a:pt x="1126" y="283"/>
                  <a:pt x="1125" y="284"/>
                  <a:pt x="1126" y="284"/>
                </a:cubicBezTo>
                <a:close/>
                <a:moveTo>
                  <a:pt x="1122" y="287"/>
                </a:moveTo>
                <a:cubicBezTo>
                  <a:pt x="1123" y="287"/>
                  <a:pt x="1123" y="287"/>
                  <a:pt x="1124" y="287"/>
                </a:cubicBezTo>
                <a:cubicBezTo>
                  <a:pt x="1124" y="286"/>
                  <a:pt x="1124" y="286"/>
                  <a:pt x="1123" y="286"/>
                </a:cubicBezTo>
                <a:cubicBezTo>
                  <a:pt x="1122" y="286"/>
                  <a:pt x="1121" y="287"/>
                  <a:pt x="1122" y="287"/>
                </a:cubicBezTo>
                <a:close/>
                <a:moveTo>
                  <a:pt x="1128" y="292"/>
                </a:moveTo>
                <a:cubicBezTo>
                  <a:pt x="1128" y="292"/>
                  <a:pt x="1128" y="292"/>
                  <a:pt x="1128" y="292"/>
                </a:cubicBezTo>
                <a:cubicBezTo>
                  <a:pt x="1127" y="293"/>
                  <a:pt x="1127" y="293"/>
                  <a:pt x="1127" y="294"/>
                </a:cubicBezTo>
                <a:cubicBezTo>
                  <a:pt x="1127" y="294"/>
                  <a:pt x="1128" y="294"/>
                  <a:pt x="1128" y="295"/>
                </a:cubicBezTo>
                <a:cubicBezTo>
                  <a:pt x="1128" y="295"/>
                  <a:pt x="1128" y="295"/>
                  <a:pt x="1128" y="294"/>
                </a:cubicBezTo>
                <a:cubicBezTo>
                  <a:pt x="1128" y="294"/>
                  <a:pt x="1128" y="294"/>
                  <a:pt x="1128" y="293"/>
                </a:cubicBezTo>
                <a:cubicBezTo>
                  <a:pt x="1128" y="292"/>
                  <a:pt x="1128" y="292"/>
                  <a:pt x="1128" y="292"/>
                </a:cubicBezTo>
                <a:close/>
                <a:moveTo>
                  <a:pt x="1126" y="295"/>
                </a:moveTo>
                <a:cubicBezTo>
                  <a:pt x="1127" y="295"/>
                  <a:pt x="1127" y="294"/>
                  <a:pt x="1127" y="294"/>
                </a:cubicBezTo>
                <a:cubicBezTo>
                  <a:pt x="1126" y="295"/>
                  <a:pt x="1126" y="295"/>
                  <a:pt x="1126" y="295"/>
                </a:cubicBezTo>
                <a:close/>
                <a:moveTo>
                  <a:pt x="1107" y="294"/>
                </a:moveTo>
                <a:cubicBezTo>
                  <a:pt x="1107" y="293"/>
                  <a:pt x="1107" y="294"/>
                  <a:pt x="1107" y="294"/>
                </a:cubicBezTo>
                <a:cubicBezTo>
                  <a:pt x="1107" y="295"/>
                  <a:pt x="1107" y="295"/>
                  <a:pt x="1107" y="296"/>
                </a:cubicBezTo>
                <a:cubicBezTo>
                  <a:pt x="1108" y="296"/>
                  <a:pt x="1109" y="296"/>
                  <a:pt x="1109" y="296"/>
                </a:cubicBezTo>
                <a:cubicBezTo>
                  <a:pt x="1110" y="296"/>
                  <a:pt x="1111" y="296"/>
                  <a:pt x="1111" y="296"/>
                </a:cubicBezTo>
                <a:cubicBezTo>
                  <a:pt x="1112" y="296"/>
                  <a:pt x="1113" y="297"/>
                  <a:pt x="1114" y="297"/>
                </a:cubicBezTo>
                <a:cubicBezTo>
                  <a:pt x="1114" y="297"/>
                  <a:pt x="1114" y="298"/>
                  <a:pt x="1114" y="298"/>
                </a:cubicBezTo>
                <a:cubicBezTo>
                  <a:pt x="1115" y="298"/>
                  <a:pt x="1116" y="298"/>
                  <a:pt x="1117" y="298"/>
                </a:cubicBezTo>
                <a:cubicBezTo>
                  <a:pt x="1118" y="297"/>
                  <a:pt x="1119" y="298"/>
                  <a:pt x="1119" y="298"/>
                </a:cubicBezTo>
                <a:cubicBezTo>
                  <a:pt x="1120" y="298"/>
                  <a:pt x="1120" y="297"/>
                  <a:pt x="1121" y="297"/>
                </a:cubicBezTo>
                <a:cubicBezTo>
                  <a:pt x="1122" y="297"/>
                  <a:pt x="1122" y="298"/>
                  <a:pt x="1123" y="298"/>
                </a:cubicBezTo>
                <a:cubicBezTo>
                  <a:pt x="1123" y="297"/>
                  <a:pt x="1123" y="297"/>
                  <a:pt x="1123" y="296"/>
                </a:cubicBezTo>
                <a:cubicBezTo>
                  <a:pt x="1123" y="296"/>
                  <a:pt x="1122" y="296"/>
                  <a:pt x="1122" y="296"/>
                </a:cubicBezTo>
                <a:cubicBezTo>
                  <a:pt x="1122" y="296"/>
                  <a:pt x="1121" y="296"/>
                  <a:pt x="1121" y="296"/>
                </a:cubicBezTo>
                <a:cubicBezTo>
                  <a:pt x="1121" y="297"/>
                  <a:pt x="1120" y="297"/>
                  <a:pt x="1120" y="296"/>
                </a:cubicBezTo>
                <a:cubicBezTo>
                  <a:pt x="1119" y="296"/>
                  <a:pt x="1120" y="296"/>
                  <a:pt x="1120" y="295"/>
                </a:cubicBezTo>
                <a:cubicBezTo>
                  <a:pt x="1119" y="294"/>
                  <a:pt x="1119" y="296"/>
                  <a:pt x="1118" y="296"/>
                </a:cubicBezTo>
                <a:cubicBezTo>
                  <a:pt x="1117" y="295"/>
                  <a:pt x="1118" y="295"/>
                  <a:pt x="1117" y="295"/>
                </a:cubicBezTo>
                <a:cubicBezTo>
                  <a:pt x="1116" y="295"/>
                  <a:pt x="1116" y="295"/>
                  <a:pt x="1116" y="295"/>
                </a:cubicBezTo>
                <a:cubicBezTo>
                  <a:pt x="1115" y="294"/>
                  <a:pt x="1115" y="295"/>
                  <a:pt x="1114" y="295"/>
                </a:cubicBezTo>
                <a:cubicBezTo>
                  <a:pt x="1114" y="295"/>
                  <a:pt x="1113" y="295"/>
                  <a:pt x="1112" y="295"/>
                </a:cubicBezTo>
                <a:cubicBezTo>
                  <a:pt x="1112" y="295"/>
                  <a:pt x="1111" y="295"/>
                  <a:pt x="1111" y="295"/>
                </a:cubicBezTo>
                <a:cubicBezTo>
                  <a:pt x="1110" y="294"/>
                  <a:pt x="1110" y="294"/>
                  <a:pt x="1111" y="294"/>
                </a:cubicBezTo>
                <a:cubicBezTo>
                  <a:pt x="1111" y="293"/>
                  <a:pt x="1110" y="294"/>
                  <a:pt x="1109" y="294"/>
                </a:cubicBezTo>
                <a:cubicBezTo>
                  <a:pt x="1109" y="294"/>
                  <a:pt x="1108" y="293"/>
                  <a:pt x="1108" y="293"/>
                </a:cubicBezTo>
                <a:cubicBezTo>
                  <a:pt x="1108" y="293"/>
                  <a:pt x="1108" y="293"/>
                  <a:pt x="1108" y="293"/>
                </a:cubicBezTo>
                <a:cubicBezTo>
                  <a:pt x="1108" y="294"/>
                  <a:pt x="1108" y="294"/>
                  <a:pt x="1107" y="294"/>
                </a:cubicBezTo>
                <a:close/>
                <a:moveTo>
                  <a:pt x="1119" y="285"/>
                </a:moveTo>
                <a:cubicBezTo>
                  <a:pt x="1120" y="285"/>
                  <a:pt x="1120" y="285"/>
                  <a:pt x="1121" y="285"/>
                </a:cubicBezTo>
                <a:cubicBezTo>
                  <a:pt x="1121" y="284"/>
                  <a:pt x="1121" y="284"/>
                  <a:pt x="1121" y="284"/>
                </a:cubicBezTo>
                <a:cubicBezTo>
                  <a:pt x="1120" y="284"/>
                  <a:pt x="1118" y="285"/>
                  <a:pt x="1119" y="285"/>
                </a:cubicBezTo>
                <a:close/>
                <a:moveTo>
                  <a:pt x="1117" y="288"/>
                </a:moveTo>
                <a:cubicBezTo>
                  <a:pt x="1117" y="288"/>
                  <a:pt x="1117" y="288"/>
                  <a:pt x="1117" y="288"/>
                </a:cubicBezTo>
                <a:cubicBezTo>
                  <a:pt x="1118" y="288"/>
                  <a:pt x="1118" y="288"/>
                  <a:pt x="1117" y="288"/>
                </a:cubicBezTo>
                <a:close/>
                <a:moveTo>
                  <a:pt x="1117" y="285"/>
                </a:moveTo>
                <a:cubicBezTo>
                  <a:pt x="1116" y="285"/>
                  <a:pt x="1116" y="286"/>
                  <a:pt x="1117" y="286"/>
                </a:cubicBezTo>
                <a:cubicBezTo>
                  <a:pt x="1117" y="286"/>
                  <a:pt x="1117" y="286"/>
                  <a:pt x="1117" y="286"/>
                </a:cubicBezTo>
                <a:cubicBezTo>
                  <a:pt x="1117" y="286"/>
                  <a:pt x="1117" y="285"/>
                  <a:pt x="1117" y="285"/>
                </a:cubicBezTo>
                <a:close/>
                <a:moveTo>
                  <a:pt x="1117" y="283"/>
                </a:moveTo>
                <a:cubicBezTo>
                  <a:pt x="1117" y="284"/>
                  <a:pt x="1117" y="284"/>
                  <a:pt x="1117" y="284"/>
                </a:cubicBezTo>
                <a:cubicBezTo>
                  <a:pt x="1118" y="284"/>
                  <a:pt x="1118" y="283"/>
                  <a:pt x="1118" y="283"/>
                </a:cubicBezTo>
                <a:cubicBezTo>
                  <a:pt x="1118" y="283"/>
                  <a:pt x="1118" y="282"/>
                  <a:pt x="1118" y="282"/>
                </a:cubicBezTo>
                <a:cubicBezTo>
                  <a:pt x="1117" y="282"/>
                  <a:pt x="1117" y="282"/>
                  <a:pt x="1117" y="283"/>
                </a:cubicBezTo>
                <a:close/>
                <a:moveTo>
                  <a:pt x="1104" y="289"/>
                </a:moveTo>
                <a:cubicBezTo>
                  <a:pt x="1104" y="289"/>
                  <a:pt x="1104" y="289"/>
                  <a:pt x="1104" y="288"/>
                </a:cubicBezTo>
                <a:cubicBezTo>
                  <a:pt x="1103" y="288"/>
                  <a:pt x="1103" y="288"/>
                  <a:pt x="1103" y="289"/>
                </a:cubicBezTo>
                <a:cubicBezTo>
                  <a:pt x="1103" y="289"/>
                  <a:pt x="1103" y="290"/>
                  <a:pt x="1104" y="289"/>
                </a:cubicBezTo>
                <a:close/>
                <a:moveTo>
                  <a:pt x="1111" y="285"/>
                </a:moveTo>
                <a:cubicBezTo>
                  <a:pt x="1111" y="285"/>
                  <a:pt x="1111" y="286"/>
                  <a:pt x="1111" y="286"/>
                </a:cubicBezTo>
                <a:cubicBezTo>
                  <a:pt x="1112" y="286"/>
                  <a:pt x="1112" y="286"/>
                  <a:pt x="1112" y="286"/>
                </a:cubicBezTo>
                <a:cubicBezTo>
                  <a:pt x="1113" y="286"/>
                  <a:pt x="1112" y="285"/>
                  <a:pt x="1111" y="285"/>
                </a:cubicBezTo>
                <a:close/>
                <a:moveTo>
                  <a:pt x="1114" y="287"/>
                </a:moveTo>
                <a:cubicBezTo>
                  <a:pt x="1115" y="287"/>
                  <a:pt x="1115" y="287"/>
                  <a:pt x="1115" y="286"/>
                </a:cubicBezTo>
                <a:cubicBezTo>
                  <a:pt x="1115" y="286"/>
                  <a:pt x="1115" y="286"/>
                  <a:pt x="1114" y="286"/>
                </a:cubicBezTo>
                <a:cubicBezTo>
                  <a:pt x="1114" y="286"/>
                  <a:pt x="1114" y="286"/>
                  <a:pt x="1114" y="287"/>
                </a:cubicBezTo>
                <a:close/>
                <a:moveTo>
                  <a:pt x="1116" y="286"/>
                </a:moveTo>
                <a:cubicBezTo>
                  <a:pt x="1115" y="286"/>
                  <a:pt x="1115" y="286"/>
                  <a:pt x="1115" y="286"/>
                </a:cubicBezTo>
                <a:cubicBezTo>
                  <a:pt x="1116" y="286"/>
                  <a:pt x="1116" y="286"/>
                  <a:pt x="1116" y="286"/>
                </a:cubicBezTo>
                <a:close/>
                <a:moveTo>
                  <a:pt x="1116" y="284"/>
                </a:moveTo>
                <a:cubicBezTo>
                  <a:pt x="1116" y="284"/>
                  <a:pt x="1116" y="284"/>
                  <a:pt x="1116" y="284"/>
                </a:cubicBezTo>
                <a:cubicBezTo>
                  <a:pt x="1116" y="283"/>
                  <a:pt x="1117" y="283"/>
                  <a:pt x="1116" y="283"/>
                </a:cubicBezTo>
                <a:cubicBezTo>
                  <a:pt x="1116" y="283"/>
                  <a:pt x="1115" y="283"/>
                  <a:pt x="1116" y="284"/>
                </a:cubicBezTo>
                <a:close/>
                <a:moveTo>
                  <a:pt x="1113" y="284"/>
                </a:moveTo>
                <a:cubicBezTo>
                  <a:pt x="1113" y="284"/>
                  <a:pt x="1114" y="284"/>
                  <a:pt x="1113" y="284"/>
                </a:cubicBezTo>
                <a:cubicBezTo>
                  <a:pt x="1113" y="284"/>
                  <a:pt x="1113" y="284"/>
                  <a:pt x="1113" y="284"/>
                </a:cubicBezTo>
                <a:close/>
                <a:moveTo>
                  <a:pt x="1112" y="282"/>
                </a:moveTo>
                <a:cubicBezTo>
                  <a:pt x="1111" y="282"/>
                  <a:pt x="1111" y="283"/>
                  <a:pt x="1112" y="283"/>
                </a:cubicBezTo>
                <a:cubicBezTo>
                  <a:pt x="1112" y="283"/>
                  <a:pt x="1112" y="283"/>
                  <a:pt x="1112" y="282"/>
                </a:cubicBezTo>
                <a:close/>
                <a:moveTo>
                  <a:pt x="1111" y="280"/>
                </a:moveTo>
                <a:cubicBezTo>
                  <a:pt x="1111" y="280"/>
                  <a:pt x="1111" y="281"/>
                  <a:pt x="1111" y="281"/>
                </a:cubicBezTo>
                <a:cubicBezTo>
                  <a:pt x="1112" y="281"/>
                  <a:pt x="1112" y="280"/>
                  <a:pt x="1111" y="280"/>
                </a:cubicBezTo>
                <a:close/>
                <a:moveTo>
                  <a:pt x="1111" y="279"/>
                </a:moveTo>
                <a:cubicBezTo>
                  <a:pt x="1111" y="279"/>
                  <a:pt x="1110" y="280"/>
                  <a:pt x="1110" y="280"/>
                </a:cubicBezTo>
                <a:cubicBezTo>
                  <a:pt x="1110" y="280"/>
                  <a:pt x="1111" y="280"/>
                  <a:pt x="1111" y="280"/>
                </a:cubicBezTo>
                <a:cubicBezTo>
                  <a:pt x="1111" y="279"/>
                  <a:pt x="1111" y="279"/>
                  <a:pt x="1111" y="279"/>
                </a:cubicBezTo>
                <a:close/>
                <a:moveTo>
                  <a:pt x="1106" y="279"/>
                </a:moveTo>
                <a:cubicBezTo>
                  <a:pt x="1106" y="279"/>
                  <a:pt x="1106" y="278"/>
                  <a:pt x="1106" y="278"/>
                </a:cubicBezTo>
                <a:cubicBezTo>
                  <a:pt x="1106" y="278"/>
                  <a:pt x="1105" y="279"/>
                  <a:pt x="1106" y="279"/>
                </a:cubicBezTo>
                <a:close/>
                <a:moveTo>
                  <a:pt x="1085" y="267"/>
                </a:moveTo>
                <a:cubicBezTo>
                  <a:pt x="1086" y="267"/>
                  <a:pt x="1086" y="267"/>
                  <a:pt x="1086" y="267"/>
                </a:cubicBezTo>
                <a:cubicBezTo>
                  <a:pt x="1086" y="267"/>
                  <a:pt x="1085" y="267"/>
                  <a:pt x="1085" y="266"/>
                </a:cubicBezTo>
                <a:cubicBezTo>
                  <a:pt x="1085" y="266"/>
                  <a:pt x="1085" y="265"/>
                  <a:pt x="1085" y="265"/>
                </a:cubicBezTo>
                <a:cubicBezTo>
                  <a:pt x="1085" y="264"/>
                  <a:pt x="1084" y="265"/>
                  <a:pt x="1084" y="265"/>
                </a:cubicBezTo>
                <a:cubicBezTo>
                  <a:pt x="1084" y="264"/>
                  <a:pt x="1083" y="265"/>
                  <a:pt x="1084" y="265"/>
                </a:cubicBezTo>
                <a:cubicBezTo>
                  <a:pt x="1084" y="266"/>
                  <a:pt x="1085" y="267"/>
                  <a:pt x="1085" y="267"/>
                </a:cubicBezTo>
                <a:close/>
                <a:moveTo>
                  <a:pt x="1090" y="274"/>
                </a:moveTo>
                <a:cubicBezTo>
                  <a:pt x="1090" y="274"/>
                  <a:pt x="1090" y="275"/>
                  <a:pt x="1090" y="274"/>
                </a:cubicBezTo>
                <a:cubicBezTo>
                  <a:pt x="1090" y="274"/>
                  <a:pt x="1090" y="274"/>
                  <a:pt x="1089" y="273"/>
                </a:cubicBezTo>
                <a:cubicBezTo>
                  <a:pt x="1089" y="273"/>
                  <a:pt x="1089" y="274"/>
                  <a:pt x="1089" y="274"/>
                </a:cubicBezTo>
                <a:cubicBezTo>
                  <a:pt x="1089" y="274"/>
                  <a:pt x="1089" y="275"/>
                  <a:pt x="1088" y="275"/>
                </a:cubicBezTo>
                <a:cubicBezTo>
                  <a:pt x="1088" y="274"/>
                  <a:pt x="1088" y="275"/>
                  <a:pt x="1088" y="275"/>
                </a:cubicBezTo>
                <a:cubicBezTo>
                  <a:pt x="1088" y="276"/>
                  <a:pt x="1088" y="276"/>
                  <a:pt x="1088" y="276"/>
                </a:cubicBezTo>
                <a:cubicBezTo>
                  <a:pt x="1089" y="276"/>
                  <a:pt x="1089" y="276"/>
                  <a:pt x="1090" y="276"/>
                </a:cubicBezTo>
                <a:cubicBezTo>
                  <a:pt x="1090" y="276"/>
                  <a:pt x="1091" y="277"/>
                  <a:pt x="1091" y="276"/>
                </a:cubicBezTo>
                <a:cubicBezTo>
                  <a:pt x="1090" y="276"/>
                  <a:pt x="1090" y="275"/>
                  <a:pt x="1090" y="275"/>
                </a:cubicBezTo>
                <a:cubicBezTo>
                  <a:pt x="1089" y="275"/>
                  <a:pt x="1089" y="274"/>
                  <a:pt x="1090" y="274"/>
                </a:cubicBezTo>
                <a:close/>
                <a:moveTo>
                  <a:pt x="1089" y="278"/>
                </a:moveTo>
                <a:cubicBezTo>
                  <a:pt x="1090" y="279"/>
                  <a:pt x="1090" y="280"/>
                  <a:pt x="1091" y="279"/>
                </a:cubicBezTo>
                <a:cubicBezTo>
                  <a:pt x="1092" y="279"/>
                  <a:pt x="1092" y="279"/>
                  <a:pt x="1092" y="278"/>
                </a:cubicBezTo>
                <a:cubicBezTo>
                  <a:pt x="1091" y="278"/>
                  <a:pt x="1091" y="278"/>
                  <a:pt x="1090" y="278"/>
                </a:cubicBezTo>
                <a:cubicBezTo>
                  <a:pt x="1090" y="277"/>
                  <a:pt x="1089" y="277"/>
                  <a:pt x="1089" y="278"/>
                </a:cubicBezTo>
                <a:close/>
                <a:moveTo>
                  <a:pt x="1718" y="301"/>
                </a:moveTo>
                <a:cubicBezTo>
                  <a:pt x="1718" y="302"/>
                  <a:pt x="1719" y="302"/>
                  <a:pt x="1719" y="302"/>
                </a:cubicBezTo>
                <a:cubicBezTo>
                  <a:pt x="1719" y="301"/>
                  <a:pt x="1719" y="300"/>
                  <a:pt x="1719" y="300"/>
                </a:cubicBezTo>
                <a:cubicBezTo>
                  <a:pt x="1718" y="299"/>
                  <a:pt x="1718" y="300"/>
                  <a:pt x="1718" y="301"/>
                </a:cubicBezTo>
                <a:close/>
                <a:moveTo>
                  <a:pt x="1718" y="303"/>
                </a:moveTo>
                <a:cubicBezTo>
                  <a:pt x="1718" y="304"/>
                  <a:pt x="1719" y="304"/>
                  <a:pt x="1719" y="304"/>
                </a:cubicBezTo>
                <a:cubicBezTo>
                  <a:pt x="1719" y="304"/>
                  <a:pt x="1719" y="303"/>
                  <a:pt x="1719" y="303"/>
                </a:cubicBezTo>
                <a:cubicBezTo>
                  <a:pt x="1719" y="302"/>
                  <a:pt x="1718" y="303"/>
                  <a:pt x="1718" y="303"/>
                </a:cubicBezTo>
                <a:close/>
                <a:moveTo>
                  <a:pt x="1738" y="329"/>
                </a:moveTo>
                <a:cubicBezTo>
                  <a:pt x="1738" y="329"/>
                  <a:pt x="1738" y="327"/>
                  <a:pt x="1738" y="326"/>
                </a:cubicBezTo>
                <a:cubicBezTo>
                  <a:pt x="1737" y="326"/>
                  <a:pt x="1738" y="327"/>
                  <a:pt x="1738" y="328"/>
                </a:cubicBezTo>
                <a:cubicBezTo>
                  <a:pt x="1738" y="329"/>
                  <a:pt x="1738" y="330"/>
                  <a:pt x="1738" y="329"/>
                </a:cubicBezTo>
                <a:close/>
                <a:moveTo>
                  <a:pt x="1736" y="329"/>
                </a:moveTo>
                <a:cubicBezTo>
                  <a:pt x="1735" y="329"/>
                  <a:pt x="1734" y="329"/>
                  <a:pt x="1735" y="330"/>
                </a:cubicBezTo>
                <a:cubicBezTo>
                  <a:pt x="1736" y="331"/>
                  <a:pt x="1736" y="331"/>
                  <a:pt x="1736" y="330"/>
                </a:cubicBezTo>
                <a:cubicBezTo>
                  <a:pt x="1737" y="330"/>
                  <a:pt x="1737" y="329"/>
                  <a:pt x="1736" y="329"/>
                </a:cubicBezTo>
                <a:close/>
                <a:moveTo>
                  <a:pt x="1737" y="343"/>
                </a:moveTo>
                <a:cubicBezTo>
                  <a:pt x="1737" y="343"/>
                  <a:pt x="1737" y="344"/>
                  <a:pt x="1737" y="344"/>
                </a:cubicBezTo>
                <a:cubicBezTo>
                  <a:pt x="1737" y="344"/>
                  <a:pt x="1737" y="343"/>
                  <a:pt x="1737" y="343"/>
                </a:cubicBezTo>
                <a:close/>
                <a:moveTo>
                  <a:pt x="1733" y="344"/>
                </a:moveTo>
                <a:cubicBezTo>
                  <a:pt x="1732" y="344"/>
                  <a:pt x="1732" y="345"/>
                  <a:pt x="1733" y="345"/>
                </a:cubicBezTo>
                <a:cubicBezTo>
                  <a:pt x="1734" y="345"/>
                  <a:pt x="1734" y="345"/>
                  <a:pt x="1734" y="344"/>
                </a:cubicBezTo>
                <a:cubicBezTo>
                  <a:pt x="1734" y="344"/>
                  <a:pt x="1735" y="344"/>
                  <a:pt x="1735" y="343"/>
                </a:cubicBezTo>
                <a:cubicBezTo>
                  <a:pt x="1735" y="343"/>
                  <a:pt x="1735" y="342"/>
                  <a:pt x="1734" y="343"/>
                </a:cubicBezTo>
                <a:cubicBezTo>
                  <a:pt x="1734" y="343"/>
                  <a:pt x="1733" y="343"/>
                  <a:pt x="1733" y="344"/>
                </a:cubicBezTo>
                <a:close/>
                <a:moveTo>
                  <a:pt x="1732" y="348"/>
                </a:moveTo>
                <a:cubicBezTo>
                  <a:pt x="1732" y="348"/>
                  <a:pt x="1732" y="347"/>
                  <a:pt x="1732" y="347"/>
                </a:cubicBezTo>
                <a:cubicBezTo>
                  <a:pt x="1732" y="346"/>
                  <a:pt x="1731" y="346"/>
                  <a:pt x="1731" y="347"/>
                </a:cubicBezTo>
                <a:cubicBezTo>
                  <a:pt x="1731" y="348"/>
                  <a:pt x="1731" y="348"/>
                  <a:pt x="1732" y="348"/>
                </a:cubicBezTo>
                <a:close/>
                <a:moveTo>
                  <a:pt x="1731" y="350"/>
                </a:moveTo>
                <a:cubicBezTo>
                  <a:pt x="1730" y="350"/>
                  <a:pt x="1730" y="350"/>
                  <a:pt x="1730" y="351"/>
                </a:cubicBezTo>
                <a:cubicBezTo>
                  <a:pt x="1731" y="351"/>
                  <a:pt x="1731" y="350"/>
                  <a:pt x="1731" y="350"/>
                </a:cubicBezTo>
                <a:close/>
                <a:moveTo>
                  <a:pt x="1727" y="359"/>
                </a:moveTo>
                <a:cubicBezTo>
                  <a:pt x="1727" y="359"/>
                  <a:pt x="1728" y="360"/>
                  <a:pt x="1728" y="359"/>
                </a:cubicBezTo>
                <a:cubicBezTo>
                  <a:pt x="1728" y="358"/>
                  <a:pt x="1727" y="359"/>
                  <a:pt x="1728" y="358"/>
                </a:cubicBezTo>
                <a:cubicBezTo>
                  <a:pt x="1728" y="357"/>
                  <a:pt x="1728" y="356"/>
                  <a:pt x="1729" y="356"/>
                </a:cubicBezTo>
                <a:cubicBezTo>
                  <a:pt x="1729" y="356"/>
                  <a:pt x="1730" y="356"/>
                  <a:pt x="1730" y="355"/>
                </a:cubicBezTo>
                <a:cubicBezTo>
                  <a:pt x="1730" y="354"/>
                  <a:pt x="1730" y="354"/>
                  <a:pt x="1730" y="354"/>
                </a:cubicBezTo>
                <a:cubicBezTo>
                  <a:pt x="1729" y="354"/>
                  <a:pt x="1729" y="356"/>
                  <a:pt x="1728" y="355"/>
                </a:cubicBezTo>
                <a:cubicBezTo>
                  <a:pt x="1728" y="355"/>
                  <a:pt x="1728" y="355"/>
                  <a:pt x="1728" y="356"/>
                </a:cubicBezTo>
                <a:cubicBezTo>
                  <a:pt x="1728" y="356"/>
                  <a:pt x="1728" y="356"/>
                  <a:pt x="1728" y="356"/>
                </a:cubicBezTo>
                <a:cubicBezTo>
                  <a:pt x="1727" y="357"/>
                  <a:pt x="1727" y="357"/>
                  <a:pt x="1727" y="358"/>
                </a:cubicBezTo>
                <a:cubicBezTo>
                  <a:pt x="1727" y="358"/>
                  <a:pt x="1727" y="358"/>
                  <a:pt x="1727" y="359"/>
                </a:cubicBezTo>
                <a:close/>
                <a:moveTo>
                  <a:pt x="1748" y="359"/>
                </a:moveTo>
                <a:cubicBezTo>
                  <a:pt x="1747" y="358"/>
                  <a:pt x="1747" y="359"/>
                  <a:pt x="1747" y="359"/>
                </a:cubicBezTo>
                <a:cubicBezTo>
                  <a:pt x="1747" y="360"/>
                  <a:pt x="1747" y="360"/>
                  <a:pt x="1747" y="360"/>
                </a:cubicBezTo>
                <a:cubicBezTo>
                  <a:pt x="1748" y="360"/>
                  <a:pt x="1748" y="359"/>
                  <a:pt x="1748" y="359"/>
                </a:cubicBezTo>
                <a:close/>
                <a:moveTo>
                  <a:pt x="1749" y="369"/>
                </a:moveTo>
                <a:cubicBezTo>
                  <a:pt x="1749" y="369"/>
                  <a:pt x="1748" y="369"/>
                  <a:pt x="1749" y="370"/>
                </a:cubicBezTo>
                <a:cubicBezTo>
                  <a:pt x="1749" y="370"/>
                  <a:pt x="1750" y="369"/>
                  <a:pt x="1749" y="369"/>
                </a:cubicBezTo>
                <a:close/>
                <a:moveTo>
                  <a:pt x="1714" y="299"/>
                </a:moveTo>
                <a:cubicBezTo>
                  <a:pt x="1714" y="299"/>
                  <a:pt x="1714" y="298"/>
                  <a:pt x="1714" y="298"/>
                </a:cubicBezTo>
                <a:cubicBezTo>
                  <a:pt x="1713" y="298"/>
                  <a:pt x="1712" y="298"/>
                  <a:pt x="1713" y="299"/>
                </a:cubicBezTo>
                <a:cubicBezTo>
                  <a:pt x="1713" y="299"/>
                  <a:pt x="1714" y="300"/>
                  <a:pt x="1714" y="299"/>
                </a:cubicBezTo>
                <a:close/>
                <a:moveTo>
                  <a:pt x="1705" y="308"/>
                </a:moveTo>
                <a:cubicBezTo>
                  <a:pt x="1705" y="308"/>
                  <a:pt x="1704" y="308"/>
                  <a:pt x="1703" y="309"/>
                </a:cubicBezTo>
                <a:cubicBezTo>
                  <a:pt x="1703" y="309"/>
                  <a:pt x="1703" y="310"/>
                  <a:pt x="1704" y="310"/>
                </a:cubicBezTo>
                <a:cubicBezTo>
                  <a:pt x="1704" y="310"/>
                  <a:pt x="1704" y="310"/>
                  <a:pt x="1705" y="310"/>
                </a:cubicBezTo>
                <a:cubicBezTo>
                  <a:pt x="1706" y="310"/>
                  <a:pt x="1707" y="310"/>
                  <a:pt x="1707" y="309"/>
                </a:cubicBezTo>
                <a:cubicBezTo>
                  <a:pt x="1707" y="309"/>
                  <a:pt x="1707" y="309"/>
                  <a:pt x="1707" y="308"/>
                </a:cubicBezTo>
                <a:cubicBezTo>
                  <a:pt x="1707" y="308"/>
                  <a:pt x="1706" y="308"/>
                  <a:pt x="1705" y="308"/>
                </a:cubicBezTo>
                <a:close/>
                <a:moveTo>
                  <a:pt x="1707" y="372"/>
                </a:moveTo>
                <a:cubicBezTo>
                  <a:pt x="1707" y="372"/>
                  <a:pt x="1708" y="372"/>
                  <a:pt x="1708" y="371"/>
                </a:cubicBezTo>
                <a:cubicBezTo>
                  <a:pt x="1708" y="371"/>
                  <a:pt x="1707" y="371"/>
                  <a:pt x="1707" y="371"/>
                </a:cubicBezTo>
                <a:cubicBezTo>
                  <a:pt x="1707" y="371"/>
                  <a:pt x="1706" y="372"/>
                  <a:pt x="1707" y="372"/>
                </a:cubicBezTo>
                <a:close/>
                <a:moveTo>
                  <a:pt x="1709" y="371"/>
                </a:moveTo>
                <a:cubicBezTo>
                  <a:pt x="1709" y="371"/>
                  <a:pt x="1709" y="371"/>
                  <a:pt x="1709" y="371"/>
                </a:cubicBezTo>
                <a:cubicBezTo>
                  <a:pt x="1710" y="371"/>
                  <a:pt x="1710" y="371"/>
                  <a:pt x="1710" y="370"/>
                </a:cubicBezTo>
                <a:cubicBezTo>
                  <a:pt x="1710" y="370"/>
                  <a:pt x="1710" y="370"/>
                  <a:pt x="1709" y="371"/>
                </a:cubicBezTo>
                <a:close/>
                <a:moveTo>
                  <a:pt x="1716" y="369"/>
                </a:moveTo>
                <a:cubicBezTo>
                  <a:pt x="1716" y="368"/>
                  <a:pt x="1716" y="368"/>
                  <a:pt x="1715" y="368"/>
                </a:cubicBezTo>
                <a:cubicBezTo>
                  <a:pt x="1715" y="368"/>
                  <a:pt x="1715" y="368"/>
                  <a:pt x="1715" y="368"/>
                </a:cubicBezTo>
                <a:cubicBezTo>
                  <a:pt x="1716" y="369"/>
                  <a:pt x="1716" y="369"/>
                  <a:pt x="1716" y="369"/>
                </a:cubicBezTo>
                <a:close/>
                <a:moveTo>
                  <a:pt x="1700" y="396"/>
                </a:moveTo>
                <a:cubicBezTo>
                  <a:pt x="1699" y="396"/>
                  <a:pt x="1699" y="397"/>
                  <a:pt x="1700" y="397"/>
                </a:cubicBezTo>
                <a:cubicBezTo>
                  <a:pt x="1700" y="396"/>
                  <a:pt x="1700" y="395"/>
                  <a:pt x="1700" y="396"/>
                </a:cubicBezTo>
                <a:close/>
                <a:moveTo>
                  <a:pt x="1701" y="398"/>
                </a:moveTo>
                <a:cubicBezTo>
                  <a:pt x="1701" y="398"/>
                  <a:pt x="1700" y="400"/>
                  <a:pt x="1701" y="399"/>
                </a:cubicBezTo>
                <a:cubicBezTo>
                  <a:pt x="1702" y="399"/>
                  <a:pt x="1702" y="397"/>
                  <a:pt x="1701" y="398"/>
                </a:cubicBezTo>
                <a:close/>
                <a:moveTo>
                  <a:pt x="1702" y="408"/>
                </a:moveTo>
                <a:cubicBezTo>
                  <a:pt x="1702" y="408"/>
                  <a:pt x="1701" y="409"/>
                  <a:pt x="1702" y="409"/>
                </a:cubicBezTo>
                <a:cubicBezTo>
                  <a:pt x="1702" y="410"/>
                  <a:pt x="1703" y="408"/>
                  <a:pt x="1702" y="408"/>
                </a:cubicBezTo>
                <a:close/>
                <a:moveTo>
                  <a:pt x="1699" y="406"/>
                </a:moveTo>
                <a:cubicBezTo>
                  <a:pt x="1700" y="407"/>
                  <a:pt x="1700" y="406"/>
                  <a:pt x="1700" y="406"/>
                </a:cubicBezTo>
                <a:cubicBezTo>
                  <a:pt x="1700" y="406"/>
                  <a:pt x="1700" y="406"/>
                  <a:pt x="1699" y="405"/>
                </a:cubicBezTo>
                <a:cubicBezTo>
                  <a:pt x="1698" y="405"/>
                  <a:pt x="1698" y="406"/>
                  <a:pt x="1699" y="406"/>
                </a:cubicBezTo>
                <a:close/>
                <a:moveTo>
                  <a:pt x="1698" y="407"/>
                </a:moveTo>
                <a:cubicBezTo>
                  <a:pt x="1698" y="407"/>
                  <a:pt x="1697" y="408"/>
                  <a:pt x="1698" y="408"/>
                </a:cubicBezTo>
                <a:cubicBezTo>
                  <a:pt x="1699" y="408"/>
                  <a:pt x="1699" y="406"/>
                  <a:pt x="1698" y="407"/>
                </a:cubicBezTo>
                <a:close/>
                <a:moveTo>
                  <a:pt x="1699" y="409"/>
                </a:moveTo>
                <a:cubicBezTo>
                  <a:pt x="1699" y="409"/>
                  <a:pt x="1698" y="409"/>
                  <a:pt x="1699" y="410"/>
                </a:cubicBezTo>
                <a:cubicBezTo>
                  <a:pt x="1700" y="410"/>
                  <a:pt x="1700" y="409"/>
                  <a:pt x="1699" y="409"/>
                </a:cubicBezTo>
                <a:close/>
                <a:moveTo>
                  <a:pt x="1697" y="411"/>
                </a:moveTo>
                <a:cubicBezTo>
                  <a:pt x="1696" y="411"/>
                  <a:pt x="1696" y="411"/>
                  <a:pt x="1696" y="411"/>
                </a:cubicBezTo>
                <a:cubicBezTo>
                  <a:pt x="1696" y="412"/>
                  <a:pt x="1695" y="412"/>
                  <a:pt x="1695" y="412"/>
                </a:cubicBezTo>
                <a:cubicBezTo>
                  <a:pt x="1695" y="413"/>
                  <a:pt x="1695" y="413"/>
                  <a:pt x="1695" y="414"/>
                </a:cubicBezTo>
                <a:cubicBezTo>
                  <a:pt x="1695" y="415"/>
                  <a:pt x="1695" y="415"/>
                  <a:pt x="1695" y="416"/>
                </a:cubicBezTo>
                <a:cubicBezTo>
                  <a:pt x="1695" y="417"/>
                  <a:pt x="1694" y="417"/>
                  <a:pt x="1695" y="418"/>
                </a:cubicBezTo>
                <a:cubicBezTo>
                  <a:pt x="1695" y="418"/>
                  <a:pt x="1695" y="419"/>
                  <a:pt x="1695" y="420"/>
                </a:cubicBezTo>
                <a:cubicBezTo>
                  <a:pt x="1695" y="420"/>
                  <a:pt x="1695" y="421"/>
                  <a:pt x="1696" y="422"/>
                </a:cubicBezTo>
                <a:cubicBezTo>
                  <a:pt x="1696" y="423"/>
                  <a:pt x="1696" y="423"/>
                  <a:pt x="1695" y="423"/>
                </a:cubicBezTo>
                <a:cubicBezTo>
                  <a:pt x="1695" y="424"/>
                  <a:pt x="1695" y="424"/>
                  <a:pt x="1695" y="425"/>
                </a:cubicBezTo>
                <a:cubicBezTo>
                  <a:pt x="1695" y="426"/>
                  <a:pt x="1696" y="426"/>
                  <a:pt x="1696" y="427"/>
                </a:cubicBezTo>
                <a:cubicBezTo>
                  <a:pt x="1696" y="428"/>
                  <a:pt x="1697" y="428"/>
                  <a:pt x="1696" y="428"/>
                </a:cubicBezTo>
                <a:cubicBezTo>
                  <a:pt x="1695" y="429"/>
                  <a:pt x="1695" y="429"/>
                  <a:pt x="1695" y="428"/>
                </a:cubicBezTo>
                <a:cubicBezTo>
                  <a:pt x="1694" y="428"/>
                  <a:pt x="1693" y="426"/>
                  <a:pt x="1693" y="426"/>
                </a:cubicBezTo>
                <a:cubicBezTo>
                  <a:pt x="1692" y="426"/>
                  <a:pt x="1693" y="427"/>
                  <a:pt x="1693" y="428"/>
                </a:cubicBezTo>
                <a:cubicBezTo>
                  <a:pt x="1693" y="429"/>
                  <a:pt x="1693" y="429"/>
                  <a:pt x="1693" y="430"/>
                </a:cubicBezTo>
                <a:cubicBezTo>
                  <a:pt x="1694" y="430"/>
                  <a:pt x="1693" y="430"/>
                  <a:pt x="1693" y="431"/>
                </a:cubicBezTo>
                <a:cubicBezTo>
                  <a:pt x="1694" y="431"/>
                  <a:pt x="1694" y="432"/>
                  <a:pt x="1694" y="432"/>
                </a:cubicBezTo>
                <a:cubicBezTo>
                  <a:pt x="1694" y="433"/>
                  <a:pt x="1694" y="433"/>
                  <a:pt x="1695" y="434"/>
                </a:cubicBezTo>
                <a:cubicBezTo>
                  <a:pt x="1695" y="434"/>
                  <a:pt x="1695" y="435"/>
                  <a:pt x="1695" y="436"/>
                </a:cubicBezTo>
                <a:cubicBezTo>
                  <a:pt x="1695" y="437"/>
                  <a:pt x="1695" y="437"/>
                  <a:pt x="1695" y="437"/>
                </a:cubicBezTo>
                <a:cubicBezTo>
                  <a:pt x="1696" y="438"/>
                  <a:pt x="1696" y="437"/>
                  <a:pt x="1696" y="437"/>
                </a:cubicBezTo>
                <a:cubicBezTo>
                  <a:pt x="1696" y="436"/>
                  <a:pt x="1697" y="437"/>
                  <a:pt x="1697" y="437"/>
                </a:cubicBezTo>
                <a:cubicBezTo>
                  <a:pt x="1697" y="438"/>
                  <a:pt x="1697" y="438"/>
                  <a:pt x="1697" y="438"/>
                </a:cubicBezTo>
                <a:cubicBezTo>
                  <a:pt x="1698" y="438"/>
                  <a:pt x="1698" y="439"/>
                  <a:pt x="1698" y="440"/>
                </a:cubicBezTo>
                <a:cubicBezTo>
                  <a:pt x="1698" y="440"/>
                  <a:pt x="1699" y="440"/>
                  <a:pt x="1699" y="440"/>
                </a:cubicBezTo>
                <a:cubicBezTo>
                  <a:pt x="1699" y="439"/>
                  <a:pt x="1699" y="439"/>
                  <a:pt x="1698" y="438"/>
                </a:cubicBezTo>
                <a:cubicBezTo>
                  <a:pt x="1698" y="437"/>
                  <a:pt x="1698" y="437"/>
                  <a:pt x="1699" y="437"/>
                </a:cubicBezTo>
                <a:cubicBezTo>
                  <a:pt x="1699" y="438"/>
                  <a:pt x="1700" y="438"/>
                  <a:pt x="1700" y="438"/>
                </a:cubicBezTo>
                <a:cubicBezTo>
                  <a:pt x="1700" y="438"/>
                  <a:pt x="1701" y="438"/>
                  <a:pt x="1701" y="438"/>
                </a:cubicBezTo>
                <a:cubicBezTo>
                  <a:pt x="1701" y="439"/>
                  <a:pt x="1701" y="440"/>
                  <a:pt x="1700" y="441"/>
                </a:cubicBezTo>
                <a:cubicBezTo>
                  <a:pt x="1700" y="441"/>
                  <a:pt x="1699" y="441"/>
                  <a:pt x="1699" y="442"/>
                </a:cubicBezTo>
                <a:cubicBezTo>
                  <a:pt x="1700" y="442"/>
                  <a:pt x="1700" y="443"/>
                  <a:pt x="1700" y="444"/>
                </a:cubicBezTo>
                <a:cubicBezTo>
                  <a:pt x="1700" y="445"/>
                  <a:pt x="1700" y="444"/>
                  <a:pt x="1700" y="444"/>
                </a:cubicBezTo>
                <a:cubicBezTo>
                  <a:pt x="1700" y="443"/>
                  <a:pt x="1701" y="443"/>
                  <a:pt x="1701" y="443"/>
                </a:cubicBezTo>
                <a:cubicBezTo>
                  <a:pt x="1701" y="444"/>
                  <a:pt x="1702" y="443"/>
                  <a:pt x="1702" y="444"/>
                </a:cubicBezTo>
                <a:cubicBezTo>
                  <a:pt x="1701" y="444"/>
                  <a:pt x="1701" y="444"/>
                  <a:pt x="1701" y="445"/>
                </a:cubicBezTo>
                <a:cubicBezTo>
                  <a:pt x="1702" y="445"/>
                  <a:pt x="1702" y="445"/>
                  <a:pt x="1702" y="445"/>
                </a:cubicBezTo>
                <a:cubicBezTo>
                  <a:pt x="1703" y="444"/>
                  <a:pt x="1702" y="445"/>
                  <a:pt x="1703" y="445"/>
                </a:cubicBezTo>
                <a:cubicBezTo>
                  <a:pt x="1703" y="446"/>
                  <a:pt x="1704" y="445"/>
                  <a:pt x="1705" y="445"/>
                </a:cubicBezTo>
                <a:cubicBezTo>
                  <a:pt x="1705" y="444"/>
                  <a:pt x="1705" y="444"/>
                  <a:pt x="1705" y="444"/>
                </a:cubicBezTo>
                <a:cubicBezTo>
                  <a:pt x="1705" y="444"/>
                  <a:pt x="1706" y="444"/>
                  <a:pt x="1706" y="443"/>
                </a:cubicBezTo>
                <a:cubicBezTo>
                  <a:pt x="1707" y="443"/>
                  <a:pt x="1707" y="443"/>
                  <a:pt x="1708" y="444"/>
                </a:cubicBezTo>
                <a:cubicBezTo>
                  <a:pt x="1708" y="444"/>
                  <a:pt x="1709" y="445"/>
                  <a:pt x="1709" y="445"/>
                </a:cubicBezTo>
                <a:cubicBezTo>
                  <a:pt x="1709" y="446"/>
                  <a:pt x="1710" y="446"/>
                  <a:pt x="1711" y="446"/>
                </a:cubicBezTo>
                <a:cubicBezTo>
                  <a:pt x="1711" y="447"/>
                  <a:pt x="1712" y="448"/>
                  <a:pt x="1712" y="449"/>
                </a:cubicBezTo>
                <a:cubicBezTo>
                  <a:pt x="1713" y="449"/>
                  <a:pt x="1713" y="448"/>
                  <a:pt x="1713" y="447"/>
                </a:cubicBezTo>
                <a:cubicBezTo>
                  <a:pt x="1712" y="447"/>
                  <a:pt x="1711" y="446"/>
                  <a:pt x="1711" y="445"/>
                </a:cubicBezTo>
                <a:cubicBezTo>
                  <a:pt x="1711" y="444"/>
                  <a:pt x="1711" y="444"/>
                  <a:pt x="1711" y="444"/>
                </a:cubicBezTo>
                <a:cubicBezTo>
                  <a:pt x="1710" y="443"/>
                  <a:pt x="1711" y="443"/>
                  <a:pt x="1711" y="443"/>
                </a:cubicBezTo>
                <a:cubicBezTo>
                  <a:pt x="1712" y="444"/>
                  <a:pt x="1712" y="444"/>
                  <a:pt x="1712" y="444"/>
                </a:cubicBezTo>
                <a:cubicBezTo>
                  <a:pt x="1712" y="444"/>
                  <a:pt x="1712" y="444"/>
                  <a:pt x="1713" y="444"/>
                </a:cubicBezTo>
                <a:cubicBezTo>
                  <a:pt x="1713" y="444"/>
                  <a:pt x="1713" y="445"/>
                  <a:pt x="1714" y="446"/>
                </a:cubicBezTo>
                <a:cubicBezTo>
                  <a:pt x="1714" y="446"/>
                  <a:pt x="1714" y="446"/>
                  <a:pt x="1715" y="447"/>
                </a:cubicBezTo>
                <a:cubicBezTo>
                  <a:pt x="1716" y="447"/>
                  <a:pt x="1716" y="447"/>
                  <a:pt x="1716" y="448"/>
                </a:cubicBezTo>
                <a:cubicBezTo>
                  <a:pt x="1716" y="448"/>
                  <a:pt x="1717" y="448"/>
                  <a:pt x="1717" y="449"/>
                </a:cubicBezTo>
                <a:cubicBezTo>
                  <a:pt x="1716" y="449"/>
                  <a:pt x="1716" y="450"/>
                  <a:pt x="1717" y="450"/>
                </a:cubicBezTo>
                <a:cubicBezTo>
                  <a:pt x="1718" y="450"/>
                  <a:pt x="1718" y="450"/>
                  <a:pt x="1718" y="450"/>
                </a:cubicBezTo>
                <a:cubicBezTo>
                  <a:pt x="1719" y="451"/>
                  <a:pt x="1719" y="450"/>
                  <a:pt x="1719" y="450"/>
                </a:cubicBezTo>
                <a:cubicBezTo>
                  <a:pt x="1719" y="451"/>
                  <a:pt x="1719" y="451"/>
                  <a:pt x="1720" y="451"/>
                </a:cubicBezTo>
                <a:cubicBezTo>
                  <a:pt x="1720" y="450"/>
                  <a:pt x="1720" y="450"/>
                  <a:pt x="1721" y="450"/>
                </a:cubicBezTo>
                <a:cubicBezTo>
                  <a:pt x="1721" y="450"/>
                  <a:pt x="1721" y="450"/>
                  <a:pt x="1721" y="451"/>
                </a:cubicBezTo>
                <a:cubicBezTo>
                  <a:pt x="1720" y="451"/>
                  <a:pt x="1720" y="451"/>
                  <a:pt x="1720" y="451"/>
                </a:cubicBezTo>
                <a:cubicBezTo>
                  <a:pt x="1720" y="452"/>
                  <a:pt x="1721" y="453"/>
                  <a:pt x="1721" y="453"/>
                </a:cubicBezTo>
                <a:cubicBezTo>
                  <a:pt x="1722" y="453"/>
                  <a:pt x="1722" y="453"/>
                  <a:pt x="1722" y="452"/>
                </a:cubicBezTo>
                <a:cubicBezTo>
                  <a:pt x="1722" y="451"/>
                  <a:pt x="1722" y="450"/>
                  <a:pt x="1722" y="449"/>
                </a:cubicBezTo>
                <a:cubicBezTo>
                  <a:pt x="1722" y="449"/>
                  <a:pt x="1721" y="449"/>
                  <a:pt x="1721" y="449"/>
                </a:cubicBezTo>
                <a:cubicBezTo>
                  <a:pt x="1720" y="449"/>
                  <a:pt x="1720" y="449"/>
                  <a:pt x="1720" y="449"/>
                </a:cubicBezTo>
                <a:cubicBezTo>
                  <a:pt x="1719" y="448"/>
                  <a:pt x="1719" y="448"/>
                  <a:pt x="1719" y="448"/>
                </a:cubicBezTo>
                <a:cubicBezTo>
                  <a:pt x="1719" y="448"/>
                  <a:pt x="1720" y="448"/>
                  <a:pt x="1721" y="448"/>
                </a:cubicBezTo>
                <a:cubicBezTo>
                  <a:pt x="1721" y="448"/>
                  <a:pt x="1720" y="448"/>
                  <a:pt x="1720" y="448"/>
                </a:cubicBezTo>
                <a:cubicBezTo>
                  <a:pt x="1719" y="448"/>
                  <a:pt x="1719" y="447"/>
                  <a:pt x="1719" y="447"/>
                </a:cubicBezTo>
                <a:cubicBezTo>
                  <a:pt x="1718" y="446"/>
                  <a:pt x="1718" y="446"/>
                  <a:pt x="1718" y="445"/>
                </a:cubicBezTo>
                <a:cubicBezTo>
                  <a:pt x="1717" y="445"/>
                  <a:pt x="1718" y="445"/>
                  <a:pt x="1718" y="445"/>
                </a:cubicBezTo>
                <a:cubicBezTo>
                  <a:pt x="1719" y="445"/>
                  <a:pt x="1720" y="445"/>
                  <a:pt x="1720" y="445"/>
                </a:cubicBezTo>
                <a:cubicBezTo>
                  <a:pt x="1720" y="445"/>
                  <a:pt x="1720" y="444"/>
                  <a:pt x="1719" y="444"/>
                </a:cubicBezTo>
                <a:cubicBezTo>
                  <a:pt x="1719" y="444"/>
                  <a:pt x="1718" y="443"/>
                  <a:pt x="1717" y="443"/>
                </a:cubicBezTo>
                <a:cubicBezTo>
                  <a:pt x="1717" y="443"/>
                  <a:pt x="1716" y="443"/>
                  <a:pt x="1716" y="442"/>
                </a:cubicBezTo>
                <a:cubicBezTo>
                  <a:pt x="1716" y="442"/>
                  <a:pt x="1715" y="442"/>
                  <a:pt x="1715" y="443"/>
                </a:cubicBezTo>
                <a:cubicBezTo>
                  <a:pt x="1715" y="443"/>
                  <a:pt x="1716" y="444"/>
                  <a:pt x="1716" y="444"/>
                </a:cubicBezTo>
                <a:cubicBezTo>
                  <a:pt x="1716" y="445"/>
                  <a:pt x="1715" y="445"/>
                  <a:pt x="1715" y="445"/>
                </a:cubicBezTo>
                <a:cubicBezTo>
                  <a:pt x="1714" y="444"/>
                  <a:pt x="1715" y="444"/>
                  <a:pt x="1714" y="443"/>
                </a:cubicBezTo>
                <a:cubicBezTo>
                  <a:pt x="1714" y="443"/>
                  <a:pt x="1713" y="441"/>
                  <a:pt x="1713" y="441"/>
                </a:cubicBezTo>
                <a:cubicBezTo>
                  <a:pt x="1712" y="440"/>
                  <a:pt x="1711" y="440"/>
                  <a:pt x="1710" y="441"/>
                </a:cubicBezTo>
                <a:cubicBezTo>
                  <a:pt x="1710" y="441"/>
                  <a:pt x="1710" y="442"/>
                  <a:pt x="1710" y="442"/>
                </a:cubicBezTo>
                <a:cubicBezTo>
                  <a:pt x="1709" y="442"/>
                  <a:pt x="1709" y="441"/>
                  <a:pt x="1709" y="442"/>
                </a:cubicBezTo>
                <a:cubicBezTo>
                  <a:pt x="1709" y="443"/>
                  <a:pt x="1708" y="442"/>
                  <a:pt x="1708" y="442"/>
                </a:cubicBezTo>
                <a:cubicBezTo>
                  <a:pt x="1708" y="441"/>
                  <a:pt x="1707" y="441"/>
                  <a:pt x="1708" y="442"/>
                </a:cubicBezTo>
                <a:cubicBezTo>
                  <a:pt x="1708" y="442"/>
                  <a:pt x="1709" y="443"/>
                  <a:pt x="1709" y="443"/>
                </a:cubicBezTo>
                <a:cubicBezTo>
                  <a:pt x="1710" y="443"/>
                  <a:pt x="1710" y="443"/>
                  <a:pt x="1709" y="443"/>
                </a:cubicBezTo>
                <a:cubicBezTo>
                  <a:pt x="1709" y="443"/>
                  <a:pt x="1707" y="443"/>
                  <a:pt x="1707" y="442"/>
                </a:cubicBezTo>
                <a:cubicBezTo>
                  <a:pt x="1706" y="442"/>
                  <a:pt x="1706" y="441"/>
                  <a:pt x="1706" y="441"/>
                </a:cubicBezTo>
                <a:cubicBezTo>
                  <a:pt x="1705" y="440"/>
                  <a:pt x="1705" y="439"/>
                  <a:pt x="1705" y="439"/>
                </a:cubicBezTo>
                <a:cubicBezTo>
                  <a:pt x="1706" y="438"/>
                  <a:pt x="1706" y="438"/>
                  <a:pt x="1705" y="438"/>
                </a:cubicBezTo>
                <a:cubicBezTo>
                  <a:pt x="1705" y="437"/>
                  <a:pt x="1705" y="437"/>
                  <a:pt x="1704" y="436"/>
                </a:cubicBezTo>
                <a:cubicBezTo>
                  <a:pt x="1704" y="435"/>
                  <a:pt x="1704" y="435"/>
                  <a:pt x="1703" y="434"/>
                </a:cubicBezTo>
                <a:cubicBezTo>
                  <a:pt x="1703" y="434"/>
                  <a:pt x="1703" y="434"/>
                  <a:pt x="1703" y="433"/>
                </a:cubicBezTo>
                <a:cubicBezTo>
                  <a:pt x="1703" y="433"/>
                  <a:pt x="1704" y="432"/>
                  <a:pt x="1704" y="432"/>
                </a:cubicBezTo>
                <a:cubicBezTo>
                  <a:pt x="1704" y="431"/>
                  <a:pt x="1704" y="431"/>
                  <a:pt x="1704" y="430"/>
                </a:cubicBezTo>
                <a:cubicBezTo>
                  <a:pt x="1703" y="430"/>
                  <a:pt x="1704" y="429"/>
                  <a:pt x="1705" y="429"/>
                </a:cubicBezTo>
                <a:cubicBezTo>
                  <a:pt x="1705" y="428"/>
                  <a:pt x="1706" y="428"/>
                  <a:pt x="1706" y="428"/>
                </a:cubicBezTo>
                <a:cubicBezTo>
                  <a:pt x="1707" y="427"/>
                  <a:pt x="1707" y="428"/>
                  <a:pt x="1706" y="428"/>
                </a:cubicBezTo>
                <a:cubicBezTo>
                  <a:pt x="1706" y="429"/>
                  <a:pt x="1706" y="429"/>
                  <a:pt x="1707" y="428"/>
                </a:cubicBezTo>
                <a:cubicBezTo>
                  <a:pt x="1707" y="428"/>
                  <a:pt x="1707" y="427"/>
                  <a:pt x="1707" y="426"/>
                </a:cubicBezTo>
                <a:cubicBezTo>
                  <a:pt x="1707" y="426"/>
                  <a:pt x="1707" y="425"/>
                  <a:pt x="1708" y="424"/>
                </a:cubicBezTo>
                <a:cubicBezTo>
                  <a:pt x="1708" y="424"/>
                  <a:pt x="1708" y="423"/>
                  <a:pt x="1708" y="422"/>
                </a:cubicBezTo>
                <a:cubicBezTo>
                  <a:pt x="1708" y="421"/>
                  <a:pt x="1708" y="421"/>
                  <a:pt x="1708" y="421"/>
                </a:cubicBezTo>
                <a:cubicBezTo>
                  <a:pt x="1708" y="421"/>
                  <a:pt x="1708" y="421"/>
                  <a:pt x="1708" y="420"/>
                </a:cubicBezTo>
                <a:cubicBezTo>
                  <a:pt x="1708" y="420"/>
                  <a:pt x="1707" y="420"/>
                  <a:pt x="1707" y="420"/>
                </a:cubicBezTo>
                <a:cubicBezTo>
                  <a:pt x="1706" y="419"/>
                  <a:pt x="1706" y="419"/>
                  <a:pt x="1706" y="418"/>
                </a:cubicBezTo>
                <a:cubicBezTo>
                  <a:pt x="1705" y="417"/>
                  <a:pt x="1705" y="416"/>
                  <a:pt x="1705" y="415"/>
                </a:cubicBezTo>
                <a:cubicBezTo>
                  <a:pt x="1705" y="414"/>
                  <a:pt x="1705" y="414"/>
                  <a:pt x="1706" y="413"/>
                </a:cubicBezTo>
                <a:cubicBezTo>
                  <a:pt x="1706" y="413"/>
                  <a:pt x="1706" y="413"/>
                  <a:pt x="1705" y="412"/>
                </a:cubicBezTo>
                <a:cubicBezTo>
                  <a:pt x="1705" y="411"/>
                  <a:pt x="1704" y="411"/>
                  <a:pt x="1705" y="412"/>
                </a:cubicBezTo>
                <a:cubicBezTo>
                  <a:pt x="1705" y="412"/>
                  <a:pt x="1704" y="412"/>
                  <a:pt x="1704" y="413"/>
                </a:cubicBezTo>
                <a:cubicBezTo>
                  <a:pt x="1704" y="414"/>
                  <a:pt x="1703" y="413"/>
                  <a:pt x="1702" y="413"/>
                </a:cubicBezTo>
                <a:cubicBezTo>
                  <a:pt x="1701" y="413"/>
                  <a:pt x="1702" y="414"/>
                  <a:pt x="1702" y="414"/>
                </a:cubicBezTo>
                <a:cubicBezTo>
                  <a:pt x="1702" y="415"/>
                  <a:pt x="1701" y="414"/>
                  <a:pt x="1701" y="413"/>
                </a:cubicBezTo>
                <a:cubicBezTo>
                  <a:pt x="1701" y="413"/>
                  <a:pt x="1700" y="412"/>
                  <a:pt x="1699" y="411"/>
                </a:cubicBezTo>
                <a:cubicBezTo>
                  <a:pt x="1699" y="411"/>
                  <a:pt x="1699" y="411"/>
                  <a:pt x="1698" y="411"/>
                </a:cubicBezTo>
                <a:cubicBezTo>
                  <a:pt x="1698" y="411"/>
                  <a:pt x="1697" y="411"/>
                  <a:pt x="1697" y="411"/>
                </a:cubicBezTo>
                <a:close/>
                <a:moveTo>
                  <a:pt x="1681" y="435"/>
                </a:moveTo>
                <a:cubicBezTo>
                  <a:pt x="1681" y="435"/>
                  <a:pt x="1682" y="435"/>
                  <a:pt x="1682" y="435"/>
                </a:cubicBezTo>
                <a:cubicBezTo>
                  <a:pt x="1682" y="435"/>
                  <a:pt x="1682" y="435"/>
                  <a:pt x="1682" y="435"/>
                </a:cubicBezTo>
                <a:cubicBezTo>
                  <a:pt x="1681" y="434"/>
                  <a:pt x="1680" y="435"/>
                  <a:pt x="1681" y="435"/>
                </a:cubicBezTo>
                <a:close/>
                <a:moveTo>
                  <a:pt x="1696" y="444"/>
                </a:moveTo>
                <a:cubicBezTo>
                  <a:pt x="1696" y="444"/>
                  <a:pt x="1696" y="444"/>
                  <a:pt x="1697" y="445"/>
                </a:cubicBezTo>
                <a:cubicBezTo>
                  <a:pt x="1698" y="445"/>
                  <a:pt x="1698" y="445"/>
                  <a:pt x="1698" y="445"/>
                </a:cubicBezTo>
                <a:cubicBezTo>
                  <a:pt x="1699" y="445"/>
                  <a:pt x="1699" y="445"/>
                  <a:pt x="1698" y="445"/>
                </a:cubicBezTo>
                <a:cubicBezTo>
                  <a:pt x="1698" y="445"/>
                  <a:pt x="1698" y="445"/>
                  <a:pt x="1698" y="445"/>
                </a:cubicBezTo>
                <a:cubicBezTo>
                  <a:pt x="1697" y="444"/>
                  <a:pt x="1697" y="444"/>
                  <a:pt x="1696" y="444"/>
                </a:cubicBezTo>
                <a:close/>
                <a:moveTo>
                  <a:pt x="1708" y="446"/>
                </a:moveTo>
                <a:cubicBezTo>
                  <a:pt x="1707" y="446"/>
                  <a:pt x="1707" y="446"/>
                  <a:pt x="1707" y="447"/>
                </a:cubicBezTo>
                <a:cubicBezTo>
                  <a:pt x="1707" y="448"/>
                  <a:pt x="1708" y="448"/>
                  <a:pt x="1708" y="448"/>
                </a:cubicBezTo>
                <a:cubicBezTo>
                  <a:pt x="1709" y="449"/>
                  <a:pt x="1709" y="448"/>
                  <a:pt x="1709" y="448"/>
                </a:cubicBezTo>
                <a:cubicBezTo>
                  <a:pt x="1709" y="447"/>
                  <a:pt x="1709" y="447"/>
                  <a:pt x="1709" y="447"/>
                </a:cubicBezTo>
                <a:cubicBezTo>
                  <a:pt x="1709" y="446"/>
                  <a:pt x="1709" y="446"/>
                  <a:pt x="1708" y="446"/>
                </a:cubicBezTo>
                <a:close/>
                <a:moveTo>
                  <a:pt x="1706" y="437"/>
                </a:moveTo>
                <a:cubicBezTo>
                  <a:pt x="1706" y="437"/>
                  <a:pt x="1706" y="438"/>
                  <a:pt x="1707" y="438"/>
                </a:cubicBezTo>
                <a:cubicBezTo>
                  <a:pt x="1708" y="438"/>
                  <a:pt x="1707" y="438"/>
                  <a:pt x="1708" y="438"/>
                </a:cubicBezTo>
                <a:cubicBezTo>
                  <a:pt x="1708" y="437"/>
                  <a:pt x="1708" y="438"/>
                  <a:pt x="1708" y="437"/>
                </a:cubicBezTo>
                <a:cubicBezTo>
                  <a:pt x="1709" y="437"/>
                  <a:pt x="1709" y="437"/>
                  <a:pt x="1708" y="436"/>
                </a:cubicBezTo>
                <a:cubicBezTo>
                  <a:pt x="1708" y="436"/>
                  <a:pt x="1707" y="436"/>
                  <a:pt x="1707" y="435"/>
                </a:cubicBezTo>
                <a:cubicBezTo>
                  <a:pt x="1706" y="435"/>
                  <a:pt x="1706" y="436"/>
                  <a:pt x="1706" y="437"/>
                </a:cubicBezTo>
                <a:close/>
                <a:moveTo>
                  <a:pt x="1709" y="438"/>
                </a:moveTo>
                <a:cubicBezTo>
                  <a:pt x="1710" y="438"/>
                  <a:pt x="1710" y="437"/>
                  <a:pt x="1710" y="438"/>
                </a:cubicBezTo>
                <a:cubicBezTo>
                  <a:pt x="1709" y="438"/>
                  <a:pt x="1709" y="438"/>
                  <a:pt x="1709" y="438"/>
                </a:cubicBezTo>
                <a:close/>
                <a:moveTo>
                  <a:pt x="1706" y="451"/>
                </a:moveTo>
                <a:cubicBezTo>
                  <a:pt x="1706" y="450"/>
                  <a:pt x="1705" y="448"/>
                  <a:pt x="1704" y="447"/>
                </a:cubicBezTo>
                <a:cubicBezTo>
                  <a:pt x="1704" y="447"/>
                  <a:pt x="1703" y="447"/>
                  <a:pt x="1703" y="447"/>
                </a:cubicBezTo>
                <a:cubicBezTo>
                  <a:pt x="1703" y="447"/>
                  <a:pt x="1703" y="447"/>
                  <a:pt x="1702" y="447"/>
                </a:cubicBezTo>
                <a:cubicBezTo>
                  <a:pt x="1702" y="446"/>
                  <a:pt x="1702" y="446"/>
                  <a:pt x="1701" y="446"/>
                </a:cubicBezTo>
                <a:cubicBezTo>
                  <a:pt x="1701" y="447"/>
                  <a:pt x="1700" y="446"/>
                  <a:pt x="1699" y="446"/>
                </a:cubicBezTo>
                <a:cubicBezTo>
                  <a:pt x="1699" y="446"/>
                  <a:pt x="1699" y="446"/>
                  <a:pt x="1698" y="446"/>
                </a:cubicBezTo>
                <a:cubicBezTo>
                  <a:pt x="1698" y="447"/>
                  <a:pt x="1698" y="447"/>
                  <a:pt x="1699" y="447"/>
                </a:cubicBezTo>
                <a:cubicBezTo>
                  <a:pt x="1699" y="447"/>
                  <a:pt x="1699" y="447"/>
                  <a:pt x="1699" y="448"/>
                </a:cubicBezTo>
                <a:cubicBezTo>
                  <a:pt x="1700" y="448"/>
                  <a:pt x="1700" y="449"/>
                  <a:pt x="1701" y="449"/>
                </a:cubicBezTo>
                <a:cubicBezTo>
                  <a:pt x="1701" y="449"/>
                  <a:pt x="1701" y="450"/>
                  <a:pt x="1701" y="450"/>
                </a:cubicBezTo>
                <a:cubicBezTo>
                  <a:pt x="1701" y="451"/>
                  <a:pt x="1701" y="451"/>
                  <a:pt x="1702" y="451"/>
                </a:cubicBezTo>
                <a:cubicBezTo>
                  <a:pt x="1702" y="452"/>
                  <a:pt x="1702" y="452"/>
                  <a:pt x="1702" y="452"/>
                </a:cubicBezTo>
                <a:cubicBezTo>
                  <a:pt x="1702" y="453"/>
                  <a:pt x="1702" y="453"/>
                  <a:pt x="1703" y="454"/>
                </a:cubicBezTo>
                <a:cubicBezTo>
                  <a:pt x="1703" y="454"/>
                  <a:pt x="1704" y="455"/>
                  <a:pt x="1704" y="455"/>
                </a:cubicBezTo>
                <a:cubicBezTo>
                  <a:pt x="1705" y="455"/>
                  <a:pt x="1705" y="455"/>
                  <a:pt x="1705" y="454"/>
                </a:cubicBezTo>
                <a:cubicBezTo>
                  <a:pt x="1706" y="454"/>
                  <a:pt x="1705" y="454"/>
                  <a:pt x="1706" y="453"/>
                </a:cubicBezTo>
                <a:cubicBezTo>
                  <a:pt x="1706" y="453"/>
                  <a:pt x="1707" y="453"/>
                  <a:pt x="1706" y="452"/>
                </a:cubicBezTo>
                <a:cubicBezTo>
                  <a:pt x="1706" y="452"/>
                  <a:pt x="1706" y="452"/>
                  <a:pt x="1706" y="451"/>
                </a:cubicBezTo>
                <a:close/>
                <a:moveTo>
                  <a:pt x="1709" y="453"/>
                </a:moveTo>
                <a:cubicBezTo>
                  <a:pt x="1709" y="453"/>
                  <a:pt x="1709" y="453"/>
                  <a:pt x="1709" y="454"/>
                </a:cubicBezTo>
                <a:cubicBezTo>
                  <a:pt x="1709" y="454"/>
                  <a:pt x="1709" y="455"/>
                  <a:pt x="1709" y="455"/>
                </a:cubicBezTo>
                <a:cubicBezTo>
                  <a:pt x="1709" y="456"/>
                  <a:pt x="1709" y="456"/>
                  <a:pt x="1710" y="456"/>
                </a:cubicBezTo>
                <a:cubicBezTo>
                  <a:pt x="1710" y="455"/>
                  <a:pt x="1710" y="454"/>
                  <a:pt x="1710" y="453"/>
                </a:cubicBezTo>
                <a:cubicBezTo>
                  <a:pt x="1710" y="453"/>
                  <a:pt x="1710" y="453"/>
                  <a:pt x="1710" y="452"/>
                </a:cubicBezTo>
                <a:cubicBezTo>
                  <a:pt x="1710" y="452"/>
                  <a:pt x="1709" y="452"/>
                  <a:pt x="1709" y="453"/>
                </a:cubicBezTo>
                <a:close/>
                <a:moveTo>
                  <a:pt x="1711" y="452"/>
                </a:moveTo>
                <a:cubicBezTo>
                  <a:pt x="1710" y="452"/>
                  <a:pt x="1710" y="453"/>
                  <a:pt x="1711" y="453"/>
                </a:cubicBezTo>
                <a:cubicBezTo>
                  <a:pt x="1711" y="454"/>
                  <a:pt x="1711" y="453"/>
                  <a:pt x="1711" y="452"/>
                </a:cubicBezTo>
                <a:close/>
                <a:moveTo>
                  <a:pt x="1713" y="454"/>
                </a:moveTo>
                <a:cubicBezTo>
                  <a:pt x="1713" y="454"/>
                  <a:pt x="1713" y="453"/>
                  <a:pt x="1713" y="453"/>
                </a:cubicBezTo>
                <a:cubicBezTo>
                  <a:pt x="1712" y="453"/>
                  <a:pt x="1712" y="453"/>
                  <a:pt x="1712" y="454"/>
                </a:cubicBezTo>
                <a:cubicBezTo>
                  <a:pt x="1712" y="454"/>
                  <a:pt x="1712" y="454"/>
                  <a:pt x="1712" y="455"/>
                </a:cubicBezTo>
                <a:cubicBezTo>
                  <a:pt x="1713" y="455"/>
                  <a:pt x="1713" y="455"/>
                  <a:pt x="1713" y="454"/>
                </a:cubicBezTo>
                <a:close/>
                <a:moveTo>
                  <a:pt x="1716" y="450"/>
                </a:moveTo>
                <a:cubicBezTo>
                  <a:pt x="1715" y="449"/>
                  <a:pt x="1715" y="449"/>
                  <a:pt x="1715" y="449"/>
                </a:cubicBezTo>
                <a:cubicBezTo>
                  <a:pt x="1715" y="448"/>
                  <a:pt x="1714" y="448"/>
                  <a:pt x="1714" y="449"/>
                </a:cubicBezTo>
                <a:cubicBezTo>
                  <a:pt x="1714" y="450"/>
                  <a:pt x="1714" y="450"/>
                  <a:pt x="1715" y="450"/>
                </a:cubicBezTo>
                <a:cubicBezTo>
                  <a:pt x="1716" y="451"/>
                  <a:pt x="1716" y="451"/>
                  <a:pt x="1717" y="452"/>
                </a:cubicBezTo>
                <a:cubicBezTo>
                  <a:pt x="1717" y="452"/>
                  <a:pt x="1717" y="451"/>
                  <a:pt x="1717" y="451"/>
                </a:cubicBezTo>
                <a:cubicBezTo>
                  <a:pt x="1716" y="451"/>
                  <a:pt x="1716" y="451"/>
                  <a:pt x="1716" y="450"/>
                </a:cubicBezTo>
                <a:close/>
                <a:moveTo>
                  <a:pt x="1721" y="443"/>
                </a:moveTo>
                <a:cubicBezTo>
                  <a:pt x="1721" y="444"/>
                  <a:pt x="1721" y="444"/>
                  <a:pt x="1721" y="445"/>
                </a:cubicBezTo>
                <a:cubicBezTo>
                  <a:pt x="1721" y="445"/>
                  <a:pt x="1720" y="445"/>
                  <a:pt x="1721" y="446"/>
                </a:cubicBezTo>
                <a:cubicBezTo>
                  <a:pt x="1722" y="446"/>
                  <a:pt x="1723" y="446"/>
                  <a:pt x="1723" y="445"/>
                </a:cubicBezTo>
                <a:cubicBezTo>
                  <a:pt x="1723" y="445"/>
                  <a:pt x="1722" y="443"/>
                  <a:pt x="1721" y="443"/>
                </a:cubicBezTo>
                <a:cubicBezTo>
                  <a:pt x="1721" y="442"/>
                  <a:pt x="1721" y="442"/>
                  <a:pt x="1721" y="443"/>
                </a:cubicBezTo>
                <a:close/>
                <a:moveTo>
                  <a:pt x="1721" y="448"/>
                </a:moveTo>
                <a:cubicBezTo>
                  <a:pt x="1722" y="449"/>
                  <a:pt x="1722" y="448"/>
                  <a:pt x="1722" y="448"/>
                </a:cubicBezTo>
                <a:cubicBezTo>
                  <a:pt x="1721" y="448"/>
                  <a:pt x="1721" y="448"/>
                  <a:pt x="1721" y="448"/>
                </a:cubicBezTo>
                <a:close/>
                <a:moveTo>
                  <a:pt x="1720" y="454"/>
                </a:moveTo>
                <a:cubicBezTo>
                  <a:pt x="1720" y="453"/>
                  <a:pt x="1720" y="453"/>
                  <a:pt x="1719" y="452"/>
                </a:cubicBezTo>
                <a:cubicBezTo>
                  <a:pt x="1719" y="452"/>
                  <a:pt x="1719" y="453"/>
                  <a:pt x="1719" y="453"/>
                </a:cubicBezTo>
                <a:cubicBezTo>
                  <a:pt x="1719" y="454"/>
                  <a:pt x="1720" y="455"/>
                  <a:pt x="1720" y="454"/>
                </a:cubicBezTo>
                <a:close/>
                <a:moveTo>
                  <a:pt x="1719" y="454"/>
                </a:moveTo>
                <a:cubicBezTo>
                  <a:pt x="1718" y="453"/>
                  <a:pt x="1718" y="453"/>
                  <a:pt x="1718" y="453"/>
                </a:cubicBezTo>
                <a:cubicBezTo>
                  <a:pt x="1717" y="453"/>
                  <a:pt x="1717" y="453"/>
                  <a:pt x="1717" y="453"/>
                </a:cubicBezTo>
                <a:cubicBezTo>
                  <a:pt x="1717" y="452"/>
                  <a:pt x="1716" y="453"/>
                  <a:pt x="1716" y="453"/>
                </a:cubicBezTo>
                <a:cubicBezTo>
                  <a:pt x="1717" y="454"/>
                  <a:pt x="1717" y="454"/>
                  <a:pt x="1717" y="454"/>
                </a:cubicBezTo>
                <a:cubicBezTo>
                  <a:pt x="1717" y="455"/>
                  <a:pt x="1717" y="455"/>
                  <a:pt x="1717" y="455"/>
                </a:cubicBezTo>
                <a:cubicBezTo>
                  <a:pt x="1717" y="455"/>
                  <a:pt x="1717" y="456"/>
                  <a:pt x="1717" y="456"/>
                </a:cubicBezTo>
                <a:cubicBezTo>
                  <a:pt x="1717" y="456"/>
                  <a:pt x="1716" y="457"/>
                  <a:pt x="1717" y="457"/>
                </a:cubicBezTo>
                <a:cubicBezTo>
                  <a:pt x="1717" y="458"/>
                  <a:pt x="1717" y="457"/>
                  <a:pt x="1717" y="457"/>
                </a:cubicBezTo>
                <a:cubicBezTo>
                  <a:pt x="1718" y="456"/>
                  <a:pt x="1718" y="455"/>
                  <a:pt x="1719" y="455"/>
                </a:cubicBezTo>
                <a:cubicBezTo>
                  <a:pt x="1719" y="456"/>
                  <a:pt x="1720" y="456"/>
                  <a:pt x="1720" y="457"/>
                </a:cubicBezTo>
                <a:cubicBezTo>
                  <a:pt x="1721" y="457"/>
                  <a:pt x="1721" y="458"/>
                  <a:pt x="1722" y="458"/>
                </a:cubicBezTo>
                <a:cubicBezTo>
                  <a:pt x="1722" y="459"/>
                  <a:pt x="1722" y="458"/>
                  <a:pt x="1722" y="457"/>
                </a:cubicBezTo>
                <a:cubicBezTo>
                  <a:pt x="1722" y="457"/>
                  <a:pt x="1721" y="455"/>
                  <a:pt x="1721" y="455"/>
                </a:cubicBezTo>
                <a:cubicBezTo>
                  <a:pt x="1720" y="455"/>
                  <a:pt x="1720" y="456"/>
                  <a:pt x="1720" y="455"/>
                </a:cubicBezTo>
                <a:cubicBezTo>
                  <a:pt x="1719" y="454"/>
                  <a:pt x="1719" y="455"/>
                  <a:pt x="1719" y="454"/>
                </a:cubicBezTo>
                <a:cubicBezTo>
                  <a:pt x="1719" y="454"/>
                  <a:pt x="1719" y="454"/>
                  <a:pt x="1719" y="454"/>
                </a:cubicBezTo>
                <a:close/>
                <a:moveTo>
                  <a:pt x="1699" y="457"/>
                </a:moveTo>
                <a:cubicBezTo>
                  <a:pt x="1699" y="457"/>
                  <a:pt x="1699" y="458"/>
                  <a:pt x="1699" y="458"/>
                </a:cubicBezTo>
                <a:cubicBezTo>
                  <a:pt x="1699" y="458"/>
                  <a:pt x="1699" y="457"/>
                  <a:pt x="1699" y="457"/>
                </a:cubicBezTo>
                <a:cubicBezTo>
                  <a:pt x="1700" y="456"/>
                  <a:pt x="1699" y="456"/>
                  <a:pt x="1699" y="456"/>
                </a:cubicBezTo>
                <a:cubicBezTo>
                  <a:pt x="1699" y="455"/>
                  <a:pt x="1699" y="456"/>
                  <a:pt x="1698" y="455"/>
                </a:cubicBezTo>
                <a:cubicBezTo>
                  <a:pt x="1697" y="455"/>
                  <a:pt x="1697" y="455"/>
                  <a:pt x="1697" y="455"/>
                </a:cubicBezTo>
                <a:cubicBezTo>
                  <a:pt x="1696" y="454"/>
                  <a:pt x="1696" y="455"/>
                  <a:pt x="1696" y="455"/>
                </a:cubicBezTo>
                <a:cubicBezTo>
                  <a:pt x="1697" y="456"/>
                  <a:pt x="1697" y="456"/>
                  <a:pt x="1697" y="456"/>
                </a:cubicBezTo>
                <a:cubicBezTo>
                  <a:pt x="1697" y="456"/>
                  <a:pt x="1698" y="457"/>
                  <a:pt x="1698" y="457"/>
                </a:cubicBezTo>
                <a:cubicBezTo>
                  <a:pt x="1699" y="457"/>
                  <a:pt x="1699" y="457"/>
                  <a:pt x="1699" y="457"/>
                </a:cubicBezTo>
                <a:close/>
                <a:moveTo>
                  <a:pt x="1698" y="459"/>
                </a:moveTo>
                <a:cubicBezTo>
                  <a:pt x="1698" y="459"/>
                  <a:pt x="1698" y="457"/>
                  <a:pt x="1697" y="457"/>
                </a:cubicBezTo>
                <a:cubicBezTo>
                  <a:pt x="1696" y="457"/>
                  <a:pt x="1696" y="457"/>
                  <a:pt x="1697" y="458"/>
                </a:cubicBezTo>
                <a:cubicBezTo>
                  <a:pt x="1697" y="459"/>
                  <a:pt x="1697" y="459"/>
                  <a:pt x="1698" y="459"/>
                </a:cubicBezTo>
                <a:close/>
                <a:moveTo>
                  <a:pt x="1696" y="461"/>
                </a:moveTo>
                <a:cubicBezTo>
                  <a:pt x="1697" y="461"/>
                  <a:pt x="1697" y="460"/>
                  <a:pt x="1697" y="460"/>
                </a:cubicBezTo>
                <a:cubicBezTo>
                  <a:pt x="1696" y="460"/>
                  <a:pt x="1696" y="461"/>
                  <a:pt x="1696" y="461"/>
                </a:cubicBezTo>
                <a:close/>
                <a:moveTo>
                  <a:pt x="1702" y="460"/>
                </a:moveTo>
                <a:cubicBezTo>
                  <a:pt x="1702" y="460"/>
                  <a:pt x="1702" y="461"/>
                  <a:pt x="1702" y="461"/>
                </a:cubicBezTo>
                <a:cubicBezTo>
                  <a:pt x="1703" y="461"/>
                  <a:pt x="1703" y="460"/>
                  <a:pt x="1702" y="460"/>
                </a:cubicBezTo>
                <a:close/>
                <a:moveTo>
                  <a:pt x="1706" y="456"/>
                </a:moveTo>
                <a:cubicBezTo>
                  <a:pt x="1705" y="456"/>
                  <a:pt x="1705" y="457"/>
                  <a:pt x="1705" y="457"/>
                </a:cubicBezTo>
                <a:cubicBezTo>
                  <a:pt x="1706" y="457"/>
                  <a:pt x="1706" y="456"/>
                  <a:pt x="1706" y="456"/>
                </a:cubicBezTo>
                <a:close/>
                <a:moveTo>
                  <a:pt x="1704" y="465"/>
                </a:moveTo>
                <a:cubicBezTo>
                  <a:pt x="1705" y="465"/>
                  <a:pt x="1705" y="465"/>
                  <a:pt x="1705" y="465"/>
                </a:cubicBezTo>
                <a:cubicBezTo>
                  <a:pt x="1704" y="465"/>
                  <a:pt x="1704" y="465"/>
                  <a:pt x="1704" y="465"/>
                </a:cubicBezTo>
                <a:close/>
                <a:moveTo>
                  <a:pt x="1709" y="458"/>
                </a:moveTo>
                <a:cubicBezTo>
                  <a:pt x="1709" y="459"/>
                  <a:pt x="1709" y="458"/>
                  <a:pt x="1710" y="459"/>
                </a:cubicBezTo>
                <a:cubicBezTo>
                  <a:pt x="1710" y="459"/>
                  <a:pt x="1710" y="460"/>
                  <a:pt x="1710" y="461"/>
                </a:cubicBezTo>
                <a:cubicBezTo>
                  <a:pt x="1710" y="463"/>
                  <a:pt x="1711" y="463"/>
                  <a:pt x="1710" y="464"/>
                </a:cubicBezTo>
                <a:cubicBezTo>
                  <a:pt x="1710" y="464"/>
                  <a:pt x="1710" y="465"/>
                  <a:pt x="1710" y="465"/>
                </a:cubicBezTo>
                <a:cubicBezTo>
                  <a:pt x="1710" y="466"/>
                  <a:pt x="1710" y="467"/>
                  <a:pt x="1710" y="467"/>
                </a:cubicBezTo>
                <a:cubicBezTo>
                  <a:pt x="1709" y="468"/>
                  <a:pt x="1710" y="468"/>
                  <a:pt x="1711" y="467"/>
                </a:cubicBezTo>
                <a:cubicBezTo>
                  <a:pt x="1711" y="467"/>
                  <a:pt x="1712" y="466"/>
                  <a:pt x="1712" y="466"/>
                </a:cubicBezTo>
                <a:cubicBezTo>
                  <a:pt x="1713" y="466"/>
                  <a:pt x="1713" y="466"/>
                  <a:pt x="1714" y="466"/>
                </a:cubicBezTo>
                <a:cubicBezTo>
                  <a:pt x="1714" y="466"/>
                  <a:pt x="1714" y="467"/>
                  <a:pt x="1714" y="467"/>
                </a:cubicBezTo>
                <a:cubicBezTo>
                  <a:pt x="1713" y="468"/>
                  <a:pt x="1714" y="468"/>
                  <a:pt x="1715" y="467"/>
                </a:cubicBezTo>
                <a:cubicBezTo>
                  <a:pt x="1715" y="466"/>
                  <a:pt x="1715" y="466"/>
                  <a:pt x="1715" y="466"/>
                </a:cubicBezTo>
                <a:cubicBezTo>
                  <a:pt x="1714" y="465"/>
                  <a:pt x="1714" y="465"/>
                  <a:pt x="1714" y="465"/>
                </a:cubicBezTo>
                <a:cubicBezTo>
                  <a:pt x="1715" y="465"/>
                  <a:pt x="1715" y="464"/>
                  <a:pt x="1715" y="464"/>
                </a:cubicBezTo>
                <a:cubicBezTo>
                  <a:pt x="1715" y="463"/>
                  <a:pt x="1715" y="463"/>
                  <a:pt x="1716" y="463"/>
                </a:cubicBezTo>
                <a:cubicBezTo>
                  <a:pt x="1716" y="463"/>
                  <a:pt x="1716" y="463"/>
                  <a:pt x="1717" y="462"/>
                </a:cubicBezTo>
                <a:cubicBezTo>
                  <a:pt x="1717" y="462"/>
                  <a:pt x="1717" y="461"/>
                  <a:pt x="1717" y="460"/>
                </a:cubicBezTo>
                <a:cubicBezTo>
                  <a:pt x="1716" y="459"/>
                  <a:pt x="1716" y="460"/>
                  <a:pt x="1715" y="461"/>
                </a:cubicBezTo>
                <a:cubicBezTo>
                  <a:pt x="1715" y="461"/>
                  <a:pt x="1715" y="460"/>
                  <a:pt x="1715" y="460"/>
                </a:cubicBezTo>
                <a:cubicBezTo>
                  <a:pt x="1715" y="460"/>
                  <a:pt x="1715" y="459"/>
                  <a:pt x="1714" y="459"/>
                </a:cubicBezTo>
                <a:cubicBezTo>
                  <a:pt x="1714" y="460"/>
                  <a:pt x="1713" y="460"/>
                  <a:pt x="1713" y="460"/>
                </a:cubicBezTo>
                <a:cubicBezTo>
                  <a:pt x="1712" y="460"/>
                  <a:pt x="1712" y="460"/>
                  <a:pt x="1712" y="459"/>
                </a:cubicBezTo>
                <a:cubicBezTo>
                  <a:pt x="1712" y="459"/>
                  <a:pt x="1711" y="458"/>
                  <a:pt x="1711" y="458"/>
                </a:cubicBezTo>
                <a:cubicBezTo>
                  <a:pt x="1710" y="458"/>
                  <a:pt x="1710" y="458"/>
                  <a:pt x="1709" y="457"/>
                </a:cubicBezTo>
                <a:cubicBezTo>
                  <a:pt x="1709" y="457"/>
                  <a:pt x="1709" y="457"/>
                  <a:pt x="1709" y="458"/>
                </a:cubicBezTo>
                <a:close/>
                <a:moveTo>
                  <a:pt x="1721" y="463"/>
                </a:moveTo>
                <a:cubicBezTo>
                  <a:pt x="1721" y="462"/>
                  <a:pt x="1721" y="462"/>
                  <a:pt x="1720" y="462"/>
                </a:cubicBezTo>
                <a:cubicBezTo>
                  <a:pt x="1720" y="462"/>
                  <a:pt x="1719" y="463"/>
                  <a:pt x="1720" y="463"/>
                </a:cubicBezTo>
                <a:cubicBezTo>
                  <a:pt x="1720" y="463"/>
                  <a:pt x="1721" y="463"/>
                  <a:pt x="1721" y="463"/>
                </a:cubicBezTo>
                <a:close/>
                <a:moveTo>
                  <a:pt x="1715" y="471"/>
                </a:moveTo>
                <a:cubicBezTo>
                  <a:pt x="1715" y="471"/>
                  <a:pt x="1714" y="471"/>
                  <a:pt x="1714" y="471"/>
                </a:cubicBezTo>
                <a:cubicBezTo>
                  <a:pt x="1713" y="470"/>
                  <a:pt x="1713" y="471"/>
                  <a:pt x="1713" y="472"/>
                </a:cubicBezTo>
                <a:cubicBezTo>
                  <a:pt x="1713" y="473"/>
                  <a:pt x="1714" y="473"/>
                  <a:pt x="1714" y="474"/>
                </a:cubicBezTo>
                <a:cubicBezTo>
                  <a:pt x="1715" y="475"/>
                  <a:pt x="1715" y="475"/>
                  <a:pt x="1716" y="475"/>
                </a:cubicBezTo>
                <a:cubicBezTo>
                  <a:pt x="1717" y="475"/>
                  <a:pt x="1717" y="475"/>
                  <a:pt x="1717" y="476"/>
                </a:cubicBezTo>
                <a:cubicBezTo>
                  <a:pt x="1717" y="476"/>
                  <a:pt x="1717" y="477"/>
                  <a:pt x="1717" y="477"/>
                </a:cubicBezTo>
                <a:cubicBezTo>
                  <a:pt x="1718" y="478"/>
                  <a:pt x="1718" y="477"/>
                  <a:pt x="1719" y="477"/>
                </a:cubicBezTo>
                <a:cubicBezTo>
                  <a:pt x="1719" y="476"/>
                  <a:pt x="1719" y="476"/>
                  <a:pt x="1719" y="475"/>
                </a:cubicBezTo>
                <a:cubicBezTo>
                  <a:pt x="1719" y="474"/>
                  <a:pt x="1719" y="475"/>
                  <a:pt x="1718" y="474"/>
                </a:cubicBezTo>
                <a:cubicBezTo>
                  <a:pt x="1718" y="473"/>
                  <a:pt x="1718" y="473"/>
                  <a:pt x="1718" y="473"/>
                </a:cubicBezTo>
                <a:cubicBezTo>
                  <a:pt x="1718" y="472"/>
                  <a:pt x="1718" y="472"/>
                  <a:pt x="1718" y="471"/>
                </a:cubicBezTo>
                <a:cubicBezTo>
                  <a:pt x="1718" y="470"/>
                  <a:pt x="1719" y="470"/>
                  <a:pt x="1719" y="469"/>
                </a:cubicBezTo>
                <a:cubicBezTo>
                  <a:pt x="1719" y="468"/>
                  <a:pt x="1719" y="468"/>
                  <a:pt x="1719" y="467"/>
                </a:cubicBezTo>
                <a:cubicBezTo>
                  <a:pt x="1720" y="466"/>
                  <a:pt x="1720" y="466"/>
                  <a:pt x="1719" y="465"/>
                </a:cubicBezTo>
                <a:cubicBezTo>
                  <a:pt x="1719" y="464"/>
                  <a:pt x="1719" y="464"/>
                  <a:pt x="1718" y="464"/>
                </a:cubicBezTo>
                <a:cubicBezTo>
                  <a:pt x="1718" y="464"/>
                  <a:pt x="1718" y="464"/>
                  <a:pt x="1717" y="464"/>
                </a:cubicBezTo>
                <a:cubicBezTo>
                  <a:pt x="1716" y="464"/>
                  <a:pt x="1716" y="464"/>
                  <a:pt x="1716" y="465"/>
                </a:cubicBezTo>
                <a:cubicBezTo>
                  <a:pt x="1716" y="466"/>
                  <a:pt x="1715" y="467"/>
                  <a:pt x="1715" y="467"/>
                </a:cubicBezTo>
                <a:cubicBezTo>
                  <a:pt x="1716" y="468"/>
                  <a:pt x="1716" y="469"/>
                  <a:pt x="1716" y="469"/>
                </a:cubicBezTo>
                <a:cubicBezTo>
                  <a:pt x="1716" y="470"/>
                  <a:pt x="1716" y="470"/>
                  <a:pt x="1715" y="471"/>
                </a:cubicBezTo>
                <a:close/>
                <a:moveTo>
                  <a:pt x="1722" y="462"/>
                </a:moveTo>
                <a:cubicBezTo>
                  <a:pt x="1722" y="462"/>
                  <a:pt x="1722" y="462"/>
                  <a:pt x="1721" y="464"/>
                </a:cubicBezTo>
                <a:cubicBezTo>
                  <a:pt x="1721" y="465"/>
                  <a:pt x="1722" y="466"/>
                  <a:pt x="1721" y="467"/>
                </a:cubicBezTo>
                <a:cubicBezTo>
                  <a:pt x="1720" y="469"/>
                  <a:pt x="1719" y="470"/>
                  <a:pt x="1719" y="471"/>
                </a:cubicBezTo>
                <a:cubicBezTo>
                  <a:pt x="1719" y="472"/>
                  <a:pt x="1719" y="472"/>
                  <a:pt x="1719" y="473"/>
                </a:cubicBezTo>
                <a:cubicBezTo>
                  <a:pt x="1719" y="474"/>
                  <a:pt x="1719" y="475"/>
                  <a:pt x="1720" y="474"/>
                </a:cubicBezTo>
                <a:cubicBezTo>
                  <a:pt x="1720" y="473"/>
                  <a:pt x="1720" y="472"/>
                  <a:pt x="1721" y="471"/>
                </a:cubicBezTo>
                <a:cubicBezTo>
                  <a:pt x="1721" y="470"/>
                  <a:pt x="1720" y="470"/>
                  <a:pt x="1721" y="469"/>
                </a:cubicBezTo>
                <a:cubicBezTo>
                  <a:pt x="1722" y="468"/>
                  <a:pt x="1722" y="468"/>
                  <a:pt x="1723" y="467"/>
                </a:cubicBezTo>
                <a:cubicBezTo>
                  <a:pt x="1723" y="467"/>
                  <a:pt x="1723" y="465"/>
                  <a:pt x="1723" y="464"/>
                </a:cubicBezTo>
                <a:cubicBezTo>
                  <a:pt x="1723" y="463"/>
                  <a:pt x="1723" y="462"/>
                  <a:pt x="1722" y="462"/>
                </a:cubicBezTo>
                <a:close/>
                <a:moveTo>
                  <a:pt x="1724" y="469"/>
                </a:moveTo>
                <a:cubicBezTo>
                  <a:pt x="1723" y="468"/>
                  <a:pt x="1723" y="469"/>
                  <a:pt x="1723" y="469"/>
                </a:cubicBezTo>
                <a:cubicBezTo>
                  <a:pt x="1723" y="470"/>
                  <a:pt x="1723" y="470"/>
                  <a:pt x="1723" y="470"/>
                </a:cubicBezTo>
                <a:cubicBezTo>
                  <a:pt x="1724" y="469"/>
                  <a:pt x="1724" y="469"/>
                  <a:pt x="1724" y="469"/>
                </a:cubicBezTo>
                <a:cubicBezTo>
                  <a:pt x="1725" y="469"/>
                  <a:pt x="1724" y="469"/>
                  <a:pt x="1724" y="469"/>
                </a:cubicBezTo>
                <a:close/>
                <a:moveTo>
                  <a:pt x="1722" y="472"/>
                </a:moveTo>
                <a:cubicBezTo>
                  <a:pt x="1722" y="473"/>
                  <a:pt x="1723" y="473"/>
                  <a:pt x="1722" y="473"/>
                </a:cubicBezTo>
                <a:cubicBezTo>
                  <a:pt x="1722" y="474"/>
                  <a:pt x="1721" y="474"/>
                  <a:pt x="1722" y="474"/>
                </a:cubicBezTo>
                <a:cubicBezTo>
                  <a:pt x="1722" y="474"/>
                  <a:pt x="1722" y="473"/>
                  <a:pt x="1723" y="473"/>
                </a:cubicBezTo>
                <a:cubicBezTo>
                  <a:pt x="1724" y="473"/>
                  <a:pt x="1725" y="474"/>
                  <a:pt x="1725" y="473"/>
                </a:cubicBezTo>
                <a:cubicBezTo>
                  <a:pt x="1726" y="473"/>
                  <a:pt x="1726" y="472"/>
                  <a:pt x="1726" y="472"/>
                </a:cubicBezTo>
                <a:cubicBezTo>
                  <a:pt x="1727" y="472"/>
                  <a:pt x="1727" y="471"/>
                  <a:pt x="1726" y="470"/>
                </a:cubicBezTo>
                <a:cubicBezTo>
                  <a:pt x="1726" y="470"/>
                  <a:pt x="1725" y="470"/>
                  <a:pt x="1725" y="470"/>
                </a:cubicBezTo>
                <a:cubicBezTo>
                  <a:pt x="1724" y="469"/>
                  <a:pt x="1724" y="469"/>
                  <a:pt x="1723" y="470"/>
                </a:cubicBezTo>
                <a:cubicBezTo>
                  <a:pt x="1723" y="471"/>
                  <a:pt x="1723" y="471"/>
                  <a:pt x="1722" y="472"/>
                </a:cubicBezTo>
                <a:cubicBezTo>
                  <a:pt x="1722" y="472"/>
                  <a:pt x="1722" y="472"/>
                  <a:pt x="1722" y="472"/>
                </a:cubicBezTo>
                <a:close/>
                <a:moveTo>
                  <a:pt x="1721" y="477"/>
                </a:moveTo>
                <a:cubicBezTo>
                  <a:pt x="1721" y="477"/>
                  <a:pt x="1722" y="476"/>
                  <a:pt x="1721" y="476"/>
                </a:cubicBezTo>
                <a:cubicBezTo>
                  <a:pt x="1721" y="475"/>
                  <a:pt x="1720" y="475"/>
                  <a:pt x="1720" y="476"/>
                </a:cubicBezTo>
                <a:cubicBezTo>
                  <a:pt x="1720" y="477"/>
                  <a:pt x="1720" y="477"/>
                  <a:pt x="1721" y="477"/>
                </a:cubicBezTo>
                <a:close/>
                <a:moveTo>
                  <a:pt x="1728" y="476"/>
                </a:moveTo>
                <a:cubicBezTo>
                  <a:pt x="1728" y="476"/>
                  <a:pt x="1727" y="476"/>
                  <a:pt x="1727" y="477"/>
                </a:cubicBezTo>
                <a:cubicBezTo>
                  <a:pt x="1728" y="477"/>
                  <a:pt x="1728" y="477"/>
                  <a:pt x="1728" y="476"/>
                </a:cubicBezTo>
                <a:cubicBezTo>
                  <a:pt x="1728" y="476"/>
                  <a:pt x="1728" y="476"/>
                  <a:pt x="1728" y="476"/>
                </a:cubicBezTo>
                <a:close/>
                <a:moveTo>
                  <a:pt x="1725" y="466"/>
                </a:moveTo>
                <a:cubicBezTo>
                  <a:pt x="1724" y="466"/>
                  <a:pt x="1724" y="466"/>
                  <a:pt x="1724" y="466"/>
                </a:cubicBezTo>
                <a:cubicBezTo>
                  <a:pt x="1725" y="466"/>
                  <a:pt x="1725" y="466"/>
                  <a:pt x="1725" y="466"/>
                </a:cubicBezTo>
                <a:close/>
                <a:moveTo>
                  <a:pt x="1725" y="460"/>
                </a:moveTo>
                <a:cubicBezTo>
                  <a:pt x="1726" y="460"/>
                  <a:pt x="1725" y="459"/>
                  <a:pt x="1725" y="459"/>
                </a:cubicBezTo>
                <a:cubicBezTo>
                  <a:pt x="1724" y="459"/>
                  <a:pt x="1724" y="459"/>
                  <a:pt x="1725" y="459"/>
                </a:cubicBezTo>
                <a:cubicBezTo>
                  <a:pt x="1725" y="460"/>
                  <a:pt x="1725" y="460"/>
                  <a:pt x="1725" y="460"/>
                </a:cubicBezTo>
                <a:close/>
                <a:moveTo>
                  <a:pt x="1726" y="453"/>
                </a:moveTo>
                <a:cubicBezTo>
                  <a:pt x="1726" y="453"/>
                  <a:pt x="1725" y="453"/>
                  <a:pt x="1725" y="453"/>
                </a:cubicBezTo>
                <a:cubicBezTo>
                  <a:pt x="1724" y="453"/>
                  <a:pt x="1724" y="453"/>
                  <a:pt x="1723" y="453"/>
                </a:cubicBezTo>
                <a:cubicBezTo>
                  <a:pt x="1723" y="452"/>
                  <a:pt x="1723" y="453"/>
                  <a:pt x="1723" y="453"/>
                </a:cubicBezTo>
                <a:cubicBezTo>
                  <a:pt x="1723" y="454"/>
                  <a:pt x="1723" y="454"/>
                  <a:pt x="1723" y="455"/>
                </a:cubicBezTo>
                <a:cubicBezTo>
                  <a:pt x="1724" y="456"/>
                  <a:pt x="1724" y="455"/>
                  <a:pt x="1724" y="456"/>
                </a:cubicBezTo>
                <a:cubicBezTo>
                  <a:pt x="1725" y="456"/>
                  <a:pt x="1725" y="456"/>
                  <a:pt x="1725" y="457"/>
                </a:cubicBezTo>
                <a:cubicBezTo>
                  <a:pt x="1726" y="457"/>
                  <a:pt x="1726" y="457"/>
                  <a:pt x="1727" y="458"/>
                </a:cubicBezTo>
                <a:cubicBezTo>
                  <a:pt x="1727" y="459"/>
                  <a:pt x="1727" y="459"/>
                  <a:pt x="1728" y="458"/>
                </a:cubicBezTo>
                <a:cubicBezTo>
                  <a:pt x="1728" y="458"/>
                  <a:pt x="1728" y="459"/>
                  <a:pt x="1728" y="459"/>
                </a:cubicBezTo>
                <a:cubicBezTo>
                  <a:pt x="1728" y="460"/>
                  <a:pt x="1727" y="459"/>
                  <a:pt x="1727" y="460"/>
                </a:cubicBezTo>
                <a:cubicBezTo>
                  <a:pt x="1727" y="460"/>
                  <a:pt x="1727" y="460"/>
                  <a:pt x="1727" y="461"/>
                </a:cubicBezTo>
                <a:cubicBezTo>
                  <a:pt x="1727" y="461"/>
                  <a:pt x="1727" y="461"/>
                  <a:pt x="1727" y="461"/>
                </a:cubicBezTo>
                <a:cubicBezTo>
                  <a:pt x="1727" y="461"/>
                  <a:pt x="1727" y="461"/>
                  <a:pt x="1727" y="461"/>
                </a:cubicBezTo>
                <a:cubicBezTo>
                  <a:pt x="1726" y="462"/>
                  <a:pt x="1726" y="462"/>
                  <a:pt x="1725" y="461"/>
                </a:cubicBezTo>
                <a:cubicBezTo>
                  <a:pt x="1725" y="461"/>
                  <a:pt x="1725" y="460"/>
                  <a:pt x="1724" y="460"/>
                </a:cubicBezTo>
                <a:cubicBezTo>
                  <a:pt x="1724" y="460"/>
                  <a:pt x="1723" y="460"/>
                  <a:pt x="1724" y="461"/>
                </a:cubicBezTo>
                <a:cubicBezTo>
                  <a:pt x="1724" y="462"/>
                  <a:pt x="1725" y="462"/>
                  <a:pt x="1725" y="462"/>
                </a:cubicBezTo>
                <a:cubicBezTo>
                  <a:pt x="1725" y="463"/>
                  <a:pt x="1725" y="464"/>
                  <a:pt x="1725" y="464"/>
                </a:cubicBezTo>
                <a:cubicBezTo>
                  <a:pt x="1726" y="464"/>
                  <a:pt x="1726" y="463"/>
                  <a:pt x="1726" y="464"/>
                </a:cubicBezTo>
                <a:cubicBezTo>
                  <a:pt x="1727" y="464"/>
                  <a:pt x="1727" y="464"/>
                  <a:pt x="1727" y="466"/>
                </a:cubicBezTo>
                <a:cubicBezTo>
                  <a:pt x="1727" y="467"/>
                  <a:pt x="1727" y="467"/>
                  <a:pt x="1727" y="468"/>
                </a:cubicBezTo>
                <a:cubicBezTo>
                  <a:pt x="1727" y="468"/>
                  <a:pt x="1727" y="469"/>
                  <a:pt x="1727" y="470"/>
                </a:cubicBezTo>
                <a:cubicBezTo>
                  <a:pt x="1728" y="470"/>
                  <a:pt x="1729" y="471"/>
                  <a:pt x="1729" y="470"/>
                </a:cubicBezTo>
                <a:cubicBezTo>
                  <a:pt x="1729" y="469"/>
                  <a:pt x="1728" y="468"/>
                  <a:pt x="1729" y="469"/>
                </a:cubicBezTo>
                <a:cubicBezTo>
                  <a:pt x="1730" y="469"/>
                  <a:pt x="1730" y="469"/>
                  <a:pt x="1730" y="468"/>
                </a:cubicBezTo>
                <a:cubicBezTo>
                  <a:pt x="1731" y="468"/>
                  <a:pt x="1729" y="468"/>
                  <a:pt x="1729" y="467"/>
                </a:cubicBezTo>
                <a:cubicBezTo>
                  <a:pt x="1730" y="466"/>
                  <a:pt x="1729" y="466"/>
                  <a:pt x="1729" y="466"/>
                </a:cubicBezTo>
                <a:cubicBezTo>
                  <a:pt x="1729" y="466"/>
                  <a:pt x="1728" y="465"/>
                  <a:pt x="1729" y="465"/>
                </a:cubicBezTo>
                <a:cubicBezTo>
                  <a:pt x="1729" y="464"/>
                  <a:pt x="1728" y="463"/>
                  <a:pt x="1728" y="462"/>
                </a:cubicBezTo>
                <a:cubicBezTo>
                  <a:pt x="1728" y="462"/>
                  <a:pt x="1728" y="462"/>
                  <a:pt x="1728" y="462"/>
                </a:cubicBezTo>
                <a:cubicBezTo>
                  <a:pt x="1728" y="462"/>
                  <a:pt x="1729" y="462"/>
                  <a:pt x="1729" y="462"/>
                </a:cubicBezTo>
                <a:cubicBezTo>
                  <a:pt x="1729" y="463"/>
                  <a:pt x="1729" y="463"/>
                  <a:pt x="1730" y="463"/>
                </a:cubicBezTo>
                <a:cubicBezTo>
                  <a:pt x="1730" y="463"/>
                  <a:pt x="1731" y="463"/>
                  <a:pt x="1732" y="463"/>
                </a:cubicBezTo>
                <a:cubicBezTo>
                  <a:pt x="1733" y="463"/>
                  <a:pt x="1733" y="464"/>
                  <a:pt x="1734" y="464"/>
                </a:cubicBezTo>
                <a:cubicBezTo>
                  <a:pt x="1734" y="464"/>
                  <a:pt x="1733" y="464"/>
                  <a:pt x="1733" y="463"/>
                </a:cubicBezTo>
                <a:cubicBezTo>
                  <a:pt x="1733" y="463"/>
                  <a:pt x="1733" y="462"/>
                  <a:pt x="1732" y="462"/>
                </a:cubicBezTo>
                <a:cubicBezTo>
                  <a:pt x="1732" y="462"/>
                  <a:pt x="1732" y="462"/>
                  <a:pt x="1732" y="461"/>
                </a:cubicBezTo>
                <a:cubicBezTo>
                  <a:pt x="1732" y="461"/>
                  <a:pt x="1732" y="461"/>
                  <a:pt x="1732" y="461"/>
                </a:cubicBezTo>
                <a:cubicBezTo>
                  <a:pt x="1731" y="460"/>
                  <a:pt x="1731" y="460"/>
                  <a:pt x="1731" y="459"/>
                </a:cubicBezTo>
                <a:cubicBezTo>
                  <a:pt x="1731" y="458"/>
                  <a:pt x="1730" y="458"/>
                  <a:pt x="1731" y="457"/>
                </a:cubicBezTo>
                <a:cubicBezTo>
                  <a:pt x="1731" y="456"/>
                  <a:pt x="1731" y="456"/>
                  <a:pt x="1730" y="456"/>
                </a:cubicBezTo>
                <a:cubicBezTo>
                  <a:pt x="1730" y="456"/>
                  <a:pt x="1731" y="456"/>
                  <a:pt x="1731" y="455"/>
                </a:cubicBezTo>
                <a:cubicBezTo>
                  <a:pt x="1730" y="455"/>
                  <a:pt x="1730" y="455"/>
                  <a:pt x="1729" y="454"/>
                </a:cubicBezTo>
                <a:cubicBezTo>
                  <a:pt x="1729" y="454"/>
                  <a:pt x="1729" y="453"/>
                  <a:pt x="1729" y="453"/>
                </a:cubicBezTo>
                <a:cubicBezTo>
                  <a:pt x="1729" y="453"/>
                  <a:pt x="1728" y="453"/>
                  <a:pt x="1728" y="453"/>
                </a:cubicBezTo>
                <a:cubicBezTo>
                  <a:pt x="1727" y="453"/>
                  <a:pt x="1727" y="453"/>
                  <a:pt x="1726" y="453"/>
                </a:cubicBezTo>
                <a:close/>
                <a:moveTo>
                  <a:pt x="1732" y="467"/>
                </a:moveTo>
                <a:cubicBezTo>
                  <a:pt x="1732" y="468"/>
                  <a:pt x="1732" y="468"/>
                  <a:pt x="1732" y="468"/>
                </a:cubicBezTo>
                <a:cubicBezTo>
                  <a:pt x="1732" y="469"/>
                  <a:pt x="1732" y="469"/>
                  <a:pt x="1732" y="470"/>
                </a:cubicBezTo>
                <a:cubicBezTo>
                  <a:pt x="1732" y="470"/>
                  <a:pt x="1732" y="470"/>
                  <a:pt x="1733" y="470"/>
                </a:cubicBezTo>
                <a:cubicBezTo>
                  <a:pt x="1733" y="471"/>
                  <a:pt x="1733" y="471"/>
                  <a:pt x="1733" y="471"/>
                </a:cubicBezTo>
                <a:cubicBezTo>
                  <a:pt x="1733" y="472"/>
                  <a:pt x="1733" y="472"/>
                  <a:pt x="1733" y="472"/>
                </a:cubicBezTo>
                <a:cubicBezTo>
                  <a:pt x="1733" y="472"/>
                  <a:pt x="1733" y="470"/>
                  <a:pt x="1733" y="469"/>
                </a:cubicBezTo>
                <a:cubicBezTo>
                  <a:pt x="1733" y="469"/>
                  <a:pt x="1733" y="469"/>
                  <a:pt x="1733" y="468"/>
                </a:cubicBezTo>
                <a:cubicBezTo>
                  <a:pt x="1733" y="468"/>
                  <a:pt x="1733" y="467"/>
                  <a:pt x="1732" y="467"/>
                </a:cubicBezTo>
                <a:close/>
                <a:moveTo>
                  <a:pt x="1733" y="465"/>
                </a:moveTo>
                <a:cubicBezTo>
                  <a:pt x="1733" y="465"/>
                  <a:pt x="1733" y="466"/>
                  <a:pt x="1733" y="466"/>
                </a:cubicBezTo>
                <a:cubicBezTo>
                  <a:pt x="1733" y="466"/>
                  <a:pt x="1733" y="466"/>
                  <a:pt x="1733" y="465"/>
                </a:cubicBezTo>
                <a:close/>
                <a:moveTo>
                  <a:pt x="1736" y="472"/>
                </a:moveTo>
                <a:cubicBezTo>
                  <a:pt x="1736" y="472"/>
                  <a:pt x="1736" y="471"/>
                  <a:pt x="1736" y="471"/>
                </a:cubicBezTo>
                <a:cubicBezTo>
                  <a:pt x="1735" y="470"/>
                  <a:pt x="1735" y="471"/>
                  <a:pt x="1735" y="471"/>
                </a:cubicBezTo>
                <a:cubicBezTo>
                  <a:pt x="1735" y="472"/>
                  <a:pt x="1735" y="472"/>
                  <a:pt x="1735" y="472"/>
                </a:cubicBezTo>
                <a:cubicBezTo>
                  <a:pt x="1736" y="473"/>
                  <a:pt x="1736" y="473"/>
                  <a:pt x="1736" y="472"/>
                </a:cubicBezTo>
                <a:close/>
                <a:moveTo>
                  <a:pt x="1736" y="476"/>
                </a:moveTo>
                <a:cubicBezTo>
                  <a:pt x="1735" y="475"/>
                  <a:pt x="1735" y="475"/>
                  <a:pt x="1735" y="474"/>
                </a:cubicBezTo>
                <a:cubicBezTo>
                  <a:pt x="1735" y="473"/>
                  <a:pt x="1735" y="474"/>
                  <a:pt x="1734" y="474"/>
                </a:cubicBezTo>
                <a:cubicBezTo>
                  <a:pt x="1733" y="473"/>
                  <a:pt x="1733" y="473"/>
                  <a:pt x="1732" y="472"/>
                </a:cubicBezTo>
                <a:cubicBezTo>
                  <a:pt x="1732" y="472"/>
                  <a:pt x="1732" y="472"/>
                  <a:pt x="1732" y="472"/>
                </a:cubicBezTo>
                <a:cubicBezTo>
                  <a:pt x="1731" y="473"/>
                  <a:pt x="1732" y="474"/>
                  <a:pt x="1732" y="474"/>
                </a:cubicBezTo>
                <a:cubicBezTo>
                  <a:pt x="1732" y="475"/>
                  <a:pt x="1733" y="476"/>
                  <a:pt x="1733" y="477"/>
                </a:cubicBezTo>
                <a:cubicBezTo>
                  <a:pt x="1733" y="477"/>
                  <a:pt x="1733" y="477"/>
                  <a:pt x="1732" y="477"/>
                </a:cubicBezTo>
                <a:cubicBezTo>
                  <a:pt x="1731" y="478"/>
                  <a:pt x="1731" y="477"/>
                  <a:pt x="1731" y="477"/>
                </a:cubicBezTo>
                <a:cubicBezTo>
                  <a:pt x="1730" y="477"/>
                  <a:pt x="1731" y="478"/>
                  <a:pt x="1731" y="478"/>
                </a:cubicBezTo>
                <a:cubicBezTo>
                  <a:pt x="1731" y="479"/>
                  <a:pt x="1730" y="479"/>
                  <a:pt x="1730" y="478"/>
                </a:cubicBezTo>
                <a:cubicBezTo>
                  <a:pt x="1730" y="478"/>
                  <a:pt x="1729" y="477"/>
                  <a:pt x="1729" y="478"/>
                </a:cubicBezTo>
                <a:cubicBezTo>
                  <a:pt x="1728" y="478"/>
                  <a:pt x="1728" y="479"/>
                  <a:pt x="1728" y="479"/>
                </a:cubicBezTo>
                <a:cubicBezTo>
                  <a:pt x="1728" y="480"/>
                  <a:pt x="1728" y="480"/>
                  <a:pt x="1728" y="481"/>
                </a:cubicBezTo>
                <a:cubicBezTo>
                  <a:pt x="1727" y="481"/>
                  <a:pt x="1727" y="480"/>
                  <a:pt x="1727" y="480"/>
                </a:cubicBezTo>
                <a:cubicBezTo>
                  <a:pt x="1726" y="480"/>
                  <a:pt x="1726" y="480"/>
                  <a:pt x="1726" y="481"/>
                </a:cubicBezTo>
                <a:cubicBezTo>
                  <a:pt x="1725" y="481"/>
                  <a:pt x="1725" y="482"/>
                  <a:pt x="1725" y="483"/>
                </a:cubicBezTo>
                <a:cubicBezTo>
                  <a:pt x="1725" y="483"/>
                  <a:pt x="1724" y="483"/>
                  <a:pt x="1724" y="483"/>
                </a:cubicBezTo>
                <a:cubicBezTo>
                  <a:pt x="1723" y="483"/>
                  <a:pt x="1723" y="484"/>
                  <a:pt x="1722" y="484"/>
                </a:cubicBezTo>
                <a:cubicBezTo>
                  <a:pt x="1722" y="485"/>
                  <a:pt x="1722" y="485"/>
                  <a:pt x="1722" y="484"/>
                </a:cubicBezTo>
                <a:cubicBezTo>
                  <a:pt x="1722" y="484"/>
                  <a:pt x="1723" y="484"/>
                  <a:pt x="1723" y="483"/>
                </a:cubicBezTo>
                <a:cubicBezTo>
                  <a:pt x="1723" y="483"/>
                  <a:pt x="1723" y="483"/>
                  <a:pt x="1723" y="482"/>
                </a:cubicBezTo>
                <a:cubicBezTo>
                  <a:pt x="1723" y="482"/>
                  <a:pt x="1722" y="481"/>
                  <a:pt x="1722" y="480"/>
                </a:cubicBezTo>
                <a:cubicBezTo>
                  <a:pt x="1722" y="480"/>
                  <a:pt x="1722" y="480"/>
                  <a:pt x="1721" y="480"/>
                </a:cubicBezTo>
                <a:cubicBezTo>
                  <a:pt x="1721" y="481"/>
                  <a:pt x="1721" y="480"/>
                  <a:pt x="1720" y="480"/>
                </a:cubicBezTo>
                <a:cubicBezTo>
                  <a:pt x="1720" y="479"/>
                  <a:pt x="1720" y="479"/>
                  <a:pt x="1720" y="480"/>
                </a:cubicBezTo>
                <a:cubicBezTo>
                  <a:pt x="1720" y="480"/>
                  <a:pt x="1720" y="481"/>
                  <a:pt x="1719" y="481"/>
                </a:cubicBezTo>
                <a:cubicBezTo>
                  <a:pt x="1719" y="481"/>
                  <a:pt x="1719" y="481"/>
                  <a:pt x="1718" y="481"/>
                </a:cubicBezTo>
                <a:cubicBezTo>
                  <a:pt x="1718" y="481"/>
                  <a:pt x="1718" y="481"/>
                  <a:pt x="1718" y="482"/>
                </a:cubicBezTo>
                <a:cubicBezTo>
                  <a:pt x="1717" y="482"/>
                  <a:pt x="1718" y="483"/>
                  <a:pt x="1717" y="483"/>
                </a:cubicBezTo>
                <a:cubicBezTo>
                  <a:pt x="1717" y="484"/>
                  <a:pt x="1716" y="484"/>
                  <a:pt x="1716" y="484"/>
                </a:cubicBezTo>
                <a:cubicBezTo>
                  <a:pt x="1715" y="484"/>
                  <a:pt x="1714" y="484"/>
                  <a:pt x="1713" y="484"/>
                </a:cubicBezTo>
                <a:cubicBezTo>
                  <a:pt x="1713" y="485"/>
                  <a:pt x="1712" y="486"/>
                  <a:pt x="1713" y="486"/>
                </a:cubicBezTo>
                <a:cubicBezTo>
                  <a:pt x="1713" y="487"/>
                  <a:pt x="1713" y="487"/>
                  <a:pt x="1712" y="488"/>
                </a:cubicBezTo>
                <a:cubicBezTo>
                  <a:pt x="1712" y="489"/>
                  <a:pt x="1712" y="489"/>
                  <a:pt x="1712" y="490"/>
                </a:cubicBezTo>
                <a:cubicBezTo>
                  <a:pt x="1711" y="490"/>
                  <a:pt x="1712" y="491"/>
                  <a:pt x="1712" y="492"/>
                </a:cubicBezTo>
                <a:cubicBezTo>
                  <a:pt x="1713" y="492"/>
                  <a:pt x="1713" y="492"/>
                  <a:pt x="1714" y="492"/>
                </a:cubicBezTo>
                <a:cubicBezTo>
                  <a:pt x="1714" y="492"/>
                  <a:pt x="1713" y="492"/>
                  <a:pt x="1714" y="491"/>
                </a:cubicBezTo>
                <a:cubicBezTo>
                  <a:pt x="1714" y="491"/>
                  <a:pt x="1714" y="490"/>
                  <a:pt x="1714" y="490"/>
                </a:cubicBezTo>
                <a:cubicBezTo>
                  <a:pt x="1714" y="489"/>
                  <a:pt x="1714" y="489"/>
                  <a:pt x="1714" y="489"/>
                </a:cubicBezTo>
                <a:cubicBezTo>
                  <a:pt x="1715" y="488"/>
                  <a:pt x="1714" y="488"/>
                  <a:pt x="1714" y="488"/>
                </a:cubicBezTo>
                <a:cubicBezTo>
                  <a:pt x="1715" y="488"/>
                  <a:pt x="1715" y="488"/>
                  <a:pt x="1715" y="487"/>
                </a:cubicBezTo>
                <a:cubicBezTo>
                  <a:pt x="1715" y="486"/>
                  <a:pt x="1715" y="486"/>
                  <a:pt x="1716" y="486"/>
                </a:cubicBezTo>
                <a:cubicBezTo>
                  <a:pt x="1717" y="486"/>
                  <a:pt x="1717" y="486"/>
                  <a:pt x="1717" y="487"/>
                </a:cubicBezTo>
                <a:cubicBezTo>
                  <a:pt x="1717" y="488"/>
                  <a:pt x="1717" y="488"/>
                  <a:pt x="1717" y="488"/>
                </a:cubicBezTo>
                <a:cubicBezTo>
                  <a:pt x="1717" y="489"/>
                  <a:pt x="1717" y="489"/>
                  <a:pt x="1717" y="489"/>
                </a:cubicBezTo>
                <a:cubicBezTo>
                  <a:pt x="1717" y="490"/>
                  <a:pt x="1718" y="489"/>
                  <a:pt x="1718" y="489"/>
                </a:cubicBezTo>
                <a:cubicBezTo>
                  <a:pt x="1718" y="488"/>
                  <a:pt x="1717" y="488"/>
                  <a:pt x="1717" y="488"/>
                </a:cubicBezTo>
                <a:cubicBezTo>
                  <a:pt x="1717" y="487"/>
                  <a:pt x="1718" y="488"/>
                  <a:pt x="1718" y="488"/>
                </a:cubicBezTo>
                <a:cubicBezTo>
                  <a:pt x="1718" y="488"/>
                  <a:pt x="1718" y="488"/>
                  <a:pt x="1718" y="487"/>
                </a:cubicBezTo>
                <a:cubicBezTo>
                  <a:pt x="1718" y="486"/>
                  <a:pt x="1719" y="486"/>
                  <a:pt x="1719" y="487"/>
                </a:cubicBezTo>
                <a:cubicBezTo>
                  <a:pt x="1719" y="487"/>
                  <a:pt x="1719" y="487"/>
                  <a:pt x="1719" y="488"/>
                </a:cubicBezTo>
                <a:cubicBezTo>
                  <a:pt x="1719" y="488"/>
                  <a:pt x="1719" y="488"/>
                  <a:pt x="1720" y="488"/>
                </a:cubicBezTo>
                <a:cubicBezTo>
                  <a:pt x="1720" y="489"/>
                  <a:pt x="1720" y="489"/>
                  <a:pt x="1720" y="489"/>
                </a:cubicBezTo>
                <a:cubicBezTo>
                  <a:pt x="1721" y="489"/>
                  <a:pt x="1721" y="488"/>
                  <a:pt x="1721" y="488"/>
                </a:cubicBezTo>
                <a:cubicBezTo>
                  <a:pt x="1720" y="487"/>
                  <a:pt x="1721" y="487"/>
                  <a:pt x="1721" y="487"/>
                </a:cubicBezTo>
                <a:cubicBezTo>
                  <a:pt x="1721" y="487"/>
                  <a:pt x="1721" y="486"/>
                  <a:pt x="1721" y="486"/>
                </a:cubicBezTo>
                <a:cubicBezTo>
                  <a:pt x="1722" y="486"/>
                  <a:pt x="1722" y="486"/>
                  <a:pt x="1722" y="486"/>
                </a:cubicBezTo>
                <a:cubicBezTo>
                  <a:pt x="1723" y="487"/>
                  <a:pt x="1724" y="487"/>
                  <a:pt x="1724" y="487"/>
                </a:cubicBezTo>
                <a:cubicBezTo>
                  <a:pt x="1725" y="488"/>
                  <a:pt x="1725" y="488"/>
                  <a:pt x="1725" y="489"/>
                </a:cubicBezTo>
                <a:cubicBezTo>
                  <a:pt x="1725" y="490"/>
                  <a:pt x="1725" y="490"/>
                  <a:pt x="1725" y="491"/>
                </a:cubicBezTo>
                <a:cubicBezTo>
                  <a:pt x="1724" y="492"/>
                  <a:pt x="1724" y="492"/>
                  <a:pt x="1724" y="493"/>
                </a:cubicBezTo>
                <a:cubicBezTo>
                  <a:pt x="1725" y="493"/>
                  <a:pt x="1725" y="494"/>
                  <a:pt x="1725" y="495"/>
                </a:cubicBezTo>
                <a:cubicBezTo>
                  <a:pt x="1724" y="495"/>
                  <a:pt x="1725" y="496"/>
                  <a:pt x="1725" y="496"/>
                </a:cubicBezTo>
                <a:cubicBezTo>
                  <a:pt x="1726" y="497"/>
                  <a:pt x="1727" y="497"/>
                  <a:pt x="1728" y="498"/>
                </a:cubicBezTo>
                <a:cubicBezTo>
                  <a:pt x="1729" y="498"/>
                  <a:pt x="1730" y="499"/>
                  <a:pt x="1731" y="499"/>
                </a:cubicBezTo>
                <a:cubicBezTo>
                  <a:pt x="1731" y="499"/>
                  <a:pt x="1732" y="499"/>
                  <a:pt x="1732" y="498"/>
                </a:cubicBezTo>
                <a:cubicBezTo>
                  <a:pt x="1732" y="497"/>
                  <a:pt x="1733" y="497"/>
                  <a:pt x="1733" y="498"/>
                </a:cubicBezTo>
                <a:cubicBezTo>
                  <a:pt x="1733" y="498"/>
                  <a:pt x="1732" y="499"/>
                  <a:pt x="1732" y="500"/>
                </a:cubicBezTo>
                <a:cubicBezTo>
                  <a:pt x="1732" y="500"/>
                  <a:pt x="1733" y="500"/>
                  <a:pt x="1733" y="501"/>
                </a:cubicBezTo>
                <a:cubicBezTo>
                  <a:pt x="1733" y="501"/>
                  <a:pt x="1733" y="501"/>
                  <a:pt x="1733" y="501"/>
                </a:cubicBezTo>
                <a:cubicBezTo>
                  <a:pt x="1734" y="501"/>
                  <a:pt x="1734" y="501"/>
                  <a:pt x="1734" y="500"/>
                </a:cubicBezTo>
                <a:cubicBezTo>
                  <a:pt x="1735" y="499"/>
                  <a:pt x="1735" y="499"/>
                  <a:pt x="1735" y="498"/>
                </a:cubicBezTo>
                <a:cubicBezTo>
                  <a:pt x="1735" y="497"/>
                  <a:pt x="1735" y="497"/>
                  <a:pt x="1735" y="496"/>
                </a:cubicBezTo>
                <a:cubicBezTo>
                  <a:pt x="1734" y="495"/>
                  <a:pt x="1734" y="495"/>
                  <a:pt x="1734" y="494"/>
                </a:cubicBezTo>
                <a:cubicBezTo>
                  <a:pt x="1733" y="494"/>
                  <a:pt x="1733" y="494"/>
                  <a:pt x="1733" y="493"/>
                </a:cubicBezTo>
                <a:cubicBezTo>
                  <a:pt x="1733" y="493"/>
                  <a:pt x="1733" y="493"/>
                  <a:pt x="1733" y="492"/>
                </a:cubicBezTo>
                <a:cubicBezTo>
                  <a:pt x="1734" y="492"/>
                  <a:pt x="1734" y="491"/>
                  <a:pt x="1734" y="490"/>
                </a:cubicBezTo>
                <a:cubicBezTo>
                  <a:pt x="1734" y="489"/>
                  <a:pt x="1735" y="489"/>
                  <a:pt x="1735" y="489"/>
                </a:cubicBezTo>
                <a:cubicBezTo>
                  <a:pt x="1736" y="489"/>
                  <a:pt x="1736" y="489"/>
                  <a:pt x="1736" y="490"/>
                </a:cubicBezTo>
                <a:cubicBezTo>
                  <a:pt x="1736" y="491"/>
                  <a:pt x="1736" y="491"/>
                  <a:pt x="1736" y="491"/>
                </a:cubicBezTo>
                <a:cubicBezTo>
                  <a:pt x="1736" y="492"/>
                  <a:pt x="1736" y="492"/>
                  <a:pt x="1737" y="492"/>
                </a:cubicBezTo>
                <a:cubicBezTo>
                  <a:pt x="1737" y="493"/>
                  <a:pt x="1737" y="493"/>
                  <a:pt x="1737" y="494"/>
                </a:cubicBezTo>
                <a:cubicBezTo>
                  <a:pt x="1737" y="495"/>
                  <a:pt x="1737" y="495"/>
                  <a:pt x="1738" y="495"/>
                </a:cubicBezTo>
                <a:cubicBezTo>
                  <a:pt x="1738" y="496"/>
                  <a:pt x="1738" y="497"/>
                  <a:pt x="1738" y="496"/>
                </a:cubicBezTo>
                <a:cubicBezTo>
                  <a:pt x="1738" y="496"/>
                  <a:pt x="1738" y="495"/>
                  <a:pt x="1738" y="494"/>
                </a:cubicBezTo>
                <a:cubicBezTo>
                  <a:pt x="1738" y="493"/>
                  <a:pt x="1739" y="492"/>
                  <a:pt x="1739" y="492"/>
                </a:cubicBezTo>
                <a:cubicBezTo>
                  <a:pt x="1739" y="491"/>
                  <a:pt x="1739" y="491"/>
                  <a:pt x="1740" y="491"/>
                </a:cubicBezTo>
                <a:cubicBezTo>
                  <a:pt x="1740" y="490"/>
                  <a:pt x="1740" y="490"/>
                  <a:pt x="1740" y="489"/>
                </a:cubicBezTo>
                <a:cubicBezTo>
                  <a:pt x="1740" y="488"/>
                  <a:pt x="1740" y="488"/>
                  <a:pt x="1740" y="487"/>
                </a:cubicBezTo>
                <a:cubicBezTo>
                  <a:pt x="1740" y="487"/>
                  <a:pt x="1739" y="486"/>
                  <a:pt x="1739" y="486"/>
                </a:cubicBezTo>
                <a:cubicBezTo>
                  <a:pt x="1738" y="485"/>
                  <a:pt x="1739" y="484"/>
                  <a:pt x="1739" y="483"/>
                </a:cubicBezTo>
                <a:cubicBezTo>
                  <a:pt x="1739" y="483"/>
                  <a:pt x="1739" y="483"/>
                  <a:pt x="1738" y="483"/>
                </a:cubicBezTo>
                <a:cubicBezTo>
                  <a:pt x="1738" y="483"/>
                  <a:pt x="1738" y="482"/>
                  <a:pt x="1738" y="482"/>
                </a:cubicBezTo>
                <a:cubicBezTo>
                  <a:pt x="1738" y="481"/>
                  <a:pt x="1738" y="481"/>
                  <a:pt x="1738" y="481"/>
                </a:cubicBezTo>
                <a:cubicBezTo>
                  <a:pt x="1737" y="481"/>
                  <a:pt x="1737" y="481"/>
                  <a:pt x="1737" y="480"/>
                </a:cubicBezTo>
                <a:cubicBezTo>
                  <a:pt x="1737" y="480"/>
                  <a:pt x="1737" y="480"/>
                  <a:pt x="1738" y="479"/>
                </a:cubicBezTo>
                <a:cubicBezTo>
                  <a:pt x="1738" y="479"/>
                  <a:pt x="1738" y="478"/>
                  <a:pt x="1738" y="478"/>
                </a:cubicBezTo>
                <a:cubicBezTo>
                  <a:pt x="1737" y="478"/>
                  <a:pt x="1737" y="478"/>
                  <a:pt x="1737" y="477"/>
                </a:cubicBezTo>
                <a:cubicBezTo>
                  <a:pt x="1737" y="477"/>
                  <a:pt x="1737" y="476"/>
                  <a:pt x="1737" y="475"/>
                </a:cubicBezTo>
                <a:cubicBezTo>
                  <a:pt x="1737" y="475"/>
                  <a:pt x="1736" y="476"/>
                  <a:pt x="1736" y="476"/>
                </a:cubicBezTo>
                <a:close/>
                <a:moveTo>
                  <a:pt x="1714" y="494"/>
                </a:moveTo>
                <a:cubicBezTo>
                  <a:pt x="1714" y="494"/>
                  <a:pt x="1714" y="494"/>
                  <a:pt x="1714" y="494"/>
                </a:cubicBezTo>
                <a:cubicBezTo>
                  <a:pt x="1713" y="493"/>
                  <a:pt x="1713" y="493"/>
                  <a:pt x="1712" y="493"/>
                </a:cubicBezTo>
                <a:cubicBezTo>
                  <a:pt x="1712" y="493"/>
                  <a:pt x="1712" y="494"/>
                  <a:pt x="1711" y="494"/>
                </a:cubicBezTo>
                <a:cubicBezTo>
                  <a:pt x="1711" y="494"/>
                  <a:pt x="1711" y="494"/>
                  <a:pt x="1712" y="495"/>
                </a:cubicBezTo>
                <a:cubicBezTo>
                  <a:pt x="1712" y="495"/>
                  <a:pt x="1712" y="496"/>
                  <a:pt x="1713" y="495"/>
                </a:cubicBezTo>
                <a:cubicBezTo>
                  <a:pt x="1713" y="495"/>
                  <a:pt x="1714" y="495"/>
                  <a:pt x="1714" y="494"/>
                </a:cubicBezTo>
                <a:close/>
                <a:moveTo>
                  <a:pt x="1710" y="494"/>
                </a:moveTo>
                <a:cubicBezTo>
                  <a:pt x="1710" y="494"/>
                  <a:pt x="1710" y="493"/>
                  <a:pt x="1710" y="493"/>
                </a:cubicBezTo>
                <a:cubicBezTo>
                  <a:pt x="1710" y="493"/>
                  <a:pt x="1709" y="494"/>
                  <a:pt x="1710" y="494"/>
                </a:cubicBezTo>
                <a:close/>
                <a:moveTo>
                  <a:pt x="1713" y="496"/>
                </a:moveTo>
                <a:cubicBezTo>
                  <a:pt x="1712" y="496"/>
                  <a:pt x="1712" y="496"/>
                  <a:pt x="1712" y="496"/>
                </a:cubicBezTo>
                <a:cubicBezTo>
                  <a:pt x="1713" y="497"/>
                  <a:pt x="1713" y="496"/>
                  <a:pt x="1713" y="496"/>
                </a:cubicBezTo>
                <a:close/>
                <a:moveTo>
                  <a:pt x="1711" y="498"/>
                </a:moveTo>
                <a:cubicBezTo>
                  <a:pt x="1711" y="499"/>
                  <a:pt x="1711" y="498"/>
                  <a:pt x="1712" y="498"/>
                </a:cubicBezTo>
                <a:cubicBezTo>
                  <a:pt x="1712" y="498"/>
                  <a:pt x="1712" y="498"/>
                  <a:pt x="1711" y="498"/>
                </a:cubicBezTo>
                <a:cubicBezTo>
                  <a:pt x="1711" y="498"/>
                  <a:pt x="1710" y="498"/>
                  <a:pt x="1711" y="498"/>
                </a:cubicBezTo>
                <a:close/>
                <a:moveTo>
                  <a:pt x="1706" y="498"/>
                </a:moveTo>
                <a:cubicBezTo>
                  <a:pt x="1706" y="498"/>
                  <a:pt x="1706" y="499"/>
                  <a:pt x="1706" y="499"/>
                </a:cubicBezTo>
                <a:cubicBezTo>
                  <a:pt x="1706" y="499"/>
                  <a:pt x="1707" y="499"/>
                  <a:pt x="1707" y="499"/>
                </a:cubicBezTo>
                <a:cubicBezTo>
                  <a:pt x="1708" y="499"/>
                  <a:pt x="1708" y="499"/>
                  <a:pt x="1708" y="499"/>
                </a:cubicBezTo>
                <a:cubicBezTo>
                  <a:pt x="1708" y="499"/>
                  <a:pt x="1709" y="499"/>
                  <a:pt x="1709" y="499"/>
                </a:cubicBezTo>
                <a:cubicBezTo>
                  <a:pt x="1709" y="499"/>
                  <a:pt x="1709" y="498"/>
                  <a:pt x="1709" y="498"/>
                </a:cubicBezTo>
                <a:cubicBezTo>
                  <a:pt x="1708" y="498"/>
                  <a:pt x="1707" y="498"/>
                  <a:pt x="1707" y="498"/>
                </a:cubicBezTo>
                <a:cubicBezTo>
                  <a:pt x="1707" y="497"/>
                  <a:pt x="1707" y="497"/>
                  <a:pt x="1706" y="498"/>
                </a:cubicBezTo>
                <a:close/>
                <a:moveTo>
                  <a:pt x="1708" y="499"/>
                </a:moveTo>
                <a:cubicBezTo>
                  <a:pt x="1707" y="500"/>
                  <a:pt x="1707" y="500"/>
                  <a:pt x="1708" y="500"/>
                </a:cubicBezTo>
                <a:cubicBezTo>
                  <a:pt x="1708" y="500"/>
                  <a:pt x="1708" y="499"/>
                  <a:pt x="1708" y="499"/>
                </a:cubicBezTo>
                <a:close/>
                <a:moveTo>
                  <a:pt x="1704" y="496"/>
                </a:moveTo>
                <a:cubicBezTo>
                  <a:pt x="1704" y="496"/>
                  <a:pt x="1704" y="495"/>
                  <a:pt x="1704" y="495"/>
                </a:cubicBezTo>
                <a:cubicBezTo>
                  <a:pt x="1703" y="495"/>
                  <a:pt x="1703" y="496"/>
                  <a:pt x="1704" y="496"/>
                </a:cubicBezTo>
                <a:cubicBezTo>
                  <a:pt x="1704" y="497"/>
                  <a:pt x="1704" y="497"/>
                  <a:pt x="1704" y="496"/>
                </a:cubicBezTo>
                <a:close/>
                <a:moveTo>
                  <a:pt x="1705" y="502"/>
                </a:moveTo>
                <a:cubicBezTo>
                  <a:pt x="1706" y="502"/>
                  <a:pt x="1707" y="502"/>
                  <a:pt x="1707" y="502"/>
                </a:cubicBezTo>
                <a:cubicBezTo>
                  <a:pt x="1707" y="502"/>
                  <a:pt x="1706" y="501"/>
                  <a:pt x="1706" y="501"/>
                </a:cubicBezTo>
                <a:cubicBezTo>
                  <a:pt x="1705" y="501"/>
                  <a:pt x="1705" y="502"/>
                  <a:pt x="1705" y="502"/>
                </a:cubicBezTo>
                <a:close/>
                <a:moveTo>
                  <a:pt x="1739" y="500"/>
                </a:moveTo>
                <a:cubicBezTo>
                  <a:pt x="1739" y="500"/>
                  <a:pt x="1740" y="500"/>
                  <a:pt x="1739" y="499"/>
                </a:cubicBezTo>
                <a:cubicBezTo>
                  <a:pt x="1739" y="499"/>
                  <a:pt x="1738" y="500"/>
                  <a:pt x="1739" y="500"/>
                </a:cubicBezTo>
                <a:close/>
                <a:moveTo>
                  <a:pt x="1734" y="503"/>
                </a:moveTo>
                <a:cubicBezTo>
                  <a:pt x="1734" y="502"/>
                  <a:pt x="1734" y="502"/>
                  <a:pt x="1734" y="502"/>
                </a:cubicBezTo>
                <a:cubicBezTo>
                  <a:pt x="1734" y="502"/>
                  <a:pt x="1734" y="503"/>
                  <a:pt x="1734" y="503"/>
                </a:cubicBezTo>
                <a:close/>
                <a:moveTo>
                  <a:pt x="1733" y="502"/>
                </a:moveTo>
                <a:cubicBezTo>
                  <a:pt x="1733" y="502"/>
                  <a:pt x="1733" y="503"/>
                  <a:pt x="1733" y="503"/>
                </a:cubicBezTo>
                <a:cubicBezTo>
                  <a:pt x="1733" y="503"/>
                  <a:pt x="1734" y="502"/>
                  <a:pt x="1733" y="502"/>
                </a:cubicBezTo>
                <a:close/>
                <a:moveTo>
                  <a:pt x="1576" y="493"/>
                </a:moveTo>
                <a:cubicBezTo>
                  <a:pt x="1575" y="494"/>
                  <a:pt x="1576" y="494"/>
                  <a:pt x="1576" y="494"/>
                </a:cubicBezTo>
                <a:cubicBezTo>
                  <a:pt x="1576" y="495"/>
                  <a:pt x="1576" y="492"/>
                  <a:pt x="1576" y="493"/>
                </a:cubicBezTo>
                <a:close/>
                <a:moveTo>
                  <a:pt x="1577" y="495"/>
                </a:moveTo>
                <a:cubicBezTo>
                  <a:pt x="1577" y="495"/>
                  <a:pt x="1576" y="495"/>
                  <a:pt x="1577" y="496"/>
                </a:cubicBezTo>
                <a:cubicBezTo>
                  <a:pt x="1577" y="496"/>
                  <a:pt x="1577" y="497"/>
                  <a:pt x="1577" y="497"/>
                </a:cubicBezTo>
                <a:cubicBezTo>
                  <a:pt x="1578" y="496"/>
                  <a:pt x="1578" y="494"/>
                  <a:pt x="1577" y="495"/>
                </a:cubicBezTo>
                <a:close/>
                <a:moveTo>
                  <a:pt x="1580" y="503"/>
                </a:moveTo>
                <a:cubicBezTo>
                  <a:pt x="1580" y="503"/>
                  <a:pt x="1580" y="501"/>
                  <a:pt x="1580" y="502"/>
                </a:cubicBezTo>
                <a:cubicBezTo>
                  <a:pt x="1579" y="502"/>
                  <a:pt x="1579" y="504"/>
                  <a:pt x="1580" y="503"/>
                </a:cubicBezTo>
                <a:close/>
                <a:moveTo>
                  <a:pt x="1685" y="477"/>
                </a:moveTo>
                <a:cubicBezTo>
                  <a:pt x="1685" y="477"/>
                  <a:pt x="1684" y="477"/>
                  <a:pt x="1684" y="478"/>
                </a:cubicBezTo>
                <a:cubicBezTo>
                  <a:pt x="1684" y="478"/>
                  <a:pt x="1684" y="479"/>
                  <a:pt x="1683" y="479"/>
                </a:cubicBezTo>
                <a:cubicBezTo>
                  <a:pt x="1683" y="480"/>
                  <a:pt x="1683" y="480"/>
                  <a:pt x="1682" y="481"/>
                </a:cubicBezTo>
                <a:cubicBezTo>
                  <a:pt x="1682" y="481"/>
                  <a:pt x="1682" y="482"/>
                  <a:pt x="1682" y="482"/>
                </a:cubicBezTo>
                <a:cubicBezTo>
                  <a:pt x="1683" y="482"/>
                  <a:pt x="1684" y="481"/>
                  <a:pt x="1684" y="481"/>
                </a:cubicBezTo>
                <a:cubicBezTo>
                  <a:pt x="1684" y="481"/>
                  <a:pt x="1684" y="480"/>
                  <a:pt x="1685" y="480"/>
                </a:cubicBezTo>
                <a:cubicBezTo>
                  <a:pt x="1685" y="480"/>
                  <a:pt x="1685" y="480"/>
                  <a:pt x="1686" y="480"/>
                </a:cubicBezTo>
                <a:cubicBezTo>
                  <a:pt x="1686" y="479"/>
                  <a:pt x="1686" y="479"/>
                  <a:pt x="1687" y="478"/>
                </a:cubicBezTo>
                <a:cubicBezTo>
                  <a:pt x="1687" y="478"/>
                  <a:pt x="1687" y="478"/>
                  <a:pt x="1687" y="477"/>
                </a:cubicBezTo>
                <a:cubicBezTo>
                  <a:pt x="1687" y="477"/>
                  <a:pt x="1687" y="477"/>
                  <a:pt x="1688" y="476"/>
                </a:cubicBezTo>
                <a:cubicBezTo>
                  <a:pt x="1688" y="476"/>
                  <a:pt x="1689" y="476"/>
                  <a:pt x="1689" y="476"/>
                </a:cubicBezTo>
                <a:cubicBezTo>
                  <a:pt x="1690" y="476"/>
                  <a:pt x="1690" y="475"/>
                  <a:pt x="1690" y="475"/>
                </a:cubicBezTo>
                <a:cubicBezTo>
                  <a:pt x="1690" y="474"/>
                  <a:pt x="1691" y="474"/>
                  <a:pt x="1691" y="473"/>
                </a:cubicBezTo>
                <a:cubicBezTo>
                  <a:pt x="1691" y="472"/>
                  <a:pt x="1691" y="473"/>
                  <a:pt x="1691" y="472"/>
                </a:cubicBezTo>
                <a:cubicBezTo>
                  <a:pt x="1691" y="472"/>
                  <a:pt x="1691" y="472"/>
                  <a:pt x="1691" y="472"/>
                </a:cubicBezTo>
                <a:cubicBezTo>
                  <a:pt x="1691" y="472"/>
                  <a:pt x="1691" y="471"/>
                  <a:pt x="1691" y="471"/>
                </a:cubicBezTo>
                <a:cubicBezTo>
                  <a:pt x="1691" y="471"/>
                  <a:pt x="1691" y="471"/>
                  <a:pt x="1692" y="471"/>
                </a:cubicBezTo>
                <a:cubicBezTo>
                  <a:pt x="1692" y="471"/>
                  <a:pt x="1693" y="471"/>
                  <a:pt x="1693" y="471"/>
                </a:cubicBezTo>
                <a:cubicBezTo>
                  <a:pt x="1694" y="470"/>
                  <a:pt x="1694" y="470"/>
                  <a:pt x="1694" y="470"/>
                </a:cubicBezTo>
                <a:cubicBezTo>
                  <a:pt x="1694" y="469"/>
                  <a:pt x="1694" y="469"/>
                  <a:pt x="1694" y="469"/>
                </a:cubicBezTo>
                <a:cubicBezTo>
                  <a:pt x="1694" y="468"/>
                  <a:pt x="1695" y="468"/>
                  <a:pt x="1695" y="468"/>
                </a:cubicBezTo>
                <a:cubicBezTo>
                  <a:pt x="1696" y="468"/>
                  <a:pt x="1696" y="468"/>
                  <a:pt x="1696" y="468"/>
                </a:cubicBezTo>
                <a:cubicBezTo>
                  <a:pt x="1696" y="468"/>
                  <a:pt x="1696" y="467"/>
                  <a:pt x="1697" y="467"/>
                </a:cubicBezTo>
                <a:cubicBezTo>
                  <a:pt x="1697" y="467"/>
                  <a:pt x="1697" y="468"/>
                  <a:pt x="1697" y="468"/>
                </a:cubicBezTo>
                <a:cubicBezTo>
                  <a:pt x="1697" y="468"/>
                  <a:pt x="1697" y="467"/>
                  <a:pt x="1698" y="467"/>
                </a:cubicBezTo>
                <a:cubicBezTo>
                  <a:pt x="1698" y="467"/>
                  <a:pt x="1698" y="467"/>
                  <a:pt x="1698" y="467"/>
                </a:cubicBezTo>
                <a:cubicBezTo>
                  <a:pt x="1698" y="467"/>
                  <a:pt x="1698" y="467"/>
                  <a:pt x="1698" y="466"/>
                </a:cubicBezTo>
                <a:cubicBezTo>
                  <a:pt x="1698" y="466"/>
                  <a:pt x="1698" y="466"/>
                  <a:pt x="1697" y="466"/>
                </a:cubicBezTo>
                <a:cubicBezTo>
                  <a:pt x="1697" y="467"/>
                  <a:pt x="1697" y="466"/>
                  <a:pt x="1697" y="466"/>
                </a:cubicBezTo>
                <a:cubicBezTo>
                  <a:pt x="1697" y="466"/>
                  <a:pt x="1697" y="467"/>
                  <a:pt x="1697" y="467"/>
                </a:cubicBezTo>
                <a:cubicBezTo>
                  <a:pt x="1696" y="467"/>
                  <a:pt x="1696" y="467"/>
                  <a:pt x="1696" y="466"/>
                </a:cubicBezTo>
                <a:cubicBezTo>
                  <a:pt x="1696" y="466"/>
                  <a:pt x="1696" y="466"/>
                  <a:pt x="1696" y="466"/>
                </a:cubicBezTo>
                <a:cubicBezTo>
                  <a:pt x="1696" y="465"/>
                  <a:pt x="1696" y="465"/>
                  <a:pt x="1695" y="465"/>
                </a:cubicBezTo>
                <a:cubicBezTo>
                  <a:pt x="1695" y="465"/>
                  <a:pt x="1695" y="464"/>
                  <a:pt x="1695" y="464"/>
                </a:cubicBezTo>
                <a:cubicBezTo>
                  <a:pt x="1695" y="464"/>
                  <a:pt x="1695" y="464"/>
                  <a:pt x="1695" y="463"/>
                </a:cubicBezTo>
                <a:cubicBezTo>
                  <a:pt x="1695" y="463"/>
                  <a:pt x="1695" y="463"/>
                  <a:pt x="1695" y="463"/>
                </a:cubicBezTo>
                <a:cubicBezTo>
                  <a:pt x="1695" y="463"/>
                  <a:pt x="1695" y="462"/>
                  <a:pt x="1695" y="462"/>
                </a:cubicBezTo>
                <a:cubicBezTo>
                  <a:pt x="1695" y="462"/>
                  <a:pt x="1695" y="461"/>
                  <a:pt x="1695" y="461"/>
                </a:cubicBezTo>
                <a:cubicBezTo>
                  <a:pt x="1694" y="461"/>
                  <a:pt x="1694" y="461"/>
                  <a:pt x="1694" y="462"/>
                </a:cubicBezTo>
                <a:cubicBezTo>
                  <a:pt x="1694" y="462"/>
                  <a:pt x="1694" y="463"/>
                  <a:pt x="1694" y="463"/>
                </a:cubicBezTo>
                <a:cubicBezTo>
                  <a:pt x="1694" y="463"/>
                  <a:pt x="1694" y="463"/>
                  <a:pt x="1694" y="463"/>
                </a:cubicBezTo>
                <a:cubicBezTo>
                  <a:pt x="1694" y="463"/>
                  <a:pt x="1694" y="463"/>
                  <a:pt x="1694" y="464"/>
                </a:cubicBezTo>
                <a:cubicBezTo>
                  <a:pt x="1694" y="464"/>
                  <a:pt x="1694" y="464"/>
                  <a:pt x="1695" y="465"/>
                </a:cubicBezTo>
                <a:cubicBezTo>
                  <a:pt x="1695" y="465"/>
                  <a:pt x="1695" y="465"/>
                  <a:pt x="1695" y="465"/>
                </a:cubicBezTo>
                <a:cubicBezTo>
                  <a:pt x="1694" y="465"/>
                  <a:pt x="1694" y="464"/>
                  <a:pt x="1693" y="464"/>
                </a:cubicBezTo>
                <a:cubicBezTo>
                  <a:pt x="1693" y="464"/>
                  <a:pt x="1693" y="464"/>
                  <a:pt x="1693" y="465"/>
                </a:cubicBezTo>
                <a:cubicBezTo>
                  <a:pt x="1694" y="465"/>
                  <a:pt x="1694" y="465"/>
                  <a:pt x="1694" y="466"/>
                </a:cubicBezTo>
                <a:cubicBezTo>
                  <a:pt x="1694" y="466"/>
                  <a:pt x="1694" y="467"/>
                  <a:pt x="1694" y="467"/>
                </a:cubicBezTo>
                <a:cubicBezTo>
                  <a:pt x="1693" y="468"/>
                  <a:pt x="1693" y="468"/>
                  <a:pt x="1693" y="467"/>
                </a:cubicBezTo>
                <a:cubicBezTo>
                  <a:pt x="1693" y="467"/>
                  <a:pt x="1693" y="468"/>
                  <a:pt x="1693" y="468"/>
                </a:cubicBezTo>
                <a:cubicBezTo>
                  <a:pt x="1692" y="468"/>
                  <a:pt x="1692" y="468"/>
                  <a:pt x="1692" y="468"/>
                </a:cubicBezTo>
                <a:cubicBezTo>
                  <a:pt x="1692" y="469"/>
                  <a:pt x="1692" y="469"/>
                  <a:pt x="1692" y="469"/>
                </a:cubicBezTo>
                <a:cubicBezTo>
                  <a:pt x="1691" y="469"/>
                  <a:pt x="1691" y="469"/>
                  <a:pt x="1691" y="470"/>
                </a:cubicBezTo>
                <a:cubicBezTo>
                  <a:pt x="1691" y="470"/>
                  <a:pt x="1691" y="470"/>
                  <a:pt x="1691" y="470"/>
                </a:cubicBezTo>
                <a:cubicBezTo>
                  <a:pt x="1691" y="470"/>
                  <a:pt x="1691" y="470"/>
                  <a:pt x="1691" y="470"/>
                </a:cubicBezTo>
                <a:cubicBezTo>
                  <a:pt x="1691" y="470"/>
                  <a:pt x="1691" y="470"/>
                  <a:pt x="1690" y="470"/>
                </a:cubicBezTo>
                <a:cubicBezTo>
                  <a:pt x="1690" y="471"/>
                  <a:pt x="1690" y="471"/>
                  <a:pt x="1690" y="472"/>
                </a:cubicBezTo>
                <a:cubicBezTo>
                  <a:pt x="1689" y="472"/>
                  <a:pt x="1689" y="473"/>
                  <a:pt x="1688" y="474"/>
                </a:cubicBezTo>
                <a:cubicBezTo>
                  <a:pt x="1688" y="474"/>
                  <a:pt x="1688" y="475"/>
                  <a:pt x="1687" y="475"/>
                </a:cubicBezTo>
                <a:cubicBezTo>
                  <a:pt x="1687" y="476"/>
                  <a:pt x="1687" y="476"/>
                  <a:pt x="1687" y="476"/>
                </a:cubicBezTo>
                <a:cubicBezTo>
                  <a:pt x="1686" y="476"/>
                  <a:pt x="1686" y="476"/>
                  <a:pt x="1686" y="476"/>
                </a:cubicBezTo>
                <a:cubicBezTo>
                  <a:pt x="1686" y="477"/>
                  <a:pt x="1685" y="477"/>
                  <a:pt x="1685" y="477"/>
                </a:cubicBezTo>
                <a:close/>
                <a:moveTo>
                  <a:pt x="1683" y="483"/>
                </a:moveTo>
                <a:cubicBezTo>
                  <a:pt x="1683" y="483"/>
                  <a:pt x="1683" y="483"/>
                  <a:pt x="1683" y="483"/>
                </a:cubicBezTo>
                <a:cubicBezTo>
                  <a:pt x="1683" y="482"/>
                  <a:pt x="1683" y="483"/>
                  <a:pt x="1683" y="483"/>
                </a:cubicBezTo>
                <a:cubicBezTo>
                  <a:pt x="1683" y="484"/>
                  <a:pt x="1683" y="483"/>
                  <a:pt x="1683" y="483"/>
                </a:cubicBezTo>
                <a:close/>
                <a:moveTo>
                  <a:pt x="1681" y="485"/>
                </a:moveTo>
                <a:cubicBezTo>
                  <a:pt x="1681" y="486"/>
                  <a:pt x="1681" y="486"/>
                  <a:pt x="1681" y="486"/>
                </a:cubicBezTo>
                <a:cubicBezTo>
                  <a:pt x="1682" y="485"/>
                  <a:pt x="1682" y="484"/>
                  <a:pt x="1681" y="484"/>
                </a:cubicBezTo>
                <a:cubicBezTo>
                  <a:pt x="1681" y="484"/>
                  <a:pt x="1681" y="484"/>
                  <a:pt x="1681" y="485"/>
                </a:cubicBezTo>
                <a:close/>
                <a:moveTo>
                  <a:pt x="1683" y="487"/>
                </a:moveTo>
                <a:cubicBezTo>
                  <a:pt x="1683" y="488"/>
                  <a:pt x="1683" y="488"/>
                  <a:pt x="1683" y="488"/>
                </a:cubicBezTo>
                <a:cubicBezTo>
                  <a:pt x="1684" y="488"/>
                  <a:pt x="1684" y="487"/>
                  <a:pt x="1683" y="487"/>
                </a:cubicBezTo>
                <a:close/>
                <a:moveTo>
                  <a:pt x="1687" y="491"/>
                </a:moveTo>
                <a:cubicBezTo>
                  <a:pt x="1687" y="491"/>
                  <a:pt x="1686" y="491"/>
                  <a:pt x="1686" y="491"/>
                </a:cubicBezTo>
                <a:cubicBezTo>
                  <a:pt x="1686" y="492"/>
                  <a:pt x="1686" y="492"/>
                  <a:pt x="1686" y="492"/>
                </a:cubicBezTo>
                <a:cubicBezTo>
                  <a:pt x="1686" y="493"/>
                  <a:pt x="1687" y="493"/>
                  <a:pt x="1687" y="493"/>
                </a:cubicBezTo>
                <a:cubicBezTo>
                  <a:pt x="1688" y="493"/>
                  <a:pt x="1688" y="491"/>
                  <a:pt x="1687" y="491"/>
                </a:cubicBezTo>
                <a:close/>
                <a:moveTo>
                  <a:pt x="1691" y="491"/>
                </a:moveTo>
                <a:cubicBezTo>
                  <a:pt x="1691" y="492"/>
                  <a:pt x="1691" y="492"/>
                  <a:pt x="1691" y="492"/>
                </a:cubicBezTo>
                <a:cubicBezTo>
                  <a:pt x="1691" y="491"/>
                  <a:pt x="1691" y="491"/>
                  <a:pt x="1691" y="491"/>
                </a:cubicBezTo>
                <a:cubicBezTo>
                  <a:pt x="1690" y="491"/>
                  <a:pt x="1690" y="491"/>
                  <a:pt x="1691" y="491"/>
                </a:cubicBezTo>
                <a:close/>
                <a:moveTo>
                  <a:pt x="1682" y="490"/>
                </a:moveTo>
                <a:cubicBezTo>
                  <a:pt x="1682" y="491"/>
                  <a:pt x="1683" y="490"/>
                  <a:pt x="1683" y="490"/>
                </a:cubicBezTo>
                <a:cubicBezTo>
                  <a:pt x="1684" y="490"/>
                  <a:pt x="1683" y="489"/>
                  <a:pt x="1683" y="489"/>
                </a:cubicBezTo>
                <a:cubicBezTo>
                  <a:pt x="1683" y="489"/>
                  <a:pt x="1682" y="489"/>
                  <a:pt x="1682" y="489"/>
                </a:cubicBezTo>
                <a:cubicBezTo>
                  <a:pt x="1682" y="490"/>
                  <a:pt x="1682" y="490"/>
                  <a:pt x="1682" y="490"/>
                </a:cubicBezTo>
                <a:close/>
                <a:moveTo>
                  <a:pt x="1681" y="490"/>
                </a:moveTo>
                <a:cubicBezTo>
                  <a:pt x="1681" y="490"/>
                  <a:pt x="1682" y="489"/>
                  <a:pt x="1681" y="489"/>
                </a:cubicBezTo>
                <a:cubicBezTo>
                  <a:pt x="1681" y="489"/>
                  <a:pt x="1681" y="489"/>
                  <a:pt x="1681" y="489"/>
                </a:cubicBezTo>
                <a:cubicBezTo>
                  <a:pt x="1680" y="490"/>
                  <a:pt x="1680" y="490"/>
                  <a:pt x="1681" y="490"/>
                </a:cubicBezTo>
                <a:close/>
                <a:moveTo>
                  <a:pt x="1702" y="504"/>
                </a:moveTo>
                <a:cubicBezTo>
                  <a:pt x="1702" y="504"/>
                  <a:pt x="1702" y="503"/>
                  <a:pt x="1702" y="503"/>
                </a:cubicBezTo>
                <a:cubicBezTo>
                  <a:pt x="1702" y="503"/>
                  <a:pt x="1702" y="503"/>
                  <a:pt x="1701" y="503"/>
                </a:cubicBezTo>
                <a:cubicBezTo>
                  <a:pt x="1701" y="504"/>
                  <a:pt x="1700" y="504"/>
                  <a:pt x="1700" y="504"/>
                </a:cubicBezTo>
                <a:cubicBezTo>
                  <a:pt x="1699" y="504"/>
                  <a:pt x="1700" y="505"/>
                  <a:pt x="1700" y="505"/>
                </a:cubicBezTo>
                <a:cubicBezTo>
                  <a:pt x="1700" y="505"/>
                  <a:pt x="1701" y="504"/>
                  <a:pt x="1701" y="504"/>
                </a:cubicBezTo>
                <a:cubicBezTo>
                  <a:pt x="1701" y="503"/>
                  <a:pt x="1702" y="504"/>
                  <a:pt x="1702" y="504"/>
                </a:cubicBezTo>
                <a:close/>
                <a:moveTo>
                  <a:pt x="1703" y="504"/>
                </a:moveTo>
                <a:cubicBezTo>
                  <a:pt x="1704" y="505"/>
                  <a:pt x="1704" y="503"/>
                  <a:pt x="1704" y="504"/>
                </a:cubicBezTo>
                <a:cubicBezTo>
                  <a:pt x="1703" y="504"/>
                  <a:pt x="1702" y="504"/>
                  <a:pt x="1703" y="504"/>
                </a:cubicBezTo>
                <a:close/>
                <a:moveTo>
                  <a:pt x="1702" y="504"/>
                </a:moveTo>
                <a:cubicBezTo>
                  <a:pt x="1702" y="504"/>
                  <a:pt x="1702" y="505"/>
                  <a:pt x="1702" y="505"/>
                </a:cubicBezTo>
                <a:cubicBezTo>
                  <a:pt x="1702" y="505"/>
                  <a:pt x="1703" y="504"/>
                  <a:pt x="1702" y="504"/>
                </a:cubicBezTo>
                <a:close/>
                <a:moveTo>
                  <a:pt x="1702" y="505"/>
                </a:moveTo>
                <a:cubicBezTo>
                  <a:pt x="1702" y="505"/>
                  <a:pt x="1702" y="505"/>
                  <a:pt x="1702" y="505"/>
                </a:cubicBezTo>
                <a:cubicBezTo>
                  <a:pt x="1701" y="505"/>
                  <a:pt x="1701" y="505"/>
                  <a:pt x="1702" y="505"/>
                </a:cubicBezTo>
                <a:cubicBezTo>
                  <a:pt x="1702" y="506"/>
                  <a:pt x="1702" y="505"/>
                  <a:pt x="1702" y="505"/>
                </a:cubicBezTo>
                <a:close/>
                <a:moveTo>
                  <a:pt x="1700" y="506"/>
                </a:moveTo>
                <a:cubicBezTo>
                  <a:pt x="1700" y="506"/>
                  <a:pt x="1700" y="506"/>
                  <a:pt x="1700" y="506"/>
                </a:cubicBezTo>
                <a:cubicBezTo>
                  <a:pt x="1701" y="506"/>
                  <a:pt x="1701" y="505"/>
                  <a:pt x="1701" y="505"/>
                </a:cubicBezTo>
                <a:cubicBezTo>
                  <a:pt x="1700" y="505"/>
                  <a:pt x="1700" y="505"/>
                  <a:pt x="1700" y="506"/>
                </a:cubicBezTo>
                <a:close/>
                <a:moveTo>
                  <a:pt x="1697" y="508"/>
                </a:moveTo>
                <a:cubicBezTo>
                  <a:pt x="1697" y="507"/>
                  <a:pt x="1697" y="507"/>
                  <a:pt x="1697" y="507"/>
                </a:cubicBezTo>
                <a:cubicBezTo>
                  <a:pt x="1696" y="507"/>
                  <a:pt x="1696" y="507"/>
                  <a:pt x="1697" y="508"/>
                </a:cubicBezTo>
                <a:cubicBezTo>
                  <a:pt x="1697" y="508"/>
                  <a:pt x="1697" y="508"/>
                  <a:pt x="1697" y="508"/>
                </a:cubicBezTo>
                <a:cubicBezTo>
                  <a:pt x="1697" y="508"/>
                  <a:pt x="1697" y="508"/>
                  <a:pt x="1697" y="508"/>
                </a:cubicBezTo>
                <a:cubicBezTo>
                  <a:pt x="1697" y="508"/>
                  <a:pt x="1697" y="508"/>
                  <a:pt x="1698" y="508"/>
                </a:cubicBezTo>
                <a:cubicBezTo>
                  <a:pt x="1698" y="508"/>
                  <a:pt x="1698" y="508"/>
                  <a:pt x="1698" y="507"/>
                </a:cubicBezTo>
                <a:cubicBezTo>
                  <a:pt x="1698" y="507"/>
                  <a:pt x="1698" y="506"/>
                  <a:pt x="1698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6" y="506"/>
                  <a:pt x="1696" y="506"/>
                  <a:pt x="1697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7" y="507"/>
                  <a:pt x="1697" y="507"/>
                  <a:pt x="1697" y="507"/>
                </a:cubicBezTo>
                <a:cubicBezTo>
                  <a:pt x="1697" y="508"/>
                  <a:pt x="1697" y="508"/>
                  <a:pt x="1697" y="508"/>
                </a:cubicBezTo>
                <a:close/>
                <a:moveTo>
                  <a:pt x="1733" y="505"/>
                </a:moveTo>
                <a:cubicBezTo>
                  <a:pt x="1732" y="505"/>
                  <a:pt x="1732" y="506"/>
                  <a:pt x="1733" y="506"/>
                </a:cubicBezTo>
                <a:cubicBezTo>
                  <a:pt x="1733" y="506"/>
                  <a:pt x="1733" y="506"/>
                  <a:pt x="1733" y="506"/>
                </a:cubicBezTo>
                <a:cubicBezTo>
                  <a:pt x="1734" y="506"/>
                  <a:pt x="1733" y="505"/>
                  <a:pt x="1733" y="505"/>
                </a:cubicBezTo>
                <a:close/>
                <a:moveTo>
                  <a:pt x="1732" y="508"/>
                </a:moveTo>
                <a:cubicBezTo>
                  <a:pt x="1733" y="508"/>
                  <a:pt x="1733" y="508"/>
                  <a:pt x="1733" y="508"/>
                </a:cubicBezTo>
                <a:cubicBezTo>
                  <a:pt x="1733" y="508"/>
                  <a:pt x="1733" y="507"/>
                  <a:pt x="1733" y="507"/>
                </a:cubicBezTo>
                <a:cubicBezTo>
                  <a:pt x="1732" y="507"/>
                  <a:pt x="1732" y="507"/>
                  <a:pt x="1732" y="508"/>
                </a:cubicBezTo>
                <a:close/>
                <a:moveTo>
                  <a:pt x="1590" y="456"/>
                </a:moveTo>
                <a:cubicBezTo>
                  <a:pt x="1589" y="456"/>
                  <a:pt x="1589" y="456"/>
                  <a:pt x="1590" y="457"/>
                </a:cubicBezTo>
                <a:cubicBezTo>
                  <a:pt x="1590" y="457"/>
                  <a:pt x="1590" y="457"/>
                  <a:pt x="1590" y="457"/>
                </a:cubicBezTo>
                <a:cubicBezTo>
                  <a:pt x="1590" y="456"/>
                  <a:pt x="1590" y="456"/>
                  <a:pt x="1590" y="456"/>
                </a:cubicBezTo>
                <a:close/>
                <a:moveTo>
                  <a:pt x="1591" y="459"/>
                </a:moveTo>
                <a:cubicBezTo>
                  <a:pt x="1592" y="460"/>
                  <a:pt x="1592" y="460"/>
                  <a:pt x="1592" y="459"/>
                </a:cubicBezTo>
                <a:cubicBezTo>
                  <a:pt x="1592" y="459"/>
                  <a:pt x="1592" y="458"/>
                  <a:pt x="1591" y="458"/>
                </a:cubicBezTo>
                <a:cubicBezTo>
                  <a:pt x="1591" y="458"/>
                  <a:pt x="1591" y="458"/>
                  <a:pt x="1591" y="459"/>
                </a:cubicBezTo>
                <a:close/>
                <a:moveTo>
                  <a:pt x="1596" y="466"/>
                </a:moveTo>
                <a:cubicBezTo>
                  <a:pt x="1596" y="466"/>
                  <a:pt x="1597" y="466"/>
                  <a:pt x="1597" y="466"/>
                </a:cubicBezTo>
                <a:cubicBezTo>
                  <a:pt x="1597" y="466"/>
                  <a:pt x="1597" y="465"/>
                  <a:pt x="1596" y="465"/>
                </a:cubicBezTo>
                <a:cubicBezTo>
                  <a:pt x="1596" y="465"/>
                  <a:pt x="1595" y="465"/>
                  <a:pt x="1596" y="466"/>
                </a:cubicBezTo>
                <a:close/>
                <a:moveTo>
                  <a:pt x="1601" y="468"/>
                </a:moveTo>
                <a:cubicBezTo>
                  <a:pt x="1601" y="468"/>
                  <a:pt x="1601" y="467"/>
                  <a:pt x="1601" y="467"/>
                </a:cubicBezTo>
                <a:cubicBezTo>
                  <a:pt x="1601" y="468"/>
                  <a:pt x="1601" y="468"/>
                  <a:pt x="1600" y="468"/>
                </a:cubicBezTo>
                <a:cubicBezTo>
                  <a:pt x="1600" y="468"/>
                  <a:pt x="1600" y="469"/>
                  <a:pt x="1601" y="469"/>
                </a:cubicBezTo>
                <a:cubicBezTo>
                  <a:pt x="1601" y="469"/>
                  <a:pt x="1601" y="470"/>
                  <a:pt x="1601" y="470"/>
                </a:cubicBezTo>
                <a:cubicBezTo>
                  <a:pt x="1601" y="471"/>
                  <a:pt x="1601" y="470"/>
                  <a:pt x="1601" y="469"/>
                </a:cubicBezTo>
                <a:cubicBezTo>
                  <a:pt x="1601" y="469"/>
                  <a:pt x="1602" y="469"/>
                  <a:pt x="1601" y="468"/>
                </a:cubicBezTo>
                <a:close/>
                <a:moveTo>
                  <a:pt x="1577" y="475"/>
                </a:moveTo>
                <a:cubicBezTo>
                  <a:pt x="1577" y="475"/>
                  <a:pt x="1577" y="473"/>
                  <a:pt x="1577" y="474"/>
                </a:cubicBezTo>
                <a:cubicBezTo>
                  <a:pt x="1576" y="474"/>
                  <a:pt x="1576" y="475"/>
                  <a:pt x="1577" y="475"/>
                </a:cubicBezTo>
                <a:close/>
                <a:moveTo>
                  <a:pt x="1577" y="473"/>
                </a:moveTo>
                <a:cubicBezTo>
                  <a:pt x="1577" y="472"/>
                  <a:pt x="1577" y="472"/>
                  <a:pt x="1577" y="472"/>
                </a:cubicBezTo>
                <a:cubicBezTo>
                  <a:pt x="1577" y="472"/>
                  <a:pt x="1576" y="472"/>
                  <a:pt x="1577" y="473"/>
                </a:cubicBezTo>
                <a:cubicBezTo>
                  <a:pt x="1577" y="473"/>
                  <a:pt x="1578" y="473"/>
                  <a:pt x="1577" y="473"/>
                </a:cubicBezTo>
                <a:close/>
                <a:moveTo>
                  <a:pt x="1567" y="485"/>
                </a:moveTo>
                <a:cubicBezTo>
                  <a:pt x="1567" y="486"/>
                  <a:pt x="1567" y="486"/>
                  <a:pt x="1568" y="486"/>
                </a:cubicBezTo>
                <a:cubicBezTo>
                  <a:pt x="1568" y="485"/>
                  <a:pt x="1568" y="485"/>
                  <a:pt x="1568" y="485"/>
                </a:cubicBezTo>
                <a:cubicBezTo>
                  <a:pt x="1568" y="484"/>
                  <a:pt x="1568" y="484"/>
                  <a:pt x="1568" y="484"/>
                </a:cubicBezTo>
                <a:cubicBezTo>
                  <a:pt x="1567" y="484"/>
                  <a:pt x="1567" y="483"/>
                  <a:pt x="1567" y="483"/>
                </a:cubicBezTo>
                <a:cubicBezTo>
                  <a:pt x="1567" y="483"/>
                  <a:pt x="1567" y="484"/>
                  <a:pt x="1567" y="484"/>
                </a:cubicBezTo>
                <a:cubicBezTo>
                  <a:pt x="1567" y="485"/>
                  <a:pt x="1567" y="485"/>
                  <a:pt x="1567" y="485"/>
                </a:cubicBezTo>
                <a:close/>
                <a:moveTo>
                  <a:pt x="1569" y="483"/>
                </a:moveTo>
                <a:cubicBezTo>
                  <a:pt x="1569" y="483"/>
                  <a:pt x="1568" y="483"/>
                  <a:pt x="1569" y="484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9" y="485"/>
                  <a:pt x="1569" y="485"/>
                  <a:pt x="1569" y="484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9" y="483"/>
                  <a:pt x="1569" y="483"/>
                  <a:pt x="1569" y="483"/>
                </a:cubicBezTo>
                <a:close/>
                <a:moveTo>
                  <a:pt x="1572" y="487"/>
                </a:moveTo>
                <a:cubicBezTo>
                  <a:pt x="1572" y="488"/>
                  <a:pt x="1572" y="489"/>
                  <a:pt x="1573" y="488"/>
                </a:cubicBezTo>
                <a:cubicBezTo>
                  <a:pt x="1573" y="488"/>
                  <a:pt x="1572" y="487"/>
                  <a:pt x="1572" y="487"/>
                </a:cubicBezTo>
                <a:cubicBezTo>
                  <a:pt x="1572" y="487"/>
                  <a:pt x="1572" y="487"/>
                  <a:pt x="1572" y="487"/>
                </a:cubicBezTo>
                <a:close/>
                <a:moveTo>
                  <a:pt x="2045" y="662"/>
                </a:moveTo>
                <a:cubicBezTo>
                  <a:pt x="2045" y="661"/>
                  <a:pt x="2045" y="661"/>
                  <a:pt x="2045" y="661"/>
                </a:cubicBezTo>
                <a:cubicBezTo>
                  <a:pt x="2045" y="661"/>
                  <a:pt x="2045" y="661"/>
                  <a:pt x="2044" y="661"/>
                </a:cubicBezTo>
                <a:cubicBezTo>
                  <a:pt x="2044" y="661"/>
                  <a:pt x="2044" y="660"/>
                  <a:pt x="2044" y="660"/>
                </a:cubicBezTo>
                <a:cubicBezTo>
                  <a:pt x="2044" y="660"/>
                  <a:pt x="2043" y="660"/>
                  <a:pt x="2043" y="660"/>
                </a:cubicBezTo>
                <a:cubicBezTo>
                  <a:pt x="2043" y="660"/>
                  <a:pt x="2042" y="660"/>
                  <a:pt x="2042" y="660"/>
                </a:cubicBezTo>
                <a:cubicBezTo>
                  <a:pt x="2041" y="660"/>
                  <a:pt x="2041" y="660"/>
                  <a:pt x="2041" y="660"/>
                </a:cubicBezTo>
                <a:cubicBezTo>
                  <a:pt x="2041" y="660"/>
                  <a:pt x="2041" y="660"/>
                  <a:pt x="2040" y="661"/>
                </a:cubicBezTo>
                <a:cubicBezTo>
                  <a:pt x="2040" y="661"/>
                  <a:pt x="2039" y="661"/>
                  <a:pt x="2039" y="662"/>
                </a:cubicBezTo>
                <a:cubicBezTo>
                  <a:pt x="2039" y="662"/>
                  <a:pt x="2038" y="662"/>
                  <a:pt x="2038" y="663"/>
                </a:cubicBezTo>
                <a:cubicBezTo>
                  <a:pt x="2038" y="663"/>
                  <a:pt x="2037" y="664"/>
                  <a:pt x="2037" y="664"/>
                </a:cubicBezTo>
                <a:cubicBezTo>
                  <a:pt x="2037" y="664"/>
                  <a:pt x="2037" y="665"/>
                  <a:pt x="2038" y="665"/>
                </a:cubicBezTo>
                <a:cubicBezTo>
                  <a:pt x="2038" y="665"/>
                  <a:pt x="2039" y="666"/>
                  <a:pt x="2039" y="666"/>
                </a:cubicBezTo>
                <a:cubicBezTo>
                  <a:pt x="2040" y="666"/>
                  <a:pt x="2040" y="666"/>
                  <a:pt x="2041" y="666"/>
                </a:cubicBezTo>
                <a:cubicBezTo>
                  <a:pt x="2041" y="666"/>
                  <a:pt x="2042" y="666"/>
                  <a:pt x="2042" y="666"/>
                </a:cubicBezTo>
                <a:cubicBezTo>
                  <a:pt x="2043" y="666"/>
                  <a:pt x="2043" y="666"/>
                  <a:pt x="2043" y="666"/>
                </a:cubicBezTo>
                <a:cubicBezTo>
                  <a:pt x="2043" y="666"/>
                  <a:pt x="2044" y="666"/>
                  <a:pt x="2044" y="665"/>
                </a:cubicBezTo>
                <a:cubicBezTo>
                  <a:pt x="2044" y="665"/>
                  <a:pt x="2045" y="666"/>
                  <a:pt x="2046" y="665"/>
                </a:cubicBezTo>
                <a:cubicBezTo>
                  <a:pt x="2046" y="664"/>
                  <a:pt x="2046" y="665"/>
                  <a:pt x="2046" y="664"/>
                </a:cubicBezTo>
                <a:cubicBezTo>
                  <a:pt x="2045" y="664"/>
                  <a:pt x="2046" y="664"/>
                  <a:pt x="2046" y="664"/>
                </a:cubicBezTo>
                <a:cubicBezTo>
                  <a:pt x="2045" y="663"/>
                  <a:pt x="2045" y="663"/>
                  <a:pt x="2046" y="663"/>
                </a:cubicBezTo>
                <a:cubicBezTo>
                  <a:pt x="2046" y="662"/>
                  <a:pt x="2046" y="662"/>
                  <a:pt x="2045" y="662"/>
                </a:cubicBezTo>
                <a:close/>
                <a:moveTo>
                  <a:pt x="2046" y="664"/>
                </a:moveTo>
                <a:cubicBezTo>
                  <a:pt x="2046" y="665"/>
                  <a:pt x="2046" y="664"/>
                  <a:pt x="2047" y="663"/>
                </a:cubicBezTo>
                <a:cubicBezTo>
                  <a:pt x="2047" y="663"/>
                  <a:pt x="2047" y="663"/>
                  <a:pt x="2046" y="663"/>
                </a:cubicBezTo>
                <a:cubicBezTo>
                  <a:pt x="2046" y="664"/>
                  <a:pt x="2046" y="664"/>
                  <a:pt x="2046" y="664"/>
                </a:cubicBezTo>
                <a:close/>
                <a:moveTo>
                  <a:pt x="2049" y="664"/>
                </a:moveTo>
                <a:cubicBezTo>
                  <a:pt x="2049" y="664"/>
                  <a:pt x="2049" y="664"/>
                  <a:pt x="2049" y="664"/>
                </a:cubicBezTo>
                <a:cubicBezTo>
                  <a:pt x="2049" y="665"/>
                  <a:pt x="2049" y="665"/>
                  <a:pt x="2049" y="665"/>
                </a:cubicBezTo>
                <a:cubicBezTo>
                  <a:pt x="2049" y="666"/>
                  <a:pt x="2050" y="665"/>
                  <a:pt x="2050" y="665"/>
                </a:cubicBezTo>
                <a:cubicBezTo>
                  <a:pt x="2050" y="664"/>
                  <a:pt x="2050" y="664"/>
                  <a:pt x="2049" y="664"/>
                </a:cubicBezTo>
                <a:close/>
                <a:moveTo>
                  <a:pt x="2050" y="663"/>
                </a:moveTo>
                <a:cubicBezTo>
                  <a:pt x="2050" y="663"/>
                  <a:pt x="2050" y="663"/>
                  <a:pt x="2050" y="663"/>
                </a:cubicBezTo>
                <a:cubicBezTo>
                  <a:pt x="2050" y="663"/>
                  <a:pt x="2050" y="663"/>
                  <a:pt x="2050" y="663"/>
                </a:cubicBezTo>
                <a:cubicBezTo>
                  <a:pt x="2050" y="664"/>
                  <a:pt x="2050" y="664"/>
                  <a:pt x="2050" y="663"/>
                </a:cubicBezTo>
                <a:cubicBezTo>
                  <a:pt x="2051" y="663"/>
                  <a:pt x="2051" y="662"/>
                  <a:pt x="2051" y="663"/>
                </a:cubicBezTo>
                <a:cubicBezTo>
                  <a:pt x="2050" y="663"/>
                  <a:pt x="2050" y="663"/>
                  <a:pt x="2050" y="663"/>
                </a:cubicBezTo>
                <a:close/>
                <a:moveTo>
                  <a:pt x="2048" y="661"/>
                </a:moveTo>
                <a:cubicBezTo>
                  <a:pt x="2048" y="661"/>
                  <a:pt x="2048" y="661"/>
                  <a:pt x="2048" y="661"/>
                </a:cubicBezTo>
                <a:cubicBezTo>
                  <a:pt x="2048" y="661"/>
                  <a:pt x="2048" y="661"/>
                  <a:pt x="2048" y="662"/>
                </a:cubicBezTo>
                <a:cubicBezTo>
                  <a:pt x="2048" y="662"/>
                  <a:pt x="2049" y="662"/>
                  <a:pt x="2049" y="662"/>
                </a:cubicBezTo>
                <a:cubicBezTo>
                  <a:pt x="2049" y="661"/>
                  <a:pt x="2048" y="661"/>
                  <a:pt x="2048" y="661"/>
                </a:cubicBezTo>
                <a:close/>
                <a:moveTo>
                  <a:pt x="2047" y="662"/>
                </a:moveTo>
                <a:cubicBezTo>
                  <a:pt x="2047" y="662"/>
                  <a:pt x="2047" y="661"/>
                  <a:pt x="2047" y="661"/>
                </a:cubicBezTo>
                <a:cubicBezTo>
                  <a:pt x="2047" y="662"/>
                  <a:pt x="2047" y="662"/>
                  <a:pt x="2046" y="662"/>
                </a:cubicBezTo>
                <a:cubicBezTo>
                  <a:pt x="2046" y="662"/>
                  <a:pt x="2046" y="663"/>
                  <a:pt x="2046" y="663"/>
                </a:cubicBezTo>
                <a:cubicBezTo>
                  <a:pt x="2046" y="663"/>
                  <a:pt x="2047" y="663"/>
                  <a:pt x="2047" y="663"/>
                </a:cubicBezTo>
                <a:cubicBezTo>
                  <a:pt x="2047" y="662"/>
                  <a:pt x="2047" y="662"/>
                  <a:pt x="2047" y="662"/>
                </a:cubicBezTo>
                <a:close/>
                <a:moveTo>
                  <a:pt x="2047" y="658"/>
                </a:moveTo>
                <a:cubicBezTo>
                  <a:pt x="2047" y="659"/>
                  <a:pt x="2047" y="658"/>
                  <a:pt x="2047" y="659"/>
                </a:cubicBezTo>
                <a:cubicBezTo>
                  <a:pt x="2047" y="659"/>
                  <a:pt x="2047" y="660"/>
                  <a:pt x="2047" y="660"/>
                </a:cubicBezTo>
                <a:cubicBezTo>
                  <a:pt x="2047" y="660"/>
                  <a:pt x="2047" y="660"/>
                  <a:pt x="2047" y="660"/>
                </a:cubicBezTo>
                <a:cubicBezTo>
                  <a:pt x="2047" y="659"/>
                  <a:pt x="2047" y="659"/>
                  <a:pt x="2048" y="659"/>
                </a:cubicBezTo>
                <a:cubicBezTo>
                  <a:pt x="2048" y="658"/>
                  <a:pt x="2048" y="658"/>
                  <a:pt x="2047" y="658"/>
                </a:cubicBezTo>
                <a:close/>
                <a:moveTo>
                  <a:pt x="2046" y="660"/>
                </a:moveTo>
                <a:cubicBezTo>
                  <a:pt x="2047" y="660"/>
                  <a:pt x="2047" y="659"/>
                  <a:pt x="2046" y="659"/>
                </a:cubicBezTo>
                <a:cubicBezTo>
                  <a:pt x="2046" y="659"/>
                  <a:pt x="2046" y="660"/>
                  <a:pt x="2046" y="660"/>
                </a:cubicBezTo>
                <a:close/>
                <a:moveTo>
                  <a:pt x="2046" y="660"/>
                </a:moveTo>
                <a:cubicBezTo>
                  <a:pt x="2046" y="660"/>
                  <a:pt x="2045" y="660"/>
                  <a:pt x="2046" y="659"/>
                </a:cubicBezTo>
                <a:cubicBezTo>
                  <a:pt x="2046" y="659"/>
                  <a:pt x="2046" y="659"/>
                  <a:pt x="2046" y="659"/>
                </a:cubicBezTo>
                <a:cubicBezTo>
                  <a:pt x="2045" y="660"/>
                  <a:pt x="2045" y="660"/>
                  <a:pt x="2045" y="660"/>
                </a:cubicBezTo>
                <a:cubicBezTo>
                  <a:pt x="2045" y="660"/>
                  <a:pt x="2046" y="660"/>
                  <a:pt x="2045" y="660"/>
                </a:cubicBezTo>
                <a:cubicBezTo>
                  <a:pt x="2045" y="661"/>
                  <a:pt x="2045" y="661"/>
                  <a:pt x="2045" y="661"/>
                </a:cubicBezTo>
                <a:cubicBezTo>
                  <a:pt x="2046" y="661"/>
                  <a:pt x="2046" y="660"/>
                  <a:pt x="2046" y="660"/>
                </a:cubicBezTo>
                <a:close/>
                <a:moveTo>
                  <a:pt x="2044" y="660"/>
                </a:moveTo>
                <a:cubicBezTo>
                  <a:pt x="2044" y="660"/>
                  <a:pt x="2044" y="660"/>
                  <a:pt x="2044" y="659"/>
                </a:cubicBezTo>
                <a:cubicBezTo>
                  <a:pt x="2044" y="659"/>
                  <a:pt x="2044" y="659"/>
                  <a:pt x="2044" y="659"/>
                </a:cubicBezTo>
                <a:cubicBezTo>
                  <a:pt x="2044" y="659"/>
                  <a:pt x="2043" y="659"/>
                  <a:pt x="2043" y="659"/>
                </a:cubicBezTo>
                <a:cubicBezTo>
                  <a:pt x="2043" y="660"/>
                  <a:pt x="2042" y="660"/>
                  <a:pt x="2042" y="660"/>
                </a:cubicBezTo>
                <a:cubicBezTo>
                  <a:pt x="2041" y="660"/>
                  <a:pt x="2041" y="660"/>
                  <a:pt x="2041" y="660"/>
                </a:cubicBezTo>
                <a:cubicBezTo>
                  <a:pt x="2041" y="660"/>
                  <a:pt x="2040" y="660"/>
                  <a:pt x="2040" y="660"/>
                </a:cubicBezTo>
                <a:cubicBezTo>
                  <a:pt x="2039" y="660"/>
                  <a:pt x="2039" y="661"/>
                  <a:pt x="2039" y="661"/>
                </a:cubicBezTo>
                <a:cubicBezTo>
                  <a:pt x="2039" y="661"/>
                  <a:pt x="2039" y="661"/>
                  <a:pt x="2039" y="661"/>
                </a:cubicBezTo>
                <a:cubicBezTo>
                  <a:pt x="2040" y="660"/>
                  <a:pt x="2040" y="660"/>
                  <a:pt x="2040" y="660"/>
                </a:cubicBezTo>
                <a:cubicBezTo>
                  <a:pt x="2041" y="660"/>
                  <a:pt x="2041" y="660"/>
                  <a:pt x="2042" y="660"/>
                </a:cubicBezTo>
                <a:cubicBezTo>
                  <a:pt x="2042" y="660"/>
                  <a:pt x="2043" y="660"/>
                  <a:pt x="2043" y="660"/>
                </a:cubicBezTo>
                <a:cubicBezTo>
                  <a:pt x="2043" y="659"/>
                  <a:pt x="2044" y="659"/>
                  <a:pt x="2044" y="659"/>
                </a:cubicBezTo>
                <a:cubicBezTo>
                  <a:pt x="2044" y="659"/>
                  <a:pt x="2044" y="659"/>
                  <a:pt x="2044" y="660"/>
                </a:cubicBezTo>
                <a:close/>
                <a:moveTo>
                  <a:pt x="2037" y="661"/>
                </a:moveTo>
                <a:cubicBezTo>
                  <a:pt x="2037" y="661"/>
                  <a:pt x="2037" y="662"/>
                  <a:pt x="2038" y="662"/>
                </a:cubicBezTo>
                <a:cubicBezTo>
                  <a:pt x="2038" y="662"/>
                  <a:pt x="2038" y="662"/>
                  <a:pt x="2038" y="662"/>
                </a:cubicBezTo>
                <a:cubicBezTo>
                  <a:pt x="2037" y="661"/>
                  <a:pt x="2037" y="661"/>
                  <a:pt x="2037" y="661"/>
                </a:cubicBezTo>
                <a:close/>
                <a:moveTo>
                  <a:pt x="2037" y="663"/>
                </a:moveTo>
                <a:cubicBezTo>
                  <a:pt x="2037" y="662"/>
                  <a:pt x="2036" y="662"/>
                  <a:pt x="2037" y="662"/>
                </a:cubicBezTo>
                <a:cubicBezTo>
                  <a:pt x="2037" y="661"/>
                  <a:pt x="2037" y="661"/>
                  <a:pt x="2036" y="661"/>
                </a:cubicBezTo>
                <a:cubicBezTo>
                  <a:pt x="2036" y="662"/>
                  <a:pt x="2036" y="662"/>
                  <a:pt x="2036" y="662"/>
                </a:cubicBezTo>
                <a:cubicBezTo>
                  <a:pt x="2036" y="662"/>
                  <a:pt x="2037" y="663"/>
                  <a:pt x="2037" y="663"/>
                </a:cubicBezTo>
                <a:cubicBezTo>
                  <a:pt x="2036" y="663"/>
                  <a:pt x="2036" y="662"/>
                  <a:pt x="2036" y="663"/>
                </a:cubicBezTo>
                <a:cubicBezTo>
                  <a:pt x="2036" y="663"/>
                  <a:pt x="2037" y="664"/>
                  <a:pt x="2037" y="664"/>
                </a:cubicBezTo>
                <a:cubicBezTo>
                  <a:pt x="2037" y="663"/>
                  <a:pt x="2037" y="663"/>
                  <a:pt x="2037" y="663"/>
                </a:cubicBezTo>
                <a:cubicBezTo>
                  <a:pt x="2037" y="663"/>
                  <a:pt x="2037" y="663"/>
                  <a:pt x="2037" y="663"/>
                </a:cubicBezTo>
                <a:close/>
                <a:moveTo>
                  <a:pt x="2037" y="660"/>
                </a:moveTo>
                <a:cubicBezTo>
                  <a:pt x="2037" y="660"/>
                  <a:pt x="2037" y="660"/>
                  <a:pt x="2037" y="660"/>
                </a:cubicBezTo>
                <a:cubicBezTo>
                  <a:pt x="2037" y="660"/>
                  <a:pt x="2037" y="660"/>
                  <a:pt x="2037" y="660"/>
                </a:cubicBezTo>
                <a:close/>
                <a:moveTo>
                  <a:pt x="2037" y="659"/>
                </a:moveTo>
                <a:cubicBezTo>
                  <a:pt x="2037" y="659"/>
                  <a:pt x="2037" y="659"/>
                  <a:pt x="2037" y="659"/>
                </a:cubicBezTo>
                <a:cubicBezTo>
                  <a:pt x="2037" y="659"/>
                  <a:pt x="2037" y="659"/>
                  <a:pt x="2037" y="659"/>
                </a:cubicBezTo>
                <a:cubicBezTo>
                  <a:pt x="2037" y="659"/>
                  <a:pt x="2037" y="659"/>
                  <a:pt x="2037" y="659"/>
                </a:cubicBezTo>
                <a:close/>
                <a:moveTo>
                  <a:pt x="2036" y="658"/>
                </a:moveTo>
                <a:cubicBezTo>
                  <a:pt x="2036" y="658"/>
                  <a:pt x="2036" y="659"/>
                  <a:pt x="2036" y="659"/>
                </a:cubicBezTo>
                <a:cubicBezTo>
                  <a:pt x="2036" y="659"/>
                  <a:pt x="2036" y="658"/>
                  <a:pt x="2036" y="658"/>
                </a:cubicBezTo>
                <a:close/>
                <a:moveTo>
                  <a:pt x="2038" y="657"/>
                </a:moveTo>
                <a:cubicBezTo>
                  <a:pt x="2039" y="657"/>
                  <a:pt x="2039" y="657"/>
                  <a:pt x="2039" y="656"/>
                </a:cubicBezTo>
                <a:cubicBezTo>
                  <a:pt x="2039" y="656"/>
                  <a:pt x="2039" y="656"/>
                  <a:pt x="2039" y="657"/>
                </a:cubicBezTo>
                <a:cubicBezTo>
                  <a:pt x="2039" y="657"/>
                  <a:pt x="2040" y="657"/>
                  <a:pt x="2040" y="656"/>
                </a:cubicBezTo>
                <a:cubicBezTo>
                  <a:pt x="2040" y="656"/>
                  <a:pt x="2040" y="656"/>
                  <a:pt x="2041" y="656"/>
                </a:cubicBezTo>
                <a:cubicBezTo>
                  <a:pt x="2041" y="656"/>
                  <a:pt x="2041" y="656"/>
                  <a:pt x="2041" y="655"/>
                </a:cubicBezTo>
                <a:cubicBezTo>
                  <a:pt x="2041" y="655"/>
                  <a:pt x="2041" y="655"/>
                  <a:pt x="2041" y="655"/>
                </a:cubicBezTo>
                <a:cubicBezTo>
                  <a:pt x="2040" y="656"/>
                  <a:pt x="2040" y="656"/>
                  <a:pt x="2040" y="656"/>
                </a:cubicBezTo>
                <a:cubicBezTo>
                  <a:pt x="2040" y="656"/>
                  <a:pt x="2040" y="656"/>
                  <a:pt x="2039" y="656"/>
                </a:cubicBezTo>
                <a:cubicBezTo>
                  <a:pt x="2039" y="656"/>
                  <a:pt x="2039" y="656"/>
                  <a:pt x="2039" y="656"/>
                </a:cubicBezTo>
                <a:cubicBezTo>
                  <a:pt x="2039" y="656"/>
                  <a:pt x="2038" y="657"/>
                  <a:pt x="2038" y="657"/>
                </a:cubicBezTo>
                <a:cubicBezTo>
                  <a:pt x="2038" y="657"/>
                  <a:pt x="2037" y="657"/>
                  <a:pt x="2037" y="657"/>
                </a:cubicBezTo>
                <a:cubicBezTo>
                  <a:pt x="2037" y="658"/>
                  <a:pt x="2038" y="658"/>
                  <a:pt x="2038" y="657"/>
                </a:cubicBezTo>
                <a:close/>
                <a:moveTo>
                  <a:pt x="2039" y="659"/>
                </a:moveTo>
                <a:cubicBezTo>
                  <a:pt x="2039" y="659"/>
                  <a:pt x="2039" y="658"/>
                  <a:pt x="2039" y="658"/>
                </a:cubicBezTo>
                <a:cubicBezTo>
                  <a:pt x="2039" y="657"/>
                  <a:pt x="2040" y="657"/>
                  <a:pt x="2039" y="657"/>
                </a:cubicBezTo>
                <a:cubicBezTo>
                  <a:pt x="2039" y="657"/>
                  <a:pt x="2039" y="657"/>
                  <a:pt x="2039" y="658"/>
                </a:cubicBezTo>
                <a:cubicBezTo>
                  <a:pt x="2039" y="658"/>
                  <a:pt x="2039" y="658"/>
                  <a:pt x="2039" y="658"/>
                </a:cubicBezTo>
                <a:cubicBezTo>
                  <a:pt x="2038" y="657"/>
                  <a:pt x="2038" y="658"/>
                  <a:pt x="2038" y="658"/>
                </a:cubicBezTo>
                <a:cubicBezTo>
                  <a:pt x="2038" y="658"/>
                  <a:pt x="2038" y="659"/>
                  <a:pt x="2038" y="659"/>
                </a:cubicBezTo>
                <a:cubicBezTo>
                  <a:pt x="2038" y="659"/>
                  <a:pt x="2038" y="658"/>
                  <a:pt x="2039" y="658"/>
                </a:cubicBezTo>
                <a:cubicBezTo>
                  <a:pt x="2039" y="658"/>
                  <a:pt x="2039" y="658"/>
                  <a:pt x="2039" y="659"/>
                </a:cubicBezTo>
                <a:cubicBezTo>
                  <a:pt x="2039" y="659"/>
                  <a:pt x="2039" y="659"/>
                  <a:pt x="2039" y="659"/>
                </a:cubicBezTo>
                <a:cubicBezTo>
                  <a:pt x="2038" y="660"/>
                  <a:pt x="2039" y="660"/>
                  <a:pt x="2039" y="659"/>
                </a:cubicBezTo>
                <a:close/>
                <a:moveTo>
                  <a:pt x="2041" y="667"/>
                </a:moveTo>
                <a:cubicBezTo>
                  <a:pt x="2040" y="667"/>
                  <a:pt x="2040" y="667"/>
                  <a:pt x="2040" y="668"/>
                </a:cubicBezTo>
                <a:cubicBezTo>
                  <a:pt x="2040" y="668"/>
                  <a:pt x="2041" y="668"/>
                  <a:pt x="2041" y="668"/>
                </a:cubicBezTo>
                <a:cubicBezTo>
                  <a:pt x="2041" y="668"/>
                  <a:pt x="2042" y="668"/>
                  <a:pt x="2042" y="667"/>
                </a:cubicBezTo>
                <a:cubicBezTo>
                  <a:pt x="2042" y="667"/>
                  <a:pt x="2042" y="667"/>
                  <a:pt x="2042" y="667"/>
                </a:cubicBezTo>
                <a:cubicBezTo>
                  <a:pt x="2042" y="667"/>
                  <a:pt x="2041" y="667"/>
                  <a:pt x="2041" y="668"/>
                </a:cubicBezTo>
                <a:cubicBezTo>
                  <a:pt x="2040" y="668"/>
                  <a:pt x="2041" y="667"/>
                  <a:pt x="2041" y="667"/>
                </a:cubicBezTo>
                <a:cubicBezTo>
                  <a:pt x="2041" y="667"/>
                  <a:pt x="2041" y="667"/>
                  <a:pt x="2041" y="667"/>
                </a:cubicBezTo>
                <a:close/>
                <a:moveTo>
                  <a:pt x="2038" y="668"/>
                </a:moveTo>
                <a:cubicBezTo>
                  <a:pt x="2038" y="668"/>
                  <a:pt x="2038" y="668"/>
                  <a:pt x="2038" y="668"/>
                </a:cubicBezTo>
                <a:cubicBezTo>
                  <a:pt x="2038" y="669"/>
                  <a:pt x="2039" y="669"/>
                  <a:pt x="2039" y="668"/>
                </a:cubicBezTo>
                <a:cubicBezTo>
                  <a:pt x="2039" y="668"/>
                  <a:pt x="2039" y="667"/>
                  <a:pt x="2038" y="668"/>
                </a:cubicBezTo>
                <a:close/>
                <a:moveTo>
                  <a:pt x="2041" y="669"/>
                </a:moveTo>
                <a:cubicBezTo>
                  <a:pt x="2041" y="669"/>
                  <a:pt x="2041" y="669"/>
                  <a:pt x="2041" y="670"/>
                </a:cubicBezTo>
                <a:cubicBezTo>
                  <a:pt x="2041" y="670"/>
                  <a:pt x="2041" y="670"/>
                  <a:pt x="2042" y="670"/>
                </a:cubicBezTo>
                <a:cubicBezTo>
                  <a:pt x="2042" y="670"/>
                  <a:pt x="2042" y="669"/>
                  <a:pt x="2042" y="669"/>
                </a:cubicBezTo>
                <a:cubicBezTo>
                  <a:pt x="2042" y="669"/>
                  <a:pt x="2041" y="669"/>
                  <a:pt x="2041" y="669"/>
                </a:cubicBezTo>
                <a:close/>
                <a:moveTo>
                  <a:pt x="2043" y="670"/>
                </a:moveTo>
                <a:cubicBezTo>
                  <a:pt x="2043" y="670"/>
                  <a:pt x="2043" y="670"/>
                  <a:pt x="2044" y="670"/>
                </a:cubicBezTo>
                <a:cubicBezTo>
                  <a:pt x="2044" y="670"/>
                  <a:pt x="2044" y="670"/>
                  <a:pt x="2044" y="670"/>
                </a:cubicBezTo>
                <a:cubicBezTo>
                  <a:pt x="2043" y="670"/>
                  <a:pt x="2043" y="670"/>
                  <a:pt x="2043" y="670"/>
                </a:cubicBezTo>
                <a:cubicBezTo>
                  <a:pt x="2043" y="671"/>
                  <a:pt x="2043" y="671"/>
                  <a:pt x="2043" y="671"/>
                </a:cubicBezTo>
                <a:cubicBezTo>
                  <a:pt x="2043" y="671"/>
                  <a:pt x="2043" y="671"/>
                  <a:pt x="2042" y="671"/>
                </a:cubicBezTo>
                <a:cubicBezTo>
                  <a:pt x="2042" y="671"/>
                  <a:pt x="2042" y="671"/>
                  <a:pt x="2042" y="671"/>
                </a:cubicBezTo>
                <a:cubicBezTo>
                  <a:pt x="2042" y="670"/>
                  <a:pt x="2041" y="671"/>
                  <a:pt x="2041" y="671"/>
                </a:cubicBezTo>
                <a:cubicBezTo>
                  <a:pt x="2041" y="671"/>
                  <a:pt x="2041" y="671"/>
                  <a:pt x="2041" y="671"/>
                </a:cubicBezTo>
                <a:cubicBezTo>
                  <a:pt x="2040" y="672"/>
                  <a:pt x="2040" y="672"/>
                  <a:pt x="2040" y="672"/>
                </a:cubicBezTo>
                <a:cubicBezTo>
                  <a:pt x="2039" y="672"/>
                  <a:pt x="2039" y="672"/>
                  <a:pt x="2039" y="672"/>
                </a:cubicBezTo>
                <a:cubicBezTo>
                  <a:pt x="2039" y="672"/>
                  <a:pt x="2039" y="673"/>
                  <a:pt x="2040" y="673"/>
                </a:cubicBezTo>
                <a:cubicBezTo>
                  <a:pt x="2040" y="673"/>
                  <a:pt x="2041" y="673"/>
                  <a:pt x="2041" y="672"/>
                </a:cubicBezTo>
                <a:cubicBezTo>
                  <a:pt x="2041" y="672"/>
                  <a:pt x="2041" y="672"/>
                  <a:pt x="2041" y="672"/>
                </a:cubicBezTo>
                <a:cubicBezTo>
                  <a:pt x="2042" y="672"/>
                  <a:pt x="2042" y="672"/>
                  <a:pt x="2042" y="672"/>
                </a:cubicBezTo>
                <a:cubicBezTo>
                  <a:pt x="2043" y="672"/>
                  <a:pt x="2043" y="671"/>
                  <a:pt x="2043" y="671"/>
                </a:cubicBezTo>
                <a:cubicBezTo>
                  <a:pt x="2043" y="671"/>
                  <a:pt x="2044" y="670"/>
                  <a:pt x="2044" y="670"/>
                </a:cubicBezTo>
                <a:cubicBezTo>
                  <a:pt x="2044" y="670"/>
                  <a:pt x="2044" y="669"/>
                  <a:pt x="2044" y="669"/>
                </a:cubicBezTo>
                <a:cubicBezTo>
                  <a:pt x="2043" y="669"/>
                  <a:pt x="2043" y="670"/>
                  <a:pt x="2043" y="670"/>
                </a:cubicBezTo>
                <a:close/>
                <a:moveTo>
                  <a:pt x="2044" y="668"/>
                </a:moveTo>
                <a:cubicBezTo>
                  <a:pt x="2043" y="669"/>
                  <a:pt x="2043" y="669"/>
                  <a:pt x="2044" y="669"/>
                </a:cubicBezTo>
                <a:cubicBezTo>
                  <a:pt x="2044" y="669"/>
                  <a:pt x="2044" y="668"/>
                  <a:pt x="2044" y="668"/>
                </a:cubicBezTo>
                <a:close/>
                <a:moveTo>
                  <a:pt x="2050" y="672"/>
                </a:moveTo>
                <a:cubicBezTo>
                  <a:pt x="2050" y="672"/>
                  <a:pt x="2050" y="673"/>
                  <a:pt x="2050" y="673"/>
                </a:cubicBezTo>
                <a:cubicBezTo>
                  <a:pt x="2050" y="673"/>
                  <a:pt x="2051" y="673"/>
                  <a:pt x="2051" y="672"/>
                </a:cubicBezTo>
                <a:cubicBezTo>
                  <a:pt x="2051" y="672"/>
                  <a:pt x="2050" y="672"/>
                  <a:pt x="2050" y="672"/>
                </a:cubicBezTo>
                <a:close/>
                <a:moveTo>
                  <a:pt x="2052" y="668"/>
                </a:moveTo>
                <a:cubicBezTo>
                  <a:pt x="2051" y="668"/>
                  <a:pt x="2051" y="668"/>
                  <a:pt x="2051" y="669"/>
                </a:cubicBezTo>
                <a:cubicBezTo>
                  <a:pt x="2052" y="669"/>
                  <a:pt x="2052" y="669"/>
                  <a:pt x="2052" y="669"/>
                </a:cubicBezTo>
                <a:cubicBezTo>
                  <a:pt x="2052" y="669"/>
                  <a:pt x="2053" y="667"/>
                  <a:pt x="2052" y="668"/>
                </a:cubicBezTo>
                <a:close/>
                <a:moveTo>
                  <a:pt x="2054" y="671"/>
                </a:moveTo>
                <a:cubicBezTo>
                  <a:pt x="2053" y="671"/>
                  <a:pt x="2053" y="670"/>
                  <a:pt x="2053" y="671"/>
                </a:cubicBezTo>
                <a:cubicBezTo>
                  <a:pt x="2052" y="671"/>
                  <a:pt x="2052" y="671"/>
                  <a:pt x="2053" y="671"/>
                </a:cubicBezTo>
                <a:cubicBezTo>
                  <a:pt x="2053" y="671"/>
                  <a:pt x="2054" y="671"/>
                  <a:pt x="2054" y="671"/>
                </a:cubicBezTo>
                <a:close/>
                <a:moveTo>
                  <a:pt x="2056" y="654"/>
                </a:moveTo>
                <a:cubicBezTo>
                  <a:pt x="2056" y="654"/>
                  <a:pt x="2056" y="653"/>
                  <a:pt x="2056" y="654"/>
                </a:cubicBezTo>
                <a:cubicBezTo>
                  <a:pt x="2055" y="654"/>
                  <a:pt x="2055" y="654"/>
                  <a:pt x="2054" y="655"/>
                </a:cubicBezTo>
                <a:cubicBezTo>
                  <a:pt x="2054" y="655"/>
                  <a:pt x="2053" y="655"/>
                  <a:pt x="2053" y="655"/>
                </a:cubicBezTo>
                <a:cubicBezTo>
                  <a:pt x="2053" y="655"/>
                  <a:pt x="2053" y="655"/>
                  <a:pt x="2054" y="654"/>
                </a:cubicBezTo>
                <a:cubicBezTo>
                  <a:pt x="2054" y="654"/>
                  <a:pt x="2055" y="653"/>
                  <a:pt x="2056" y="652"/>
                </a:cubicBezTo>
                <a:cubicBezTo>
                  <a:pt x="2056" y="652"/>
                  <a:pt x="2056" y="652"/>
                  <a:pt x="2055" y="652"/>
                </a:cubicBezTo>
                <a:cubicBezTo>
                  <a:pt x="2055" y="652"/>
                  <a:pt x="2054" y="652"/>
                  <a:pt x="2054" y="652"/>
                </a:cubicBezTo>
                <a:cubicBezTo>
                  <a:pt x="2053" y="652"/>
                  <a:pt x="2053" y="653"/>
                  <a:pt x="2052" y="653"/>
                </a:cubicBezTo>
                <a:cubicBezTo>
                  <a:pt x="2052" y="653"/>
                  <a:pt x="2051" y="653"/>
                  <a:pt x="2051" y="653"/>
                </a:cubicBezTo>
                <a:cubicBezTo>
                  <a:pt x="2050" y="654"/>
                  <a:pt x="2050" y="654"/>
                  <a:pt x="2050" y="654"/>
                </a:cubicBezTo>
                <a:cubicBezTo>
                  <a:pt x="2049" y="654"/>
                  <a:pt x="2049" y="655"/>
                  <a:pt x="2048" y="655"/>
                </a:cubicBezTo>
                <a:cubicBezTo>
                  <a:pt x="2048" y="655"/>
                  <a:pt x="2048" y="655"/>
                  <a:pt x="2047" y="655"/>
                </a:cubicBezTo>
                <a:cubicBezTo>
                  <a:pt x="2047" y="655"/>
                  <a:pt x="2047" y="655"/>
                  <a:pt x="2047" y="655"/>
                </a:cubicBezTo>
                <a:cubicBezTo>
                  <a:pt x="2047" y="655"/>
                  <a:pt x="2047" y="654"/>
                  <a:pt x="2048" y="654"/>
                </a:cubicBezTo>
                <a:cubicBezTo>
                  <a:pt x="2048" y="654"/>
                  <a:pt x="2047" y="654"/>
                  <a:pt x="2047" y="655"/>
                </a:cubicBezTo>
                <a:cubicBezTo>
                  <a:pt x="2046" y="655"/>
                  <a:pt x="2046" y="655"/>
                  <a:pt x="2046" y="656"/>
                </a:cubicBezTo>
                <a:cubicBezTo>
                  <a:pt x="2046" y="656"/>
                  <a:pt x="2046" y="656"/>
                  <a:pt x="2046" y="656"/>
                </a:cubicBezTo>
                <a:cubicBezTo>
                  <a:pt x="2047" y="656"/>
                  <a:pt x="2047" y="656"/>
                  <a:pt x="2047" y="656"/>
                </a:cubicBezTo>
                <a:cubicBezTo>
                  <a:pt x="2047" y="657"/>
                  <a:pt x="2047" y="657"/>
                  <a:pt x="2047" y="657"/>
                </a:cubicBezTo>
                <a:cubicBezTo>
                  <a:pt x="2047" y="657"/>
                  <a:pt x="2047" y="657"/>
                  <a:pt x="2047" y="657"/>
                </a:cubicBezTo>
                <a:cubicBezTo>
                  <a:pt x="2047" y="657"/>
                  <a:pt x="2047" y="658"/>
                  <a:pt x="2048" y="657"/>
                </a:cubicBezTo>
                <a:cubicBezTo>
                  <a:pt x="2048" y="657"/>
                  <a:pt x="2048" y="657"/>
                  <a:pt x="2048" y="657"/>
                </a:cubicBezTo>
                <a:cubicBezTo>
                  <a:pt x="2049" y="657"/>
                  <a:pt x="2049" y="656"/>
                  <a:pt x="2049" y="657"/>
                </a:cubicBezTo>
                <a:cubicBezTo>
                  <a:pt x="2049" y="657"/>
                  <a:pt x="2050" y="656"/>
                  <a:pt x="2050" y="656"/>
                </a:cubicBezTo>
                <a:cubicBezTo>
                  <a:pt x="2050" y="656"/>
                  <a:pt x="2051" y="655"/>
                  <a:pt x="2051" y="655"/>
                </a:cubicBezTo>
                <a:cubicBezTo>
                  <a:pt x="2051" y="655"/>
                  <a:pt x="2051" y="656"/>
                  <a:pt x="2051" y="656"/>
                </a:cubicBezTo>
                <a:cubicBezTo>
                  <a:pt x="2051" y="657"/>
                  <a:pt x="2052" y="656"/>
                  <a:pt x="2052" y="656"/>
                </a:cubicBezTo>
                <a:cubicBezTo>
                  <a:pt x="2053" y="656"/>
                  <a:pt x="2053" y="656"/>
                  <a:pt x="2053" y="656"/>
                </a:cubicBezTo>
                <a:cubicBezTo>
                  <a:pt x="2054" y="656"/>
                  <a:pt x="2054" y="656"/>
                  <a:pt x="2054" y="656"/>
                </a:cubicBezTo>
                <a:cubicBezTo>
                  <a:pt x="2055" y="656"/>
                  <a:pt x="2055" y="656"/>
                  <a:pt x="2055" y="656"/>
                </a:cubicBezTo>
                <a:cubicBezTo>
                  <a:pt x="2055" y="656"/>
                  <a:pt x="2055" y="656"/>
                  <a:pt x="2055" y="656"/>
                </a:cubicBezTo>
                <a:cubicBezTo>
                  <a:pt x="2054" y="656"/>
                  <a:pt x="2055" y="655"/>
                  <a:pt x="2055" y="655"/>
                </a:cubicBezTo>
                <a:cubicBezTo>
                  <a:pt x="2055" y="655"/>
                  <a:pt x="2055" y="655"/>
                  <a:pt x="2056" y="654"/>
                </a:cubicBezTo>
                <a:close/>
                <a:moveTo>
                  <a:pt x="2050" y="658"/>
                </a:moveTo>
                <a:cubicBezTo>
                  <a:pt x="2050" y="658"/>
                  <a:pt x="2049" y="658"/>
                  <a:pt x="2050" y="657"/>
                </a:cubicBezTo>
                <a:cubicBezTo>
                  <a:pt x="2050" y="657"/>
                  <a:pt x="2050" y="657"/>
                  <a:pt x="2050" y="657"/>
                </a:cubicBezTo>
                <a:cubicBezTo>
                  <a:pt x="2050" y="656"/>
                  <a:pt x="2050" y="656"/>
                  <a:pt x="2050" y="656"/>
                </a:cubicBezTo>
                <a:cubicBezTo>
                  <a:pt x="2050" y="656"/>
                  <a:pt x="2050" y="657"/>
                  <a:pt x="2050" y="657"/>
                </a:cubicBezTo>
                <a:cubicBezTo>
                  <a:pt x="2049" y="657"/>
                  <a:pt x="2049" y="657"/>
                  <a:pt x="2049" y="657"/>
                </a:cubicBezTo>
                <a:cubicBezTo>
                  <a:pt x="2049" y="658"/>
                  <a:pt x="2049" y="658"/>
                  <a:pt x="2049" y="658"/>
                </a:cubicBezTo>
                <a:cubicBezTo>
                  <a:pt x="2049" y="657"/>
                  <a:pt x="2049" y="657"/>
                  <a:pt x="2049" y="658"/>
                </a:cubicBezTo>
                <a:cubicBezTo>
                  <a:pt x="2048" y="658"/>
                  <a:pt x="2048" y="658"/>
                  <a:pt x="2048" y="658"/>
                </a:cubicBezTo>
                <a:cubicBezTo>
                  <a:pt x="2048" y="658"/>
                  <a:pt x="2048" y="658"/>
                  <a:pt x="2049" y="658"/>
                </a:cubicBezTo>
                <a:cubicBezTo>
                  <a:pt x="2049" y="658"/>
                  <a:pt x="2049" y="658"/>
                  <a:pt x="2050" y="658"/>
                </a:cubicBezTo>
                <a:close/>
                <a:moveTo>
                  <a:pt x="2046" y="653"/>
                </a:moveTo>
                <a:cubicBezTo>
                  <a:pt x="2047" y="653"/>
                  <a:pt x="2047" y="653"/>
                  <a:pt x="2047" y="653"/>
                </a:cubicBezTo>
                <a:cubicBezTo>
                  <a:pt x="2047" y="653"/>
                  <a:pt x="2047" y="652"/>
                  <a:pt x="2047" y="653"/>
                </a:cubicBezTo>
                <a:cubicBezTo>
                  <a:pt x="2046" y="653"/>
                  <a:pt x="2046" y="653"/>
                  <a:pt x="2046" y="653"/>
                </a:cubicBezTo>
                <a:cubicBezTo>
                  <a:pt x="2045" y="654"/>
                  <a:pt x="2045" y="654"/>
                  <a:pt x="2045" y="654"/>
                </a:cubicBezTo>
                <a:cubicBezTo>
                  <a:pt x="2046" y="654"/>
                  <a:pt x="2046" y="654"/>
                  <a:pt x="2046" y="653"/>
                </a:cubicBezTo>
                <a:close/>
                <a:moveTo>
                  <a:pt x="2049" y="653"/>
                </a:moveTo>
                <a:cubicBezTo>
                  <a:pt x="2049" y="653"/>
                  <a:pt x="2050" y="653"/>
                  <a:pt x="2050" y="653"/>
                </a:cubicBezTo>
                <a:cubicBezTo>
                  <a:pt x="2051" y="652"/>
                  <a:pt x="2051" y="652"/>
                  <a:pt x="2051" y="652"/>
                </a:cubicBezTo>
                <a:cubicBezTo>
                  <a:pt x="2052" y="652"/>
                  <a:pt x="2052" y="652"/>
                  <a:pt x="2053" y="652"/>
                </a:cubicBezTo>
                <a:cubicBezTo>
                  <a:pt x="2053" y="652"/>
                  <a:pt x="2053" y="652"/>
                  <a:pt x="2054" y="652"/>
                </a:cubicBezTo>
                <a:cubicBezTo>
                  <a:pt x="2054" y="652"/>
                  <a:pt x="2055" y="652"/>
                  <a:pt x="2055" y="652"/>
                </a:cubicBezTo>
                <a:cubicBezTo>
                  <a:pt x="2056" y="652"/>
                  <a:pt x="2056" y="652"/>
                  <a:pt x="2056" y="652"/>
                </a:cubicBezTo>
                <a:cubicBezTo>
                  <a:pt x="2056" y="652"/>
                  <a:pt x="2056" y="652"/>
                  <a:pt x="2057" y="652"/>
                </a:cubicBezTo>
                <a:cubicBezTo>
                  <a:pt x="2057" y="651"/>
                  <a:pt x="2056" y="651"/>
                  <a:pt x="2056" y="651"/>
                </a:cubicBezTo>
                <a:cubicBezTo>
                  <a:pt x="2056" y="651"/>
                  <a:pt x="2055" y="651"/>
                  <a:pt x="2055" y="651"/>
                </a:cubicBezTo>
                <a:cubicBezTo>
                  <a:pt x="2054" y="651"/>
                  <a:pt x="2054" y="651"/>
                  <a:pt x="2054" y="651"/>
                </a:cubicBezTo>
                <a:cubicBezTo>
                  <a:pt x="2053" y="651"/>
                  <a:pt x="2053" y="652"/>
                  <a:pt x="2052" y="652"/>
                </a:cubicBezTo>
                <a:cubicBezTo>
                  <a:pt x="2052" y="652"/>
                  <a:pt x="2052" y="652"/>
                  <a:pt x="2052" y="652"/>
                </a:cubicBezTo>
                <a:cubicBezTo>
                  <a:pt x="2051" y="652"/>
                  <a:pt x="2051" y="652"/>
                  <a:pt x="2051" y="652"/>
                </a:cubicBezTo>
                <a:cubicBezTo>
                  <a:pt x="2050" y="652"/>
                  <a:pt x="2049" y="652"/>
                  <a:pt x="2049" y="652"/>
                </a:cubicBezTo>
                <a:cubicBezTo>
                  <a:pt x="2049" y="652"/>
                  <a:pt x="2048" y="653"/>
                  <a:pt x="2049" y="653"/>
                </a:cubicBezTo>
                <a:close/>
                <a:moveTo>
                  <a:pt x="2050" y="653"/>
                </a:moveTo>
                <a:cubicBezTo>
                  <a:pt x="2050" y="653"/>
                  <a:pt x="2049" y="653"/>
                  <a:pt x="2049" y="653"/>
                </a:cubicBezTo>
                <a:cubicBezTo>
                  <a:pt x="2049" y="654"/>
                  <a:pt x="2048" y="654"/>
                  <a:pt x="2048" y="654"/>
                </a:cubicBezTo>
                <a:cubicBezTo>
                  <a:pt x="2048" y="654"/>
                  <a:pt x="2048" y="655"/>
                  <a:pt x="2048" y="654"/>
                </a:cubicBezTo>
                <a:cubicBezTo>
                  <a:pt x="2049" y="654"/>
                  <a:pt x="2049" y="654"/>
                  <a:pt x="2049" y="654"/>
                </a:cubicBezTo>
                <a:cubicBezTo>
                  <a:pt x="2050" y="653"/>
                  <a:pt x="2050" y="653"/>
                  <a:pt x="2050" y="653"/>
                </a:cubicBezTo>
                <a:cubicBezTo>
                  <a:pt x="2051" y="653"/>
                  <a:pt x="2051" y="653"/>
                  <a:pt x="2051" y="653"/>
                </a:cubicBezTo>
                <a:cubicBezTo>
                  <a:pt x="2052" y="653"/>
                  <a:pt x="2052" y="653"/>
                  <a:pt x="2051" y="653"/>
                </a:cubicBezTo>
                <a:cubicBezTo>
                  <a:pt x="2051" y="653"/>
                  <a:pt x="2051" y="653"/>
                  <a:pt x="2050" y="653"/>
                </a:cubicBezTo>
                <a:close/>
                <a:moveTo>
                  <a:pt x="2056" y="655"/>
                </a:moveTo>
                <a:cubicBezTo>
                  <a:pt x="2056" y="655"/>
                  <a:pt x="2056" y="655"/>
                  <a:pt x="2057" y="655"/>
                </a:cubicBezTo>
                <a:cubicBezTo>
                  <a:pt x="2057" y="655"/>
                  <a:pt x="2057" y="655"/>
                  <a:pt x="2057" y="655"/>
                </a:cubicBezTo>
                <a:cubicBezTo>
                  <a:pt x="2057" y="655"/>
                  <a:pt x="2057" y="655"/>
                  <a:pt x="2056" y="655"/>
                </a:cubicBezTo>
                <a:close/>
                <a:moveTo>
                  <a:pt x="2056" y="656"/>
                </a:moveTo>
                <a:cubicBezTo>
                  <a:pt x="2056" y="656"/>
                  <a:pt x="2056" y="656"/>
                  <a:pt x="2056" y="657"/>
                </a:cubicBezTo>
                <a:cubicBezTo>
                  <a:pt x="2056" y="657"/>
                  <a:pt x="2056" y="657"/>
                  <a:pt x="2056" y="657"/>
                </a:cubicBezTo>
                <a:cubicBezTo>
                  <a:pt x="2056" y="656"/>
                  <a:pt x="2057" y="656"/>
                  <a:pt x="2057" y="656"/>
                </a:cubicBezTo>
                <a:cubicBezTo>
                  <a:pt x="2057" y="656"/>
                  <a:pt x="2057" y="656"/>
                  <a:pt x="2056" y="656"/>
                </a:cubicBezTo>
                <a:close/>
                <a:moveTo>
                  <a:pt x="2058" y="655"/>
                </a:moveTo>
                <a:cubicBezTo>
                  <a:pt x="2058" y="655"/>
                  <a:pt x="2058" y="656"/>
                  <a:pt x="2057" y="656"/>
                </a:cubicBezTo>
                <a:cubicBezTo>
                  <a:pt x="2057" y="656"/>
                  <a:pt x="2057" y="656"/>
                  <a:pt x="2057" y="656"/>
                </a:cubicBezTo>
                <a:cubicBezTo>
                  <a:pt x="2057" y="656"/>
                  <a:pt x="2057" y="656"/>
                  <a:pt x="2057" y="656"/>
                </a:cubicBezTo>
                <a:cubicBezTo>
                  <a:pt x="2058" y="656"/>
                  <a:pt x="2058" y="656"/>
                  <a:pt x="2058" y="656"/>
                </a:cubicBezTo>
                <a:cubicBezTo>
                  <a:pt x="2058" y="655"/>
                  <a:pt x="2058" y="655"/>
                  <a:pt x="2058" y="655"/>
                </a:cubicBezTo>
                <a:close/>
                <a:moveTo>
                  <a:pt x="2046" y="657"/>
                </a:moveTo>
                <a:cubicBezTo>
                  <a:pt x="2046" y="657"/>
                  <a:pt x="2046" y="657"/>
                  <a:pt x="2046" y="657"/>
                </a:cubicBezTo>
                <a:cubicBezTo>
                  <a:pt x="2046" y="657"/>
                  <a:pt x="2047" y="658"/>
                  <a:pt x="2047" y="657"/>
                </a:cubicBezTo>
                <a:cubicBezTo>
                  <a:pt x="2047" y="657"/>
                  <a:pt x="2046" y="657"/>
                  <a:pt x="2046" y="657"/>
                </a:cubicBezTo>
                <a:close/>
                <a:moveTo>
                  <a:pt x="2052" y="660"/>
                </a:moveTo>
                <a:cubicBezTo>
                  <a:pt x="2052" y="659"/>
                  <a:pt x="2052" y="659"/>
                  <a:pt x="2052" y="659"/>
                </a:cubicBezTo>
                <a:cubicBezTo>
                  <a:pt x="2051" y="659"/>
                  <a:pt x="2051" y="659"/>
                  <a:pt x="2051" y="659"/>
                </a:cubicBezTo>
                <a:cubicBezTo>
                  <a:pt x="2051" y="659"/>
                  <a:pt x="2051" y="659"/>
                  <a:pt x="2051" y="659"/>
                </a:cubicBezTo>
                <a:cubicBezTo>
                  <a:pt x="2051" y="660"/>
                  <a:pt x="2051" y="660"/>
                  <a:pt x="2051" y="660"/>
                </a:cubicBezTo>
                <a:cubicBezTo>
                  <a:pt x="2051" y="660"/>
                  <a:pt x="2051" y="659"/>
                  <a:pt x="2051" y="660"/>
                </a:cubicBezTo>
                <a:cubicBezTo>
                  <a:pt x="2051" y="660"/>
                  <a:pt x="2051" y="660"/>
                  <a:pt x="2051" y="660"/>
                </a:cubicBezTo>
                <a:cubicBezTo>
                  <a:pt x="2050" y="660"/>
                  <a:pt x="2051" y="660"/>
                  <a:pt x="2051" y="660"/>
                </a:cubicBezTo>
                <a:cubicBezTo>
                  <a:pt x="2051" y="660"/>
                  <a:pt x="2051" y="660"/>
                  <a:pt x="2052" y="660"/>
                </a:cubicBezTo>
                <a:close/>
                <a:moveTo>
                  <a:pt x="2058" y="662"/>
                </a:moveTo>
                <a:cubicBezTo>
                  <a:pt x="2058" y="662"/>
                  <a:pt x="2058" y="663"/>
                  <a:pt x="2058" y="663"/>
                </a:cubicBezTo>
                <a:cubicBezTo>
                  <a:pt x="2058" y="663"/>
                  <a:pt x="2058" y="663"/>
                  <a:pt x="2058" y="663"/>
                </a:cubicBezTo>
                <a:cubicBezTo>
                  <a:pt x="2058" y="663"/>
                  <a:pt x="2058" y="662"/>
                  <a:pt x="2058" y="662"/>
                </a:cubicBezTo>
                <a:close/>
                <a:moveTo>
                  <a:pt x="2061" y="665"/>
                </a:moveTo>
                <a:cubicBezTo>
                  <a:pt x="2061" y="665"/>
                  <a:pt x="2060" y="665"/>
                  <a:pt x="2060" y="666"/>
                </a:cubicBezTo>
                <a:cubicBezTo>
                  <a:pt x="2060" y="666"/>
                  <a:pt x="2060" y="666"/>
                  <a:pt x="2060" y="666"/>
                </a:cubicBezTo>
                <a:cubicBezTo>
                  <a:pt x="2061" y="666"/>
                  <a:pt x="2061" y="666"/>
                  <a:pt x="2061" y="666"/>
                </a:cubicBezTo>
                <a:cubicBezTo>
                  <a:pt x="2061" y="666"/>
                  <a:pt x="2062" y="666"/>
                  <a:pt x="2061" y="665"/>
                </a:cubicBezTo>
                <a:cubicBezTo>
                  <a:pt x="2061" y="665"/>
                  <a:pt x="2061" y="665"/>
                  <a:pt x="2061" y="665"/>
                </a:cubicBezTo>
                <a:close/>
                <a:moveTo>
                  <a:pt x="2060" y="659"/>
                </a:moveTo>
                <a:cubicBezTo>
                  <a:pt x="2060" y="659"/>
                  <a:pt x="2060" y="659"/>
                  <a:pt x="2060" y="659"/>
                </a:cubicBezTo>
                <a:cubicBezTo>
                  <a:pt x="2060" y="659"/>
                  <a:pt x="2060" y="659"/>
                  <a:pt x="2060" y="659"/>
                </a:cubicBezTo>
                <a:cubicBezTo>
                  <a:pt x="2060" y="659"/>
                  <a:pt x="2060" y="659"/>
                  <a:pt x="2060" y="659"/>
                </a:cubicBezTo>
                <a:close/>
                <a:moveTo>
                  <a:pt x="2061" y="658"/>
                </a:moveTo>
                <a:cubicBezTo>
                  <a:pt x="2061" y="658"/>
                  <a:pt x="2061" y="658"/>
                  <a:pt x="2061" y="658"/>
                </a:cubicBezTo>
                <a:cubicBezTo>
                  <a:pt x="2060" y="658"/>
                  <a:pt x="2061" y="659"/>
                  <a:pt x="2061" y="659"/>
                </a:cubicBezTo>
                <a:cubicBezTo>
                  <a:pt x="2061" y="659"/>
                  <a:pt x="2061" y="659"/>
                  <a:pt x="2061" y="659"/>
                </a:cubicBezTo>
                <a:cubicBezTo>
                  <a:pt x="2061" y="658"/>
                  <a:pt x="2061" y="659"/>
                  <a:pt x="2061" y="659"/>
                </a:cubicBezTo>
                <a:cubicBezTo>
                  <a:pt x="2062" y="659"/>
                  <a:pt x="2062" y="659"/>
                  <a:pt x="2062" y="659"/>
                </a:cubicBezTo>
                <a:cubicBezTo>
                  <a:pt x="2062" y="659"/>
                  <a:pt x="2062" y="659"/>
                  <a:pt x="2062" y="659"/>
                </a:cubicBezTo>
                <a:cubicBezTo>
                  <a:pt x="2062" y="658"/>
                  <a:pt x="2062" y="659"/>
                  <a:pt x="2063" y="659"/>
                </a:cubicBezTo>
                <a:cubicBezTo>
                  <a:pt x="2063" y="659"/>
                  <a:pt x="2062" y="659"/>
                  <a:pt x="2062" y="660"/>
                </a:cubicBezTo>
                <a:cubicBezTo>
                  <a:pt x="2062" y="660"/>
                  <a:pt x="2062" y="660"/>
                  <a:pt x="2062" y="660"/>
                </a:cubicBezTo>
                <a:cubicBezTo>
                  <a:pt x="2062" y="660"/>
                  <a:pt x="2062" y="660"/>
                  <a:pt x="2062" y="660"/>
                </a:cubicBezTo>
                <a:cubicBezTo>
                  <a:pt x="2063" y="659"/>
                  <a:pt x="2063" y="659"/>
                  <a:pt x="2063" y="659"/>
                </a:cubicBezTo>
                <a:cubicBezTo>
                  <a:pt x="2063" y="658"/>
                  <a:pt x="2062" y="658"/>
                  <a:pt x="2062" y="658"/>
                </a:cubicBezTo>
                <a:cubicBezTo>
                  <a:pt x="2062" y="658"/>
                  <a:pt x="2061" y="658"/>
                  <a:pt x="2061" y="658"/>
                </a:cubicBezTo>
                <a:close/>
                <a:moveTo>
                  <a:pt x="2061" y="660"/>
                </a:moveTo>
                <a:cubicBezTo>
                  <a:pt x="2061" y="660"/>
                  <a:pt x="2061" y="660"/>
                  <a:pt x="2061" y="659"/>
                </a:cubicBezTo>
                <a:cubicBezTo>
                  <a:pt x="2061" y="659"/>
                  <a:pt x="2061" y="659"/>
                  <a:pt x="2061" y="659"/>
                </a:cubicBezTo>
                <a:cubicBezTo>
                  <a:pt x="2061" y="659"/>
                  <a:pt x="2061" y="659"/>
                  <a:pt x="2061" y="660"/>
                </a:cubicBezTo>
                <a:cubicBezTo>
                  <a:pt x="2061" y="660"/>
                  <a:pt x="2061" y="660"/>
                  <a:pt x="2061" y="660"/>
                </a:cubicBezTo>
                <a:cubicBezTo>
                  <a:pt x="2061" y="660"/>
                  <a:pt x="2062" y="660"/>
                  <a:pt x="2061" y="660"/>
                </a:cubicBezTo>
                <a:close/>
                <a:moveTo>
                  <a:pt x="2059" y="655"/>
                </a:moveTo>
                <a:cubicBezTo>
                  <a:pt x="2059" y="655"/>
                  <a:pt x="2059" y="655"/>
                  <a:pt x="2059" y="655"/>
                </a:cubicBezTo>
                <a:cubicBezTo>
                  <a:pt x="2059" y="655"/>
                  <a:pt x="2059" y="656"/>
                  <a:pt x="2059" y="656"/>
                </a:cubicBezTo>
                <a:cubicBezTo>
                  <a:pt x="2059" y="655"/>
                  <a:pt x="2060" y="655"/>
                  <a:pt x="2059" y="655"/>
                </a:cubicBezTo>
                <a:cubicBezTo>
                  <a:pt x="2059" y="655"/>
                  <a:pt x="2059" y="655"/>
                  <a:pt x="2059" y="655"/>
                </a:cubicBezTo>
                <a:close/>
                <a:moveTo>
                  <a:pt x="2058" y="651"/>
                </a:moveTo>
                <a:cubicBezTo>
                  <a:pt x="2058" y="652"/>
                  <a:pt x="2058" y="652"/>
                  <a:pt x="2058" y="652"/>
                </a:cubicBezTo>
                <a:cubicBezTo>
                  <a:pt x="2059" y="652"/>
                  <a:pt x="2058" y="651"/>
                  <a:pt x="2058" y="651"/>
                </a:cubicBezTo>
                <a:close/>
                <a:moveTo>
                  <a:pt x="2059" y="651"/>
                </a:moveTo>
                <a:cubicBezTo>
                  <a:pt x="2059" y="651"/>
                  <a:pt x="2059" y="651"/>
                  <a:pt x="2059" y="651"/>
                </a:cubicBezTo>
                <a:cubicBezTo>
                  <a:pt x="2059" y="651"/>
                  <a:pt x="2059" y="651"/>
                  <a:pt x="2059" y="651"/>
                </a:cubicBezTo>
                <a:cubicBezTo>
                  <a:pt x="2059" y="651"/>
                  <a:pt x="2059" y="651"/>
                  <a:pt x="2059" y="651"/>
                </a:cubicBezTo>
                <a:close/>
                <a:moveTo>
                  <a:pt x="2058" y="648"/>
                </a:moveTo>
                <a:cubicBezTo>
                  <a:pt x="2058" y="649"/>
                  <a:pt x="2058" y="649"/>
                  <a:pt x="2058" y="649"/>
                </a:cubicBezTo>
                <a:cubicBezTo>
                  <a:pt x="2059" y="650"/>
                  <a:pt x="2059" y="649"/>
                  <a:pt x="2059" y="649"/>
                </a:cubicBezTo>
                <a:cubicBezTo>
                  <a:pt x="2059" y="649"/>
                  <a:pt x="2059" y="648"/>
                  <a:pt x="2058" y="648"/>
                </a:cubicBezTo>
                <a:close/>
                <a:moveTo>
                  <a:pt x="2060" y="650"/>
                </a:moveTo>
                <a:cubicBezTo>
                  <a:pt x="2061" y="650"/>
                  <a:pt x="2061" y="650"/>
                  <a:pt x="2061" y="650"/>
                </a:cubicBezTo>
                <a:cubicBezTo>
                  <a:pt x="2061" y="649"/>
                  <a:pt x="2060" y="649"/>
                  <a:pt x="2060" y="649"/>
                </a:cubicBezTo>
                <a:cubicBezTo>
                  <a:pt x="2060" y="650"/>
                  <a:pt x="2060" y="650"/>
                  <a:pt x="2060" y="650"/>
                </a:cubicBezTo>
                <a:cubicBezTo>
                  <a:pt x="2060" y="650"/>
                  <a:pt x="2060" y="651"/>
                  <a:pt x="2060" y="650"/>
                </a:cubicBezTo>
                <a:close/>
                <a:moveTo>
                  <a:pt x="2061" y="651"/>
                </a:moveTo>
                <a:cubicBezTo>
                  <a:pt x="2061" y="652"/>
                  <a:pt x="2061" y="652"/>
                  <a:pt x="2062" y="652"/>
                </a:cubicBezTo>
                <a:cubicBezTo>
                  <a:pt x="2062" y="651"/>
                  <a:pt x="2061" y="651"/>
                  <a:pt x="2061" y="651"/>
                </a:cubicBezTo>
                <a:cubicBezTo>
                  <a:pt x="2061" y="651"/>
                  <a:pt x="2061" y="651"/>
                  <a:pt x="2061" y="651"/>
                </a:cubicBezTo>
                <a:cubicBezTo>
                  <a:pt x="2061" y="651"/>
                  <a:pt x="2060" y="651"/>
                  <a:pt x="2061" y="651"/>
                </a:cubicBezTo>
                <a:close/>
                <a:moveTo>
                  <a:pt x="2055" y="648"/>
                </a:moveTo>
                <a:cubicBezTo>
                  <a:pt x="2055" y="648"/>
                  <a:pt x="2056" y="648"/>
                  <a:pt x="2056" y="648"/>
                </a:cubicBezTo>
                <a:cubicBezTo>
                  <a:pt x="2056" y="648"/>
                  <a:pt x="2056" y="647"/>
                  <a:pt x="2056" y="647"/>
                </a:cubicBezTo>
                <a:cubicBezTo>
                  <a:pt x="2056" y="647"/>
                  <a:pt x="2056" y="647"/>
                  <a:pt x="2056" y="647"/>
                </a:cubicBezTo>
                <a:cubicBezTo>
                  <a:pt x="2056" y="647"/>
                  <a:pt x="2055" y="647"/>
                  <a:pt x="2055" y="648"/>
                </a:cubicBezTo>
                <a:close/>
                <a:moveTo>
                  <a:pt x="2069" y="637"/>
                </a:moveTo>
                <a:cubicBezTo>
                  <a:pt x="2069" y="637"/>
                  <a:pt x="2069" y="637"/>
                  <a:pt x="2068" y="637"/>
                </a:cubicBezTo>
                <a:cubicBezTo>
                  <a:pt x="2068" y="637"/>
                  <a:pt x="2068" y="637"/>
                  <a:pt x="2068" y="638"/>
                </a:cubicBezTo>
                <a:cubicBezTo>
                  <a:pt x="2068" y="638"/>
                  <a:pt x="2069" y="638"/>
                  <a:pt x="2069" y="638"/>
                </a:cubicBezTo>
                <a:cubicBezTo>
                  <a:pt x="2069" y="639"/>
                  <a:pt x="2069" y="639"/>
                  <a:pt x="2070" y="638"/>
                </a:cubicBezTo>
                <a:cubicBezTo>
                  <a:pt x="2070" y="638"/>
                  <a:pt x="2070" y="638"/>
                  <a:pt x="2070" y="638"/>
                </a:cubicBezTo>
                <a:cubicBezTo>
                  <a:pt x="2070" y="637"/>
                  <a:pt x="2069" y="637"/>
                  <a:pt x="2069" y="637"/>
                </a:cubicBezTo>
                <a:close/>
                <a:moveTo>
                  <a:pt x="2070" y="639"/>
                </a:moveTo>
                <a:cubicBezTo>
                  <a:pt x="2071" y="639"/>
                  <a:pt x="2071" y="639"/>
                  <a:pt x="2071" y="639"/>
                </a:cubicBezTo>
                <a:cubicBezTo>
                  <a:pt x="2071" y="639"/>
                  <a:pt x="2070" y="639"/>
                  <a:pt x="2070" y="639"/>
                </a:cubicBezTo>
                <a:cubicBezTo>
                  <a:pt x="2070" y="639"/>
                  <a:pt x="2070" y="639"/>
                  <a:pt x="2070" y="639"/>
                </a:cubicBezTo>
                <a:close/>
                <a:moveTo>
                  <a:pt x="2087" y="664"/>
                </a:moveTo>
                <a:cubicBezTo>
                  <a:pt x="2087" y="663"/>
                  <a:pt x="2086" y="662"/>
                  <a:pt x="2086" y="663"/>
                </a:cubicBezTo>
                <a:cubicBezTo>
                  <a:pt x="2086" y="663"/>
                  <a:pt x="2085" y="663"/>
                  <a:pt x="2086" y="664"/>
                </a:cubicBezTo>
                <a:cubicBezTo>
                  <a:pt x="2086" y="664"/>
                  <a:pt x="2087" y="664"/>
                  <a:pt x="2087" y="664"/>
                </a:cubicBezTo>
                <a:close/>
                <a:moveTo>
                  <a:pt x="2086" y="664"/>
                </a:moveTo>
                <a:cubicBezTo>
                  <a:pt x="2086" y="665"/>
                  <a:pt x="2087" y="665"/>
                  <a:pt x="2087" y="665"/>
                </a:cubicBezTo>
                <a:cubicBezTo>
                  <a:pt x="2087" y="664"/>
                  <a:pt x="2087" y="664"/>
                  <a:pt x="2087" y="664"/>
                </a:cubicBezTo>
                <a:cubicBezTo>
                  <a:pt x="2087" y="664"/>
                  <a:pt x="2086" y="664"/>
                  <a:pt x="2086" y="664"/>
                </a:cubicBezTo>
                <a:close/>
                <a:moveTo>
                  <a:pt x="2089" y="668"/>
                </a:moveTo>
                <a:cubicBezTo>
                  <a:pt x="2088" y="669"/>
                  <a:pt x="2088" y="669"/>
                  <a:pt x="2088" y="669"/>
                </a:cubicBezTo>
                <a:cubicBezTo>
                  <a:pt x="2089" y="669"/>
                  <a:pt x="2089" y="669"/>
                  <a:pt x="2089" y="668"/>
                </a:cubicBezTo>
                <a:cubicBezTo>
                  <a:pt x="2089" y="668"/>
                  <a:pt x="2089" y="668"/>
                  <a:pt x="2089" y="668"/>
                </a:cubicBezTo>
                <a:close/>
                <a:moveTo>
                  <a:pt x="2075" y="681"/>
                </a:moveTo>
                <a:cubicBezTo>
                  <a:pt x="2075" y="681"/>
                  <a:pt x="2076" y="681"/>
                  <a:pt x="2076" y="681"/>
                </a:cubicBezTo>
                <a:cubicBezTo>
                  <a:pt x="2075" y="680"/>
                  <a:pt x="2075" y="680"/>
                  <a:pt x="2075" y="680"/>
                </a:cubicBezTo>
                <a:cubicBezTo>
                  <a:pt x="2074" y="681"/>
                  <a:pt x="2074" y="681"/>
                  <a:pt x="2075" y="681"/>
                </a:cubicBezTo>
                <a:close/>
                <a:moveTo>
                  <a:pt x="2084" y="676"/>
                </a:moveTo>
                <a:cubicBezTo>
                  <a:pt x="2084" y="676"/>
                  <a:pt x="2084" y="677"/>
                  <a:pt x="2084" y="677"/>
                </a:cubicBezTo>
                <a:cubicBezTo>
                  <a:pt x="2085" y="677"/>
                  <a:pt x="2085" y="676"/>
                  <a:pt x="2085" y="676"/>
                </a:cubicBezTo>
                <a:cubicBezTo>
                  <a:pt x="2085" y="676"/>
                  <a:pt x="2085" y="676"/>
                  <a:pt x="2084" y="676"/>
                </a:cubicBezTo>
                <a:close/>
                <a:moveTo>
                  <a:pt x="2082" y="678"/>
                </a:moveTo>
                <a:cubicBezTo>
                  <a:pt x="2082" y="678"/>
                  <a:pt x="2082" y="678"/>
                  <a:pt x="2082" y="678"/>
                </a:cubicBezTo>
                <a:cubicBezTo>
                  <a:pt x="2082" y="678"/>
                  <a:pt x="2082" y="679"/>
                  <a:pt x="2082" y="679"/>
                </a:cubicBezTo>
                <a:cubicBezTo>
                  <a:pt x="2082" y="679"/>
                  <a:pt x="2082" y="679"/>
                  <a:pt x="2082" y="678"/>
                </a:cubicBezTo>
                <a:close/>
                <a:moveTo>
                  <a:pt x="2083" y="678"/>
                </a:moveTo>
                <a:cubicBezTo>
                  <a:pt x="2083" y="679"/>
                  <a:pt x="2083" y="679"/>
                  <a:pt x="2083" y="679"/>
                </a:cubicBezTo>
                <a:cubicBezTo>
                  <a:pt x="2083" y="679"/>
                  <a:pt x="2083" y="679"/>
                  <a:pt x="2083" y="679"/>
                </a:cubicBezTo>
                <a:cubicBezTo>
                  <a:pt x="2083" y="679"/>
                  <a:pt x="2083" y="678"/>
                  <a:pt x="2083" y="678"/>
                </a:cubicBezTo>
                <a:cubicBezTo>
                  <a:pt x="2084" y="678"/>
                  <a:pt x="2084" y="678"/>
                  <a:pt x="2084" y="678"/>
                </a:cubicBezTo>
                <a:cubicBezTo>
                  <a:pt x="2084" y="678"/>
                  <a:pt x="2084" y="678"/>
                  <a:pt x="2084" y="678"/>
                </a:cubicBezTo>
                <a:cubicBezTo>
                  <a:pt x="2083" y="678"/>
                  <a:pt x="2083" y="678"/>
                  <a:pt x="2083" y="678"/>
                </a:cubicBezTo>
                <a:close/>
                <a:moveTo>
                  <a:pt x="2082" y="680"/>
                </a:moveTo>
                <a:cubicBezTo>
                  <a:pt x="2082" y="680"/>
                  <a:pt x="2081" y="681"/>
                  <a:pt x="2081" y="681"/>
                </a:cubicBezTo>
                <a:cubicBezTo>
                  <a:pt x="2082" y="681"/>
                  <a:pt x="2082" y="681"/>
                  <a:pt x="2082" y="681"/>
                </a:cubicBezTo>
                <a:cubicBezTo>
                  <a:pt x="2083" y="680"/>
                  <a:pt x="2082" y="680"/>
                  <a:pt x="2082" y="680"/>
                </a:cubicBezTo>
                <a:close/>
                <a:moveTo>
                  <a:pt x="2081" y="681"/>
                </a:moveTo>
                <a:cubicBezTo>
                  <a:pt x="2080" y="681"/>
                  <a:pt x="2081" y="682"/>
                  <a:pt x="2081" y="682"/>
                </a:cubicBezTo>
                <a:cubicBezTo>
                  <a:pt x="2081" y="681"/>
                  <a:pt x="2081" y="681"/>
                  <a:pt x="2081" y="681"/>
                </a:cubicBezTo>
                <a:close/>
                <a:moveTo>
                  <a:pt x="2081" y="682"/>
                </a:moveTo>
                <a:cubicBezTo>
                  <a:pt x="2081" y="682"/>
                  <a:pt x="2081" y="682"/>
                  <a:pt x="2081" y="682"/>
                </a:cubicBezTo>
                <a:cubicBezTo>
                  <a:pt x="2082" y="682"/>
                  <a:pt x="2082" y="682"/>
                  <a:pt x="2082" y="682"/>
                </a:cubicBezTo>
                <a:cubicBezTo>
                  <a:pt x="2082" y="682"/>
                  <a:pt x="2081" y="682"/>
                  <a:pt x="2081" y="682"/>
                </a:cubicBezTo>
                <a:close/>
                <a:moveTo>
                  <a:pt x="2078" y="687"/>
                </a:moveTo>
                <a:cubicBezTo>
                  <a:pt x="2077" y="688"/>
                  <a:pt x="2077" y="688"/>
                  <a:pt x="2078" y="688"/>
                </a:cubicBezTo>
                <a:cubicBezTo>
                  <a:pt x="2078" y="688"/>
                  <a:pt x="2078" y="688"/>
                  <a:pt x="2078" y="688"/>
                </a:cubicBezTo>
                <a:cubicBezTo>
                  <a:pt x="2078" y="688"/>
                  <a:pt x="2078" y="687"/>
                  <a:pt x="2078" y="687"/>
                </a:cubicBezTo>
                <a:close/>
                <a:moveTo>
                  <a:pt x="2064" y="663"/>
                </a:moveTo>
                <a:cubicBezTo>
                  <a:pt x="2064" y="664"/>
                  <a:pt x="2063" y="664"/>
                  <a:pt x="2064" y="664"/>
                </a:cubicBezTo>
                <a:cubicBezTo>
                  <a:pt x="2064" y="664"/>
                  <a:pt x="2064" y="664"/>
                  <a:pt x="2064" y="664"/>
                </a:cubicBezTo>
                <a:cubicBezTo>
                  <a:pt x="2064" y="664"/>
                  <a:pt x="2064" y="663"/>
                  <a:pt x="2064" y="663"/>
                </a:cubicBezTo>
                <a:close/>
                <a:moveTo>
                  <a:pt x="2063" y="666"/>
                </a:moveTo>
                <a:cubicBezTo>
                  <a:pt x="2063" y="666"/>
                  <a:pt x="2064" y="666"/>
                  <a:pt x="2063" y="666"/>
                </a:cubicBezTo>
                <a:cubicBezTo>
                  <a:pt x="2063" y="666"/>
                  <a:pt x="2062" y="666"/>
                  <a:pt x="2063" y="666"/>
                </a:cubicBezTo>
                <a:cubicBezTo>
                  <a:pt x="2063" y="665"/>
                  <a:pt x="2063" y="665"/>
                  <a:pt x="2063" y="665"/>
                </a:cubicBezTo>
                <a:cubicBezTo>
                  <a:pt x="2063" y="665"/>
                  <a:pt x="2063" y="664"/>
                  <a:pt x="2063" y="664"/>
                </a:cubicBezTo>
                <a:cubicBezTo>
                  <a:pt x="2063" y="664"/>
                  <a:pt x="2063" y="664"/>
                  <a:pt x="2063" y="665"/>
                </a:cubicBezTo>
                <a:cubicBezTo>
                  <a:pt x="2062" y="665"/>
                  <a:pt x="2063" y="665"/>
                  <a:pt x="2063" y="665"/>
                </a:cubicBezTo>
                <a:cubicBezTo>
                  <a:pt x="2062" y="665"/>
                  <a:pt x="2062" y="665"/>
                  <a:pt x="2062" y="666"/>
                </a:cubicBezTo>
                <a:cubicBezTo>
                  <a:pt x="2062" y="666"/>
                  <a:pt x="2062" y="666"/>
                  <a:pt x="2063" y="666"/>
                </a:cubicBezTo>
                <a:cubicBezTo>
                  <a:pt x="2063" y="667"/>
                  <a:pt x="2063" y="667"/>
                  <a:pt x="2064" y="667"/>
                </a:cubicBezTo>
                <a:cubicBezTo>
                  <a:pt x="2064" y="666"/>
                  <a:pt x="2064" y="666"/>
                  <a:pt x="2064" y="666"/>
                </a:cubicBezTo>
                <a:cubicBezTo>
                  <a:pt x="2063" y="666"/>
                  <a:pt x="2063" y="665"/>
                  <a:pt x="2063" y="666"/>
                </a:cubicBezTo>
                <a:close/>
                <a:moveTo>
                  <a:pt x="2062" y="667"/>
                </a:moveTo>
                <a:cubicBezTo>
                  <a:pt x="2062" y="667"/>
                  <a:pt x="2061" y="667"/>
                  <a:pt x="2062" y="668"/>
                </a:cubicBezTo>
                <a:cubicBezTo>
                  <a:pt x="2062" y="668"/>
                  <a:pt x="2063" y="668"/>
                  <a:pt x="2062" y="667"/>
                </a:cubicBezTo>
                <a:cubicBezTo>
                  <a:pt x="2062" y="667"/>
                  <a:pt x="2062" y="667"/>
                  <a:pt x="2062" y="667"/>
                </a:cubicBezTo>
                <a:close/>
                <a:moveTo>
                  <a:pt x="2061" y="669"/>
                </a:moveTo>
                <a:cubicBezTo>
                  <a:pt x="2061" y="669"/>
                  <a:pt x="2061" y="669"/>
                  <a:pt x="2061" y="669"/>
                </a:cubicBezTo>
                <a:cubicBezTo>
                  <a:pt x="2060" y="669"/>
                  <a:pt x="2060" y="669"/>
                  <a:pt x="2061" y="669"/>
                </a:cubicBezTo>
                <a:cubicBezTo>
                  <a:pt x="2061" y="669"/>
                  <a:pt x="2061" y="669"/>
                  <a:pt x="2061" y="669"/>
                </a:cubicBezTo>
                <a:close/>
                <a:moveTo>
                  <a:pt x="2058" y="671"/>
                </a:moveTo>
                <a:cubicBezTo>
                  <a:pt x="2058" y="671"/>
                  <a:pt x="2058" y="671"/>
                  <a:pt x="2058" y="671"/>
                </a:cubicBezTo>
                <a:cubicBezTo>
                  <a:pt x="2058" y="671"/>
                  <a:pt x="2058" y="671"/>
                  <a:pt x="2058" y="671"/>
                </a:cubicBezTo>
                <a:cubicBezTo>
                  <a:pt x="2058" y="671"/>
                  <a:pt x="2058" y="671"/>
                  <a:pt x="2058" y="671"/>
                </a:cubicBezTo>
                <a:close/>
                <a:moveTo>
                  <a:pt x="2060" y="670"/>
                </a:moveTo>
                <a:cubicBezTo>
                  <a:pt x="2060" y="670"/>
                  <a:pt x="2060" y="671"/>
                  <a:pt x="2060" y="671"/>
                </a:cubicBezTo>
                <a:cubicBezTo>
                  <a:pt x="2061" y="671"/>
                  <a:pt x="2061" y="670"/>
                  <a:pt x="2061" y="670"/>
                </a:cubicBezTo>
                <a:cubicBezTo>
                  <a:pt x="2060" y="670"/>
                  <a:pt x="2060" y="670"/>
                  <a:pt x="2060" y="670"/>
                </a:cubicBezTo>
                <a:close/>
                <a:moveTo>
                  <a:pt x="2062" y="669"/>
                </a:moveTo>
                <a:cubicBezTo>
                  <a:pt x="2061" y="669"/>
                  <a:pt x="2061" y="670"/>
                  <a:pt x="2062" y="670"/>
                </a:cubicBezTo>
                <a:cubicBezTo>
                  <a:pt x="2062" y="670"/>
                  <a:pt x="2062" y="670"/>
                  <a:pt x="2062" y="669"/>
                </a:cubicBezTo>
                <a:cubicBezTo>
                  <a:pt x="2062" y="669"/>
                  <a:pt x="2062" y="669"/>
                  <a:pt x="2062" y="669"/>
                </a:cubicBezTo>
                <a:close/>
                <a:moveTo>
                  <a:pt x="2062" y="670"/>
                </a:moveTo>
                <a:cubicBezTo>
                  <a:pt x="2062" y="670"/>
                  <a:pt x="2061" y="670"/>
                  <a:pt x="2061" y="670"/>
                </a:cubicBezTo>
                <a:cubicBezTo>
                  <a:pt x="2061" y="670"/>
                  <a:pt x="2061" y="671"/>
                  <a:pt x="2061" y="671"/>
                </a:cubicBezTo>
                <a:cubicBezTo>
                  <a:pt x="2062" y="671"/>
                  <a:pt x="2062" y="671"/>
                  <a:pt x="2062" y="670"/>
                </a:cubicBezTo>
                <a:close/>
                <a:moveTo>
                  <a:pt x="2061" y="671"/>
                </a:move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2" y="671"/>
                  <a:pt x="2061" y="671"/>
                </a:cubicBezTo>
                <a:close/>
                <a:moveTo>
                  <a:pt x="2060" y="672"/>
                </a:moveTo>
                <a:cubicBezTo>
                  <a:pt x="2060" y="672"/>
                  <a:pt x="2060" y="672"/>
                  <a:pt x="2060" y="672"/>
                </a:cubicBezTo>
                <a:cubicBezTo>
                  <a:pt x="2060" y="672"/>
                  <a:pt x="2060" y="672"/>
                  <a:pt x="2060" y="672"/>
                </a:cubicBezTo>
                <a:cubicBezTo>
                  <a:pt x="2061" y="672"/>
                  <a:pt x="2061" y="672"/>
                  <a:pt x="2061" y="672"/>
                </a:cubicBezTo>
                <a:cubicBezTo>
                  <a:pt x="2060" y="672"/>
                  <a:pt x="2060" y="671"/>
                  <a:pt x="2060" y="672"/>
                </a:cubicBezTo>
                <a:close/>
                <a:moveTo>
                  <a:pt x="2061" y="673"/>
                </a:moveTo>
                <a:cubicBezTo>
                  <a:pt x="2061" y="673"/>
                  <a:pt x="2061" y="673"/>
                  <a:pt x="2061" y="673"/>
                </a:cubicBezTo>
                <a:cubicBezTo>
                  <a:pt x="2061" y="672"/>
                  <a:pt x="2062" y="672"/>
                  <a:pt x="2062" y="672"/>
                </a:cubicBezTo>
                <a:cubicBezTo>
                  <a:pt x="2062" y="672"/>
                  <a:pt x="2062" y="672"/>
                  <a:pt x="2061" y="672"/>
                </a:cubicBezTo>
                <a:cubicBezTo>
                  <a:pt x="2061" y="672"/>
                  <a:pt x="2061" y="672"/>
                  <a:pt x="2061" y="673"/>
                </a:cubicBezTo>
                <a:close/>
                <a:moveTo>
                  <a:pt x="2061" y="677"/>
                </a:moveTo>
                <a:cubicBezTo>
                  <a:pt x="2061" y="677"/>
                  <a:pt x="2061" y="677"/>
                  <a:pt x="2061" y="677"/>
                </a:cubicBezTo>
                <a:cubicBezTo>
                  <a:pt x="2062" y="677"/>
                  <a:pt x="2061" y="676"/>
                  <a:pt x="2061" y="677"/>
                </a:cubicBezTo>
                <a:close/>
                <a:moveTo>
                  <a:pt x="2054" y="684"/>
                </a:moveTo>
                <a:cubicBezTo>
                  <a:pt x="2053" y="684"/>
                  <a:pt x="2053" y="684"/>
                  <a:pt x="2053" y="685"/>
                </a:cubicBezTo>
                <a:cubicBezTo>
                  <a:pt x="2053" y="685"/>
                  <a:pt x="2054" y="685"/>
                  <a:pt x="2054" y="685"/>
                </a:cubicBezTo>
                <a:cubicBezTo>
                  <a:pt x="2054" y="684"/>
                  <a:pt x="2055" y="684"/>
                  <a:pt x="2055" y="684"/>
                </a:cubicBezTo>
                <a:cubicBezTo>
                  <a:pt x="2055" y="683"/>
                  <a:pt x="2054" y="683"/>
                  <a:pt x="2054" y="684"/>
                </a:cubicBezTo>
                <a:close/>
                <a:moveTo>
                  <a:pt x="2067" y="693"/>
                </a:moveTo>
                <a:cubicBezTo>
                  <a:pt x="2066" y="693"/>
                  <a:pt x="2066" y="694"/>
                  <a:pt x="2067" y="694"/>
                </a:cubicBezTo>
                <a:cubicBezTo>
                  <a:pt x="2067" y="694"/>
                  <a:pt x="2067" y="693"/>
                  <a:pt x="2067" y="693"/>
                </a:cubicBezTo>
                <a:cubicBezTo>
                  <a:pt x="2067" y="693"/>
                  <a:pt x="2067" y="693"/>
                  <a:pt x="2067" y="693"/>
                </a:cubicBezTo>
                <a:close/>
                <a:moveTo>
                  <a:pt x="2047" y="703"/>
                </a:moveTo>
                <a:cubicBezTo>
                  <a:pt x="2047" y="704"/>
                  <a:pt x="2047" y="704"/>
                  <a:pt x="2047" y="704"/>
                </a:cubicBezTo>
                <a:cubicBezTo>
                  <a:pt x="2047" y="704"/>
                  <a:pt x="2048" y="704"/>
                  <a:pt x="2048" y="704"/>
                </a:cubicBezTo>
                <a:cubicBezTo>
                  <a:pt x="2048" y="703"/>
                  <a:pt x="2048" y="703"/>
                  <a:pt x="2047" y="703"/>
                </a:cubicBezTo>
                <a:close/>
                <a:moveTo>
                  <a:pt x="1907" y="659"/>
                </a:moveTo>
                <a:cubicBezTo>
                  <a:pt x="1907" y="660"/>
                  <a:pt x="1908" y="659"/>
                  <a:pt x="1908" y="659"/>
                </a:cubicBezTo>
                <a:cubicBezTo>
                  <a:pt x="1908" y="659"/>
                  <a:pt x="1907" y="658"/>
                  <a:pt x="1907" y="659"/>
                </a:cubicBezTo>
                <a:cubicBezTo>
                  <a:pt x="1906" y="659"/>
                  <a:pt x="1906" y="659"/>
                  <a:pt x="1907" y="659"/>
                </a:cubicBezTo>
                <a:close/>
                <a:moveTo>
                  <a:pt x="1909" y="661"/>
                </a:moveTo>
                <a:cubicBezTo>
                  <a:pt x="1909" y="661"/>
                  <a:pt x="1909" y="661"/>
                  <a:pt x="1909" y="661"/>
                </a:cubicBezTo>
                <a:cubicBezTo>
                  <a:pt x="1909" y="661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1"/>
                  <a:pt x="1909" y="661"/>
                </a:cubicBezTo>
                <a:close/>
                <a:moveTo>
                  <a:pt x="1919" y="671"/>
                </a:moveTo>
                <a:cubicBezTo>
                  <a:pt x="1919" y="672"/>
                  <a:pt x="1919" y="672"/>
                  <a:pt x="1920" y="672"/>
                </a:cubicBezTo>
                <a:cubicBezTo>
                  <a:pt x="1920" y="672"/>
                  <a:pt x="1920" y="672"/>
                  <a:pt x="1920" y="672"/>
                </a:cubicBezTo>
                <a:cubicBezTo>
                  <a:pt x="1920" y="671"/>
                  <a:pt x="1920" y="671"/>
                  <a:pt x="1919" y="671"/>
                </a:cubicBezTo>
                <a:close/>
                <a:moveTo>
                  <a:pt x="1919" y="674"/>
                </a:moveTo>
                <a:cubicBezTo>
                  <a:pt x="1919" y="673"/>
                  <a:pt x="1919" y="673"/>
                  <a:pt x="1918" y="673"/>
                </a:cubicBezTo>
                <a:cubicBezTo>
                  <a:pt x="1918" y="673"/>
                  <a:pt x="1918" y="674"/>
                  <a:pt x="1918" y="674"/>
                </a:cubicBezTo>
                <a:cubicBezTo>
                  <a:pt x="1919" y="674"/>
                  <a:pt x="1919" y="674"/>
                  <a:pt x="1919" y="674"/>
                </a:cubicBezTo>
                <a:close/>
                <a:moveTo>
                  <a:pt x="1919" y="683"/>
                </a:moveTo>
                <a:cubicBezTo>
                  <a:pt x="1919" y="682"/>
                  <a:pt x="1918" y="682"/>
                  <a:pt x="1918" y="682"/>
                </a:cubicBezTo>
                <a:cubicBezTo>
                  <a:pt x="1917" y="682"/>
                  <a:pt x="1917" y="682"/>
                  <a:pt x="1917" y="683"/>
                </a:cubicBezTo>
                <a:cubicBezTo>
                  <a:pt x="1918" y="683"/>
                  <a:pt x="1919" y="683"/>
                  <a:pt x="1919" y="683"/>
                </a:cubicBezTo>
                <a:close/>
                <a:moveTo>
                  <a:pt x="1919" y="687"/>
                </a:moveTo>
                <a:cubicBezTo>
                  <a:pt x="1919" y="687"/>
                  <a:pt x="1919" y="687"/>
                  <a:pt x="1920" y="687"/>
                </a:cubicBezTo>
                <a:cubicBezTo>
                  <a:pt x="1920" y="688"/>
                  <a:pt x="1920" y="688"/>
                  <a:pt x="1920" y="687"/>
                </a:cubicBezTo>
                <a:cubicBezTo>
                  <a:pt x="1921" y="687"/>
                  <a:pt x="1920" y="686"/>
                  <a:pt x="1920" y="686"/>
                </a:cubicBezTo>
                <a:cubicBezTo>
                  <a:pt x="1920" y="687"/>
                  <a:pt x="1920" y="687"/>
                  <a:pt x="1920" y="687"/>
                </a:cubicBezTo>
                <a:cubicBezTo>
                  <a:pt x="1920" y="687"/>
                  <a:pt x="1920" y="687"/>
                  <a:pt x="1920" y="687"/>
                </a:cubicBezTo>
                <a:cubicBezTo>
                  <a:pt x="1919" y="686"/>
                  <a:pt x="1919" y="686"/>
                  <a:pt x="1919" y="686"/>
                </a:cubicBezTo>
                <a:cubicBezTo>
                  <a:pt x="1919" y="687"/>
                  <a:pt x="1919" y="687"/>
                  <a:pt x="1919" y="687"/>
                </a:cubicBezTo>
                <a:cubicBezTo>
                  <a:pt x="1919" y="687"/>
                  <a:pt x="1919" y="687"/>
                  <a:pt x="1919" y="687"/>
                </a:cubicBezTo>
                <a:close/>
                <a:moveTo>
                  <a:pt x="1922" y="690"/>
                </a:moveTo>
                <a:cubicBezTo>
                  <a:pt x="1923" y="690"/>
                  <a:pt x="1923" y="690"/>
                  <a:pt x="1923" y="690"/>
                </a:cubicBezTo>
                <a:cubicBezTo>
                  <a:pt x="1923" y="689"/>
                  <a:pt x="1922" y="689"/>
                  <a:pt x="1922" y="689"/>
                </a:cubicBezTo>
                <a:cubicBezTo>
                  <a:pt x="1922" y="690"/>
                  <a:pt x="1922" y="690"/>
                  <a:pt x="1922" y="690"/>
                </a:cubicBezTo>
                <a:close/>
                <a:moveTo>
                  <a:pt x="1924" y="672"/>
                </a:moveTo>
                <a:cubicBezTo>
                  <a:pt x="1924" y="671"/>
                  <a:pt x="1923" y="671"/>
                  <a:pt x="1923" y="671"/>
                </a:cubicBezTo>
                <a:cubicBezTo>
                  <a:pt x="1923" y="671"/>
                  <a:pt x="1922" y="672"/>
                  <a:pt x="1923" y="672"/>
                </a:cubicBezTo>
                <a:cubicBezTo>
                  <a:pt x="1923" y="673"/>
                  <a:pt x="1924" y="672"/>
                  <a:pt x="1924" y="672"/>
                </a:cubicBezTo>
                <a:close/>
                <a:moveTo>
                  <a:pt x="1920" y="675"/>
                </a:moveTo>
                <a:cubicBezTo>
                  <a:pt x="1920" y="675"/>
                  <a:pt x="1920" y="675"/>
                  <a:pt x="1920" y="675"/>
                </a:cubicBezTo>
                <a:cubicBezTo>
                  <a:pt x="1920" y="675"/>
                  <a:pt x="1920" y="675"/>
                  <a:pt x="1920" y="674"/>
                </a:cubicBezTo>
                <a:cubicBezTo>
                  <a:pt x="1921" y="674"/>
                  <a:pt x="1921" y="674"/>
                  <a:pt x="1921" y="674"/>
                </a:cubicBezTo>
                <a:cubicBezTo>
                  <a:pt x="1921" y="673"/>
                  <a:pt x="1921" y="673"/>
                  <a:pt x="1922" y="672"/>
                </a:cubicBezTo>
                <a:cubicBezTo>
                  <a:pt x="1922" y="672"/>
                  <a:pt x="1922" y="672"/>
                  <a:pt x="1922" y="672"/>
                </a:cubicBezTo>
                <a:cubicBezTo>
                  <a:pt x="1922" y="672"/>
                  <a:pt x="1922" y="672"/>
                  <a:pt x="1922" y="672"/>
                </a:cubicBezTo>
                <a:cubicBezTo>
                  <a:pt x="1922" y="672"/>
                  <a:pt x="1921" y="672"/>
                  <a:pt x="1921" y="672"/>
                </a:cubicBezTo>
                <a:cubicBezTo>
                  <a:pt x="1921" y="673"/>
                  <a:pt x="1921" y="673"/>
                  <a:pt x="1921" y="673"/>
                </a:cubicBezTo>
                <a:cubicBezTo>
                  <a:pt x="1921" y="674"/>
                  <a:pt x="1920" y="674"/>
                  <a:pt x="1920" y="674"/>
                </a:cubicBezTo>
                <a:cubicBezTo>
                  <a:pt x="1920" y="675"/>
                  <a:pt x="1920" y="675"/>
                  <a:pt x="1920" y="675"/>
                </a:cubicBezTo>
                <a:close/>
                <a:moveTo>
                  <a:pt x="1920" y="676"/>
                </a:moveTo>
                <a:cubicBezTo>
                  <a:pt x="1920" y="676"/>
                  <a:pt x="1920" y="676"/>
                  <a:pt x="1920" y="676"/>
                </a:cubicBezTo>
                <a:cubicBezTo>
                  <a:pt x="1920" y="676"/>
                  <a:pt x="1920" y="676"/>
                  <a:pt x="1920" y="676"/>
                </a:cubicBezTo>
                <a:cubicBezTo>
                  <a:pt x="1920" y="676"/>
                  <a:pt x="1920" y="676"/>
                  <a:pt x="1920" y="676"/>
                </a:cubicBezTo>
                <a:close/>
                <a:moveTo>
                  <a:pt x="1921" y="677"/>
                </a:move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1" y="678"/>
                </a:cubicBezTo>
                <a:cubicBezTo>
                  <a:pt x="1921" y="678"/>
                  <a:pt x="1921" y="677"/>
                  <a:pt x="1921" y="677"/>
                </a:cubicBezTo>
                <a:close/>
                <a:moveTo>
                  <a:pt x="1925" y="672"/>
                </a:moveTo>
                <a:cubicBezTo>
                  <a:pt x="1925" y="671"/>
                  <a:pt x="1925" y="671"/>
                  <a:pt x="1925" y="671"/>
                </a:cubicBezTo>
                <a:cubicBezTo>
                  <a:pt x="1925" y="672"/>
                  <a:pt x="1925" y="672"/>
                  <a:pt x="1925" y="672"/>
                </a:cubicBezTo>
                <a:close/>
                <a:moveTo>
                  <a:pt x="1926" y="672"/>
                </a:moveTo>
                <a:cubicBezTo>
                  <a:pt x="1926" y="672"/>
                  <a:pt x="1926" y="671"/>
                  <a:pt x="1926" y="672"/>
                </a:cubicBezTo>
                <a:cubicBezTo>
                  <a:pt x="1925" y="672"/>
                  <a:pt x="1925" y="673"/>
                  <a:pt x="1926" y="672"/>
                </a:cubicBezTo>
                <a:close/>
                <a:moveTo>
                  <a:pt x="1925" y="674"/>
                </a:moveTo>
                <a:cubicBezTo>
                  <a:pt x="1925" y="674"/>
                  <a:pt x="1925" y="674"/>
                  <a:pt x="1924" y="674"/>
                </a:cubicBezTo>
                <a:cubicBezTo>
                  <a:pt x="1925" y="674"/>
                  <a:pt x="1925" y="674"/>
                  <a:pt x="1925" y="674"/>
                </a:cubicBezTo>
                <a:cubicBezTo>
                  <a:pt x="1925" y="674"/>
                  <a:pt x="1925" y="674"/>
                  <a:pt x="1925" y="674"/>
                </a:cubicBezTo>
                <a:cubicBezTo>
                  <a:pt x="1925" y="674"/>
                  <a:pt x="1925" y="674"/>
                  <a:pt x="1925" y="673"/>
                </a:cubicBezTo>
                <a:cubicBezTo>
                  <a:pt x="1925" y="673"/>
                  <a:pt x="1925" y="673"/>
                  <a:pt x="1925" y="673"/>
                </a:cubicBezTo>
                <a:cubicBezTo>
                  <a:pt x="1925" y="674"/>
                  <a:pt x="1925" y="674"/>
                  <a:pt x="1925" y="674"/>
                </a:cubicBezTo>
                <a:close/>
                <a:moveTo>
                  <a:pt x="1931" y="672"/>
                </a:moveTo>
                <a:cubicBezTo>
                  <a:pt x="1930" y="673"/>
                  <a:pt x="1930" y="673"/>
                  <a:pt x="1930" y="673"/>
                </a:cubicBezTo>
                <a:cubicBezTo>
                  <a:pt x="1931" y="674"/>
                  <a:pt x="1931" y="673"/>
                  <a:pt x="1931" y="673"/>
                </a:cubicBezTo>
                <a:cubicBezTo>
                  <a:pt x="1931" y="672"/>
                  <a:pt x="1931" y="672"/>
                  <a:pt x="1931" y="672"/>
                </a:cubicBezTo>
                <a:close/>
                <a:moveTo>
                  <a:pt x="1920" y="684"/>
                </a:moveTo>
                <a:cubicBezTo>
                  <a:pt x="1920" y="684"/>
                  <a:pt x="1920" y="684"/>
                  <a:pt x="1920" y="684"/>
                </a:cubicBezTo>
                <a:cubicBezTo>
                  <a:pt x="1920" y="684"/>
                  <a:pt x="1920" y="684"/>
                  <a:pt x="1920" y="684"/>
                </a:cubicBezTo>
                <a:close/>
                <a:moveTo>
                  <a:pt x="1924" y="691"/>
                </a:move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3" y="691"/>
                </a:cubicBezTo>
                <a:cubicBezTo>
                  <a:pt x="1923" y="691"/>
                  <a:pt x="1923" y="691"/>
                  <a:pt x="1923" y="691"/>
                </a:cubicBez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4" y="691"/>
                </a:cubicBezTo>
                <a:close/>
                <a:moveTo>
                  <a:pt x="2055" y="596"/>
                </a:moveTo>
                <a:cubicBezTo>
                  <a:pt x="2055" y="596"/>
                  <a:pt x="2056" y="595"/>
                  <a:pt x="2056" y="595"/>
                </a:cubicBezTo>
                <a:cubicBezTo>
                  <a:pt x="2056" y="595"/>
                  <a:pt x="2055" y="595"/>
                  <a:pt x="2055" y="595"/>
                </a:cubicBezTo>
                <a:cubicBezTo>
                  <a:pt x="2055" y="594"/>
                  <a:pt x="2055" y="595"/>
                  <a:pt x="2055" y="595"/>
                </a:cubicBezTo>
                <a:cubicBezTo>
                  <a:pt x="2055" y="595"/>
                  <a:pt x="2055" y="596"/>
                  <a:pt x="2055" y="596"/>
                </a:cubicBezTo>
                <a:close/>
                <a:moveTo>
                  <a:pt x="2059" y="600"/>
                </a:moveTo>
                <a:cubicBezTo>
                  <a:pt x="2059" y="600"/>
                  <a:pt x="2060" y="600"/>
                  <a:pt x="2060" y="599"/>
                </a:cubicBezTo>
                <a:cubicBezTo>
                  <a:pt x="2060" y="599"/>
                  <a:pt x="2060" y="598"/>
                  <a:pt x="2060" y="598"/>
                </a:cubicBezTo>
                <a:cubicBezTo>
                  <a:pt x="2059" y="598"/>
                  <a:pt x="2059" y="598"/>
                  <a:pt x="2059" y="599"/>
                </a:cubicBezTo>
                <a:cubicBezTo>
                  <a:pt x="2059" y="599"/>
                  <a:pt x="2059" y="599"/>
                  <a:pt x="2059" y="600"/>
                </a:cubicBezTo>
                <a:close/>
                <a:moveTo>
                  <a:pt x="2062" y="604"/>
                </a:moveTo>
                <a:cubicBezTo>
                  <a:pt x="2062" y="603"/>
                  <a:pt x="2062" y="603"/>
                  <a:pt x="2061" y="603"/>
                </a:cubicBezTo>
                <a:cubicBezTo>
                  <a:pt x="2061" y="603"/>
                  <a:pt x="2061" y="604"/>
                  <a:pt x="2062" y="604"/>
                </a:cubicBezTo>
                <a:cubicBezTo>
                  <a:pt x="2062" y="604"/>
                  <a:pt x="2062" y="604"/>
                  <a:pt x="2062" y="604"/>
                </a:cubicBezTo>
                <a:close/>
                <a:moveTo>
                  <a:pt x="2059" y="613"/>
                </a:moveTo>
                <a:cubicBezTo>
                  <a:pt x="2059" y="613"/>
                  <a:pt x="2059" y="612"/>
                  <a:pt x="2058" y="613"/>
                </a:cubicBezTo>
                <a:cubicBezTo>
                  <a:pt x="2058" y="613"/>
                  <a:pt x="2058" y="613"/>
                  <a:pt x="2058" y="613"/>
                </a:cubicBezTo>
                <a:cubicBezTo>
                  <a:pt x="2058" y="614"/>
                  <a:pt x="2059" y="614"/>
                  <a:pt x="2059" y="613"/>
                </a:cubicBezTo>
                <a:close/>
                <a:moveTo>
                  <a:pt x="2064" y="613"/>
                </a:moveTo>
                <a:cubicBezTo>
                  <a:pt x="2064" y="613"/>
                  <a:pt x="2064" y="613"/>
                  <a:pt x="2064" y="613"/>
                </a:cubicBezTo>
                <a:cubicBezTo>
                  <a:pt x="2065" y="614"/>
                  <a:pt x="2065" y="613"/>
                  <a:pt x="2065" y="613"/>
                </a:cubicBezTo>
                <a:cubicBezTo>
                  <a:pt x="2065" y="613"/>
                  <a:pt x="2065" y="612"/>
                  <a:pt x="2064" y="613"/>
                </a:cubicBezTo>
                <a:close/>
                <a:moveTo>
                  <a:pt x="2072" y="621"/>
                </a:moveTo>
                <a:cubicBezTo>
                  <a:pt x="2072" y="622"/>
                  <a:pt x="2073" y="622"/>
                  <a:pt x="2073" y="622"/>
                </a:cubicBezTo>
                <a:cubicBezTo>
                  <a:pt x="2073" y="622"/>
                  <a:pt x="2073" y="621"/>
                  <a:pt x="2073" y="621"/>
                </a:cubicBezTo>
                <a:cubicBezTo>
                  <a:pt x="2072" y="621"/>
                  <a:pt x="2072" y="621"/>
                  <a:pt x="2072" y="621"/>
                </a:cubicBezTo>
                <a:close/>
                <a:moveTo>
                  <a:pt x="2062" y="611"/>
                </a:moveTo>
                <a:cubicBezTo>
                  <a:pt x="2062" y="611"/>
                  <a:pt x="2062" y="611"/>
                  <a:pt x="2062" y="611"/>
                </a:cubicBezTo>
                <a:cubicBezTo>
                  <a:pt x="2062" y="611"/>
                  <a:pt x="2062" y="611"/>
                  <a:pt x="2062" y="611"/>
                </a:cubicBezTo>
                <a:close/>
                <a:moveTo>
                  <a:pt x="2062" y="613"/>
                </a:moveTo>
                <a:cubicBezTo>
                  <a:pt x="2063" y="613"/>
                  <a:pt x="2062" y="612"/>
                  <a:pt x="2062" y="613"/>
                </a:cubicBezTo>
                <a:cubicBezTo>
                  <a:pt x="2062" y="613"/>
                  <a:pt x="2062" y="613"/>
                  <a:pt x="2062" y="613"/>
                </a:cubicBezTo>
                <a:close/>
                <a:moveTo>
                  <a:pt x="2060" y="612"/>
                </a:moveTo>
                <a:cubicBezTo>
                  <a:pt x="2061" y="612"/>
                  <a:pt x="2061" y="611"/>
                  <a:pt x="2060" y="612"/>
                </a:cubicBezTo>
                <a:cubicBezTo>
                  <a:pt x="2060" y="612"/>
                  <a:pt x="2060" y="612"/>
                  <a:pt x="2060" y="612"/>
                </a:cubicBezTo>
                <a:close/>
                <a:moveTo>
                  <a:pt x="2061" y="613"/>
                </a:moveTo>
                <a:cubicBezTo>
                  <a:pt x="2061" y="613"/>
                  <a:pt x="2061" y="614"/>
                  <a:pt x="2061" y="613"/>
                </a:cubicBezTo>
                <a:cubicBezTo>
                  <a:pt x="2061" y="613"/>
                  <a:pt x="2061" y="613"/>
                  <a:pt x="2061" y="613"/>
                </a:cubicBezTo>
                <a:close/>
                <a:moveTo>
                  <a:pt x="2061" y="614"/>
                </a:moveTo>
                <a:cubicBezTo>
                  <a:pt x="2061" y="613"/>
                  <a:pt x="2061" y="614"/>
                  <a:pt x="2061" y="614"/>
                </a:cubicBezTo>
                <a:cubicBezTo>
                  <a:pt x="2061" y="614"/>
                  <a:pt x="2061" y="614"/>
                  <a:pt x="2061" y="614"/>
                </a:cubicBezTo>
                <a:close/>
                <a:moveTo>
                  <a:pt x="2061" y="615"/>
                </a:moveTo>
                <a:cubicBezTo>
                  <a:pt x="2062" y="615"/>
                  <a:pt x="2061" y="615"/>
                  <a:pt x="2061" y="615"/>
                </a:cubicBezTo>
                <a:cubicBezTo>
                  <a:pt x="2061" y="615"/>
                  <a:pt x="2061" y="615"/>
                  <a:pt x="2061" y="615"/>
                </a:cubicBezTo>
                <a:close/>
                <a:moveTo>
                  <a:pt x="2068" y="613"/>
                </a:moveTo>
                <a:cubicBezTo>
                  <a:pt x="2068" y="613"/>
                  <a:pt x="2068" y="614"/>
                  <a:pt x="2068" y="613"/>
                </a:cubicBezTo>
                <a:cubicBezTo>
                  <a:pt x="2068" y="613"/>
                  <a:pt x="2068" y="613"/>
                  <a:pt x="2068" y="613"/>
                </a:cubicBezTo>
                <a:close/>
                <a:moveTo>
                  <a:pt x="946" y="64"/>
                </a:moveTo>
                <a:cubicBezTo>
                  <a:pt x="946" y="64"/>
                  <a:pt x="946" y="65"/>
                  <a:pt x="946" y="64"/>
                </a:cubicBezTo>
                <a:cubicBezTo>
                  <a:pt x="947" y="64"/>
                  <a:pt x="947" y="64"/>
                  <a:pt x="948" y="64"/>
                </a:cubicBezTo>
                <a:cubicBezTo>
                  <a:pt x="949" y="64"/>
                  <a:pt x="950" y="63"/>
                  <a:pt x="951" y="63"/>
                </a:cubicBezTo>
                <a:cubicBezTo>
                  <a:pt x="951" y="63"/>
                  <a:pt x="951" y="62"/>
                  <a:pt x="951" y="62"/>
                </a:cubicBezTo>
                <a:cubicBezTo>
                  <a:pt x="950" y="62"/>
                  <a:pt x="949" y="62"/>
                  <a:pt x="949" y="63"/>
                </a:cubicBezTo>
                <a:cubicBezTo>
                  <a:pt x="949" y="63"/>
                  <a:pt x="948" y="63"/>
                  <a:pt x="948" y="63"/>
                </a:cubicBezTo>
                <a:cubicBezTo>
                  <a:pt x="947" y="63"/>
                  <a:pt x="947" y="64"/>
                  <a:pt x="946" y="64"/>
                </a:cubicBezTo>
                <a:close/>
                <a:moveTo>
                  <a:pt x="467" y="475"/>
                </a:moveTo>
                <a:cubicBezTo>
                  <a:pt x="468" y="475"/>
                  <a:pt x="467" y="474"/>
                  <a:pt x="467" y="474"/>
                </a:cubicBezTo>
                <a:cubicBezTo>
                  <a:pt x="467" y="475"/>
                  <a:pt x="467" y="475"/>
                  <a:pt x="467" y="475"/>
                </a:cubicBezTo>
                <a:close/>
                <a:moveTo>
                  <a:pt x="468" y="475"/>
                </a:moveTo>
                <a:cubicBezTo>
                  <a:pt x="468" y="475"/>
                  <a:pt x="468" y="475"/>
                  <a:pt x="468" y="475"/>
                </a:cubicBezTo>
                <a:cubicBezTo>
                  <a:pt x="469" y="475"/>
                  <a:pt x="468" y="475"/>
                  <a:pt x="468" y="475"/>
                </a:cubicBezTo>
                <a:close/>
                <a:moveTo>
                  <a:pt x="470" y="487"/>
                </a:moveTo>
                <a:cubicBezTo>
                  <a:pt x="469" y="487"/>
                  <a:pt x="469" y="487"/>
                  <a:pt x="469" y="488"/>
                </a:cubicBezTo>
                <a:cubicBezTo>
                  <a:pt x="469" y="488"/>
                  <a:pt x="469" y="489"/>
                  <a:pt x="469" y="489"/>
                </a:cubicBezTo>
                <a:cubicBezTo>
                  <a:pt x="470" y="489"/>
                  <a:pt x="470" y="488"/>
                  <a:pt x="470" y="488"/>
                </a:cubicBezTo>
                <a:cubicBezTo>
                  <a:pt x="470" y="488"/>
                  <a:pt x="470" y="487"/>
                  <a:pt x="470" y="487"/>
                </a:cubicBezTo>
                <a:close/>
                <a:moveTo>
                  <a:pt x="488" y="482"/>
                </a:moveTo>
                <a:cubicBezTo>
                  <a:pt x="488" y="481"/>
                  <a:pt x="488" y="481"/>
                  <a:pt x="487" y="481"/>
                </a:cubicBezTo>
                <a:cubicBezTo>
                  <a:pt x="487" y="481"/>
                  <a:pt x="486" y="482"/>
                  <a:pt x="487" y="482"/>
                </a:cubicBezTo>
                <a:cubicBezTo>
                  <a:pt x="488" y="482"/>
                  <a:pt x="488" y="482"/>
                  <a:pt x="488" y="482"/>
                </a:cubicBezTo>
                <a:close/>
                <a:moveTo>
                  <a:pt x="486" y="482"/>
                </a:moveTo>
                <a:cubicBezTo>
                  <a:pt x="486" y="483"/>
                  <a:pt x="486" y="483"/>
                  <a:pt x="486" y="483"/>
                </a:cubicBezTo>
                <a:cubicBezTo>
                  <a:pt x="486" y="482"/>
                  <a:pt x="486" y="482"/>
                  <a:pt x="486" y="482"/>
                </a:cubicBezTo>
                <a:close/>
                <a:moveTo>
                  <a:pt x="572" y="163"/>
                </a:moveTo>
                <a:cubicBezTo>
                  <a:pt x="572" y="163"/>
                  <a:pt x="572" y="163"/>
                  <a:pt x="572" y="163"/>
                </a:cubicBezTo>
                <a:cubicBezTo>
                  <a:pt x="572" y="163"/>
                  <a:pt x="572" y="163"/>
                  <a:pt x="573" y="163"/>
                </a:cubicBezTo>
                <a:cubicBezTo>
                  <a:pt x="573" y="163"/>
                  <a:pt x="574" y="163"/>
                  <a:pt x="574" y="162"/>
                </a:cubicBezTo>
                <a:cubicBezTo>
                  <a:pt x="574" y="162"/>
                  <a:pt x="573" y="162"/>
                  <a:pt x="572" y="163"/>
                </a:cubicBezTo>
                <a:close/>
                <a:moveTo>
                  <a:pt x="674" y="63"/>
                </a:moveTo>
                <a:cubicBezTo>
                  <a:pt x="674" y="63"/>
                  <a:pt x="673" y="63"/>
                  <a:pt x="673" y="63"/>
                </a:cubicBezTo>
                <a:cubicBezTo>
                  <a:pt x="672" y="64"/>
                  <a:pt x="672" y="64"/>
                  <a:pt x="672" y="64"/>
                </a:cubicBezTo>
                <a:cubicBezTo>
                  <a:pt x="673" y="64"/>
                  <a:pt x="674" y="64"/>
                  <a:pt x="675" y="64"/>
                </a:cubicBezTo>
                <a:cubicBezTo>
                  <a:pt x="675" y="64"/>
                  <a:pt x="676" y="63"/>
                  <a:pt x="675" y="63"/>
                </a:cubicBezTo>
                <a:cubicBezTo>
                  <a:pt x="675" y="63"/>
                  <a:pt x="675" y="63"/>
                  <a:pt x="674" y="63"/>
                </a:cubicBezTo>
                <a:close/>
                <a:moveTo>
                  <a:pt x="306" y="167"/>
                </a:moveTo>
                <a:cubicBezTo>
                  <a:pt x="306" y="167"/>
                  <a:pt x="306" y="167"/>
                  <a:pt x="306" y="167"/>
                </a:cubicBezTo>
                <a:cubicBezTo>
                  <a:pt x="305" y="167"/>
                  <a:pt x="305" y="167"/>
                  <a:pt x="305" y="168"/>
                </a:cubicBezTo>
                <a:cubicBezTo>
                  <a:pt x="306" y="168"/>
                  <a:pt x="306" y="168"/>
                  <a:pt x="306" y="167"/>
                </a:cubicBezTo>
                <a:close/>
                <a:moveTo>
                  <a:pt x="304" y="169"/>
                </a:moveTo>
                <a:cubicBezTo>
                  <a:pt x="305" y="169"/>
                  <a:pt x="305" y="169"/>
                  <a:pt x="305" y="169"/>
                </a:cubicBezTo>
                <a:cubicBezTo>
                  <a:pt x="305" y="169"/>
                  <a:pt x="305" y="170"/>
                  <a:pt x="306" y="169"/>
                </a:cubicBezTo>
                <a:cubicBezTo>
                  <a:pt x="306" y="169"/>
                  <a:pt x="306" y="169"/>
                  <a:pt x="306" y="169"/>
                </a:cubicBezTo>
                <a:cubicBezTo>
                  <a:pt x="306" y="169"/>
                  <a:pt x="307" y="169"/>
                  <a:pt x="307" y="169"/>
                </a:cubicBezTo>
                <a:cubicBezTo>
                  <a:pt x="307" y="168"/>
                  <a:pt x="307" y="168"/>
                  <a:pt x="307" y="168"/>
                </a:cubicBezTo>
                <a:cubicBezTo>
                  <a:pt x="307" y="168"/>
                  <a:pt x="306" y="168"/>
                  <a:pt x="306" y="168"/>
                </a:cubicBezTo>
                <a:cubicBezTo>
                  <a:pt x="306" y="168"/>
                  <a:pt x="305" y="168"/>
                  <a:pt x="305" y="169"/>
                </a:cubicBezTo>
                <a:cubicBezTo>
                  <a:pt x="304" y="169"/>
                  <a:pt x="304" y="169"/>
                  <a:pt x="304" y="169"/>
                </a:cubicBezTo>
                <a:close/>
                <a:moveTo>
                  <a:pt x="307" y="170"/>
                </a:moveTo>
                <a:cubicBezTo>
                  <a:pt x="307" y="169"/>
                  <a:pt x="307" y="169"/>
                  <a:pt x="307" y="169"/>
                </a:cubicBezTo>
                <a:cubicBezTo>
                  <a:pt x="306" y="169"/>
                  <a:pt x="306" y="170"/>
                  <a:pt x="306" y="170"/>
                </a:cubicBezTo>
                <a:cubicBezTo>
                  <a:pt x="306" y="170"/>
                  <a:pt x="306" y="171"/>
                  <a:pt x="306" y="171"/>
                </a:cubicBezTo>
                <a:cubicBezTo>
                  <a:pt x="307" y="171"/>
                  <a:pt x="307" y="171"/>
                  <a:pt x="306" y="172"/>
                </a:cubicBezTo>
                <a:cubicBezTo>
                  <a:pt x="306" y="172"/>
                  <a:pt x="306" y="172"/>
                  <a:pt x="306" y="173"/>
                </a:cubicBezTo>
                <a:cubicBezTo>
                  <a:pt x="306" y="173"/>
                  <a:pt x="306" y="174"/>
                  <a:pt x="307" y="173"/>
                </a:cubicBezTo>
                <a:cubicBezTo>
                  <a:pt x="307" y="173"/>
                  <a:pt x="308" y="173"/>
                  <a:pt x="308" y="172"/>
                </a:cubicBezTo>
                <a:cubicBezTo>
                  <a:pt x="308" y="172"/>
                  <a:pt x="307" y="172"/>
                  <a:pt x="307" y="172"/>
                </a:cubicBezTo>
                <a:cubicBezTo>
                  <a:pt x="308" y="171"/>
                  <a:pt x="308" y="170"/>
                  <a:pt x="307" y="170"/>
                </a:cubicBezTo>
                <a:close/>
                <a:moveTo>
                  <a:pt x="305" y="170"/>
                </a:moveTo>
                <a:cubicBezTo>
                  <a:pt x="305" y="170"/>
                  <a:pt x="304" y="170"/>
                  <a:pt x="304" y="171"/>
                </a:cubicBezTo>
                <a:cubicBezTo>
                  <a:pt x="305" y="171"/>
                  <a:pt x="305" y="171"/>
                  <a:pt x="306" y="171"/>
                </a:cubicBezTo>
                <a:cubicBezTo>
                  <a:pt x="306" y="171"/>
                  <a:pt x="306" y="170"/>
                  <a:pt x="306" y="170"/>
                </a:cubicBezTo>
                <a:cubicBezTo>
                  <a:pt x="306" y="170"/>
                  <a:pt x="305" y="170"/>
                  <a:pt x="305" y="170"/>
                </a:cubicBezTo>
                <a:close/>
                <a:moveTo>
                  <a:pt x="305" y="174"/>
                </a:moveTo>
                <a:cubicBezTo>
                  <a:pt x="305" y="174"/>
                  <a:pt x="305" y="172"/>
                  <a:pt x="305" y="172"/>
                </a:cubicBezTo>
                <a:cubicBezTo>
                  <a:pt x="305" y="171"/>
                  <a:pt x="304" y="171"/>
                  <a:pt x="304" y="171"/>
                </a:cubicBezTo>
                <a:cubicBezTo>
                  <a:pt x="304" y="171"/>
                  <a:pt x="303" y="171"/>
                  <a:pt x="303" y="171"/>
                </a:cubicBezTo>
                <a:cubicBezTo>
                  <a:pt x="303" y="172"/>
                  <a:pt x="303" y="172"/>
                  <a:pt x="303" y="173"/>
                </a:cubicBezTo>
                <a:cubicBezTo>
                  <a:pt x="304" y="173"/>
                  <a:pt x="304" y="173"/>
                  <a:pt x="304" y="173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5" y="174"/>
                  <a:pt x="305" y="174"/>
                </a:cubicBezTo>
                <a:close/>
                <a:moveTo>
                  <a:pt x="311" y="172"/>
                </a:moveTo>
                <a:cubicBezTo>
                  <a:pt x="311" y="172"/>
                  <a:pt x="311" y="172"/>
                  <a:pt x="311" y="172"/>
                </a:cubicBezTo>
                <a:cubicBezTo>
                  <a:pt x="311" y="171"/>
                  <a:pt x="310" y="172"/>
                  <a:pt x="310" y="172"/>
                </a:cubicBezTo>
                <a:cubicBezTo>
                  <a:pt x="309" y="172"/>
                  <a:pt x="309" y="173"/>
                  <a:pt x="309" y="173"/>
                </a:cubicBezTo>
                <a:cubicBezTo>
                  <a:pt x="310" y="173"/>
                  <a:pt x="310" y="173"/>
                  <a:pt x="311" y="172"/>
                </a:cubicBezTo>
                <a:close/>
                <a:moveTo>
                  <a:pt x="308" y="173"/>
                </a:moveTo>
                <a:cubicBezTo>
                  <a:pt x="308" y="173"/>
                  <a:pt x="308" y="173"/>
                  <a:pt x="308" y="173"/>
                </a:cubicBezTo>
                <a:cubicBezTo>
                  <a:pt x="307" y="174"/>
                  <a:pt x="307" y="174"/>
                  <a:pt x="307" y="174"/>
                </a:cubicBezTo>
                <a:cubicBezTo>
                  <a:pt x="308" y="174"/>
                  <a:pt x="308" y="174"/>
                  <a:pt x="308" y="174"/>
                </a:cubicBezTo>
                <a:cubicBezTo>
                  <a:pt x="309" y="174"/>
                  <a:pt x="308" y="173"/>
                  <a:pt x="308" y="173"/>
                </a:cubicBezTo>
                <a:close/>
                <a:moveTo>
                  <a:pt x="309" y="175"/>
                </a:moveTo>
                <a:cubicBezTo>
                  <a:pt x="309" y="175"/>
                  <a:pt x="309" y="175"/>
                  <a:pt x="308" y="175"/>
                </a:cubicBezTo>
                <a:cubicBezTo>
                  <a:pt x="308" y="175"/>
                  <a:pt x="307" y="176"/>
                  <a:pt x="307" y="176"/>
                </a:cubicBezTo>
                <a:cubicBezTo>
                  <a:pt x="306" y="177"/>
                  <a:pt x="306" y="177"/>
                  <a:pt x="306" y="177"/>
                </a:cubicBezTo>
                <a:cubicBezTo>
                  <a:pt x="307" y="177"/>
                  <a:pt x="307" y="177"/>
                  <a:pt x="308" y="176"/>
                </a:cubicBezTo>
                <a:cubicBezTo>
                  <a:pt x="309" y="176"/>
                  <a:pt x="309" y="175"/>
                  <a:pt x="309" y="175"/>
                </a:cubicBezTo>
                <a:cubicBezTo>
                  <a:pt x="309" y="176"/>
                  <a:pt x="308" y="176"/>
                  <a:pt x="308" y="177"/>
                </a:cubicBezTo>
                <a:cubicBezTo>
                  <a:pt x="307" y="177"/>
                  <a:pt x="307" y="178"/>
                  <a:pt x="307" y="178"/>
                </a:cubicBezTo>
                <a:cubicBezTo>
                  <a:pt x="307" y="178"/>
                  <a:pt x="307" y="178"/>
                  <a:pt x="307" y="178"/>
                </a:cubicBezTo>
                <a:cubicBezTo>
                  <a:pt x="307" y="178"/>
                  <a:pt x="307" y="178"/>
                  <a:pt x="306" y="178"/>
                </a:cubicBezTo>
                <a:cubicBezTo>
                  <a:pt x="306" y="178"/>
                  <a:pt x="306" y="178"/>
                  <a:pt x="306" y="179"/>
                </a:cubicBezTo>
                <a:cubicBezTo>
                  <a:pt x="305" y="179"/>
                  <a:pt x="305" y="180"/>
                  <a:pt x="306" y="180"/>
                </a:cubicBezTo>
                <a:cubicBezTo>
                  <a:pt x="306" y="180"/>
                  <a:pt x="307" y="179"/>
                  <a:pt x="307" y="179"/>
                </a:cubicBezTo>
                <a:cubicBezTo>
                  <a:pt x="307" y="178"/>
                  <a:pt x="307" y="179"/>
                  <a:pt x="308" y="178"/>
                </a:cubicBezTo>
                <a:cubicBezTo>
                  <a:pt x="308" y="178"/>
                  <a:pt x="308" y="178"/>
                  <a:pt x="307" y="178"/>
                </a:cubicBezTo>
                <a:cubicBezTo>
                  <a:pt x="307" y="178"/>
                  <a:pt x="308" y="178"/>
                  <a:pt x="308" y="177"/>
                </a:cubicBezTo>
                <a:cubicBezTo>
                  <a:pt x="308" y="177"/>
                  <a:pt x="309" y="177"/>
                  <a:pt x="309" y="177"/>
                </a:cubicBezTo>
                <a:cubicBezTo>
                  <a:pt x="309" y="176"/>
                  <a:pt x="310" y="176"/>
                  <a:pt x="310" y="175"/>
                </a:cubicBezTo>
                <a:cubicBezTo>
                  <a:pt x="310" y="175"/>
                  <a:pt x="311" y="174"/>
                  <a:pt x="311" y="174"/>
                </a:cubicBezTo>
                <a:cubicBezTo>
                  <a:pt x="310" y="174"/>
                  <a:pt x="310" y="173"/>
                  <a:pt x="309" y="173"/>
                </a:cubicBezTo>
                <a:cubicBezTo>
                  <a:pt x="309" y="173"/>
                  <a:pt x="308" y="173"/>
                  <a:pt x="308" y="174"/>
                </a:cubicBezTo>
                <a:cubicBezTo>
                  <a:pt x="308" y="174"/>
                  <a:pt x="309" y="175"/>
                  <a:pt x="309" y="175"/>
                </a:cubicBezTo>
                <a:close/>
                <a:moveTo>
                  <a:pt x="306" y="175"/>
                </a:moveTo>
                <a:cubicBezTo>
                  <a:pt x="306" y="175"/>
                  <a:pt x="306" y="173"/>
                  <a:pt x="306" y="174"/>
                </a:cubicBezTo>
                <a:cubicBezTo>
                  <a:pt x="306" y="174"/>
                  <a:pt x="305" y="175"/>
                  <a:pt x="305" y="175"/>
                </a:cubicBezTo>
                <a:cubicBezTo>
                  <a:pt x="306" y="175"/>
                  <a:pt x="306" y="175"/>
                  <a:pt x="306" y="175"/>
                </a:cubicBezTo>
                <a:close/>
                <a:moveTo>
                  <a:pt x="305" y="174"/>
                </a:moveTo>
                <a:cubicBezTo>
                  <a:pt x="305" y="175"/>
                  <a:pt x="304" y="175"/>
                  <a:pt x="305" y="175"/>
                </a:cubicBezTo>
                <a:cubicBezTo>
                  <a:pt x="305" y="175"/>
                  <a:pt x="305" y="175"/>
                  <a:pt x="305" y="174"/>
                </a:cubicBezTo>
                <a:cubicBezTo>
                  <a:pt x="305" y="174"/>
                  <a:pt x="305" y="174"/>
                  <a:pt x="305" y="174"/>
                </a:cubicBezTo>
                <a:close/>
                <a:moveTo>
                  <a:pt x="305" y="179"/>
                </a:moveTo>
                <a:cubicBezTo>
                  <a:pt x="305" y="179"/>
                  <a:pt x="306" y="178"/>
                  <a:pt x="306" y="178"/>
                </a:cubicBezTo>
                <a:cubicBezTo>
                  <a:pt x="306" y="177"/>
                  <a:pt x="306" y="176"/>
                  <a:pt x="305" y="176"/>
                </a:cubicBezTo>
                <a:cubicBezTo>
                  <a:pt x="305" y="176"/>
                  <a:pt x="305" y="176"/>
                  <a:pt x="305" y="176"/>
                </a:cubicBezTo>
                <a:cubicBezTo>
                  <a:pt x="305" y="176"/>
                  <a:pt x="305" y="176"/>
                  <a:pt x="305" y="177"/>
                </a:cubicBezTo>
                <a:cubicBezTo>
                  <a:pt x="304" y="178"/>
                  <a:pt x="304" y="179"/>
                  <a:pt x="305" y="179"/>
                </a:cubicBezTo>
                <a:close/>
                <a:moveTo>
                  <a:pt x="308" y="178"/>
                </a:moveTo>
                <a:cubicBezTo>
                  <a:pt x="308" y="178"/>
                  <a:pt x="307" y="179"/>
                  <a:pt x="308" y="179"/>
                </a:cubicBezTo>
                <a:cubicBezTo>
                  <a:pt x="308" y="179"/>
                  <a:pt x="309" y="178"/>
                  <a:pt x="310" y="177"/>
                </a:cubicBezTo>
                <a:cubicBezTo>
                  <a:pt x="310" y="177"/>
                  <a:pt x="310" y="177"/>
                  <a:pt x="309" y="177"/>
                </a:cubicBezTo>
                <a:cubicBezTo>
                  <a:pt x="309" y="177"/>
                  <a:pt x="309" y="178"/>
                  <a:pt x="308" y="178"/>
                </a:cubicBezTo>
                <a:close/>
                <a:moveTo>
                  <a:pt x="309" y="180"/>
                </a:moveTo>
                <a:cubicBezTo>
                  <a:pt x="309" y="180"/>
                  <a:pt x="308" y="180"/>
                  <a:pt x="308" y="180"/>
                </a:cubicBezTo>
                <a:cubicBezTo>
                  <a:pt x="308" y="180"/>
                  <a:pt x="308" y="181"/>
                  <a:pt x="309" y="181"/>
                </a:cubicBezTo>
                <a:cubicBezTo>
                  <a:pt x="309" y="180"/>
                  <a:pt x="309" y="180"/>
                  <a:pt x="309" y="180"/>
                </a:cubicBezTo>
                <a:close/>
                <a:moveTo>
                  <a:pt x="291" y="174"/>
                </a:moveTo>
                <a:cubicBezTo>
                  <a:pt x="291" y="174"/>
                  <a:pt x="291" y="174"/>
                  <a:pt x="291" y="174"/>
                </a:cubicBezTo>
                <a:cubicBezTo>
                  <a:pt x="291" y="174"/>
                  <a:pt x="290" y="174"/>
                  <a:pt x="290" y="175"/>
                </a:cubicBezTo>
                <a:cubicBezTo>
                  <a:pt x="290" y="175"/>
                  <a:pt x="290" y="175"/>
                  <a:pt x="291" y="175"/>
                </a:cubicBezTo>
                <a:cubicBezTo>
                  <a:pt x="291" y="175"/>
                  <a:pt x="292" y="175"/>
                  <a:pt x="291" y="175"/>
                </a:cubicBezTo>
                <a:cubicBezTo>
                  <a:pt x="291" y="175"/>
                  <a:pt x="290" y="175"/>
                  <a:pt x="290" y="176"/>
                </a:cubicBezTo>
                <a:cubicBezTo>
                  <a:pt x="290" y="176"/>
                  <a:pt x="290" y="177"/>
                  <a:pt x="290" y="177"/>
                </a:cubicBezTo>
                <a:cubicBezTo>
                  <a:pt x="290" y="177"/>
                  <a:pt x="291" y="176"/>
                  <a:pt x="291" y="177"/>
                </a:cubicBezTo>
                <a:cubicBezTo>
                  <a:pt x="290" y="177"/>
                  <a:pt x="290" y="177"/>
                  <a:pt x="290" y="178"/>
                </a:cubicBezTo>
                <a:cubicBezTo>
                  <a:pt x="290" y="178"/>
                  <a:pt x="290" y="178"/>
                  <a:pt x="290" y="178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1" y="180"/>
                  <a:pt x="291" y="180"/>
                  <a:pt x="291" y="180"/>
                </a:cubicBezTo>
                <a:cubicBezTo>
                  <a:pt x="291" y="180"/>
                  <a:pt x="291" y="180"/>
                  <a:pt x="291" y="181"/>
                </a:cubicBezTo>
                <a:cubicBezTo>
                  <a:pt x="291" y="181"/>
                  <a:pt x="291" y="182"/>
                  <a:pt x="292" y="182"/>
                </a:cubicBezTo>
                <a:cubicBezTo>
                  <a:pt x="292" y="181"/>
                  <a:pt x="292" y="181"/>
                  <a:pt x="292" y="180"/>
                </a:cubicBezTo>
                <a:cubicBezTo>
                  <a:pt x="292" y="180"/>
                  <a:pt x="293" y="180"/>
                  <a:pt x="293" y="180"/>
                </a:cubicBezTo>
                <a:cubicBezTo>
                  <a:pt x="293" y="180"/>
                  <a:pt x="292" y="180"/>
                  <a:pt x="292" y="180"/>
                </a:cubicBezTo>
                <a:cubicBezTo>
                  <a:pt x="292" y="179"/>
                  <a:pt x="293" y="179"/>
                  <a:pt x="292" y="179"/>
                </a:cubicBezTo>
                <a:cubicBezTo>
                  <a:pt x="292" y="179"/>
                  <a:pt x="292" y="179"/>
                  <a:pt x="292" y="179"/>
                </a:cubicBezTo>
                <a:cubicBezTo>
                  <a:pt x="292" y="179"/>
                  <a:pt x="292" y="179"/>
                  <a:pt x="292" y="178"/>
                </a:cubicBezTo>
                <a:cubicBezTo>
                  <a:pt x="292" y="178"/>
                  <a:pt x="291" y="178"/>
                  <a:pt x="291" y="178"/>
                </a:cubicBezTo>
                <a:cubicBezTo>
                  <a:pt x="291" y="178"/>
                  <a:pt x="291" y="177"/>
                  <a:pt x="292" y="177"/>
                </a:cubicBezTo>
                <a:cubicBezTo>
                  <a:pt x="292" y="177"/>
                  <a:pt x="293" y="176"/>
                  <a:pt x="292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75"/>
                  <a:pt x="293" y="175"/>
                  <a:pt x="293" y="175"/>
                </a:cubicBezTo>
                <a:cubicBezTo>
                  <a:pt x="292" y="175"/>
                  <a:pt x="293" y="175"/>
                  <a:pt x="293" y="175"/>
                </a:cubicBezTo>
                <a:cubicBezTo>
                  <a:pt x="293" y="175"/>
                  <a:pt x="293" y="175"/>
                  <a:pt x="293" y="176"/>
                </a:cubicBezTo>
                <a:cubicBezTo>
                  <a:pt x="293" y="176"/>
                  <a:pt x="293" y="176"/>
                  <a:pt x="293" y="176"/>
                </a:cubicBezTo>
                <a:cubicBezTo>
                  <a:pt x="294" y="176"/>
                  <a:pt x="294" y="176"/>
                  <a:pt x="294" y="175"/>
                </a:cubicBezTo>
                <a:cubicBezTo>
                  <a:pt x="294" y="175"/>
                  <a:pt x="294" y="175"/>
                  <a:pt x="294" y="175"/>
                </a:cubicBezTo>
                <a:cubicBezTo>
                  <a:pt x="294" y="175"/>
                  <a:pt x="293" y="175"/>
                  <a:pt x="293" y="175"/>
                </a:cubicBezTo>
                <a:cubicBezTo>
                  <a:pt x="293" y="175"/>
                  <a:pt x="293" y="175"/>
                  <a:pt x="293" y="175"/>
                </a:cubicBezTo>
                <a:cubicBezTo>
                  <a:pt x="294" y="175"/>
                  <a:pt x="294" y="175"/>
                  <a:pt x="295" y="175"/>
                </a:cubicBezTo>
                <a:cubicBezTo>
                  <a:pt x="295" y="174"/>
                  <a:pt x="295" y="174"/>
                  <a:pt x="295" y="174"/>
                </a:cubicBezTo>
                <a:cubicBezTo>
                  <a:pt x="295" y="173"/>
                  <a:pt x="294" y="173"/>
                  <a:pt x="294" y="173"/>
                </a:cubicBezTo>
                <a:cubicBezTo>
                  <a:pt x="294" y="173"/>
                  <a:pt x="294" y="173"/>
                  <a:pt x="294" y="173"/>
                </a:cubicBezTo>
                <a:cubicBezTo>
                  <a:pt x="295" y="173"/>
                  <a:pt x="296" y="172"/>
                  <a:pt x="296" y="171"/>
                </a:cubicBezTo>
                <a:cubicBezTo>
                  <a:pt x="297" y="171"/>
                  <a:pt x="297" y="170"/>
                  <a:pt x="298" y="170"/>
                </a:cubicBezTo>
                <a:cubicBezTo>
                  <a:pt x="299" y="169"/>
                  <a:pt x="300" y="168"/>
                  <a:pt x="300" y="168"/>
                </a:cubicBezTo>
                <a:cubicBezTo>
                  <a:pt x="301" y="168"/>
                  <a:pt x="301" y="167"/>
                  <a:pt x="300" y="168"/>
                </a:cubicBezTo>
                <a:cubicBezTo>
                  <a:pt x="300" y="168"/>
                  <a:pt x="299" y="168"/>
                  <a:pt x="298" y="168"/>
                </a:cubicBezTo>
                <a:cubicBezTo>
                  <a:pt x="298" y="168"/>
                  <a:pt x="298" y="168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6" y="170"/>
                  <a:pt x="296" y="170"/>
                  <a:pt x="296" y="170"/>
                </a:cubicBezTo>
                <a:cubicBezTo>
                  <a:pt x="295" y="171"/>
                  <a:pt x="295" y="171"/>
                  <a:pt x="295" y="171"/>
                </a:cubicBezTo>
                <a:cubicBezTo>
                  <a:pt x="295" y="171"/>
                  <a:pt x="294" y="171"/>
                  <a:pt x="294" y="171"/>
                </a:cubicBezTo>
                <a:cubicBezTo>
                  <a:pt x="294" y="171"/>
                  <a:pt x="294" y="171"/>
                  <a:pt x="294" y="171"/>
                </a:cubicBezTo>
                <a:cubicBezTo>
                  <a:pt x="295" y="170"/>
                  <a:pt x="294" y="170"/>
                  <a:pt x="295" y="170"/>
                </a:cubicBezTo>
                <a:cubicBezTo>
                  <a:pt x="296" y="170"/>
                  <a:pt x="296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8"/>
                  <a:pt x="297" y="168"/>
                </a:cubicBezTo>
                <a:cubicBezTo>
                  <a:pt x="297" y="168"/>
                  <a:pt x="297" y="168"/>
                  <a:pt x="296" y="168"/>
                </a:cubicBezTo>
                <a:cubicBezTo>
                  <a:pt x="295" y="168"/>
                  <a:pt x="294" y="169"/>
                  <a:pt x="295" y="169"/>
                </a:cubicBezTo>
                <a:cubicBezTo>
                  <a:pt x="295" y="168"/>
                  <a:pt x="295" y="168"/>
                  <a:pt x="295" y="168"/>
                </a:cubicBezTo>
                <a:cubicBezTo>
                  <a:pt x="296" y="168"/>
                  <a:pt x="295" y="167"/>
                  <a:pt x="295" y="168"/>
                </a:cubicBezTo>
                <a:cubicBezTo>
                  <a:pt x="294" y="168"/>
                  <a:pt x="294" y="168"/>
                  <a:pt x="294" y="168"/>
                </a:cubicBezTo>
                <a:cubicBezTo>
                  <a:pt x="294" y="167"/>
                  <a:pt x="294" y="167"/>
                  <a:pt x="294" y="167"/>
                </a:cubicBezTo>
                <a:cubicBezTo>
                  <a:pt x="293" y="168"/>
                  <a:pt x="293" y="168"/>
                  <a:pt x="293" y="168"/>
                </a:cubicBezTo>
                <a:cubicBezTo>
                  <a:pt x="292" y="168"/>
                  <a:pt x="292" y="168"/>
                  <a:pt x="292" y="169"/>
                </a:cubicBezTo>
                <a:cubicBezTo>
                  <a:pt x="291" y="169"/>
                  <a:pt x="291" y="170"/>
                  <a:pt x="291" y="170"/>
                </a:cubicBezTo>
                <a:cubicBezTo>
                  <a:pt x="291" y="171"/>
                  <a:pt x="291" y="171"/>
                  <a:pt x="291" y="171"/>
                </a:cubicBezTo>
                <a:cubicBezTo>
                  <a:pt x="290" y="171"/>
                  <a:pt x="291" y="172"/>
                  <a:pt x="291" y="172"/>
                </a:cubicBezTo>
                <a:cubicBezTo>
                  <a:pt x="291" y="172"/>
                  <a:pt x="291" y="172"/>
                  <a:pt x="292" y="172"/>
                </a:cubicBezTo>
                <a:cubicBezTo>
                  <a:pt x="292" y="172"/>
                  <a:pt x="292" y="173"/>
                  <a:pt x="291" y="173"/>
                </a:cubicBezTo>
                <a:cubicBezTo>
                  <a:pt x="291" y="173"/>
                  <a:pt x="290" y="172"/>
                  <a:pt x="291" y="173"/>
                </a:cubicBezTo>
                <a:cubicBezTo>
                  <a:pt x="291" y="173"/>
                  <a:pt x="291" y="173"/>
                  <a:pt x="291" y="173"/>
                </a:cubicBezTo>
                <a:cubicBezTo>
                  <a:pt x="290" y="173"/>
                  <a:pt x="290" y="173"/>
                  <a:pt x="290" y="173"/>
                </a:cubicBezTo>
                <a:cubicBezTo>
                  <a:pt x="290" y="173"/>
                  <a:pt x="290" y="173"/>
                  <a:pt x="291" y="174"/>
                </a:cubicBezTo>
                <a:cubicBezTo>
                  <a:pt x="291" y="174"/>
                  <a:pt x="291" y="174"/>
                  <a:pt x="291" y="174"/>
                </a:cubicBezTo>
                <a:cubicBezTo>
                  <a:pt x="291" y="174"/>
                  <a:pt x="291" y="174"/>
                  <a:pt x="291" y="174"/>
                </a:cubicBezTo>
                <a:close/>
                <a:moveTo>
                  <a:pt x="293" y="171"/>
                </a:moveTo>
                <a:cubicBezTo>
                  <a:pt x="293" y="171"/>
                  <a:pt x="294" y="171"/>
                  <a:pt x="294" y="171"/>
                </a:cubicBezTo>
                <a:cubicBezTo>
                  <a:pt x="294" y="171"/>
                  <a:pt x="294" y="171"/>
                  <a:pt x="294" y="171"/>
                </a:cubicBezTo>
                <a:cubicBezTo>
                  <a:pt x="293" y="171"/>
                  <a:pt x="293" y="171"/>
                  <a:pt x="293" y="171"/>
                </a:cubicBezTo>
                <a:cubicBezTo>
                  <a:pt x="293" y="171"/>
                  <a:pt x="293" y="171"/>
                  <a:pt x="293" y="171"/>
                </a:cubicBezTo>
                <a:close/>
                <a:moveTo>
                  <a:pt x="293" y="174"/>
                </a:moveTo>
                <a:cubicBezTo>
                  <a:pt x="293" y="174"/>
                  <a:pt x="293" y="174"/>
                  <a:pt x="293" y="174"/>
                </a:cubicBezTo>
                <a:cubicBezTo>
                  <a:pt x="293" y="174"/>
                  <a:pt x="292" y="174"/>
                  <a:pt x="292" y="174"/>
                </a:cubicBezTo>
                <a:cubicBezTo>
                  <a:pt x="292" y="174"/>
                  <a:pt x="293" y="174"/>
                  <a:pt x="293" y="174"/>
                </a:cubicBezTo>
                <a:close/>
                <a:moveTo>
                  <a:pt x="292" y="178"/>
                </a:moveTo>
                <a:cubicBezTo>
                  <a:pt x="292" y="178"/>
                  <a:pt x="293" y="178"/>
                  <a:pt x="293" y="177"/>
                </a:cubicBezTo>
                <a:cubicBezTo>
                  <a:pt x="294" y="177"/>
                  <a:pt x="294" y="177"/>
                  <a:pt x="293" y="177"/>
                </a:cubicBezTo>
                <a:cubicBezTo>
                  <a:pt x="293" y="177"/>
                  <a:pt x="292" y="178"/>
                  <a:pt x="292" y="178"/>
                </a:cubicBezTo>
                <a:close/>
                <a:moveTo>
                  <a:pt x="310" y="189"/>
                </a:moveTo>
                <a:cubicBezTo>
                  <a:pt x="310" y="189"/>
                  <a:pt x="309" y="190"/>
                  <a:pt x="308" y="190"/>
                </a:cubicBezTo>
                <a:cubicBezTo>
                  <a:pt x="308" y="190"/>
                  <a:pt x="307" y="190"/>
                  <a:pt x="308" y="191"/>
                </a:cubicBezTo>
                <a:cubicBezTo>
                  <a:pt x="308" y="191"/>
                  <a:pt x="309" y="191"/>
                  <a:pt x="310" y="190"/>
                </a:cubicBezTo>
                <a:cubicBezTo>
                  <a:pt x="310" y="190"/>
                  <a:pt x="310" y="189"/>
                  <a:pt x="310" y="189"/>
                </a:cubicBezTo>
                <a:close/>
                <a:moveTo>
                  <a:pt x="315" y="198"/>
                </a:moveTo>
                <a:cubicBezTo>
                  <a:pt x="315" y="198"/>
                  <a:pt x="315" y="198"/>
                  <a:pt x="315" y="197"/>
                </a:cubicBezTo>
                <a:cubicBezTo>
                  <a:pt x="315" y="197"/>
                  <a:pt x="314" y="197"/>
                  <a:pt x="314" y="197"/>
                </a:cubicBezTo>
                <a:cubicBezTo>
                  <a:pt x="314" y="196"/>
                  <a:pt x="313" y="196"/>
                  <a:pt x="313" y="196"/>
                </a:cubicBezTo>
                <a:cubicBezTo>
                  <a:pt x="313" y="197"/>
                  <a:pt x="313" y="197"/>
                  <a:pt x="314" y="198"/>
                </a:cubicBezTo>
                <a:cubicBezTo>
                  <a:pt x="314" y="198"/>
                  <a:pt x="315" y="199"/>
                  <a:pt x="315" y="198"/>
                </a:cubicBezTo>
                <a:close/>
                <a:moveTo>
                  <a:pt x="306" y="191"/>
                </a:moveTo>
                <a:cubicBezTo>
                  <a:pt x="305" y="191"/>
                  <a:pt x="304" y="191"/>
                  <a:pt x="304" y="191"/>
                </a:cubicBezTo>
                <a:cubicBezTo>
                  <a:pt x="304" y="190"/>
                  <a:pt x="303" y="189"/>
                  <a:pt x="303" y="189"/>
                </a:cubicBezTo>
                <a:cubicBezTo>
                  <a:pt x="302" y="189"/>
                  <a:pt x="301" y="189"/>
                  <a:pt x="301" y="189"/>
                </a:cubicBezTo>
                <a:cubicBezTo>
                  <a:pt x="300" y="189"/>
                  <a:pt x="300" y="190"/>
                  <a:pt x="299" y="190"/>
                </a:cubicBezTo>
                <a:cubicBezTo>
                  <a:pt x="299" y="190"/>
                  <a:pt x="298" y="190"/>
                  <a:pt x="298" y="191"/>
                </a:cubicBezTo>
                <a:cubicBezTo>
                  <a:pt x="298" y="191"/>
                  <a:pt x="299" y="191"/>
                  <a:pt x="299" y="192"/>
                </a:cubicBezTo>
                <a:cubicBezTo>
                  <a:pt x="299" y="192"/>
                  <a:pt x="300" y="192"/>
                  <a:pt x="300" y="192"/>
                </a:cubicBezTo>
                <a:cubicBezTo>
                  <a:pt x="301" y="192"/>
                  <a:pt x="301" y="192"/>
                  <a:pt x="301" y="191"/>
                </a:cubicBezTo>
                <a:cubicBezTo>
                  <a:pt x="301" y="191"/>
                  <a:pt x="302" y="191"/>
                  <a:pt x="302" y="191"/>
                </a:cubicBezTo>
                <a:cubicBezTo>
                  <a:pt x="302" y="191"/>
                  <a:pt x="302" y="191"/>
                  <a:pt x="302" y="192"/>
                </a:cubicBezTo>
                <a:cubicBezTo>
                  <a:pt x="302" y="192"/>
                  <a:pt x="302" y="193"/>
                  <a:pt x="302" y="192"/>
                </a:cubicBezTo>
                <a:cubicBezTo>
                  <a:pt x="301" y="192"/>
                  <a:pt x="301" y="192"/>
                  <a:pt x="301" y="192"/>
                </a:cubicBezTo>
                <a:cubicBezTo>
                  <a:pt x="301" y="192"/>
                  <a:pt x="300" y="192"/>
                  <a:pt x="299" y="192"/>
                </a:cubicBezTo>
                <a:cubicBezTo>
                  <a:pt x="299" y="192"/>
                  <a:pt x="299" y="193"/>
                  <a:pt x="299" y="193"/>
                </a:cubicBezTo>
                <a:cubicBezTo>
                  <a:pt x="299" y="193"/>
                  <a:pt x="300" y="193"/>
                  <a:pt x="299" y="193"/>
                </a:cubicBezTo>
                <a:cubicBezTo>
                  <a:pt x="299" y="193"/>
                  <a:pt x="298" y="194"/>
                  <a:pt x="298" y="194"/>
                </a:cubicBezTo>
                <a:cubicBezTo>
                  <a:pt x="298" y="194"/>
                  <a:pt x="298" y="195"/>
                  <a:pt x="299" y="195"/>
                </a:cubicBezTo>
                <a:cubicBezTo>
                  <a:pt x="299" y="194"/>
                  <a:pt x="300" y="194"/>
                  <a:pt x="300" y="194"/>
                </a:cubicBezTo>
                <a:cubicBezTo>
                  <a:pt x="301" y="194"/>
                  <a:pt x="300" y="195"/>
                  <a:pt x="300" y="195"/>
                </a:cubicBezTo>
                <a:cubicBezTo>
                  <a:pt x="301" y="195"/>
                  <a:pt x="302" y="194"/>
                  <a:pt x="302" y="194"/>
                </a:cubicBezTo>
                <a:cubicBezTo>
                  <a:pt x="301" y="195"/>
                  <a:pt x="301" y="195"/>
                  <a:pt x="301" y="195"/>
                </a:cubicBezTo>
                <a:cubicBezTo>
                  <a:pt x="300" y="196"/>
                  <a:pt x="301" y="196"/>
                  <a:pt x="301" y="196"/>
                </a:cubicBezTo>
                <a:cubicBezTo>
                  <a:pt x="302" y="196"/>
                  <a:pt x="302" y="196"/>
                  <a:pt x="302" y="196"/>
                </a:cubicBezTo>
                <a:cubicBezTo>
                  <a:pt x="302" y="195"/>
                  <a:pt x="303" y="196"/>
                  <a:pt x="303" y="196"/>
                </a:cubicBezTo>
                <a:cubicBezTo>
                  <a:pt x="303" y="196"/>
                  <a:pt x="302" y="196"/>
                  <a:pt x="302" y="196"/>
                </a:cubicBezTo>
                <a:cubicBezTo>
                  <a:pt x="302" y="196"/>
                  <a:pt x="301" y="197"/>
                  <a:pt x="301" y="197"/>
                </a:cubicBezTo>
                <a:cubicBezTo>
                  <a:pt x="301" y="197"/>
                  <a:pt x="301" y="197"/>
                  <a:pt x="301" y="198"/>
                </a:cubicBezTo>
                <a:cubicBezTo>
                  <a:pt x="302" y="198"/>
                  <a:pt x="302" y="198"/>
                  <a:pt x="302" y="197"/>
                </a:cubicBezTo>
                <a:cubicBezTo>
                  <a:pt x="303" y="197"/>
                  <a:pt x="303" y="197"/>
                  <a:pt x="303" y="197"/>
                </a:cubicBezTo>
                <a:cubicBezTo>
                  <a:pt x="303" y="197"/>
                  <a:pt x="303" y="197"/>
                  <a:pt x="303" y="197"/>
                </a:cubicBezTo>
                <a:cubicBezTo>
                  <a:pt x="303" y="197"/>
                  <a:pt x="304" y="196"/>
                  <a:pt x="304" y="197"/>
                </a:cubicBezTo>
                <a:cubicBezTo>
                  <a:pt x="304" y="197"/>
                  <a:pt x="303" y="197"/>
                  <a:pt x="303" y="197"/>
                </a:cubicBezTo>
                <a:cubicBezTo>
                  <a:pt x="304" y="197"/>
                  <a:pt x="305" y="197"/>
                  <a:pt x="305" y="197"/>
                </a:cubicBezTo>
                <a:cubicBezTo>
                  <a:pt x="305" y="197"/>
                  <a:pt x="304" y="197"/>
                  <a:pt x="304" y="197"/>
                </a:cubicBezTo>
                <a:cubicBezTo>
                  <a:pt x="303" y="197"/>
                  <a:pt x="303" y="197"/>
                  <a:pt x="302" y="198"/>
                </a:cubicBezTo>
                <a:cubicBezTo>
                  <a:pt x="302" y="198"/>
                  <a:pt x="301" y="199"/>
                  <a:pt x="301" y="199"/>
                </a:cubicBezTo>
                <a:cubicBezTo>
                  <a:pt x="302" y="199"/>
                  <a:pt x="303" y="199"/>
                  <a:pt x="303" y="199"/>
                </a:cubicBezTo>
                <a:cubicBezTo>
                  <a:pt x="303" y="199"/>
                  <a:pt x="303" y="199"/>
                  <a:pt x="303" y="200"/>
                </a:cubicBezTo>
                <a:cubicBezTo>
                  <a:pt x="303" y="200"/>
                  <a:pt x="303" y="200"/>
                  <a:pt x="304" y="200"/>
                </a:cubicBezTo>
                <a:cubicBezTo>
                  <a:pt x="304" y="200"/>
                  <a:pt x="304" y="199"/>
                  <a:pt x="304" y="199"/>
                </a:cubicBezTo>
                <a:cubicBezTo>
                  <a:pt x="304" y="199"/>
                  <a:pt x="305" y="199"/>
                  <a:pt x="304" y="199"/>
                </a:cubicBezTo>
                <a:cubicBezTo>
                  <a:pt x="304" y="200"/>
                  <a:pt x="304" y="200"/>
                  <a:pt x="304" y="200"/>
                </a:cubicBezTo>
                <a:cubicBezTo>
                  <a:pt x="304" y="200"/>
                  <a:pt x="305" y="199"/>
                  <a:pt x="305" y="199"/>
                </a:cubicBezTo>
                <a:cubicBezTo>
                  <a:pt x="305" y="199"/>
                  <a:pt x="304" y="200"/>
                  <a:pt x="304" y="200"/>
                </a:cubicBezTo>
                <a:cubicBezTo>
                  <a:pt x="305" y="200"/>
                  <a:pt x="305" y="199"/>
                  <a:pt x="305" y="200"/>
                </a:cubicBezTo>
                <a:cubicBezTo>
                  <a:pt x="305" y="200"/>
                  <a:pt x="305" y="200"/>
                  <a:pt x="305" y="200"/>
                </a:cubicBezTo>
                <a:cubicBezTo>
                  <a:pt x="305" y="200"/>
                  <a:pt x="306" y="200"/>
                  <a:pt x="305" y="201"/>
                </a:cubicBezTo>
                <a:cubicBezTo>
                  <a:pt x="305" y="201"/>
                  <a:pt x="304" y="201"/>
                  <a:pt x="304" y="201"/>
                </a:cubicBezTo>
                <a:cubicBezTo>
                  <a:pt x="304" y="201"/>
                  <a:pt x="304" y="201"/>
                  <a:pt x="304" y="201"/>
                </a:cubicBezTo>
                <a:cubicBezTo>
                  <a:pt x="304" y="202"/>
                  <a:pt x="304" y="202"/>
                  <a:pt x="305" y="202"/>
                </a:cubicBezTo>
                <a:cubicBezTo>
                  <a:pt x="305" y="203"/>
                  <a:pt x="305" y="202"/>
                  <a:pt x="306" y="202"/>
                </a:cubicBezTo>
                <a:cubicBezTo>
                  <a:pt x="306" y="202"/>
                  <a:pt x="307" y="202"/>
                  <a:pt x="306" y="202"/>
                </a:cubicBezTo>
                <a:cubicBezTo>
                  <a:pt x="306" y="202"/>
                  <a:pt x="307" y="202"/>
                  <a:pt x="307" y="202"/>
                </a:cubicBezTo>
                <a:cubicBezTo>
                  <a:pt x="307" y="202"/>
                  <a:pt x="308" y="202"/>
                  <a:pt x="308" y="202"/>
                </a:cubicBezTo>
                <a:cubicBezTo>
                  <a:pt x="309" y="202"/>
                  <a:pt x="309" y="201"/>
                  <a:pt x="310" y="200"/>
                </a:cubicBezTo>
                <a:cubicBezTo>
                  <a:pt x="310" y="200"/>
                  <a:pt x="310" y="200"/>
                  <a:pt x="310" y="201"/>
                </a:cubicBezTo>
                <a:cubicBezTo>
                  <a:pt x="309" y="201"/>
                  <a:pt x="309" y="202"/>
                  <a:pt x="308" y="202"/>
                </a:cubicBezTo>
                <a:cubicBezTo>
                  <a:pt x="307" y="202"/>
                  <a:pt x="306" y="203"/>
                  <a:pt x="306" y="203"/>
                </a:cubicBezTo>
                <a:cubicBezTo>
                  <a:pt x="306" y="203"/>
                  <a:pt x="306" y="204"/>
                  <a:pt x="306" y="204"/>
                </a:cubicBezTo>
                <a:cubicBezTo>
                  <a:pt x="307" y="204"/>
                  <a:pt x="307" y="204"/>
                  <a:pt x="308" y="205"/>
                </a:cubicBezTo>
                <a:cubicBezTo>
                  <a:pt x="308" y="205"/>
                  <a:pt x="308" y="205"/>
                  <a:pt x="309" y="205"/>
                </a:cubicBezTo>
                <a:cubicBezTo>
                  <a:pt x="309" y="205"/>
                  <a:pt x="309" y="205"/>
                  <a:pt x="309" y="205"/>
                </a:cubicBezTo>
                <a:cubicBezTo>
                  <a:pt x="310" y="206"/>
                  <a:pt x="311" y="206"/>
                  <a:pt x="311" y="206"/>
                </a:cubicBezTo>
                <a:cubicBezTo>
                  <a:pt x="312" y="206"/>
                  <a:pt x="313" y="206"/>
                  <a:pt x="313" y="206"/>
                </a:cubicBezTo>
                <a:cubicBezTo>
                  <a:pt x="314" y="206"/>
                  <a:pt x="314" y="206"/>
                  <a:pt x="315" y="205"/>
                </a:cubicBezTo>
                <a:cubicBezTo>
                  <a:pt x="315" y="205"/>
                  <a:pt x="315" y="204"/>
                  <a:pt x="315" y="204"/>
                </a:cubicBezTo>
                <a:cubicBezTo>
                  <a:pt x="314" y="204"/>
                  <a:pt x="314" y="205"/>
                  <a:pt x="314" y="205"/>
                </a:cubicBezTo>
                <a:cubicBezTo>
                  <a:pt x="314" y="204"/>
                  <a:pt x="314" y="204"/>
                  <a:pt x="314" y="204"/>
                </a:cubicBezTo>
                <a:cubicBezTo>
                  <a:pt x="314" y="203"/>
                  <a:pt x="315" y="203"/>
                  <a:pt x="315" y="203"/>
                </a:cubicBezTo>
                <a:cubicBezTo>
                  <a:pt x="315" y="204"/>
                  <a:pt x="315" y="204"/>
                  <a:pt x="315" y="203"/>
                </a:cubicBezTo>
                <a:cubicBezTo>
                  <a:pt x="315" y="203"/>
                  <a:pt x="315" y="203"/>
                  <a:pt x="315" y="203"/>
                </a:cubicBezTo>
                <a:cubicBezTo>
                  <a:pt x="315" y="202"/>
                  <a:pt x="315" y="202"/>
                  <a:pt x="315" y="202"/>
                </a:cubicBezTo>
                <a:cubicBezTo>
                  <a:pt x="315" y="202"/>
                  <a:pt x="315" y="203"/>
                  <a:pt x="315" y="203"/>
                </a:cubicBezTo>
                <a:cubicBezTo>
                  <a:pt x="314" y="202"/>
                  <a:pt x="314" y="202"/>
                  <a:pt x="314" y="202"/>
                </a:cubicBezTo>
                <a:cubicBezTo>
                  <a:pt x="314" y="202"/>
                  <a:pt x="315" y="202"/>
                  <a:pt x="315" y="201"/>
                </a:cubicBezTo>
                <a:cubicBezTo>
                  <a:pt x="315" y="201"/>
                  <a:pt x="314" y="200"/>
                  <a:pt x="313" y="200"/>
                </a:cubicBezTo>
                <a:cubicBezTo>
                  <a:pt x="313" y="199"/>
                  <a:pt x="312" y="199"/>
                  <a:pt x="312" y="199"/>
                </a:cubicBezTo>
                <a:cubicBezTo>
                  <a:pt x="311" y="198"/>
                  <a:pt x="311" y="198"/>
                  <a:pt x="311" y="197"/>
                </a:cubicBezTo>
                <a:cubicBezTo>
                  <a:pt x="312" y="197"/>
                  <a:pt x="312" y="197"/>
                  <a:pt x="312" y="197"/>
                </a:cubicBezTo>
                <a:cubicBezTo>
                  <a:pt x="312" y="196"/>
                  <a:pt x="311" y="196"/>
                  <a:pt x="311" y="196"/>
                </a:cubicBezTo>
                <a:cubicBezTo>
                  <a:pt x="311" y="195"/>
                  <a:pt x="312" y="195"/>
                  <a:pt x="312" y="195"/>
                </a:cubicBezTo>
                <a:cubicBezTo>
                  <a:pt x="312" y="195"/>
                  <a:pt x="311" y="194"/>
                  <a:pt x="312" y="194"/>
                </a:cubicBezTo>
                <a:cubicBezTo>
                  <a:pt x="312" y="194"/>
                  <a:pt x="313" y="194"/>
                  <a:pt x="313" y="193"/>
                </a:cubicBezTo>
                <a:cubicBezTo>
                  <a:pt x="313" y="193"/>
                  <a:pt x="313" y="193"/>
                  <a:pt x="312" y="193"/>
                </a:cubicBezTo>
                <a:cubicBezTo>
                  <a:pt x="312" y="194"/>
                  <a:pt x="311" y="194"/>
                  <a:pt x="312" y="194"/>
                </a:cubicBezTo>
                <a:cubicBezTo>
                  <a:pt x="312" y="193"/>
                  <a:pt x="312" y="193"/>
                  <a:pt x="312" y="193"/>
                </a:cubicBezTo>
                <a:cubicBezTo>
                  <a:pt x="311" y="193"/>
                  <a:pt x="311" y="192"/>
                  <a:pt x="311" y="192"/>
                </a:cubicBezTo>
                <a:cubicBezTo>
                  <a:pt x="310" y="193"/>
                  <a:pt x="310" y="193"/>
                  <a:pt x="310" y="193"/>
                </a:cubicBezTo>
                <a:cubicBezTo>
                  <a:pt x="309" y="192"/>
                  <a:pt x="309" y="192"/>
                  <a:pt x="309" y="192"/>
                </a:cubicBezTo>
                <a:cubicBezTo>
                  <a:pt x="309" y="192"/>
                  <a:pt x="309" y="191"/>
                  <a:pt x="309" y="191"/>
                </a:cubicBezTo>
                <a:cubicBezTo>
                  <a:pt x="308" y="191"/>
                  <a:pt x="308" y="191"/>
                  <a:pt x="307" y="192"/>
                </a:cubicBezTo>
                <a:cubicBezTo>
                  <a:pt x="307" y="192"/>
                  <a:pt x="306" y="192"/>
                  <a:pt x="306" y="191"/>
                </a:cubicBezTo>
                <a:close/>
                <a:moveTo>
                  <a:pt x="303" y="196"/>
                </a:moveTo>
                <a:cubicBezTo>
                  <a:pt x="303" y="196"/>
                  <a:pt x="303" y="196"/>
                  <a:pt x="303" y="196"/>
                </a:cubicBezTo>
                <a:cubicBezTo>
                  <a:pt x="303" y="196"/>
                  <a:pt x="303" y="196"/>
                  <a:pt x="303" y="196"/>
                </a:cubicBezTo>
                <a:cubicBezTo>
                  <a:pt x="303" y="196"/>
                  <a:pt x="304" y="196"/>
                  <a:pt x="303" y="196"/>
                </a:cubicBezTo>
                <a:close/>
                <a:moveTo>
                  <a:pt x="646" y="201"/>
                </a:moveTo>
                <a:cubicBezTo>
                  <a:pt x="646" y="201"/>
                  <a:pt x="647" y="200"/>
                  <a:pt x="646" y="200"/>
                </a:cubicBezTo>
                <a:cubicBezTo>
                  <a:pt x="646" y="199"/>
                  <a:pt x="645" y="199"/>
                  <a:pt x="645" y="199"/>
                </a:cubicBezTo>
                <a:cubicBezTo>
                  <a:pt x="644" y="199"/>
                  <a:pt x="644" y="199"/>
                  <a:pt x="644" y="198"/>
                </a:cubicBezTo>
                <a:cubicBezTo>
                  <a:pt x="643" y="198"/>
                  <a:pt x="643" y="197"/>
                  <a:pt x="642" y="197"/>
                </a:cubicBezTo>
                <a:cubicBezTo>
                  <a:pt x="642" y="197"/>
                  <a:pt x="642" y="197"/>
                  <a:pt x="641" y="197"/>
                </a:cubicBezTo>
                <a:cubicBezTo>
                  <a:pt x="640" y="196"/>
                  <a:pt x="640" y="196"/>
                  <a:pt x="639" y="196"/>
                </a:cubicBezTo>
                <a:cubicBezTo>
                  <a:pt x="639" y="196"/>
                  <a:pt x="638" y="196"/>
                  <a:pt x="638" y="196"/>
                </a:cubicBezTo>
                <a:cubicBezTo>
                  <a:pt x="637" y="196"/>
                  <a:pt x="637" y="196"/>
                  <a:pt x="636" y="196"/>
                </a:cubicBezTo>
                <a:cubicBezTo>
                  <a:pt x="635" y="195"/>
                  <a:pt x="635" y="195"/>
                  <a:pt x="635" y="195"/>
                </a:cubicBezTo>
                <a:cubicBezTo>
                  <a:pt x="634" y="195"/>
                  <a:pt x="634" y="196"/>
                  <a:pt x="634" y="196"/>
                </a:cubicBezTo>
                <a:cubicBezTo>
                  <a:pt x="633" y="196"/>
                  <a:pt x="633" y="196"/>
                  <a:pt x="634" y="196"/>
                </a:cubicBezTo>
                <a:cubicBezTo>
                  <a:pt x="634" y="196"/>
                  <a:pt x="634" y="196"/>
                  <a:pt x="635" y="197"/>
                </a:cubicBezTo>
                <a:cubicBezTo>
                  <a:pt x="635" y="197"/>
                  <a:pt x="636" y="197"/>
                  <a:pt x="636" y="198"/>
                </a:cubicBezTo>
                <a:cubicBezTo>
                  <a:pt x="637" y="198"/>
                  <a:pt x="637" y="198"/>
                  <a:pt x="637" y="199"/>
                </a:cubicBezTo>
                <a:cubicBezTo>
                  <a:pt x="637" y="199"/>
                  <a:pt x="637" y="199"/>
                  <a:pt x="638" y="200"/>
                </a:cubicBezTo>
                <a:cubicBezTo>
                  <a:pt x="639" y="200"/>
                  <a:pt x="640" y="200"/>
                  <a:pt x="641" y="201"/>
                </a:cubicBezTo>
                <a:cubicBezTo>
                  <a:pt x="642" y="201"/>
                  <a:pt x="643" y="201"/>
                  <a:pt x="644" y="201"/>
                </a:cubicBezTo>
                <a:cubicBezTo>
                  <a:pt x="644" y="201"/>
                  <a:pt x="646" y="202"/>
                  <a:pt x="646" y="201"/>
                </a:cubicBezTo>
                <a:close/>
                <a:moveTo>
                  <a:pt x="636" y="220"/>
                </a:moveTo>
                <a:cubicBezTo>
                  <a:pt x="636" y="220"/>
                  <a:pt x="638" y="219"/>
                  <a:pt x="638" y="219"/>
                </a:cubicBezTo>
                <a:cubicBezTo>
                  <a:pt x="638" y="219"/>
                  <a:pt x="638" y="219"/>
                  <a:pt x="637" y="219"/>
                </a:cubicBezTo>
                <a:cubicBezTo>
                  <a:pt x="636" y="219"/>
                  <a:pt x="635" y="219"/>
                  <a:pt x="635" y="219"/>
                </a:cubicBezTo>
                <a:cubicBezTo>
                  <a:pt x="634" y="219"/>
                  <a:pt x="633" y="219"/>
                  <a:pt x="632" y="219"/>
                </a:cubicBezTo>
                <a:cubicBezTo>
                  <a:pt x="631" y="219"/>
                  <a:pt x="631" y="219"/>
                  <a:pt x="631" y="219"/>
                </a:cubicBezTo>
                <a:cubicBezTo>
                  <a:pt x="631" y="218"/>
                  <a:pt x="631" y="218"/>
                  <a:pt x="631" y="219"/>
                </a:cubicBezTo>
                <a:cubicBezTo>
                  <a:pt x="630" y="219"/>
                  <a:pt x="630" y="219"/>
                  <a:pt x="630" y="219"/>
                </a:cubicBezTo>
                <a:cubicBezTo>
                  <a:pt x="630" y="218"/>
                  <a:pt x="630" y="218"/>
                  <a:pt x="629" y="218"/>
                </a:cubicBezTo>
                <a:cubicBezTo>
                  <a:pt x="629" y="218"/>
                  <a:pt x="629" y="218"/>
                  <a:pt x="629" y="219"/>
                </a:cubicBezTo>
                <a:cubicBezTo>
                  <a:pt x="628" y="219"/>
                  <a:pt x="628" y="219"/>
                  <a:pt x="628" y="219"/>
                </a:cubicBezTo>
                <a:cubicBezTo>
                  <a:pt x="628" y="219"/>
                  <a:pt x="629" y="218"/>
                  <a:pt x="629" y="218"/>
                </a:cubicBezTo>
                <a:cubicBezTo>
                  <a:pt x="629" y="218"/>
                  <a:pt x="628" y="217"/>
                  <a:pt x="628" y="217"/>
                </a:cubicBezTo>
                <a:cubicBezTo>
                  <a:pt x="628" y="216"/>
                  <a:pt x="628" y="216"/>
                  <a:pt x="629" y="216"/>
                </a:cubicBezTo>
                <a:cubicBezTo>
                  <a:pt x="629" y="216"/>
                  <a:pt x="629" y="215"/>
                  <a:pt x="629" y="215"/>
                </a:cubicBezTo>
                <a:cubicBezTo>
                  <a:pt x="628" y="215"/>
                  <a:pt x="628" y="215"/>
                  <a:pt x="627" y="216"/>
                </a:cubicBezTo>
                <a:cubicBezTo>
                  <a:pt x="627" y="216"/>
                  <a:pt x="627" y="216"/>
                  <a:pt x="626" y="216"/>
                </a:cubicBezTo>
                <a:cubicBezTo>
                  <a:pt x="626" y="217"/>
                  <a:pt x="626" y="217"/>
                  <a:pt x="626" y="217"/>
                </a:cubicBezTo>
                <a:cubicBezTo>
                  <a:pt x="625" y="218"/>
                  <a:pt x="626" y="218"/>
                  <a:pt x="627" y="218"/>
                </a:cubicBezTo>
                <a:cubicBezTo>
                  <a:pt x="627" y="218"/>
                  <a:pt x="627" y="217"/>
                  <a:pt x="627" y="218"/>
                </a:cubicBezTo>
                <a:cubicBezTo>
                  <a:pt x="627" y="218"/>
                  <a:pt x="627" y="219"/>
                  <a:pt x="627" y="219"/>
                </a:cubicBezTo>
                <a:cubicBezTo>
                  <a:pt x="627" y="219"/>
                  <a:pt x="627" y="219"/>
                  <a:pt x="627" y="219"/>
                </a:cubicBezTo>
                <a:cubicBezTo>
                  <a:pt x="628" y="219"/>
                  <a:pt x="628" y="219"/>
                  <a:pt x="628" y="220"/>
                </a:cubicBezTo>
                <a:cubicBezTo>
                  <a:pt x="628" y="220"/>
                  <a:pt x="628" y="220"/>
                  <a:pt x="629" y="221"/>
                </a:cubicBezTo>
                <a:cubicBezTo>
                  <a:pt x="629" y="221"/>
                  <a:pt x="631" y="221"/>
                  <a:pt x="631" y="221"/>
                </a:cubicBezTo>
                <a:cubicBezTo>
                  <a:pt x="631" y="221"/>
                  <a:pt x="632" y="220"/>
                  <a:pt x="632" y="220"/>
                </a:cubicBezTo>
                <a:cubicBezTo>
                  <a:pt x="632" y="220"/>
                  <a:pt x="631" y="221"/>
                  <a:pt x="632" y="221"/>
                </a:cubicBezTo>
                <a:cubicBezTo>
                  <a:pt x="632" y="221"/>
                  <a:pt x="632" y="221"/>
                  <a:pt x="632" y="221"/>
                </a:cubicBezTo>
                <a:cubicBezTo>
                  <a:pt x="632" y="222"/>
                  <a:pt x="631" y="221"/>
                  <a:pt x="632" y="222"/>
                </a:cubicBezTo>
                <a:cubicBezTo>
                  <a:pt x="632" y="222"/>
                  <a:pt x="632" y="222"/>
                  <a:pt x="632" y="222"/>
                </a:cubicBezTo>
                <a:cubicBezTo>
                  <a:pt x="632" y="223"/>
                  <a:pt x="634" y="222"/>
                  <a:pt x="634" y="222"/>
                </a:cubicBezTo>
                <a:cubicBezTo>
                  <a:pt x="634" y="222"/>
                  <a:pt x="635" y="222"/>
                  <a:pt x="635" y="221"/>
                </a:cubicBezTo>
                <a:cubicBezTo>
                  <a:pt x="635" y="221"/>
                  <a:pt x="634" y="221"/>
                  <a:pt x="635" y="221"/>
                </a:cubicBezTo>
                <a:cubicBezTo>
                  <a:pt x="635" y="220"/>
                  <a:pt x="635" y="220"/>
                  <a:pt x="636" y="220"/>
                </a:cubicBezTo>
                <a:close/>
                <a:moveTo>
                  <a:pt x="628" y="209"/>
                </a:moveTo>
                <a:cubicBezTo>
                  <a:pt x="627" y="209"/>
                  <a:pt x="627" y="210"/>
                  <a:pt x="627" y="210"/>
                </a:cubicBezTo>
                <a:cubicBezTo>
                  <a:pt x="627" y="210"/>
                  <a:pt x="628" y="210"/>
                  <a:pt x="628" y="209"/>
                </a:cubicBezTo>
                <a:cubicBezTo>
                  <a:pt x="628" y="209"/>
                  <a:pt x="628" y="209"/>
                  <a:pt x="628" y="209"/>
                </a:cubicBezTo>
                <a:cubicBezTo>
                  <a:pt x="628" y="208"/>
                  <a:pt x="628" y="208"/>
                  <a:pt x="628" y="208"/>
                </a:cubicBezTo>
                <a:cubicBezTo>
                  <a:pt x="628" y="209"/>
                  <a:pt x="628" y="209"/>
                  <a:pt x="628" y="209"/>
                </a:cubicBezTo>
                <a:close/>
                <a:moveTo>
                  <a:pt x="641" y="213"/>
                </a:moveTo>
                <a:cubicBezTo>
                  <a:pt x="642" y="212"/>
                  <a:pt x="643" y="211"/>
                  <a:pt x="643" y="212"/>
                </a:cubicBezTo>
                <a:cubicBezTo>
                  <a:pt x="644" y="212"/>
                  <a:pt x="644" y="211"/>
                  <a:pt x="644" y="211"/>
                </a:cubicBezTo>
                <a:cubicBezTo>
                  <a:pt x="644" y="211"/>
                  <a:pt x="643" y="211"/>
                  <a:pt x="643" y="211"/>
                </a:cubicBezTo>
                <a:cubicBezTo>
                  <a:pt x="643" y="211"/>
                  <a:pt x="643" y="211"/>
                  <a:pt x="642" y="212"/>
                </a:cubicBezTo>
                <a:cubicBezTo>
                  <a:pt x="641" y="212"/>
                  <a:pt x="641" y="212"/>
                  <a:pt x="641" y="213"/>
                </a:cubicBezTo>
                <a:cubicBezTo>
                  <a:pt x="640" y="213"/>
                  <a:pt x="639" y="214"/>
                  <a:pt x="640" y="214"/>
                </a:cubicBezTo>
                <a:cubicBezTo>
                  <a:pt x="641" y="214"/>
                  <a:pt x="641" y="214"/>
                  <a:pt x="641" y="214"/>
                </a:cubicBezTo>
                <a:cubicBezTo>
                  <a:pt x="641" y="213"/>
                  <a:pt x="641" y="213"/>
                  <a:pt x="641" y="213"/>
                </a:cubicBezTo>
                <a:close/>
                <a:moveTo>
                  <a:pt x="641" y="225"/>
                </a:moveTo>
                <a:cubicBezTo>
                  <a:pt x="641" y="225"/>
                  <a:pt x="641" y="226"/>
                  <a:pt x="641" y="226"/>
                </a:cubicBezTo>
                <a:cubicBezTo>
                  <a:pt x="642" y="225"/>
                  <a:pt x="642" y="225"/>
                  <a:pt x="642" y="225"/>
                </a:cubicBezTo>
                <a:cubicBezTo>
                  <a:pt x="642" y="224"/>
                  <a:pt x="642" y="224"/>
                  <a:pt x="643" y="225"/>
                </a:cubicBezTo>
                <a:cubicBezTo>
                  <a:pt x="643" y="225"/>
                  <a:pt x="644" y="225"/>
                  <a:pt x="644" y="225"/>
                </a:cubicBezTo>
                <a:cubicBezTo>
                  <a:pt x="645" y="224"/>
                  <a:pt x="646" y="224"/>
                  <a:pt x="646" y="224"/>
                </a:cubicBezTo>
                <a:cubicBezTo>
                  <a:pt x="647" y="223"/>
                  <a:pt x="646" y="223"/>
                  <a:pt x="647" y="223"/>
                </a:cubicBezTo>
                <a:cubicBezTo>
                  <a:pt x="648" y="223"/>
                  <a:pt x="648" y="223"/>
                  <a:pt x="649" y="223"/>
                </a:cubicBezTo>
                <a:cubicBezTo>
                  <a:pt x="649" y="222"/>
                  <a:pt x="648" y="222"/>
                  <a:pt x="648" y="222"/>
                </a:cubicBezTo>
                <a:cubicBezTo>
                  <a:pt x="649" y="221"/>
                  <a:pt x="649" y="221"/>
                  <a:pt x="649" y="221"/>
                </a:cubicBezTo>
                <a:cubicBezTo>
                  <a:pt x="649" y="221"/>
                  <a:pt x="648" y="221"/>
                  <a:pt x="648" y="221"/>
                </a:cubicBezTo>
                <a:cubicBezTo>
                  <a:pt x="648" y="220"/>
                  <a:pt x="648" y="220"/>
                  <a:pt x="647" y="221"/>
                </a:cubicBezTo>
                <a:cubicBezTo>
                  <a:pt x="647" y="221"/>
                  <a:pt x="647" y="221"/>
                  <a:pt x="647" y="220"/>
                </a:cubicBezTo>
                <a:cubicBezTo>
                  <a:pt x="647" y="220"/>
                  <a:pt x="646" y="220"/>
                  <a:pt x="646" y="221"/>
                </a:cubicBezTo>
                <a:cubicBezTo>
                  <a:pt x="646" y="221"/>
                  <a:pt x="646" y="221"/>
                  <a:pt x="645" y="222"/>
                </a:cubicBezTo>
                <a:cubicBezTo>
                  <a:pt x="645" y="222"/>
                  <a:pt x="644" y="222"/>
                  <a:pt x="644" y="222"/>
                </a:cubicBezTo>
                <a:cubicBezTo>
                  <a:pt x="644" y="222"/>
                  <a:pt x="644" y="222"/>
                  <a:pt x="644" y="222"/>
                </a:cubicBezTo>
                <a:cubicBezTo>
                  <a:pt x="644" y="221"/>
                  <a:pt x="644" y="221"/>
                  <a:pt x="645" y="221"/>
                </a:cubicBezTo>
                <a:cubicBezTo>
                  <a:pt x="646" y="221"/>
                  <a:pt x="645" y="220"/>
                  <a:pt x="646" y="220"/>
                </a:cubicBezTo>
                <a:cubicBezTo>
                  <a:pt x="647" y="219"/>
                  <a:pt x="647" y="218"/>
                  <a:pt x="648" y="217"/>
                </a:cubicBezTo>
                <a:cubicBezTo>
                  <a:pt x="648" y="216"/>
                  <a:pt x="648" y="217"/>
                  <a:pt x="648" y="216"/>
                </a:cubicBezTo>
                <a:cubicBezTo>
                  <a:pt x="647" y="216"/>
                  <a:pt x="648" y="215"/>
                  <a:pt x="647" y="215"/>
                </a:cubicBezTo>
                <a:cubicBezTo>
                  <a:pt x="646" y="215"/>
                  <a:pt x="647" y="216"/>
                  <a:pt x="646" y="216"/>
                </a:cubicBezTo>
                <a:cubicBezTo>
                  <a:pt x="645" y="216"/>
                  <a:pt x="645" y="216"/>
                  <a:pt x="644" y="217"/>
                </a:cubicBezTo>
                <a:cubicBezTo>
                  <a:pt x="644" y="218"/>
                  <a:pt x="644" y="217"/>
                  <a:pt x="643" y="218"/>
                </a:cubicBezTo>
                <a:cubicBezTo>
                  <a:pt x="642" y="219"/>
                  <a:pt x="642" y="219"/>
                  <a:pt x="641" y="220"/>
                </a:cubicBezTo>
                <a:cubicBezTo>
                  <a:pt x="641" y="220"/>
                  <a:pt x="640" y="221"/>
                  <a:pt x="640" y="221"/>
                </a:cubicBezTo>
                <a:cubicBezTo>
                  <a:pt x="639" y="222"/>
                  <a:pt x="639" y="222"/>
                  <a:pt x="639" y="223"/>
                </a:cubicBezTo>
                <a:cubicBezTo>
                  <a:pt x="639" y="223"/>
                  <a:pt x="639" y="224"/>
                  <a:pt x="639" y="225"/>
                </a:cubicBezTo>
                <a:cubicBezTo>
                  <a:pt x="640" y="225"/>
                  <a:pt x="641" y="225"/>
                  <a:pt x="641" y="225"/>
                </a:cubicBezTo>
                <a:close/>
                <a:moveTo>
                  <a:pt x="687" y="207"/>
                </a:moveTo>
                <a:cubicBezTo>
                  <a:pt x="687" y="208"/>
                  <a:pt x="688" y="208"/>
                  <a:pt x="688" y="207"/>
                </a:cubicBezTo>
                <a:cubicBezTo>
                  <a:pt x="688" y="207"/>
                  <a:pt x="689" y="207"/>
                  <a:pt x="689" y="206"/>
                </a:cubicBezTo>
                <a:cubicBezTo>
                  <a:pt x="689" y="206"/>
                  <a:pt x="690" y="206"/>
                  <a:pt x="690" y="206"/>
                </a:cubicBezTo>
                <a:cubicBezTo>
                  <a:pt x="690" y="206"/>
                  <a:pt x="691" y="205"/>
                  <a:pt x="691" y="205"/>
                </a:cubicBezTo>
                <a:cubicBezTo>
                  <a:pt x="691" y="205"/>
                  <a:pt x="691" y="204"/>
                  <a:pt x="691" y="204"/>
                </a:cubicBezTo>
                <a:cubicBezTo>
                  <a:pt x="691" y="204"/>
                  <a:pt x="690" y="204"/>
                  <a:pt x="690" y="205"/>
                </a:cubicBezTo>
                <a:cubicBezTo>
                  <a:pt x="690" y="205"/>
                  <a:pt x="690" y="205"/>
                  <a:pt x="689" y="204"/>
                </a:cubicBezTo>
                <a:cubicBezTo>
                  <a:pt x="689" y="204"/>
                  <a:pt x="689" y="205"/>
                  <a:pt x="688" y="205"/>
                </a:cubicBezTo>
                <a:cubicBezTo>
                  <a:pt x="688" y="205"/>
                  <a:pt x="688" y="205"/>
                  <a:pt x="687" y="205"/>
                </a:cubicBezTo>
                <a:cubicBezTo>
                  <a:pt x="687" y="205"/>
                  <a:pt x="687" y="206"/>
                  <a:pt x="686" y="206"/>
                </a:cubicBezTo>
                <a:cubicBezTo>
                  <a:pt x="686" y="206"/>
                  <a:pt x="685" y="206"/>
                  <a:pt x="685" y="206"/>
                </a:cubicBezTo>
                <a:cubicBezTo>
                  <a:pt x="686" y="206"/>
                  <a:pt x="686" y="206"/>
                  <a:pt x="687" y="205"/>
                </a:cubicBezTo>
                <a:cubicBezTo>
                  <a:pt x="687" y="205"/>
                  <a:pt x="687" y="205"/>
                  <a:pt x="688" y="204"/>
                </a:cubicBezTo>
                <a:cubicBezTo>
                  <a:pt x="688" y="204"/>
                  <a:pt x="689" y="204"/>
                  <a:pt x="688" y="204"/>
                </a:cubicBezTo>
                <a:cubicBezTo>
                  <a:pt x="688" y="204"/>
                  <a:pt x="687" y="204"/>
                  <a:pt x="687" y="204"/>
                </a:cubicBezTo>
                <a:cubicBezTo>
                  <a:pt x="687" y="203"/>
                  <a:pt x="688" y="203"/>
                  <a:pt x="688" y="203"/>
                </a:cubicBezTo>
                <a:cubicBezTo>
                  <a:pt x="687" y="203"/>
                  <a:pt x="687" y="203"/>
                  <a:pt x="686" y="203"/>
                </a:cubicBezTo>
                <a:cubicBezTo>
                  <a:pt x="686" y="203"/>
                  <a:pt x="686" y="203"/>
                  <a:pt x="687" y="203"/>
                </a:cubicBezTo>
                <a:cubicBezTo>
                  <a:pt x="687" y="202"/>
                  <a:pt x="688" y="202"/>
                  <a:pt x="688" y="201"/>
                </a:cubicBezTo>
                <a:cubicBezTo>
                  <a:pt x="689" y="201"/>
                  <a:pt x="690" y="201"/>
                  <a:pt x="690" y="201"/>
                </a:cubicBezTo>
                <a:cubicBezTo>
                  <a:pt x="691" y="200"/>
                  <a:pt x="691" y="200"/>
                  <a:pt x="690" y="200"/>
                </a:cubicBezTo>
                <a:cubicBezTo>
                  <a:pt x="690" y="199"/>
                  <a:pt x="690" y="199"/>
                  <a:pt x="689" y="199"/>
                </a:cubicBezTo>
                <a:cubicBezTo>
                  <a:pt x="688" y="199"/>
                  <a:pt x="688" y="198"/>
                  <a:pt x="687" y="199"/>
                </a:cubicBezTo>
                <a:cubicBezTo>
                  <a:pt x="687" y="199"/>
                  <a:pt x="686" y="199"/>
                  <a:pt x="686" y="199"/>
                </a:cubicBezTo>
                <a:cubicBezTo>
                  <a:pt x="686" y="199"/>
                  <a:pt x="686" y="199"/>
                  <a:pt x="685" y="200"/>
                </a:cubicBezTo>
                <a:cubicBezTo>
                  <a:pt x="685" y="200"/>
                  <a:pt x="685" y="200"/>
                  <a:pt x="686" y="199"/>
                </a:cubicBezTo>
                <a:cubicBezTo>
                  <a:pt x="686" y="198"/>
                  <a:pt x="686" y="198"/>
                  <a:pt x="686" y="198"/>
                </a:cubicBezTo>
                <a:cubicBezTo>
                  <a:pt x="685" y="198"/>
                  <a:pt x="685" y="199"/>
                  <a:pt x="685" y="198"/>
                </a:cubicBezTo>
                <a:cubicBezTo>
                  <a:pt x="685" y="198"/>
                  <a:pt x="685" y="198"/>
                  <a:pt x="685" y="198"/>
                </a:cubicBezTo>
                <a:cubicBezTo>
                  <a:pt x="685" y="198"/>
                  <a:pt x="684" y="198"/>
                  <a:pt x="684" y="198"/>
                </a:cubicBezTo>
                <a:cubicBezTo>
                  <a:pt x="684" y="198"/>
                  <a:pt x="683" y="198"/>
                  <a:pt x="684" y="198"/>
                </a:cubicBezTo>
                <a:cubicBezTo>
                  <a:pt x="684" y="198"/>
                  <a:pt x="684" y="198"/>
                  <a:pt x="684" y="199"/>
                </a:cubicBezTo>
                <a:cubicBezTo>
                  <a:pt x="684" y="199"/>
                  <a:pt x="685" y="199"/>
                  <a:pt x="684" y="199"/>
                </a:cubicBezTo>
                <a:cubicBezTo>
                  <a:pt x="684" y="200"/>
                  <a:pt x="684" y="200"/>
                  <a:pt x="684" y="200"/>
                </a:cubicBezTo>
                <a:cubicBezTo>
                  <a:pt x="683" y="200"/>
                  <a:pt x="683" y="199"/>
                  <a:pt x="683" y="199"/>
                </a:cubicBezTo>
                <a:cubicBezTo>
                  <a:pt x="683" y="200"/>
                  <a:pt x="683" y="200"/>
                  <a:pt x="683" y="200"/>
                </a:cubicBezTo>
                <a:cubicBezTo>
                  <a:pt x="683" y="200"/>
                  <a:pt x="682" y="200"/>
                  <a:pt x="682" y="200"/>
                </a:cubicBezTo>
                <a:cubicBezTo>
                  <a:pt x="681" y="200"/>
                  <a:pt x="681" y="200"/>
                  <a:pt x="681" y="200"/>
                </a:cubicBezTo>
                <a:cubicBezTo>
                  <a:pt x="681" y="201"/>
                  <a:pt x="681" y="201"/>
                  <a:pt x="681" y="201"/>
                </a:cubicBezTo>
                <a:cubicBezTo>
                  <a:pt x="681" y="201"/>
                  <a:pt x="681" y="201"/>
                  <a:pt x="680" y="201"/>
                </a:cubicBezTo>
                <a:cubicBezTo>
                  <a:pt x="680" y="202"/>
                  <a:pt x="680" y="202"/>
                  <a:pt x="680" y="201"/>
                </a:cubicBezTo>
                <a:cubicBezTo>
                  <a:pt x="680" y="201"/>
                  <a:pt x="681" y="200"/>
                  <a:pt x="681" y="200"/>
                </a:cubicBezTo>
                <a:cubicBezTo>
                  <a:pt x="681" y="199"/>
                  <a:pt x="682" y="200"/>
                  <a:pt x="682" y="199"/>
                </a:cubicBezTo>
                <a:cubicBezTo>
                  <a:pt x="682" y="198"/>
                  <a:pt x="682" y="198"/>
                  <a:pt x="682" y="198"/>
                </a:cubicBezTo>
                <a:cubicBezTo>
                  <a:pt x="682" y="198"/>
                  <a:pt x="681" y="199"/>
                  <a:pt x="681" y="199"/>
                </a:cubicBezTo>
                <a:cubicBezTo>
                  <a:pt x="681" y="199"/>
                  <a:pt x="681" y="200"/>
                  <a:pt x="681" y="200"/>
                </a:cubicBezTo>
                <a:cubicBezTo>
                  <a:pt x="681" y="199"/>
                  <a:pt x="681" y="199"/>
                  <a:pt x="681" y="199"/>
                </a:cubicBezTo>
                <a:cubicBezTo>
                  <a:pt x="680" y="199"/>
                  <a:pt x="680" y="199"/>
                  <a:pt x="680" y="199"/>
                </a:cubicBezTo>
                <a:cubicBezTo>
                  <a:pt x="680" y="199"/>
                  <a:pt x="680" y="199"/>
                  <a:pt x="680" y="199"/>
                </a:cubicBezTo>
                <a:cubicBezTo>
                  <a:pt x="680" y="199"/>
                  <a:pt x="679" y="199"/>
                  <a:pt x="679" y="199"/>
                </a:cubicBezTo>
                <a:cubicBezTo>
                  <a:pt x="679" y="199"/>
                  <a:pt x="678" y="198"/>
                  <a:pt x="678" y="198"/>
                </a:cubicBezTo>
                <a:cubicBezTo>
                  <a:pt x="678" y="199"/>
                  <a:pt x="677" y="199"/>
                  <a:pt x="677" y="199"/>
                </a:cubicBezTo>
                <a:cubicBezTo>
                  <a:pt x="677" y="199"/>
                  <a:pt x="676" y="199"/>
                  <a:pt x="677" y="199"/>
                </a:cubicBezTo>
                <a:cubicBezTo>
                  <a:pt x="678" y="198"/>
                  <a:pt x="678" y="198"/>
                  <a:pt x="679" y="197"/>
                </a:cubicBezTo>
                <a:cubicBezTo>
                  <a:pt x="679" y="197"/>
                  <a:pt x="679" y="197"/>
                  <a:pt x="678" y="197"/>
                </a:cubicBezTo>
                <a:cubicBezTo>
                  <a:pt x="678" y="198"/>
                  <a:pt x="677" y="198"/>
                  <a:pt x="677" y="198"/>
                </a:cubicBezTo>
                <a:cubicBezTo>
                  <a:pt x="677" y="198"/>
                  <a:pt x="678" y="197"/>
                  <a:pt x="678" y="197"/>
                </a:cubicBezTo>
                <a:cubicBezTo>
                  <a:pt x="679" y="197"/>
                  <a:pt x="680" y="197"/>
                  <a:pt x="680" y="196"/>
                </a:cubicBezTo>
                <a:cubicBezTo>
                  <a:pt x="681" y="196"/>
                  <a:pt x="682" y="195"/>
                  <a:pt x="681" y="195"/>
                </a:cubicBezTo>
                <a:cubicBezTo>
                  <a:pt x="681" y="195"/>
                  <a:pt x="681" y="195"/>
                  <a:pt x="681" y="195"/>
                </a:cubicBezTo>
                <a:cubicBezTo>
                  <a:pt x="680" y="195"/>
                  <a:pt x="680" y="196"/>
                  <a:pt x="680" y="195"/>
                </a:cubicBezTo>
                <a:cubicBezTo>
                  <a:pt x="680" y="195"/>
                  <a:pt x="680" y="195"/>
                  <a:pt x="679" y="195"/>
                </a:cubicBezTo>
                <a:cubicBezTo>
                  <a:pt x="679" y="195"/>
                  <a:pt x="678" y="196"/>
                  <a:pt x="678" y="195"/>
                </a:cubicBezTo>
                <a:cubicBezTo>
                  <a:pt x="678" y="195"/>
                  <a:pt x="678" y="194"/>
                  <a:pt x="678" y="194"/>
                </a:cubicBezTo>
                <a:cubicBezTo>
                  <a:pt x="678" y="194"/>
                  <a:pt x="678" y="194"/>
                  <a:pt x="678" y="194"/>
                </a:cubicBezTo>
                <a:cubicBezTo>
                  <a:pt x="678" y="194"/>
                  <a:pt x="677" y="195"/>
                  <a:pt x="677" y="195"/>
                </a:cubicBezTo>
                <a:cubicBezTo>
                  <a:pt x="677" y="195"/>
                  <a:pt x="677" y="196"/>
                  <a:pt x="676" y="196"/>
                </a:cubicBezTo>
                <a:cubicBezTo>
                  <a:pt x="676" y="196"/>
                  <a:pt x="676" y="196"/>
                  <a:pt x="675" y="196"/>
                </a:cubicBezTo>
                <a:cubicBezTo>
                  <a:pt x="675" y="197"/>
                  <a:pt x="674" y="197"/>
                  <a:pt x="674" y="197"/>
                </a:cubicBezTo>
                <a:cubicBezTo>
                  <a:pt x="674" y="198"/>
                  <a:pt x="673" y="198"/>
                  <a:pt x="674" y="198"/>
                </a:cubicBezTo>
                <a:cubicBezTo>
                  <a:pt x="674" y="197"/>
                  <a:pt x="674" y="197"/>
                  <a:pt x="674" y="197"/>
                </a:cubicBezTo>
                <a:cubicBezTo>
                  <a:pt x="674" y="196"/>
                  <a:pt x="674" y="196"/>
                  <a:pt x="674" y="196"/>
                </a:cubicBezTo>
                <a:cubicBezTo>
                  <a:pt x="675" y="196"/>
                  <a:pt x="675" y="195"/>
                  <a:pt x="675" y="195"/>
                </a:cubicBezTo>
                <a:cubicBezTo>
                  <a:pt x="675" y="194"/>
                  <a:pt x="676" y="194"/>
                  <a:pt x="676" y="194"/>
                </a:cubicBezTo>
                <a:cubicBezTo>
                  <a:pt x="677" y="193"/>
                  <a:pt x="677" y="193"/>
                  <a:pt x="678" y="192"/>
                </a:cubicBezTo>
                <a:cubicBezTo>
                  <a:pt x="678" y="192"/>
                  <a:pt x="679" y="191"/>
                  <a:pt x="680" y="191"/>
                </a:cubicBezTo>
                <a:cubicBezTo>
                  <a:pt x="680" y="191"/>
                  <a:pt x="680" y="189"/>
                  <a:pt x="680" y="189"/>
                </a:cubicBezTo>
                <a:cubicBezTo>
                  <a:pt x="680" y="190"/>
                  <a:pt x="681" y="190"/>
                  <a:pt x="681" y="190"/>
                </a:cubicBezTo>
                <a:cubicBezTo>
                  <a:pt x="681" y="190"/>
                  <a:pt x="682" y="189"/>
                  <a:pt x="682" y="188"/>
                </a:cubicBezTo>
                <a:cubicBezTo>
                  <a:pt x="683" y="188"/>
                  <a:pt x="683" y="188"/>
                  <a:pt x="683" y="187"/>
                </a:cubicBezTo>
                <a:cubicBezTo>
                  <a:pt x="683" y="187"/>
                  <a:pt x="683" y="187"/>
                  <a:pt x="683" y="187"/>
                </a:cubicBezTo>
                <a:cubicBezTo>
                  <a:pt x="682" y="187"/>
                  <a:pt x="682" y="187"/>
                  <a:pt x="682" y="187"/>
                </a:cubicBezTo>
                <a:cubicBezTo>
                  <a:pt x="682" y="187"/>
                  <a:pt x="682" y="186"/>
                  <a:pt x="682" y="186"/>
                </a:cubicBezTo>
                <a:cubicBezTo>
                  <a:pt x="683" y="186"/>
                  <a:pt x="683" y="186"/>
                  <a:pt x="683" y="186"/>
                </a:cubicBezTo>
                <a:cubicBezTo>
                  <a:pt x="683" y="186"/>
                  <a:pt x="683" y="186"/>
                  <a:pt x="684" y="186"/>
                </a:cubicBezTo>
                <a:cubicBezTo>
                  <a:pt x="684" y="186"/>
                  <a:pt x="685" y="186"/>
                  <a:pt x="685" y="186"/>
                </a:cubicBezTo>
                <a:cubicBezTo>
                  <a:pt x="685" y="186"/>
                  <a:pt x="686" y="185"/>
                  <a:pt x="686" y="185"/>
                </a:cubicBezTo>
                <a:cubicBezTo>
                  <a:pt x="686" y="184"/>
                  <a:pt x="685" y="184"/>
                  <a:pt x="685" y="184"/>
                </a:cubicBezTo>
                <a:cubicBezTo>
                  <a:pt x="685" y="184"/>
                  <a:pt x="684" y="184"/>
                  <a:pt x="684" y="185"/>
                </a:cubicBezTo>
                <a:cubicBezTo>
                  <a:pt x="684" y="185"/>
                  <a:pt x="684" y="185"/>
                  <a:pt x="684" y="185"/>
                </a:cubicBezTo>
                <a:cubicBezTo>
                  <a:pt x="684" y="185"/>
                  <a:pt x="684" y="184"/>
                  <a:pt x="683" y="184"/>
                </a:cubicBezTo>
                <a:cubicBezTo>
                  <a:pt x="683" y="184"/>
                  <a:pt x="683" y="184"/>
                  <a:pt x="683" y="185"/>
                </a:cubicBezTo>
                <a:cubicBezTo>
                  <a:pt x="682" y="185"/>
                  <a:pt x="682" y="185"/>
                  <a:pt x="681" y="185"/>
                </a:cubicBezTo>
                <a:cubicBezTo>
                  <a:pt x="681" y="185"/>
                  <a:pt x="680" y="186"/>
                  <a:pt x="680" y="186"/>
                </a:cubicBezTo>
                <a:cubicBezTo>
                  <a:pt x="679" y="186"/>
                  <a:pt x="678" y="186"/>
                  <a:pt x="678" y="187"/>
                </a:cubicBezTo>
                <a:cubicBezTo>
                  <a:pt x="678" y="187"/>
                  <a:pt x="678" y="187"/>
                  <a:pt x="677" y="187"/>
                </a:cubicBezTo>
                <a:cubicBezTo>
                  <a:pt x="677" y="188"/>
                  <a:pt x="677" y="188"/>
                  <a:pt x="676" y="188"/>
                </a:cubicBezTo>
                <a:cubicBezTo>
                  <a:pt x="676" y="188"/>
                  <a:pt x="676" y="189"/>
                  <a:pt x="675" y="189"/>
                </a:cubicBezTo>
                <a:cubicBezTo>
                  <a:pt x="675" y="190"/>
                  <a:pt x="674" y="190"/>
                  <a:pt x="674" y="190"/>
                </a:cubicBezTo>
                <a:cubicBezTo>
                  <a:pt x="673" y="191"/>
                  <a:pt x="674" y="191"/>
                  <a:pt x="674" y="191"/>
                </a:cubicBezTo>
                <a:cubicBezTo>
                  <a:pt x="674" y="191"/>
                  <a:pt x="673" y="191"/>
                  <a:pt x="673" y="191"/>
                </a:cubicBezTo>
                <a:cubicBezTo>
                  <a:pt x="673" y="191"/>
                  <a:pt x="673" y="192"/>
                  <a:pt x="672" y="192"/>
                </a:cubicBezTo>
                <a:cubicBezTo>
                  <a:pt x="672" y="193"/>
                  <a:pt x="672" y="192"/>
                  <a:pt x="671" y="193"/>
                </a:cubicBezTo>
                <a:cubicBezTo>
                  <a:pt x="670" y="194"/>
                  <a:pt x="669" y="195"/>
                  <a:pt x="669" y="196"/>
                </a:cubicBezTo>
                <a:cubicBezTo>
                  <a:pt x="668" y="196"/>
                  <a:pt x="668" y="197"/>
                  <a:pt x="668" y="197"/>
                </a:cubicBezTo>
                <a:cubicBezTo>
                  <a:pt x="668" y="198"/>
                  <a:pt x="668" y="198"/>
                  <a:pt x="668" y="198"/>
                </a:cubicBezTo>
                <a:cubicBezTo>
                  <a:pt x="668" y="199"/>
                  <a:pt x="668" y="199"/>
                  <a:pt x="668" y="199"/>
                </a:cubicBezTo>
                <a:cubicBezTo>
                  <a:pt x="668" y="198"/>
                  <a:pt x="668" y="198"/>
                  <a:pt x="667" y="198"/>
                </a:cubicBezTo>
                <a:cubicBezTo>
                  <a:pt x="667" y="198"/>
                  <a:pt x="666" y="198"/>
                  <a:pt x="666" y="198"/>
                </a:cubicBezTo>
                <a:cubicBezTo>
                  <a:pt x="666" y="199"/>
                  <a:pt x="666" y="199"/>
                  <a:pt x="665" y="200"/>
                </a:cubicBezTo>
                <a:cubicBezTo>
                  <a:pt x="665" y="200"/>
                  <a:pt x="666" y="200"/>
                  <a:pt x="666" y="200"/>
                </a:cubicBezTo>
                <a:cubicBezTo>
                  <a:pt x="666" y="200"/>
                  <a:pt x="667" y="201"/>
                  <a:pt x="666" y="201"/>
                </a:cubicBezTo>
                <a:cubicBezTo>
                  <a:pt x="666" y="201"/>
                  <a:pt x="667" y="201"/>
                  <a:pt x="666" y="201"/>
                </a:cubicBezTo>
                <a:cubicBezTo>
                  <a:pt x="666" y="201"/>
                  <a:pt x="665" y="201"/>
                  <a:pt x="665" y="201"/>
                </a:cubicBezTo>
                <a:cubicBezTo>
                  <a:pt x="666" y="202"/>
                  <a:pt x="667" y="202"/>
                  <a:pt x="666" y="202"/>
                </a:cubicBezTo>
                <a:cubicBezTo>
                  <a:pt x="666" y="202"/>
                  <a:pt x="665" y="202"/>
                  <a:pt x="665" y="201"/>
                </a:cubicBezTo>
                <a:cubicBezTo>
                  <a:pt x="665" y="201"/>
                  <a:pt x="664" y="201"/>
                  <a:pt x="664" y="201"/>
                </a:cubicBezTo>
                <a:cubicBezTo>
                  <a:pt x="663" y="201"/>
                  <a:pt x="663" y="202"/>
                  <a:pt x="663" y="202"/>
                </a:cubicBezTo>
                <a:cubicBezTo>
                  <a:pt x="662" y="203"/>
                  <a:pt x="662" y="204"/>
                  <a:pt x="661" y="204"/>
                </a:cubicBezTo>
                <a:cubicBezTo>
                  <a:pt x="661" y="204"/>
                  <a:pt x="661" y="204"/>
                  <a:pt x="661" y="204"/>
                </a:cubicBezTo>
                <a:cubicBezTo>
                  <a:pt x="660" y="204"/>
                  <a:pt x="660" y="204"/>
                  <a:pt x="660" y="204"/>
                </a:cubicBezTo>
                <a:cubicBezTo>
                  <a:pt x="661" y="203"/>
                  <a:pt x="661" y="203"/>
                  <a:pt x="661" y="203"/>
                </a:cubicBezTo>
                <a:cubicBezTo>
                  <a:pt x="660" y="203"/>
                  <a:pt x="659" y="204"/>
                  <a:pt x="659" y="204"/>
                </a:cubicBezTo>
                <a:cubicBezTo>
                  <a:pt x="658" y="204"/>
                  <a:pt x="657" y="205"/>
                  <a:pt x="658" y="205"/>
                </a:cubicBezTo>
                <a:cubicBezTo>
                  <a:pt x="658" y="205"/>
                  <a:pt x="659" y="205"/>
                  <a:pt x="660" y="205"/>
                </a:cubicBezTo>
                <a:cubicBezTo>
                  <a:pt x="660" y="205"/>
                  <a:pt x="661" y="205"/>
                  <a:pt x="661" y="205"/>
                </a:cubicBezTo>
                <a:cubicBezTo>
                  <a:pt x="662" y="205"/>
                  <a:pt x="662" y="205"/>
                  <a:pt x="662" y="205"/>
                </a:cubicBezTo>
                <a:cubicBezTo>
                  <a:pt x="663" y="205"/>
                  <a:pt x="662" y="205"/>
                  <a:pt x="662" y="206"/>
                </a:cubicBezTo>
                <a:cubicBezTo>
                  <a:pt x="661" y="206"/>
                  <a:pt x="661" y="206"/>
                  <a:pt x="660" y="206"/>
                </a:cubicBezTo>
                <a:cubicBezTo>
                  <a:pt x="660" y="207"/>
                  <a:pt x="660" y="207"/>
                  <a:pt x="659" y="207"/>
                </a:cubicBezTo>
                <a:cubicBezTo>
                  <a:pt x="658" y="208"/>
                  <a:pt x="658" y="208"/>
                  <a:pt x="657" y="208"/>
                </a:cubicBezTo>
                <a:cubicBezTo>
                  <a:pt x="657" y="208"/>
                  <a:pt x="656" y="209"/>
                  <a:pt x="656" y="209"/>
                </a:cubicBezTo>
                <a:cubicBezTo>
                  <a:pt x="656" y="209"/>
                  <a:pt x="656" y="209"/>
                  <a:pt x="656" y="210"/>
                </a:cubicBezTo>
                <a:cubicBezTo>
                  <a:pt x="656" y="210"/>
                  <a:pt x="655" y="211"/>
                  <a:pt x="656" y="211"/>
                </a:cubicBezTo>
                <a:cubicBezTo>
                  <a:pt x="656" y="211"/>
                  <a:pt x="656" y="211"/>
                  <a:pt x="657" y="211"/>
                </a:cubicBezTo>
                <a:cubicBezTo>
                  <a:pt x="658" y="211"/>
                  <a:pt x="659" y="211"/>
                  <a:pt x="660" y="211"/>
                </a:cubicBezTo>
                <a:cubicBezTo>
                  <a:pt x="660" y="211"/>
                  <a:pt x="662" y="210"/>
                  <a:pt x="661" y="210"/>
                </a:cubicBezTo>
                <a:cubicBezTo>
                  <a:pt x="661" y="211"/>
                  <a:pt x="660" y="211"/>
                  <a:pt x="661" y="211"/>
                </a:cubicBezTo>
                <a:cubicBezTo>
                  <a:pt x="661" y="211"/>
                  <a:pt x="662" y="211"/>
                  <a:pt x="662" y="211"/>
                </a:cubicBezTo>
                <a:cubicBezTo>
                  <a:pt x="663" y="211"/>
                  <a:pt x="664" y="211"/>
                  <a:pt x="664" y="211"/>
                </a:cubicBezTo>
                <a:cubicBezTo>
                  <a:pt x="665" y="211"/>
                  <a:pt x="665" y="211"/>
                  <a:pt x="666" y="211"/>
                </a:cubicBezTo>
                <a:cubicBezTo>
                  <a:pt x="666" y="211"/>
                  <a:pt x="666" y="211"/>
                  <a:pt x="666" y="211"/>
                </a:cubicBezTo>
                <a:cubicBezTo>
                  <a:pt x="667" y="211"/>
                  <a:pt x="668" y="211"/>
                  <a:pt x="668" y="211"/>
                </a:cubicBezTo>
                <a:cubicBezTo>
                  <a:pt x="668" y="211"/>
                  <a:pt x="669" y="212"/>
                  <a:pt x="669" y="212"/>
                </a:cubicBezTo>
                <a:cubicBezTo>
                  <a:pt x="669" y="211"/>
                  <a:pt x="669" y="211"/>
                  <a:pt x="670" y="211"/>
                </a:cubicBezTo>
                <a:cubicBezTo>
                  <a:pt x="671" y="211"/>
                  <a:pt x="672" y="211"/>
                  <a:pt x="672" y="211"/>
                </a:cubicBezTo>
                <a:cubicBezTo>
                  <a:pt x="672" y="210"/>
                  <a:pt x="672" y="210"/>
                  <a:pt x="672" y="210"/>
                </a:cubicBezTo>
                <a:cubicBezTo>
                  <a:pt x="672" y="211"/>
                  <a:pt x="672" y="211"/>
                  <a:pt x="672" y="211"/>
                </a:cubicBezTo>
                <a:cubicBezTo>
                  <a:pt x="673" y="211"/>
                  <a:pt x="673" y="210"/>
                  <a:pt x="673" y="210"/>
                </a:cubicBezTo>
                <a:cubicBezTo>
                  <a:pt x="673" y="210"/>
                  <a:pt x="673" y="210"/>
                  <a:pt x="674" y="210"/>
                </a:cubicBezTo>
                <a:cubicBezTo>
                  <a:pt x="674" y="210"/>
                  <a:pt x="675" y="210"/>
                  <a:pt x="675" y="210"/>
                </a:cubicBezTo>
                <a:cubicBezTo>
                  <a:pt x="675" y="210"/>
                  <a:pt x="675" y="210"/>
                  <a:pt x="674" y="210"/>
                </a:cubicBezTo>
                <a:cubicBezTo>
                  <a:pt x="674" y="210"/>
                  <a:pt x="674" y="210"/>
                  <a:pt x="674" y="211"/>
                </a:cubicBezTo>
                <a:cubicBezTo>
                  <a:pt x="673" y="211"/>
                  <a:pt x="674" y="211"/>
                  <a:pt x="674" y="211"/>
                </a:cubicBezTo>
                <a:cubicBezTo>
                  <a:pt x="675" y="211"/>
                  <a:pt x="675" y="211"/>
                  <a:pt x="675" y="211"/>
                </a:cubicBezTo>
                <a:cubicBezTo>
                  <a:pt x="674" y="211"/>
                  <a:pt x="674" y="211"/>
                  <a:pt x="673" y="211"/>
                </a:cubicBezTo>
                <a:cubicBezTo>
                  <a:pt x="673" y="211"/>
                  <a:pt x="671" y="212"/>
                  <a:pt x="672" y="212"/>
                </a:cubicBezTo>
                <a:cubicBezTo>
                  <a:pt x="673" y="212"/>
                  <a:pt x="674" y="212"/>
                  <a:pt x="674" y="212"/>
                </a:cubicBezTo>
                <a:cubicBezTo>
                  <a:pt x="674" y="212"/>
                  <a:pt x="674" y="212"/>
                  <a:pt x="675" y="212"/>
                </a:cubicBezTo>
                <a:cubicBezTo>
                  <a:pt x="675" y="212"/>
                  <a:pt x="676" y="212"/>
                  <a:pt x="676" y="212"/>
                </a:cubicBezTo>
                <a:cubicBezTo>
                  <a:pt x="677" y="212"/>
                  <a:pt x="676" y="211"/>
                  <a:pt x="676" y="211"/>
                </a:cubicBezTo>
                <a:cubicBezTo>
                  <a:pt x="677" y="211"/>
                  <a:pt x="677" y="211"/>
                  <a:pt x="678" y="211"/>
                </a:cubicBezTo>
                <a:cubicBezTo>
                  <a:pt x="678" y="211"/>
                  <a:pt x="680" y="210"/>
                  <a:pt x="679" y="210"/>
                </a:cubicBezTo>
                <a:cubicBezTo>
                  <a:pt x="679" y="211"/>
                  <a:pt x="678" y="211"/>
                  <a:pt x="678" y="211"/>
                </a:cubicBezTo>
                <a:cubicBezTo>
                  <a:pt x="679" y="211"/>
                  <a:pt x="680" y="210"/>
                  <a:pt x="680" y="211"/>
                </a:cubicBezTo>
                <a:cubicBezTo>
                  <a:pt x="680" y="211"/>
                  <a:pt x="679" y="212"/>
                  <a:pt x="679" y="212"/>
                </a:cubicBezTo>
                <a:cubicBezTo>
                  <a:pt x="679" y="212"/>
                  <a:pt x="679" y="212"/>
                  <a:pt x="678" y="212"/>
                </a:cubicBezTo>
                <a:cubicBezTo>
                  <a:pt x="677" y="212"/>
                  <a:pt x="677" y="212"/>
                  <a:pt x="677" y="213"/>
                </a:cubicBezTo>
                <a:cubicBezTo>
                  <a:pt x="676" y="213"/>
                  <a:pt x="676" y="213"/>
                  <a:pt x="676" y="214"/>
                </a:cubicBezTo>
                <a:cubicBezTo>
                  <a:pt x="675" y="214"/>
                  <a:pt x="674" y="214"/>
                  <a:pt x="674" y="214"/>
                </a:cubicBezTo>
                <a:cubicBezTo>
                  <a:pt x="674" y="214"/>
                  <a:pt x="673" y="215"/>
                  <a:pt x="673" y="215"/>
                </a:cubicBezTo>
                <a:cubicBezTo>
                  <a:pt x="672" y="215"/>
                  <a:pt x="672" y="215"/>
                  <a:pt x="672" y="216"/>
                </a:cubicBezTo>
                <a:cubicBezTo>
                  <a:pt x="672" y="216"/>
                  <a:pt x="672" y="216"/>
                  <a:pt x="672" y="216"/>
                </a:cubicBezTo>
                <a:cubicBezTo>
                  <a:pt x="673" y="216"/>
                  <a:pt x="674" y="216"/>
                  <a:pt x="674" y="216"/>
                </a:cubicBezTo>
                <a:cubicBezTo>
                  <a:pt x="674" y="216"/>
                  <a:pt x="675" y="216"/>
                  <a:pt x="675" y="216"/>
                </a:cubicBezTo>
                <a:cubicBezTo>
                  <a:pt x="675" y="216"/>
                  <a:pt x="677" y="215"/>
                  <a:pt x="677" y="215"/>
                </a:cubicBezTo>
                <a:cubicBezTo>
                  <a:pt x="677" y="214"/>
                  <a:pt x="678" y="214"/>
                  <a:pt x="678" y="213"/>
                </a:cubicBezTo>
                <a:cubicBezTo>
                  <a:pt x="679" y="213"/>
                  <a:pt x="679" y="212"/>
                  <a:pt x="679" y="213"/>
                </a:cubicBezTo>
                <a:cubicBezTo>
                  <a:pt x="679" y="213"/>
                  <a:pt x="680" y="213"/>
                  <a:pt x="680" y="213"/>
                </a:cubicBezTo>
                <a:cubicBezTo>
                  <a:pt x="681" y="212"/>
                  <a:pt x="681" y="213"/>
                  <a:pt x="681" y="212"/>
                </a:cubicBezTo>
                <a:cubicBezTo>
                  <a:pt x="682" y="212"/>
                  <a:pt x="682" y="211"/>
                  <a:pt x="682" y="211"/>
                </a:cubicBezTo>
                <a:cubicBezTo>
                  <a:pt x="683" y="211"/>
                  <a:pt x="683" y="210"/>
                  <a:pt x="684" y="210"/>
                </a:cubicBezTo>
                <a:cubicBezTo>
                  <a:pt x="684" y="209"/>
                  <a:pt x="684" y="209"/>
                  <a:pt x="684" y="210"/>
                </a:cubicBezTo>
                <a:cubicBezTo>
                  <a:pt x="684" y="210"/>
                  <a:pt x="684" y="211"/>
                  <a:pt x="684" y="212"/>
                </a:cubicBezTo>
                <a:cubicBezTo>
                  <a:pt x="684" y="212"/>
                  <a:pt x="685" y="213"/>
                  <a:pt x="684" y="213"/>
                </a:cubicBezTo>
                <a:cubicBezTo>
                  <a:pt x="684" y="213"/>
                  <a:pt x="684" y="213"/>
                  <a:pt x="683" y="213"/>
                </a:cubicBezTo>
                <a:cubicBezTo>
                  <a:pt x="683" y="214"/>
                  <a:pt x="684" y="214"/>
                  <a:pt x="683" y="214"/>
                </a:cubicBezTo>
                <a:cubicBezTo>
                  <a:pt x="683" y="214"/>
                  <a:pt x="682" y="215"/>
                  <a:pt x="682" y="215"/>
                </a:cubicBezTo>
                <a:cubicBezTo>
                  <a:pt x="682" y="216"/>
                  <a:pt x="681" y="216"/>
                  <a:pt x="681" y="216"/>
                </a:cubicBezTo>
                <a:cubicBezTo>
                  <a:pt x="682" y="217"/>
                  <a:pt x="682" y="217"/>
                  <a:pt x="683" y="216"/>
                </a:cubicBezTo>
                <a:cubicBezTo>
                  <a:pt x="683" y="216"/>
                  <a:pt x="684" y="215"/>
                  <a:pt x="685" y="214"/>
                </a:cubicBezTo>
                <a:cubicBezTo>
                  <a:pt x="685" y="214"/>
                  <a:pt x="686" y="214"/>
                  <a:pt x="685" y="214"/>
                </a:cubicBezTo>
                <a:cubicBezTo>
                  <a:pt x="685" y="215"/>
                  <a:pt x="685" y="215"/>
                  <a:pt x="685" y="215"/>
                </a:cubicBezTo>
                <a:cubicBezTo>
                  <a:pt x="685" y="216"/>
                  <a:pt x="685" y="215"/>
                  <a:pt x="685" y="216"/>
                </a:cubicBezTo>
                <a:cubicBezTo>
                  <a:pt x="684" y="216"/>
                  <a:pt x="684" y="216"/>
                  <a:pt x="684" y="217"/>
                </a:cubicBezTo>
                <a:cubicBezTo>
                  <a:pt x="684" y="218"/>
                  <a:pt x="684" y="218"/>
                  <a:pt x="685" y="218"/>
                </a:cubicBezTo>
                <a:cubicBezTo>
                  <a:pt x="685" y="218"/>
                  <a:pt x="686" y="217"/>
                  <a:pt x="686" y="217"/>
                </a:cubicBezTo>
                <a:cubicBezTo>
                  <a:pt x="687" y="218"/>
                  <a:pt x="687" y="218"/>
                  <a:pt x="687" y="218"/>
                </a:cubicBezTo>
                <a:cubicBezTo>
                  <a:pt x="688" y="217"/>
                  <a:pt x="689" y="215"/>
                  <a:pt x="689" y="214"/>
                </a:cubicBezTo>
                <a:cubicBezTo>
                  <a:pt x="689" y="214"/>
                  <a:pt x="690" y="213"/>
                  <a:pt x="690" y="213"/>
                </a:cubicBezTo>
                <a:cubicBezTo>
                  <a:pt x="691" y="212"/>
                  <a:pt x="691" y="212"/>
                  <a:pt x="691" y="211"/>
                </a:cubicBezTo>
                <a:cubicBezTo>
                  <a:pt x="691" y="210"/>
                  <a:pt x="691" y="210"/>
                  <a:pt x="691" y="210"/>
                </a:cubicBezTo>
                <a:cubicBezTo>
                  <a:pt x="691" y="210"/>
                  <a:pt x="690" y="211"/>
                  <a:pt x="690" y="212"/>
                </a:cubicBezTo>
                <a:cubicBezTo>
                  <a:pt x="689" y="212"/>
                  <a:pt x="688" y="213"/>
                  <a:pt x="688" y="212"/>
                </a:cubicBezTo>
                <a:cubicBezTo>
                  <a:pt x="688" y="212"/>
                  <a:pt x="688" y="211"/>
                  <a:pt x="688" y="211"/>
                </a:cubicBezTo>
                <a:cubicBezTo>
                  <a:pt x="688" y="211"/>
                  <a:pt x="689" y="210"/>
                  <a:pt x="690" y="209"/>
                </a:cubicBezTo>
                <a:cubicBezTo>
                  <a:pt x="690" y="209"/>
                  <a:pt x="691" y="208"/>
                  <a:pt x="691" y="208"/>
                </a:cubicBezTo>
                <a:cubicBezTo>
                  <a:pt x="691" y="208"/>
                  <a:pt x="692" y="208"/>
                  <a:pt x="691" y="208"/>
                </a:cubicBezTo>
                <a:cubicBezTo>
                  <a:pt x="691" y="208"/>
                  <a:pt x="690" y="208"/>
                  <a:pt x="690" y="208"/>
                </a:cubicBezTo>
                <a:cubicBezTo>
                  <a:pt x="690" y="208"/>
                  <a:pt x="690" y="208"/>
                  <a:pt x="689" y="208"/>
                </a:cubicBezTo>
                <a:cubicBezTo>
                  <a:pt x="689" y="208"/>
                  <a:pt x="688" y="209"/>
                  <a:pt x="688" y="209"/>
                </a:cubicBezTo>
                <a:cubicBezTo>
                  <a:pt x="688" y="210"/>
                  <a:pt x="687" y="210"/>
                  <a:pt x="687" y="211"/>
                </a:cubicBezTo>
                <a:cubicBezTo>
                  <a:pt x="686" y="211"/>
                  <a:pt x="686" y="211"/>
                  <a:pt x="686" y="211"/>
                </a:cubicBezTo>
                <a:cubicBezTo>
                  <a:pt x="686" y="212"/>
                  <a:pt x="686" y="212"/>
                  <a:pt x="686" y="212"/>
                </a:cubicBezTo>
                <a:cubicBezTo>
                  <a:pt x="686" y="211"/>
                  <a:pt x="686" y="211"/>
                  <a:pt x="686" y="210"/>
                </a:cubicBezTo>
                <a:cubicBezTo>
                  <a:pt x="686" y="210"/>
                  <a:pt x="685" y="211"/>
                  <a:pt x="685" y="210"/>
                </a:cubicBezTo>
                <a:cubicBezTo>
                  <a:pt x="685" y="210"/>
                  <a:pt x="685" y="209"/>
                  <a:pt x="686" y="209"/>
                </a:cubicBezTo>
                <a:cubicBezTo>
                  <a:pt x="686" y="209"/>
                  <a:pt x="686" y="209"/>
                  <a:pt x="687" y="209"/>
                </a:cubicBezTo>
                <a:cubicBezTo>
                  <a:pt x="687" y="208"/>
                  <a:pt x="687" y="208"/>
                  <a:pt x="686" y="208"/>
                </a:cubicBezTo>
                <a:cubicBezTo>
                  <a:pt x="686" y="208"/>
                  <a:pt x="686" y="208"/>
                  <a:pt x="686" y="207"/>
                </a:cubicBezTo>
                <a:cubicBezTo>
                  <a:pt x="686" y="207"/>
                  <a:pt x="687" y="207"/>
                  <a:pt x="687" y="207"/>
                </a:cubicBezTo>
                <a:close/>
                <a:moveTo>
                  <a:pt x="687" y="182"/>
                </a:moveTo>
                <a:cubicBezTo>
                  <a:pt x="687" y="182"/>
                  <a:pt x="686" y="183"/>
                  <a:pt x="687" y="182"/>
                </a:cubicBezTo>
                <a:cubicBezTo>
                  <a:pt x="687" y="182"/>
                  <a:pt x="688" y="181"/>
                  <a:pt x="687" y="182"/>
                </a:cubicBezTo>
                <a:close/>
                <a:moveTo>
                  <a:pt x="684" y="188"/>
                </a:moveTo>
                <a:cubicBezTo>
                  <a:pt x="683" y="189"/>
                  <a:pt x="683" y="189"/>
                  <a:pt x="683" y="189"/>
                </a:cubicBezTo>
                <a:cubicBezTo>
                  <a:pt x="684" y="189"/>
                  <a:pt x="684" y="188"/>
                  <a:pt x="684" y="188"/>
                </a:cubicBezTo>
                <a:close/>
                <a:moveTo>
                  <a:pt x="683" y="190"/>
                </a:moveTo>
                <a:cubicBezTo>
                  <a:pt x="683" y="190"/>
                  <a:pt x="684" y="189"/>
                  <a:pt x="683" y="190"/>
                </a:cubicBezTo>
                <a:cubicBezTo>
                  <a:pt x="683" y="190"/>
                  <a:pt x="682" y="191"/>
                  <a:pt x="683" y="190"/>
                </a:cubicBezTo>
                <a:close/>
                <a:moveTo>
                  <a:pt x="687" y="198"/>
                </a:moveTo>
                <a:cubicBezTo>
                  <a:pt x="687" y="198"/>
                  <a:pt x="688" y="198"/>
                  <a:pt x="689" y="198"/>
                </a:cubicBezTo>
                <a:cubicBezTo>
                  <a:pt x="689" y="198"/>
                  <a:pt x="689" y="197"/>
                  <a:pt x="688" y="197"/>
                </a:cubicBezTo>
                <a:cubicBezTo>
                  <a:pt x="688" y="197"/>
                  <a:pt x="688" y="197"/>
                  <a:pt x="687" y="197"/>
                </a:cubicBezTo>
                <a:cubicBezTo>
                  <a:pt x="687" y="197"/>
                  <a:pt x="687" y="198"/>
                  <a:pt x="687" y="198"/>
                </a:cubicBezTo>
                <a:close/>
                <a:moveTo>
                  <a:pt x="683" y="212"/>
                </a:moveTo>
                <a:cubicBezTo>
                  <a:pt x="683" y="212"/>
                  <a:pt x="683" y="212"/>
                  <a:pt x="683" y="212"/>
                </a:cubicBezTo>
                <a:cubicBezTo>
                  <a:pt x="683" y="212"/>
                  <a:pt x="684" y="212"/>
                  <a:pt x="684" y="212"/>
                </a:cubicBezTo>
                <a:cubicBezTo>
                  <a:pt x="684" y="211"/>
                  <a:pt x="684" y="211"/>
                  <a:pt x="684" y="211"/>
                </a:cubicBezTo>
                <a:cubicBezTo>
                  <a:pt x="683" y="211"/>
                  <a:pt x="683" y="211"/>
                  <a:pt x="683" y="211"/>
                </a:cubicBezTo>
                <a:cubicBezTo>
                  <a:pt x="683" y="211"/>
                  <a:pt x="683" y="211"/>
                  <a:pt x="682" y="212"/>
                </a:cubicBezTo>
                <a:cubicBezTo>
                  <a:pt x="682" y="212"/>
                  <a:pt x="682" y="213"/>
                  <a:pt x="682" y="213"/>
                </a:cubicBezTo>
                <a:cubicBezTo>
                  <a:pt x="682" y="213"/>
                  <a:pt x="683" y="212"/>
                  <a:pt x="683" y="212"/>
                </a:cubicBezTo>
                <a:close/>
                <a:moveTo>
                  <a:pt x="670" y="215"/>
                </a:moveTo>
                <a:cubicBezTo>
                  <a:pt x="670" y="214"/>
                  <a:pt x="670" y="214"/>
                  <a:pt x="670" y="215"/>
                </a:cubicBezTo>
                <a:cubicBezTo>
                  <a:pt x="670" y="215"/>
                  <a:pt x="670" y="216"/>
                  <a:pt x="670" y="216"/>
                </a:cubicBezTo>
                <a:cubicBezTo>
                  <a:pt x="670" y="217"/>
                  <a:pt x="670" y="216"/>
                  <a:pt x="670" y="216"/>
                </a:cubicBezTo>
                <a:cubicBezTo>
                  <a:pt x="670" y="216"/>
                  <a:pt x="671" y="215"/>
                  <a:pt x="670" y="215"/>
                </a:cubicBezTo>
                <a:close/>
                <a:moveTo>
                  <a:pt x="673" y="213"/>
                </a:moveTo>
                <a:cubicBezTo>
                  <a:pt x="673" y="213"/>
                  <a:pt x="673" y="213"/>
                  <a:pt x="673" y="213"/>
                </a:cubicBezTo>
                <a:cubicBezTo>
                  <a:pt x="673" y="213"/>
                  <a:pt x="672" y="213"/>
                  <a:pt x="673" y="214"/>
                </a:cubicBezTo>
                <a:cubicBezTo>
                  <a:pt x="673" y="214"/>
                  <a:pt x="673" y="214"/>
                  <a:pt x="673" y="213"/>
                </a:cubicBezTo>
                <a:close/>
                <a:moveTo>
                  <a:pt x="556" y="174"/>
                </a:moveTo>
                <a:cubicBezTo>
                  <a:pt x="556" y="174"/>
                  <a:pt x="554" y="174"/>
                  <a:pt x="553" y="174"/>
                </a:cubicBezTo>
                <a:cubicBezTo>
                  <a:pt x="553" y="174"/>
                  <a:pt x="551" y="174"/>
                  <a:pt x="551" y="175"/>
                </a:cubicBezTo>
                <a:cubicBezTo>
                  <a:pt x="552" y="175"/>
                  <a:pt x="554" y="176"/>
                  <a:pt x="554" y="176"/>
                </a:cubicBezTo>
                <a:cubicBezTo>
                  <a:pt x="555" y="176"/>
                  <a:pt x="556" y="177"/>
                  <a:pt x="557" y="177"/>
                </a:cubicBezTo>
                <a:cubicBezTo>
                  <a:pt x="557" y="177"/>
                  <a:pt x="558" y="177"/>
                  <a:pt x="558" y="176"/>
                </a:cubicBezTo>
                <a:cubicBezTo>
                  <a:pt x="558" y="176"/>
                  <a:pt x="557" y="174"/>
                  <a:pt x="557" y="174"/>
                </a:cubicBezTo>
                <a:cubicBezTo>
                  <a:pt x="557" y="174"/>
                  <a:pt x="557" y="174"/>
                  <a:pt x="556" y="174"/>
                </a:cubicBezTo>
                <a:close/>
                <a:moveTo>
                  <a:pt x="562" y="181"/>
                </a:moveTo>
                <a:cubicBezTo>
                  <a:pt x="562" y="181"/>
                  <a:pt x="561" y="182"/>
                  <a:pt x="560" y="182"/>
                </a:cubicBezTo>
                <a:cubicBezTo>
                  <a:pt x="560" y="182"/>
                  <a:pt x="560" y="182"/>
                  <a:pt x="560" y="182"/>
                </a:cubicBezTo>
                <a:cubicBezTo>
                  <a:pt x="561" y="183"/>
                  <a:pt x="562" y="182"/>
                  <a:pt x="562" y="182"/>
                </a:cubicBezTo>
                <a:cubicBezTo>
                  <a:pt x="563" y="181"/>
                  <a:pt x="563" y="181"/>
                  <a:pt x="562" y="181"/>
                </a:cubicBezTo>
                <a:close/>
                <a:moveTo>
                  <a:pt x="563" y="172"/>
                </a:moveTo>
                <a:cubicBezTo>
                  <a:pt x="563" y="172"/>
                  <a:pt x="563" y="173"/>
                  <a:pt x="563" y="173"/>
                </a:cubicBezTo>
                <a:cubicBezTo>
                  <a:pt x="563" y="173"/>
                  <a:pt x="564" y="172"/>
                  <a:pt x="563" y="172"/>
                </a:cubicBezTo>
                <a:close/>
                <a:moveTo>
                  <a:pt x="563" y="174"/>
                </a:moveTo>
                <a:cubicBezTo>
                  <a:pt x="563" y="174"/>
                  <a:pt x="562" y="175"/>
                  <a:pt x="563" y="175"/>
                </a:cubicBezTo>
                <a:cubicBezTo>
                  <a:pt x="563" y="175"/>
                  <a:pt x="564" y="173"/>
                  <a:pt x="563" y="174"/>
                </a:cubicBezTo>
                <a:close/>
                <a:moveTo>
                  <a:pt x="574" y="154"/>
                </a:moveTo>
                <a:cubicBezTo>
                  <a:pt x="574" y="154"/>
                  <a:pt x="574" y="154"/>
                  <a:pt x="574" y="154"/>
                </a:cubicBezTo>
                <a:cubicBezTo>
                  <a:pt x="575" y="154"/>
                  <a:pt x="577" y="152"/>
                  <a:pt x="577" y="152"/>
                </a:cubicBezTo>
                <a:cubicBezTo>
                  <a:pt x="577" y="152"/>
                  <a:pt x="577" y="153"/>
                  <a:pt x="576" y="153"/>
                </a:cubicBezTo>
                <a:cubicBezTo>
                  <a:pt x="575" y="153"/>
                  <a:pt x="575" y="153"/>
                  <a:pt x="574" y="154"/>
                </a:cubicBezTo>
                <a:close/>
                <a:moveTo>
                  <a:pt x="580" y="154"/>
                </a:moveTo>
                <a:cubicBezTo>
                  <a:pt x="580" y="155"/>
                  <a:pt x="580" y="155"/>
                  <a:pt x="581" y="154"/>
                </a:cubicBezTo>
                <a:cubicBezTo>
                  <a:pt x="581" y="154"/>
                  <a:pt x="582" y="152"/>
                  <a:pt x="582" y="152"/>
                </a:cubicBezTo>
                <a:cubicBezTo>
                  <a:pt x="581" y="153"/>
                  <a:pt x="581" y="153"/>
                  <a:pt x="580" y="153"/>
                </a:cubicBezTo>
                <a:cubicBezTo>
                  <a:pt x="581" y="153"/>
                  <a:pt x="580" y="153"/>
                  <a:pt x="580" y="153"/>
                </a:cubicBezTo>
                <a:cubicBezTo>
                  <a:pt x="580" y="152"/>
                  <a:pt x="580" y="152"/>
                  <a:pt x="580" y="152"/>
                </a:cubicBezTo>
                <a:cubicBezTo>
                  <a:pt x="580" y="151"/>
                  <a:pt x="579" y="151"/>
                  <a:pt x="579" y="152"/>
                </a:cubicBezTo>
                <a:cubicBezTo>
                  <a:pt x="579" y="152"/>
                  <a:pt x="579" y="153"/>
                  <a:pt x="578" y="153"/>
                </a:cubicBezTo>
                <a:cubicBezTo>
                  <a:pt x="578" y="154"/>
                  <a:pt x="577" y="155"/>
                  <a:pt x="577" y="154"/>
                </a:cubicBezTo>
                <a:cubicBezTo>
                  <a:pt x="577" y="154"/>
                  <a:pt x="579" y="152"/>
                  <a:pt x="578" y="152"/>
                </a:cubicBezTo>
                <a:cubicBezTo>
                  <a:pt x="577" y="153"/>
                  <a:pt x="576" y="154"/>
                  <a:pt x="576" y="154"/>
                </a:cubicBezTo>
                <a:cubicBezTo>
                  <a:pt x="575" y="155"/>
                  <a:pt x="575" y="155"/>
                  <a:pt x="574" y="155"/>
                </a:cubicBezTo>
                <a:cubicBezTo>
                  <a:pt x="574" y="155"/>
                  <a:pt x="573" y="156"/>
                  <a:pt x="573" y="156"/>
                </a:cubicBezTo>
                <a:cubicBezTo>
                  <a:pt x="574" y="156"/>
                  <a:pt x="574" y="156"/>
                  <a:pt x="575" y="156"/>
                </a:cubicBezTo>
                <a:cubicBezTo>
                  <a:pt x="575" y="155"/>
                  <a:pt x="576" y="155"/>
                  <a:pt x="576" y="155"/>
                </a:cubicBezTo>
                <a:cubicBezTo>
                  <a:pt x="576" y="155"/>
                  <a:pt x="576" y="156"/>
                  <a:pt x="575" y="156"/>
                </a:cubicBezTo>
                <a:cubicBezTo>
                  <a:pt x="575" y="156"/>
                  <a:pt x="574" y="156"/>
                  <a:pt x="574" y="157"/>
                </a:cubicBezTo>
                <a:cubicBezTo>
                  <a:pt x="574" y="157"/>
                  <a:pt x="576" y="156"/>
                  <a:pt x="576" y="156"/>
                </a:cubicBezTo>
                <a:cubicBezTo>
                  <a:pt x="576" y="156"/>
                  <a:pt x="578" y="155"/>
                  <a:pt x="578" y="155"/>
                </a:cubicBezTo>
                <a:cubicBezTo>
                  <a:pt x="577" y="155"/>
                  <a:pt x="577" y="156"/>
                  <a:pt x="577" y="156"/>
                </a:cubicBezTo>
                <a:cubicBezTo>
                  <a:pt x="577" y="156"/>
                  <a:pt x="578" y="155"/>
                  <a:pt x="578" y="155"/>
                </a:cubicBezTo>
                <a:cubicBezTo>
                  <a:pt x="578" y="156"/>
                  <a:pt x="577" y="156"/>
                  <a:pt x="577" y="157"/>
                </a:cubicBezTo>
                <a:cubicBezTo>
                  <a:pt x="577" y="157"/>
                  <a:pt x="578" y="156"/>
                  <a:pt x="578" y="156"/>
                </a:cubicBezTo>
                <a:cubicBezTo>
                  <a:pt x="579" y="155"/>
                  <a:pt x="578" y="155"/>
                  <a:pt x="579" y="155"/>
                </a:cubicBezTo>
                <a:cubicBezTo>
                  <a:pt x="579" y="154"/>
                  <a:pt x="579" y="154"/>
                  <a:pt x="580" y="154"/>
                </a:cubicBezTo>
                <a:cubicBezTo>
                  <a:pt x="579" y="154"/>
                  <a:pt x="579" y="154"/>
                  <a:pt x="580" y="154"/>
                </a:cubicBezTo>
                <a:close/>
                <a:moveTo>
                  <a:pt x="578" y="151"/>
                </a:moveTo>
                <a:cubicBezTo>
                  <a:pt x="579" y="151"/>
                  <a:pt x="579" y="151"/>
                  <a:pt x="579" y="150"/>
                </a:cubicBezTo>
                <a:cubicBezTo>
                  <a:pt x="579" y="150"/>
                  <a:pt x="579" y="150"/>
                  <a:pt x="579" y="150"/>
                </a:cubicBezTo>
                <a:cubicBezTo>
                  <a:pt x="578" y="151"/>
                  <a:pt x="578" y="151"/>
                  <a:pt x="578" y="151"/>
                </a:cubicBezTo>
                <a:close/>
                <a:moveTo>
                  <a:pt x="578" y="149"/>
                </a:moveTo>
                <a:cubicBezTo>
                  <a:pt x="578" y="149"/>
                  <a:pt x="577" y="149"/>
                  <a:pt x="577" y="150"/>
                </a:cubicBezTo>
                <a:cubicBezTo>
                  <a:pt x="577" y="150"/>
                  <a:pt x="577" y="151"/>
                  <a:pt x="577" y="151"/>
                </a:cubicBezTo>
                <a:cubicBezTo>
                  <a:pt x="577" y="151"/>
                  <a:pt x="577" y="150"/>
                  <a:pt x="577" y="150"/>
                </a:cubicBezTo>
                <a:cubicBezTo>
                  <a:pt x="578" y="150"/>
                  <a:pt x="578" y="150"/>
                  <a:pt x="578" y="150"/>
                </a:cubicBezTo>
                <a:cubicBezTo>
                  <a:pt x="579" y="150"/>
                  <a:pt x="578" y="149"/>
                  <a:pt x="578" y="149"/>
                </a:cubicBezTo>
                <a:close/>
                <a:moveTo>
                  <a:pt x="581" y="145"/>
                </a:moveTo>
                <a:cubicBezTo>
                  <a:pt x="581" y="145"/>
                  <a:pt x="581" y="145"/>
                  <a:pt x="580" y="146"/>
                </a:cubicBezTo>
                <a:cubicBezTo>
                  <a:pt x="580" y="146"/>
                  <a:pt x="580" y="146"/>
                  <a:pt x="581" y="146"/>
                </a:cubicBezTo>
                <a:cubicBezTo>
                  <a:pt x="581" y="146"/>
                  <a:pt x="582" y="145"/>
                  <a:pt x="581" y="145"/>
                </a:cubicBezTo>
                <a:close/>
                <a:moveTo>
                  <a:pt x="584" y="134"/>
                </a:moveTo>
                <a:cubicBezTo>
                  <a:pt x="585" y="134"/>
                  <a:pt x="585" y="133"/>
                  <a:pt x="585" y="133"/>
                </a:cubicBezTo>
                <a:cubicBezTo>
                  <a:pt x="585" y="133"/>
                  <a:pt x="584" y="134"/>
                  <a:pt x="584" y="134"/>
                </a:cubicBezTo>
                <a:close/>
                <a:moveTo>
                  <a:pt x="587" y="132"/>
                </a:moveTo>
                <a:cubicBezTo>
                  <a:pt x="587" y="132"/>
                  <a:pt x="588" y="132"/>
                  <a:pt x="587" y="132"/>
                </a:cubicBezTo>
                <a:cubicBezTo>
                  <a:pt x="587" y="132"/>
                  <a:pt x="587" y="132"/>
                  <a:pt x="587" y="132"/>
                </a:cubicBezTo>
                <a:close/>
                <a:moveTo>
                  <a:pt x="588" y="131"/>
                </a:moveTo>
                <a:cubicBezTo>
                  <a:pt x="588" y="132"/>
                  <a:pt x="589" y="131"/>
                  <a:pt x="589" y="131"/>
                </a:cubicBezTo>
                <a:cubicBezTo>
                  <a:pt x="589" y="131"/>
                  <a:pt x="589" y="130"/>
                  <a:pt x="589" y="130"/>
                </a:cubicBezTo>
                <a:cubicBezTo>
                  <a:pt x="588" y="130"/>
                  <a:pt x="588" y="131"/>
                  <a:pt x="588" y="131"/>
                </a:cubicBezTo>
                <a:close/>
                <a:moveTo>
                  <a:pt x="599" y="125"/>
                </a:moveTo>
                <a:cubicBezTo>
                  <a:pt x="600" y="126"/>
                  <a:pt x="602" y="125"/>
                  <a:pt x="601" y="124"/>
                </a:cubicBezTo>
                <a:cubicBezTo>
                  <a:pt x="601" y="124"/>
                  <a:pt x="600" y="125"/>
                  <a:pt x="600" y="125"/>
                </a:cubicBezTo>
                <a:cubicBezTo>
                  <a:pt x="599" y="125"/>
                  <a:pt x="599" y="125"/>
                  <a:pt x="599" y="125"/>
                </a:cubicBezTo>
                <a:close/>
                <a:moveTo>
                  <a:pt x="602" y="116"/>
                </a:moveTo>
                <a:cubicBezTo>
                  <a:pt x="602" y="115"/>
                  <a:pt x="602" y="115"/>
                  <a:pt x="602" y="115"/>
                </a:cubicBezTo>
                <a:cubicBezTo>
                  <a:pt x="602" y="115"/>
                  <a:pt x="600" y="115"/>
                  <a:pt x="600" y="115"/>
                </a:cubicBezTo>
                <a:cubicBezTo>
                  <a:pt x="600" y="115"/>
                  <a:pt x="599" y="115"/>
                  <a:pt x="599" y="115"/>
                </a:cubicBezTo>
                <a:cubicBezTo>
                  <a:pt x="598" y="116"/>
                  <a:pt x="598" y="116"/>
                  <a:pt x="597" y="116"/>
                </a:cubicBezTo>
                <a:cubicBezTo>
                  <a:pt x="597" y="117"/>
                  <a:pt x="596" y="117"/>
                  <a:pt x="596" y="118"/>
                </a:cubicBezTo>
                <a:cubicBezTo>
                  <a:pt x="596" y="118"/>
                  <a:pt x="596" y="118"/>
                  <a:pt x="596" y="119"/>
                </a:cubicBezTo>
                <a:cubicBezTo>
                  <a:pt x="597" y="119"/>
                  <a:pt x="597" y="119"/>
                  <a:pt x="597" y="120"/>
                </a:cubicBezTo>
                <a:cubicBezTo>
                  <a:pt x="597" y="120"/>
                  <a:pt x="598" y="120"/>
                  <a:pt x="598" y="119"/>
                </a:cubicBezTo>
                <a:cubicBezTo>
                  <a:pt x="599" y="119"/>
                  <a:pt x="599" y="118"/>
                  <a:pt x="600" y="118"/>
                </a:cubicBezTo>
                <a:cubicBezTo>
                  <a:pt x="601" y="118"/>
                  <a:pt x="601" y="118"/>
                  <a:pt x="602" y="117"/>
                </a:cubicBezTo>
                <a:cubicBezTo>
                  <a:pt x="602" y="116"/>
                  <a:pt x="602" y="116"/>
                  <a:pt x="602" y="116"/>
                </a:cubicBezTo>
                <a:close/>
                <a:moveTo>
                  <a:pt x="592" y="113"/>
                </a:moveTo>
                <a:cubicBezTo>
                  <a:pt x="592" y="113"/>
                  <a:pt x="592" y="112"/>
                  <a:pt x="593" y="112"/>
                </a:cubicBezTo>
                <a:cubicBezTo>
                  <a:pt x="593" y="112"/>
                  <a:pt x="593" y="111"/>
                  <a:pt x="592" y="111"/>
                </a:cubicBezTo>
                <a:cubicBezTo>
                  <a:pt x="592" y="111"/>
                  <a:pt x="592" y="111"/>
                  <a:pt x="591" y="111"/>
                </a:cubicBezTo>
                <a:cubicBezTo>
                  <a:pt x="591" y="111"/>
                  <a:pt x="591" y="111"/>
                  <a:pt x="590" y="111"/>
                </a:cubicBezTo>
                <a:cubicBezTo>
                  <a:pt x="590" y="111"/>
                  <a:pt x="589" y="111"/>
                  <a:pt x="589" y="111"/>
                </a:cubicBezTo>
                <a:cubicBezTo>
                  <a:pt x="588" y="111"/>
                  <a:pt x="587" y="112"/>
                  <a:pt x="587" y="112"/>
                </a:cubicBezTo>
                <a:cubicBezTo>
                  <a:pt x="586" y="111"/>
                  <a:pt x="586" y="111"/>
                  <a:pt x="586" y="111"/>
                </a:cubicBezTo>
                <a:cubicBezTo>
                  <a:pt x="585" y="112"/>
                  <a:pt x="584" y="113"/>
                  <a:pt x="584" y="113"/>
                </a:cubicBezTo>
                <a:cubicBezTo>
                  <a:pt x="583" y="114"/>
                  <a:pt x="582" y="114"/>
                  <a:pt x="582" y="114"/>
                </a:cubicBezTo>
                <a:cubicBezTo>
                  <a:pt x="581" y="114"/>
                  <a:pt x="581" y="114"/>
                  <a:pt x="581" y="115"/>
                </a:cubicBezTo>
                <a:cubicBezTo>
                  <a:pt x="581" y="115"/>
                  <a:pt x="581" y="115"/>
                  <a:pt x="581" y="116"/>
                </a:cubicBezTo>
                <a:cubicBezTo>
                  <a:pt x="581" y="116"/>
                  <a:pt x="581" y="116"/>
                  <a:pt x="582" y="116"/>
                </a:cubicBezTo>
                <a:cubicBezTo>
                  <a:pt x="582" y="116"/>
                  <a:pt x="583" y="116"/>
                  <a:pt x="583" y="116"/>
                </a:cubicBezTo>
                <a:cubicBezTo>
                  <a:pt x="583" y="115"/>
                  <a:pt x="584" y="116"/>
                  <a:pt x="584" y="116"/>
                </a:cubicBezTo>
                <a:cubicBezTo>
                  <a:pt x="584" y="116"/>
                  <a:pt x="585" y="116"/>
                  <a:pt x="586" y="115"/>
                </a:cubicBezTo>
                <a:cubicBezTo>
                  <a:pt x="586" y="115"/>
                  <a:pt x="587" y="115"/>
                  <a:pt x="588" y="114"/>
                </a:cubicBezTo>
                <a:cubicBezTo>
                  <a:pt x="589" y="114"/>
                  <a:pt x="589" y="114"/>
                  <a:pt x="590" y="113"/>
                </a:cubicBezTo>
                <a:cubicBezTo>
                  <a:pt x="591" y="113"/>
                  <a:pt x="591" y="113"/>
                  <a:pt x="592" y="113"/>
                </a:cubicBezTo>
                <a:close/>
                <a:moveTo>
                  <a:pt x="604" y="106"/>
                </a:moveTo>
                <a:cubicBezTo>
                  <a:pt x="604" y="106"/>
                  <a:pt x="603" y="106"/>
                  <a:pt x="603" y="106"/>
                </a:cubicBezTo>
                <a:cubicBezTo>
                  <a:pt x="603" y="105"/>
                  <a:pt x="603" y="105"/>
                  <a:pt x="604" y="105"/>
                </a:cubicBezTo>
                <a:cubicBezTo>
                  <a:pt x="604" y="105"/>
                  <a:pt x="604" y="105"/>
                  <a:pt x="604" y="105"/>
                </a:cubicBezTo>
                <a:cubicBezTo>
                  <a:pt x="604" y="105"/>
                  <a:pt x="603" y="105"/>
                  <a:pt x="603" y="104"/>
                </a:cubicBezTo>
                <a:cubicBezTo>
                  <a:pt x="603" y="104"/>
                  <a:pt x="603" y="104"/>
                  <a:pt x="602" y="104"/>
                </a:cubicBezTo>
                <a:cubicBezTo>
                  <a:pt x="602" y="104"/>
                  <a:pt x="602" y="105"/>
                  <a:pt x="601" y="105"/>
                </a:cubicBezTo>
                <a:cubicBezTo>
                  <a:pt x="601" y="105"/>
                  <a:pt x="601" y="104"/>
                  <a:pt x="600" y="104"/>
                </a:cubicBezTo>
                <a:cubicBezTo>
                  <a:pt x="600" y="105"/>
                  <a:pt x="599" y="105"/>
                  <a:pt x="599" y="105"/>
                </a:cubicBezTo>
                <a:cubicBezTo>
                  <a:pt x="598" y="105"/>
                  <a:pt x="597" y="105"/>
                  <a:pt x="598" y="105"/>
                </a:cubicBezTo>
                <a:cubicBezTo>
                  <a:pt x="598" y="104"/>
                  <a:pt x="598" y="104"/>
                  <a:pt x="599" y="104"/>
                </a:cubicBezTo>
                <a:cubicBezTo>
                  <a:pt x="599" y="104"/>
                  <a:pt x="600" y="104"/>
                  <a:pt x="600" y="104"/>
                </a:cubicBezTo>
                <a:cubicBezTo>
                  <a:pt x="600" y="103"/>
                  <a:pt x="599" y="103"/>
                  <a:pt x="600" y="103"/>
                </a:cubicBezTo>
                <a:cubicBezTo>
                  <a:pt x="600" y="102"/>
                  <a:pt x="600" y="102"/>
                  <a:pt x="600" y="102"/>
                </a:cubicBezTo>
                <a:cubicBezTo>
                  <a:pt x="600" y="101"/>
                  <a:pt x="600" y="101"/>
                  <a:pt x="599" y="101"/>
                </a:cubicBezTo>
                <a:cubicBezTo>
                  <a:pt x="599" y="100"/>
                  <a:pt x="599" y="100"/>
                  <a:pt x="599" y="100"/>
                </a:cubicBezTo>
                <a:cubicBezTo>
                  <a:pt x="599" y="100"/>
                  <a:pt x="598" y="100"/>
                  <a:pt x="598" y="100"/>
                </a:cubicBezTo>
                <a:cubicBezTo>
                  <a:pt x="597" y="100"/>
                  <a:pt x="597" y="100"/>
                  <a:pt x="597" y="99"/>
                </a:cubicBezTo>
                <a:cubicBezTo>
                  <a:pt x="597" y="99"/>
                  <a:pt x="597" y="99"/>
                  <a:pt x="596" y="99"/>
                </a:cubicBezTo>
                <a:cubicBezTo>
                  <a:pt x="596" y="99"/>
                  <a:pt x="596" y="98"/>
                  <a:pt x="596" y="98"/>
                </a:cubicBezTo>
                <a:cubicBezTo>
                  <a:pt x="596" y="98"/>
                  <a:pt x="596" y="98"/>
                  <a:pt x="595" y="98"/>
                </a:cubicBezTo>
                <a:cubicBezTo>
                  <a:pt x="594" y="98"/>
                  <a:pt x="594" y="97"/>
                  <a:pt x="594" y="97"/>
                </a:cubicBezTo>
                <a:cubicBezTo>
                  <a:pt x="593" y="97"/>
                  <a:pt x="593" y="98"/>
                  <a:pt x="593" y="97"/>
                </a:cubicBezTo>
                <a:cubicBezTo>
                  <a:pt x="593" y="96"/>
                  <a:pt x="593" y="96"/>
                  <a:pt x="592" y="96"/>
                </a:cubicBezTo>
                <a:cubicBezTo>
                  <a:pt x="591" y="96"/>
                  <a:pt x="591" y="96"/>
                  <a:pt x="591" y="96"/>
                </a:cubicBezTo>
                <a:cubicBezTo>
                  <a:pt x="590" y="97"/>
                  <a:pt x="590" y="97"/>
                  <a:pt x="590" y="97"/>
                </a:cubicBezTo>
                <a:cubicBezTo>
                  <a:pt x="589" y="97"/>
                  <a:pt x="589" y="97"/>
                  <a:pt x="589" y="96"/>
                </a:cubicBezTo>
                <a:cubicBezTo>
                  <a:pt x="590" y="96"/>
                  <a:pt x="590" y="96"/>
                  <a:pt x="589" y="96"/>
                </a:cubicBezTo>
                <a:cubicBezTo>
                  <a:pt x="589" y="95"/>
                  <a:pt x="589" y="95"/>
                  <a:pt x="590" y="95"/>
                </a:cubicBezTo>
                <a:cubicBezTo>
                  <a:pt x="590" y="95"/>
                  <a:pt x="590" y="95"/>
                  <a:pt x="590" y="94"/>
                </a:cubicBezTo>
                <a:cubicBezTo>
                  <a:pt x="591" y="94"/>
                  <a:pt x="591" y="94"/>
                  <a:pt x="591" y="94"/>
                </a:cubicBezTo>
                <a:cubicBezTo>
                  <a:pt x="591" y="94"/>
                  <a:pt x="591" y="95"/>
                  <a:pt x="592" y="95"/>
                </a:cubicBezTo>
                <a:cubicBezTo>
                  <a:pt x="592" y="95"/>
                  <a:pt x="593" y="95"/>
                  <a:pt x="593" y="95"/>
                </a:cubicBezTo>
                <a:cubicBezTo>
                  <a:pt x="593" y="94"/>
                  <a:pt x="593" y="93"/>
                  <a:pt x="593" y="93"/>
                </a:cubicBezTo>
                <a:cubicBezTo>
                  <a:pt x="593" y="92"/>
                  <a:pt x="593" y="92"/>
                  <a:pt x="592" y="92"/>
                </a:cubicBezTo>
                <a:cubicBezTo>
                  <a:pt x="592" y="92"/>
                  <a:pt x="592" y="92"/>
                  <a:pt x="591" y="93"/>
                </a:cubicBezTo>
                <a:cubicBezTo>
                  <a:pt x="591" y="93"/>
                  <a:pt x="591" y="94"/>
                  <a:pt x="591" y="94"/>
                </a:cubicBezTo>
                <a:cubicBezTo>
                  <a:pt x="591" y="94"/>
                  <a:pt x="590" y="93"/>
                  <a:pt x="590" y="94"/>
                </a:cubicBezTo>
                <a:cubicBezTo>
                  <a:pt x="590" y="94"/>
                  <a:pt x="590" y="93"/>
                  <a:pt x="590" y="93"/>
                </a:cubicBezTo>
                <a:cubicBezTo>
                  <a:pt x="589" y="93"/>
                  <a:pt x="589" y="93"/>
                  <a:pt x="588" y="93"/>
                </a:cubicBezTo>
                <a:cubicBezTo>
                  <a:pt x="587" y="94"/>
                  <a:pt x="587" y="94"/>
                  <a:pt x="586" y="94"/>
                </a:cubicBezTo>
                <a:cubicBezTo>
                  <a:pt x="585" y="95"/>
                  <a:pt x="584" y="96"/>
                  <a:pt x="584" y="97"/>
                </a:cubicBezTo>
                <a:cubicBezTo>
                  <a:pt x="584" y="97"/>
                  <a:pt x="583" y="98"/>
                  <a:pt x="583" y="98"/>
                </a:cubicBezTo>
                <a:cubicBezTo>
                  <a:pt x="583" y="98"/>
                  <a:pt x="582" y="98"/>
                  <a:pt x="582" y="99"/>
                </a:cubicBezTo>
                <a:cubicBezTo>
                  <a:pt x="582" y="99"/>
                  <a:pt x="582" y="99"/>
                  <a:pt x="581" y="100"/>
                </a:cubicBezTo>
                <a:cubicBezTo>
                  <a:pt x="581" y="100"/>
                  <a:pt x="580" y="100"/>
                  <a:pt x="580" y="101"/>
                </a:cubicBezTo>
                <a:cubicBezTo>
                  <a:pt x="580" y="101"/>
                  <a:pt x="579" y="102"/>
                  <a:pt x="579" y="102"/>
                </a:cubicBezTo>
                <a:cubicBezTo>
                  <a:pt x="578" y="102"/>
                  <a:pt x="578" y="103"/>
                  <a:pt x="578" y="103"/>
                </a:cubicBezTo>
                <a:cubicBezTo>
                  <a:pt x="578" y="104"/>
                  <a:pt x="578" y="104"/>
                  <a:pt x="578" y="104"/>
                </a:cubicBezTo>
                <a:cubicBezTo>
                  <a:pt x="577" y="105"/>
                  <a:pt x="575" y="105"/>
                  <a:pt x="575" y="105"/>
                </a:cubicBezTo>
                <a:cubicBezTo>
                  <a:pt x="574" y="105"/>
                  <a:pt x="574" y="105"/>
                  <a:pt x="573" y="106"/>
                </a:cubicBezTo>
                <a:cubicBezTo>
                  <a:pt x="572" y="106"/>
                  <a:pt x="572" y="106"/>
                  <a:pt x="571" y="107"/>
                </a:cubicBezTo>
                <a:cubicBezTo>
                  <a:pt x="571" y="107"/>
                  <a:pt x="571" y="107"/>
                  <a:pt x="571" y="108"/>
                </a:cubicBezTo>
                <a:cubicBezTo>
                  <a:pt x="572" y="108"/>
                  <a:pt x="572" y="108"/>
                  <a:pt x="573" y="107"/>
                </a:cubicBezTo>
                <a:cubicBezTo>
                  <a:pt x="573" y="107"/>
                  <a:pt x="574" y="106"/>
                  <a:pt x="574" y="107"/>
                </a:cubicBezTo>
                <a:cubicBezTo>
                  <a:pt x="575" y="107"/>
                  <a:pt x="575" y="107"/>
                  <a:pt x="576" y="107"/>
                </a:cubicBezTo>
                <a:cubicBezTo>
                  <a:pt x="577" y="107"/>
                  <a:pt x="578" y="107"/>
                  <a:pt x="578" y="106"/>
                </a:cubicBezTo>
                <a:cubicBezTo>
                  <a:pt x="579" y="106"/>
                  <a:pt x="579" y="106"/>
                  <a:pt x="579" y="107"/>
                </a:cubicBezTo>
                <a:cubicBezTo>
                  <a:pt x="578" y="107"/>
                  <a:pt x="578" y="108"/>
                  <a:pt x="578" y="108"/>
                </a:cubicBezTo>
                <a:cubicBezTo>
                  <a:pt x="577" y="108"/>
                  <a:pt x="577" y="109"/>
                  <a:pt x="577" y="110"/>
                </a:cubicBezTo>
                <a:cubicBezTo>
                  <a:pt x="577" y="110"/>
                  <a:pt x="578" y="110"/>
                  <a:pt x="578" y="110"/>
                </a:cubicBezTo>
                <a:cubicBezTo>
                  <a:pt x="579" y="110"/>
                  <a:pt x="581" y="110"/>
                  <a:pt x="582" y="109"/>
                </a:cubicBezTo>
                <a:cubicBezTo>
                  <a:pt x="582" y="109"/>
                  <a:pt x="583" y="108"/>
                  <a:pt x="584" y="108"/>
                </a:cubicBezTo>
                <a:cubicBezTo>
                  <a:pt x="584" y="107"/>
                  <a:pt x="585" y="107"/>
                  <a:pt x="586" y="107"/>
                </a:cubicBezTo>
                <a:cubicBezTo>
                  <a:pt x="587" y="107"/>
                  <a:pt x="588" y="106"/>
                  <a:pt x="588" y="106"/>
                </a:cubicBezTo>
                <a:cubicBezTo>
                  <a:pt x="589" y="106"/>
                  <a:pt x="589" y="106"/>
                  <a:pt x="589" y="105"/>
                </a:cubicBezTo>
                <a:cubicBezTo>
                  <a:pt x="590" y="104"/>
                  <a:pt x="590" y="104"/>
                  <a:pt x="591" y="104"/>
                </a:cubicBezTo>
                <a:cubicBezTo>
                  <a:pt x="592" y="104"/>
                  <a:pt x="593" y="104"/>
                  <a:pt x="593" y="104"/>
                </a:cubicBezTo>
                <a:cubicBezTo>
                  <a:pt x="593" y="104"/>
                  <a:pt x="593" y="104"/>
                  <a:pt x="593" y="105"/>
                </a:cubicBezTo>
                <a:cubicBezTo>
                  <a:pt x="593" y="105"/>
                  <a:pt x="593" y="105"/>
                  <a:pt x="594" y="105"/>
                </a:cubicBezTo>
                <a:cubicBezTo>
                  <a:pt x="595" y="105"/>
                  <a:pt x="595" y="105"/>
                  <a:pt x="595" y="105"/>
                </a:cubicBezTo>
                <a:cubicBezTo>
                  <a:pt x="595" y="106"/>
                  <a:pt x="594" y="106"/>
                  <a:pt x="594" y="106"/>
                </a:cubicBezTo>
                <a:cubicBezTo>
                  <a:pt x="594" y="106"/>
                  <a:pt x="594" y="107"/>
                  <a:pt x="594" y="107"/>
                </a:cubicBezTo>
                <a:cubicBezTo>
                  <a:pt x="594" y="107"/>
                  <a:pt x="595" y="107"/>
                  <a:pt x="596" y="107"/>
                </a:cubicBezTo>
                <a:cubicBezTo>
                  <a:pt x="596" y="107"/>
                  <a:pt x="597" y="107"/>
                  <a:pt x="597" y="107"/>
                </a:cubicBezTo>
                <a:cubicBezTo>
                  <a:pt x="597" y="108"/>
                  <a:pt x="598" y="108"/>
                  <a:pt x="599" y="108"/>
                </a:cubicBezTo>
                <a:cubicBezTo>
                  <a:pt x="599" y="108"/>
                  <a:pt x="600" y="108"/>
                  <a:pt x="600" y="108"/>
                </a:cubicBezTo>
                <a:cubicBezTo>
                  <a:pt x="600" y="108"/>
                  <a:pt x="601" y="108"/>
                  <a:pt x="602" y="107"/>
                </a:cubicBezTo>
                <a:cubicBezTo>
                  <a:pt x="602" y="107"/>
                  <a:pt x="603" y="107"/>
                  <a:pt x="604" y="107"/>
                </a:cubicBezTo>
                <a:cubicBezTo>
                  <a:pt x="604" y="107"/>
                  <a:pt x="605" y="106"/>
                  <a:pt x="604" y="106"/>
                </a:cubicBezTo>
                <a:close/>
                <a:moveTo>
                  <a:pt x="610" y="114"/>
                </a:moveTo>
                <a:cubicBezTo>
                  <a:pt x="610" y="114"/>
                  <a:pt x="611" y="113"/>
                  <a:pt x="610" y="113"/>
                </a:cubicBezTo>
                <a:cubicBezTo>
                  <a:pt x="610" y="113"/>
                  <a:pt x="610" y="114"/>
                  <a:pt x="610" y="114"/>
                </a:cubicBezTo>
                <a:close/>
                <a:moveTo>
                  <a:pt x="614" y="108"/>
                </a:moveTo>
                <a:cubicBezTo>
                  <a:pt x="613" y="108"/>
                  <a:pt x="612" y="108"/>
                  <a:pt x="612" y="108"/>
                </a:cubicBezTo>
                <a:cubicBezTo>
                  <a:pt x="611" y="108"/>
                  <a:pt x="611" y="108"/>
                  <a:pt x="611" y="108"/>
                </a:cubicBezTo>
                <a:cubicBezTo>
                  <a:pt x="611" y="109"/>
                  <a:pt x="612" y="110"/>
                  <a:pt x="612" y="110"/>
                </a:cubicBezTo>
                <a:cubicBezTo>
                  <a:pt x="612" y="110"/>
                  <a:pt x="613" y="110"/>
                  <a:pt x="614" y="110"/>
                </a:cubicBezTo>
                <a:cubicBezTo>
                  <a:pt x="614" y="110"/>
                  <a:pt x="615" y="110"/>
                  <a:pt x="615" y="109"/>
                </a:cubicBezTo>
                <a:cubicBezTo>
                  <a:pt x="615" y="108"/>
                  <a:pt x="615" y="108"/>
                  <a:pt x="614" y="108"/>
                </a:cubicBezTo>
                <a:close/>
                <a:moveTo>
                  <a:pt x="617" y="104"/>
                </a:moveTo>
                <a:cubicBezTo>
                  <a:pt x="617" y="104"/>
                  <a:pt x="615" y="105"/>
                  <a:pt x="616" y="105"/>
                </a:cubicBezTo>
                <a:cubicBezTo>
                  <a:pt x="616" y="105"/>
                  <a:pt x="617" y="105"/>
                  <a:pt x="618" y="105"/>
                </a:cubicBezTo>
                <a:cubicBezTo>
                  <a:pt x="618" y="105"/>
                  <a:pt x="618" y="104"/>
                  <a:pt x="617" y="104"/>
                </a:cubicBezTo>
                <a:close/>
                <a:moveTo>
                  <a:pt x="618" y="108"/>
                </a:moveTo>
                <a:cubicBezTo>
                  <a:pt x="619" y="108"/>
                  <a:pt x="619" y="109"/>
                  <a:pt x="620" y="108"/>
                </a:cubicBezTo>
                <a:cubicBezTo>
                  <a:pt x="620" y="108"/>
                  <a:pt x="620" y="106"/>
                  <a:pt x="619" y="107"/>
                </a:cubicBezTo>
                <a:cubicBezTo>
                  <a:pt x="618" y="107"/>
                  <a:pt x="617" y="106"/>
                  <a:pt x="617" y="107"/>
                </a:cubicBezTo>
                <a:cubicBezTo>
                  <a:pt x="617" y="108"/>
                  <a:pt x="618" y="108"/>
                  <a:pt x="618" y="108"/>
                </a:cubicBezTo>
                <a:close/>
                <a:moveTo>
                  <a:pt x="627" y="112"/>
                </a:moveTo>
                <a:cubicBezTo>
                  <a:pt x="627" y="112"/>
                  <a:pt x="627" y="113"/>
                  <a:pt x="627" y="113"/>
                </a:cubicBezTo>
                <a:cubicBezTo>
                  <a:pt x="627" y="113"/>
                  <a:pt x="628" y="114"/>
                  <a:pt x="628" y="114"/>
                </a:cubicBezTo>
                <a:cubicBezTo>
                  <a:pt x="629" y="114"/>
                  <a:pt x="630" y="113"/>
                  <a:pt x="629" y="113"/>
                </a:cubicBezTo>
                <a:cubicBezTo>
                  <a:pt x="629" y="113"/>
                  <a:pt x="628" y="113"/>
                  <a:pt x="628" y="113"/>
                </a:cubicBezTo>
                <a:cubicBezTo>
                  <a:pt x="628" y="113"/>
                  <a:pt x="628" y="113"/>
                  <a:pt x="627" y="112"/>
                </a:cubicBezTo>
                <a:close/>
                <a:moveTo>
                  <a:pt x="644" y="113"/>
                </a:moveTo>
                <a:cubicBezTo>
                  <a:pt x="645" y="114"/>
                  <a:pt x="646" y="114"/>
                  <a:pt x="646" y="114"/>
                </a:cubicBezTo>
                <a:cubicBezTo>
                  <a:pt x="647" y="113"/>
                  <a:pt x="647" y="112"/>
                  <a:pt x="645" y="112"/>
                </a:cubicBezTo>
                <a:cubicBezTo>
                  <a:pt x="644" y="112"/>
                  <a:pt x="644" y="112"/>
                  <a:pt x="644" y="112"/>
                </a:cubicBezTo>
                <a:cubicBezTo>
                  <a:pt x="645" y="112"/>
                  <a:pt x="645" y="112"/>
                  <a:pt x="645" y="113"/>
                </a:cubicBezTo>
                <a:cubicBezTo>
                  <a:pt x="644" y="113"/>
                  <a:pt x="644" y="113"/>
                  <a:pt x="644" y="113"/>
                </a:cubicBezTo>
                <a:close/>
                <a:moveTo>
                  <a:pt x="649" y="127"/>
                </a:moveTo>
                <a:cubicBezTo>
                  <a:pt x="648" y="127"/>
                  <a:pt x="648" y="128"/>
                  <a:pt x="648" y="128"/>
                </a:cubicBezTo>
                <a:cubicBezTo>
                  <a:pt x="647" y="128"/>
                  <a:pt x="647" y="129"/>
                  <a:pt x="648" y="128"/>
                </a:cubicBezTo>
                <a:cubicBezTo>
                  <a:pt x="649" y="128"/>
                  <a:pt x="650" y="128"/>
                  <a:pt x="651" y="127"/>
                </a:cubicBezTo>
                <a:cubicBezTo>
                  <a:pt x="651" y="127"/>
                  <a:pt x="651" y="126"/>
                  <a:pt x="650" y="126"/>
                </a:cubicBezTo>
                <a:cubicBezTo>
                  <a:pt x="650" y="126"/>
                  <a:pt x="649" y="126"/>
                  <a:pt x="649" y="127"/>
                </a:cubicBezTo>
                <a:close/>
                <a:moveTo>
                  <a:pt x="667" y="128"/>
                </a:moveTo>
                <a:cubicBezTo>
                  <a:pt x="667" y="127"/>
                  <a:pt x="667" y="127"/>
                  <a:pt x="666" y="127"/>
                </a:cubicBezTo>
                <a:cubicBezTo>
                  <a:pt x="665" y="127"/>
                  <a:pt x="665" y="127"/>
                  <a:pt x="665" y="127"/>
                </a:cubicBezTo>
                <a:cubicBezTo>
                  <a:pt x="665" y="127"/>
                  <a:pt x="667" y="128"/>
                  <a:pt x="667" y="128"/>
                </a:cubicBezTo>
                <a:close/>
                <a:moveTo>
                  <a:pt x="667" y="126"/>
                </a:moveTo>
                <a:cubicBezTo>
                  <a:pt x="668" y="125"/>
                  <a:pt x="668" y="125"/>
                  <a:pt x="667" y="125"/>
                </a:cubicBezTo>
                <a:cubicBezTo>
                  <a:pt x="667" y="125"/>
                  <a:pt x="666" y="126"/>
                  <a:pt x="667" y="126"/>
                </a:cubicBezTo>
                <a:cubicBezTo>
                  <a:pt x="667" y="126"/>
                  <a:pt x="667" y="126"/>
                  <a:pt x="667" y="126"/>
                </a:cubicBezTo>
                <a:close/>
                <a:moveTo>
                  <a:pt x="666" y="118"/>
                </a:moveTo>
                <a:cubicBezTo>
                  <a:pt x="666" y="118"/>
                  <a:pt x="666" y="118"/>
                  <a:pt x="666" y="118"/>
                </a:cubicBezTo>
                <a:cubicBezTo>
                  <a:pt x="665" y="118"/>
                  <a:pt x="664" y="118"/>
                  <a:pt x="665" y="119"/>
                </a:cubicBezTo>
                <a:cubicBezTo>
                  <a:pt x="665" y="119"/>
                  <a:pt x="666" y="119"/>
                  <a:pt x="666" y="118"/>
                </a:cubicBezTo>
                <a:close/>
                <a:moveTo>
                  <a:pt x="670" y="120"/>
                </a:moveTo>
                <a:cubicBezTo>
                  <a:pt x="670" y="120"/>
                  <a:pt x="670" y="119"/>
                  <a:pt x="669" y="119"/>
                </a:cubicBezTo>
                <a:cubicBezTo>
                  <a:pt x="669" y="119"/>
                  <a:pt x="669" y="119"/>
                  <a:pt x="668" y="119"/>
                </a:cubicBezTo>
                <a:cubicBezTo>
                  <a:pt x="667" y="119"/>
                  <a:pt x="667" y="119"/>
                  <a:pt x="667" y="120"/>
                </a:cubicBezTo>
                <a:cubicBezTo>
                  <a:pt x="666" y="120"/>
                  <a:pt x="667" y="120"/>
                  <a:pt x="667" y="120"/>
                </a:cubicBezTo>
                <a:cubicBezTo>
                  <a:pt x="668" y="121"/>
                  <a:pt x="668" y="121"/>
                  <a:pt x="668" y="121"/>
                </a:cubicBezTo>
                <a:cubicBezTo>
                  <a:pt x="669" y="121"/>
                  <a:pt x="670" y="120"/>
                  <a:pt x="670" y="120"/>
                </a:cubicBezTo>
                <a:close/>
                <a:moveTo>
                  <a:pt x="669" y="119"/>
                </a:moveTo>
                <a:cubicBezTo>
                  <a:pt x="670" y="119"/>
                  <a:pt x="670" y="117"/>
                  <a:pt x="669" y="117"/>
                </a:cubicBezTo>
                <a:cubicBezTo>
                  <a:pt x="668" y="117"/>
                  <a:pt x="668" y="118"/>
                  <a:pt x="668" y="118"/>
                </a:cubicBezTo>
                <a:cubicBezTo>
                  <a:pt x="668" y="119"/>
                  <a:pt x="669" y="119"/>
                  <a:pt x="669" y="119"/>
                </a:cubicBezTo>
                <a:close/>
                <a:moveTo>
                  <a:pt x="672" y="115"/>
                </a:moveTo>
                <a:cubicBezTo>
                  <a:pt x="672" y="115"/>
                  <a:pt x="673" y="115"/>
                  <a:pt x="674" y="115"/>
                </a:cubicBezTo>
                <a:cubicBezTo>
                  <a:pt x="674" y="115"/>
                  <a:pt x="675" y="114"/>
                  <a:pt x="675" y="114"/>
                </a:cubicBezTo>
                <a:cubicBezTo>
                  <a:pt x="675" y="114"/>
                  <a:pt x="674" y="114"/>
                  <a:pt x="674" y="114"/>
                </a:cubicBezTo>
                <a:cubicBezTo>
                  <a:pt x="673" y="114"/>
                  <a:pt x="673" y="114"/>
                  <a:pt x="673" y="114"/>
                </a:cubicBezTo>
                <a:cubicBezTo>
                  <a:pt x="672" y="113"/>
                  <a:pt x="672" y="113"/>
                  <a:pt x="672" y="113"/>
                </a:cubicBezTo>
                <a:cubicBezTo>
                  <a:pt x="673" y="112"/>
                  <a:pt x="672" y="112"/>
                  <a:pt x="672" y="112"/>
                </a:cubicBezTo>
                <a:cubicBezTo>
                  <a:pt x="672" y="112"/>
                  <a:pt x="672" y="112"/>
                  <a:pt x="672" y="112"/>
                </a:cubicBezTo>
                <a:cubicBezTo>
                  <a:pt x="672" y="112"/>
                  <a:pt x="672" y="112"/>
                  <a:pt x="671" y="112"/>
                </a:cubicBezTo>
                <a:cubicBezTo>
                  <a:pt x="671" y="112"/>
                  <a:pt x="671" y="112"/>
                  <a:pt x="671" y="112"/>
                </a:cubicBezTo>
                <a:cubicBezTo>
                  <a:pt x="671" y="112"/>
                  <a:pt x="671" y="113"/>
                  <a:pt x="671" y="113"/>
                </a:cubicBezTo>
                <a:cubicBezTo>
                  <a:pt x="671" y="113"/>
                  <a:pt x="671" y="114"/>
                  <a:pt x="671" y="114"/>
                </a:cubicBezTo>
                <a:cubicBezTo>
                  <a:pt x="672" y="114"/>
                  <a:pt x="672" y="114"/>
                  <a:pt x="672" y="114"/>
                </a:cubicBezTo>
                <a:cubicBezTo>
                  <a:pt x="673" y="114"/>
                  <a:pt x="673" y="114"/>
                  <a:pt x="672" y="114"/>
                </a:cubicBezTo>
                <a:cubicBezTo>
                  <a:pt x="672" y="114"/>
                  <a:pt x="672" y="114"/>
                  <a:pt x="672" y="115"/>
                </a:cubicBezTo>
                <a:close/>
                <a:moveTo>
                  <a:pt x="639" y="71"/>
                </a:moveTo>
                <a:cubicBezTo>
                  <a:pt x="638" y="71"/>
                  <a:pt x="638" y="71"/>
                  <a:pt x="638" y="71"/>
                </a:cubicBezTo>
                <a:cubicBezTo>
                  <a:pt x="637" y="71"/>
                  <a:pt x="637" y="72"/>
                  <a:pt x="637" y="72"/>
                </a:cubicBezTo>
                <a:cubicBezTo>
                  <a:pt x="636" y="72"/>
                  <a:pt x="637" y="72"/>
                  <a:pt x="638" y="72"/>
                </a:cubicBezTo>
                <a:cubicBezTo>
                  <a:pt x="638" y="72"/>
                  <a:pt x="639" y="71"/>
                  <a:pt x="640" y="71"/>
                </a:cubicBezTo>
                <a:cubicBezTo>
                  <a:pt x="641" y="71"/>
                  <a:pt x="641" y="70"/>
                  <a:pt x="640" y="70"/>
                </a:cubicBezTo>
                <a:cubicBezTo>
                  <a:pt x="640" y="70"/>
                  <a:pt x="640" y="71"/>
                  <a:pt x="639" y="71"/>
                </a:cubicBezTo>
                <a:close/>
                <a:moveTo>
                  <a:pt x="635" y="73"/>
                </a:moveTo>
                <a:cubicBezTo>
                  <a:pt x="635" y="74"/>
                  <a:pt x="635" y="74"/>
                  <a:pt x="634" y="74"/>
                </a:cubicBezTo>
                <a:cubicBezTo>
                  <a:pt x="634" y="74"/>
                  <a:pt x="633" y="74"/>
                  <a:pt x="633" y="74"/>
                </a:cubicBezTo>
                <a:cubicBezTo>
                  <a:pt x="633" y="74"/>
                  <a:pt x="632" y="74"/>
                  <a:pt x="632" y="75"/>
                </a:cubicBezTo>
                <a:cubicBezTo>
                  <a:pt x="632" y="75"/>
                  <a:pt x="631" y="75"/>
                  <a:pt x="631" y="76"/>
                </a:cubicBezTo>
                <a:cubicBezTo>
                  <a:pt x="631" y="76"/>
                  <a:pt x="632" y="76"/>
                  <a:pt x="633" y="75"/>
                </a:cubicBezTo>
                <a:cubicBezTo>
                  <a:pt x="634" y="75"/>
                  <a:pt x="634" y="75"/>
                  <a:pt x="635" y="75"/>
                </a:cubicBezTo>
                <a:cubicBezTo>
                  <a:pt x="636" y="74"/>
                  <a:pt x="636" y="74"/>
                  <a:pt x="636" y="74"/>
                </a:cubicBezTo>
                <a:cubicBezTo>
                  <a:pt x="637" y="74"/>
                  <a:pt x="637" y="74"/>
                  <a:pt x="637" y="74"/>
                </a:cubicBezTo>
                <a:cubicBezTo>
                  <a:pt x="638" y="73"/>
                  <a:pt x="639" y="73"/>
                  <a:pt x="638" y="73"/>
                </a:cubicBezTo>
                <a:cubicBezTo>
                  <a:pt x="637" y="73"/>
                  <a:pt x="637" y="73"/>
                  <a:pt x="637" y="73"/>
                </a:cubicBezTo>
                <a:cubicBezTo>
                  <a:pt x="636" y="73"/>
                  <a:pt x="636" y="73"/>
                  <a:pt x="635" y="73"/>
                </a:cubicBezTo>
                <a:close/>
                <a:moveTo>
                  <a:pt x="632" y="78"/>
                </a:moveTo>
                <a:cubicBezTo>
                  <a:pt x="631" y="78"/>
                  <a:pt x="631" y="78"/>
                  <a:pt x="632" y="78"/>
                </a:cubicBezTo>
                <a:cubicBezTo>
                  <a:pt x="632" y="78"/>
                  <a:pt x="632" y="78"/>
                  <a:pt x="633" y="78"/>
                </a:cubicBezTo>
                <a:cubicBezTo>
                  <a:pt x="633" y="77"/>
                  <a:pt x="633" y="77"/>
                  <a:pt x="634" y="77"/>
                </a:cubicBezTo>
                <a:cubicBezTo>
                  <a:pt x="634" y="77"/>
                  <a:pt x="634" y="77"/>
                  <a:pt x="633" y="77"/>
                </a:cubicBezTo>
                <a:cubicBezTo>
                  <a:pt x="633" y="77"/>
                  <a:pt x="632" y="77"/>
                  <a:pt x="632" y="77"/>
                </a:cubicBezTo>
                <a:cubicBezTo>
                  <a:pt x="632" y="77"/>
                  <a:pt x="633" y="77"/>
                  <a:pt x="633" y="77"/>
                </a:cubicBezTo>
                <a:cubicBezTo>
                  <a:pt x="632" y="78"/>
                  <a:pt x="632" y="78"/>
                  <a:pt x="632" y="78"/>
                </a:cubicBezTo>
                <a:close/>
                <a:moveTo>
                  <a:pt x="630" y="78"/>
                </a:moveTo>
                <a:cubicBezTo>
                  <a:pt x="630" y="79"/>
                  <a:pt x="630" y="78"/>
                  <a:pt x="629" y="79"/>
                </a:cubicBezTo>
                <a:cubicBezTo>
                  <a:pt x="629" y="79"/>
                  <a:pt x="629" y="80"/>
                  <a:pt x="630" y="80"/>
                </a:cubicBezTo>
                <a:cubicBezTo>
                  <a:pt x="630" y="80"/>
                  <a:pt x="630" y="80"/>
                  <a:pt x="631" y="79"/>
                </a:cubicBezTo>
                <a:cubicBezTo>
                  <a:pt x="631" y="79"/>
                  <a:pt x="630" y="78"/>
                  <a:pt x="630" y="78"/>
                </a:cubicBezTo>
                <a:close/>
                <a:moveTo>
                  <a:pt x="644" y="74"/>
                </a:moveTo>
                <a:cubicBezTo>
                  <a:pt x="644" y="73"/>
                  <a:pt x="645" y="73"/>
                  <a:pt x="645" y="73"/>
                </a:cubicBezTo>
                <a:cubicBezTo>
                  <a:pt x="645" y="73"/>
                  <a:pt x="645" y="73"/>
                  <a:pt x="645" y="73"/>
                </a:cubicBezTo>
                <a:cubicBezTo>
                  <a:pt x="645" y="72"/>
                  <a:pt x="645" y="72"/>
                  <a:pt x="644" y="72"/>
                </a:cubicBezTo>
                <a:cubicBezTo>
                  <a:pt x="643" y="72"/>
                  <a:pt x="643" y="72"/>
                  <a:pt x="643" y="73"/>
                </a:cubicBezTo>
                <a:cubicBezTo>
                  <a:pt x="642" y="73"/>
                  <a:pt x="642" y="73"/>
                  <a:pt x="642" y="73"/>
                </a:cubicBezTo>
                <a:cubicBezTo>
                  <a:pt x="642" y="74"/>
                  <a:pt x="642" y="74"/>
                  <a:pt x="643" y="74"/>
                </a:cubicBezTo>
                <a:cubicBezTo>
                  <a:pt x="643" y="74"/>
                  <a:pt x="644" y="74"/>
                  <a:pt x="644" y="74"/>
                </a:cubicBezTo>
                <a:close/>
                <a:moveTo>
                  <a:pt x="649" y="76"/>
                </a:moveTo>
                <a:cubicBezTo>
                  <a:pt x="649" y="76"/>
                  <a:pt x="648" y="77"/>
                  <a:pt x="648" y="77"/>
                </a:cubicBezTo>
                <a:cubicBezTo>
                  <a:pt x="648" y="77"/>
                  <a:pt x="647" y="77"/>
                  <a:pt x="647" y="77"/>
                </a:cubicBezTo>
                <a:cubicBezTo>
                  <a:pt x="647" y="78"/>
                  <a:pt x="648" y="78"/>
                  <a:pt x="648" y="78"/>
                </a:cubicBezTo>
                <a:cubicBezTo>
                  <a:pt x="648" y="79"/>
                  <a:pt x="649" y="79"/>
                  <a:pt x="649" y="79"/>
                </a:cubicBezTo>
                <a:cubicBezTo>
                  <a:pt x="649" y="78"/>
                  <a:pt x="649" y="78"/>
                  <a:pt x="650" y="78"/>
                </a:cubicBezTo>
                <a:cubicBezTo>
                  <a:pt x="650" y="78"/>
                  <a:pt x="650" y="77"/>
                  <a:pt x="650" y="77"/>
                </a:cubicBezTo>
                <a:cubicBezTo>
                  <a:pt x="650" y="77"/>
                  <a:pt x="650" y="76"/>
                  <a:pt x="649" y="76"/>
                </a:cubicBezTo>
                <a:close/>
                <a:moveTo>
                  <a:pt x="651" y="77"/>
                </a:moveTo>
                <a:cubicBezTo>
                  <a:pt x="651" y="77"/>
                  <a:pt x="651" y="77"/>
                  <a:pt x="651" y="77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0" y="77"/>
                  <a:pt x="651" y="78"/>
                  <a:pt x="651" y="77"/>
                </a:cubicBezTo>
                <a:close/>
                <a:moveTo>
                  <a:pt x="652" y="79"/>
                </a:moveTo>
                <a:cubicBezTo>
                  <a:pt x="652" y="79"/>
                  <a:pt x="652" y="78"/>
                  <a:pt x="652" y="78"/>
                </a:cubicBezTo>
                <a:cubicBezTo>
                  <a:pt x="652" y="78"/>
                  <a:pt x="652" y="78"/>
                  <a:pt x="651" y="78"/>
                </a:cubicBezTo>
                <a:cubicBezTo>
                  <a:pt x="651" y="79"/>
                  <a:pt x="651" y="79"/>
                  <a:pt x="652" y="79"/>
                </a:cubicBezTo>
                <a:cubicBezTo>
                  <a:pt x="652" y="79"/>
                  <a:pt x="652" y="79"/>
                  <a:pt x="652" y="79"/>
                </a:cubicBezTo>
                <a:close/>
                <a:moveTo>
                  <a:pt x="638" y="80"/>
                </a:moveTo>
                <a:cubicBezTo>
                  <a:pt x="637" y="81"/>
                  <a:pt x="636" y="82"/>
                  <a:pt x="635" y="82"/>
                </a:cubicBezTo>
                <a:cubicBezTo>
                  <a:pt x="635" y="83"/>
                  <a:pt x="635" y="84"/>
                  <a:pt x="635" y="84"/>
                </a:cubicBezTo>
                <a:cubicBezTo>
                  <a:pt x="634" y="85"/>
                  <a:pt x="634" y="85"/>
                  <a:pt x="635" y="85"/>
                </a:cubicBezTo>
                <a:cubicBezTo>
                  <a:pt x="636" y="85"/>
                  <a:pt x="637" y="85"/>
                  <a:pt x="638" y="85"/>
                </a:cubicBezTo>
                <a:cubicBezTo>
                  <a:pt x="639" y="85"/>
                  <a:pt x="641" y="85"/>
                  <a:pt x="642" y="85"/>
                </a:cubicBezTo>
                <a:cubicBezTo>
                  <a:pt x="643" y="84"/>
                  <a:pt x="643" y="84"/>
                  <a:pt x="644" y="84"/>
                </a:cubicBezTo>
                <a:cubicBezTo>
                  <a:pt x="645" y="83"/>
                  <a:pt x="645" y="83"/>
                  <a:pt x="646" y="82"/>
                </a:cubicBezTo>
                <a:cubicBezTo>
                  <a:pt x="646" y="81"/>
                  <a:pt x="646" y="81"/>
                  <a:pt x="646" y="81"/>
                </a:cubicBezTo>
                <a:cubicBezTo>
                  <a:pt x="647" y="80"/>
                  <a:pt x="648" y="79"/>
                  <a:pt x="647" y="79"/>
                </a:cubicBezTo>
                <a:cubicBezTo>
                  <a:pt x="647" y="79"/>
                  <a:pt x="646" y="79"/>
                  <a:pt x="646" y="79"/>
                </a:cubicBezTo>
                <a:cubicBezTo>
                  <a:pt x="646" y="79"/>
                  <a:pt x="646" y="79"/>
                  <a:pt x="645" y="79"/>
                </a:cubicBezTo>
                <a:cubicBezTo>
                  <a:pt x="645" y="79"/>
                  <a:pt x="644" y="79"/>
                  <a:pt x="644" y="79"/>
                </a:cubicBezTo>
                <a:cubicBezTo>
                  <a:pt x="643" y="79"/>
                  <a:pt x="643" y="79"/>
                  <a:pt x="643" y="79"/>
                </a:cubicBezTo>
                <a:cubicBezTo>
                  <a:pt x="642" y="78"/>
                  <a:pt x="641" y="79"/>
                  <a:pt x="641" y="79"/>
                </a:cubicBezTo>
                <a:cubicBezTo>
                  <a:pt x="640" y="79"/>
                  <a:pt x="638" y="80"/>
                  <a:pt x="638" y="80"/>
                </a:cubicBezTo>
                <a:close/>
                <a:moveTo>
                  <a:pt x="648" y="80"/>
                </a:moveTo>
                <a:cubicBezTo>
                  <a:pt x="648" y="80"/>
                  <a:pt x="648" y="81"/>
                  <a:pt x="648" y="81"/>
                </a:cubicBezTo>
                <a:cubicBezTo>
                  <a:pt x="648" y="82"/>
                  <a:pt x="649" y="82"/>
                  <a:pt x="649" y="82"/>
                </a:cubicBezTo>
                <a:cubicBezTo>
                  <a:pt x="650" y="82"/>
                  <a:pt x="651" y="82"/>
                  <a:pt x="651" y="82"/>
                </a:cubicBezTo>
                <a:cubicBezTo>
                  <a:pt x="652" y="82"/>
                  <a:pt x="652" y="82"/>
                  <a:pt x="653" y="82"/>
                </a:cubicBezTo>
                <a:cubicBezTo>
                  <a:pt x="654" y="81"/>
                  <a:pt x="654" y="81"/>
                  <a:pt x="654" y="81"/>
                </a:cubicBezTo>
                <a:cubicBezTo>
                  <a:pt x="654" y="80"/>
                  <a:pt x="653" y="81"/>
                  <a:pt x="653" y="81"/>
                </a:cubicBezTo>
                <a:cubicBezTo>
                  <a:pt x="653" y="81"/>
                  <a:pt x="652" y="81"/>
                  <a:pt x="652" y="81"/>
                </a:cubicBezTo>
                <a:cubicBezTo>
                  <a:pt x="652" y="80"/>
                  <a:pt x="651" y="80"/>
                  <a:pt x="651" y="80"/>
                </a:cubicBezTo>
                <a:cubicBezTo>
                  <a:pt x="651" y="80"/>
                  <a:pt x="651" y="79"/>
                  <a:pt x="651" y="80"/>
                </a:cubicBezTo>
                <a:cubicBezTo>
                  <a:pt x="650" y="80"/>
                  <a:pt x="650" y="80"/>
                  <a:pt x="650" y="80"/>
                </a:cubicBezTo>
                <a:cubicBezTo>
                  <a:pt x="649" y="80"/>
                  <a:pt x="649" y="80"/>
                  <a:pt x="648" y="80"/>
                </a:cubicBezTo>
                <a:close/>
                <a:moveTo>
                  <a:pt x="695" y="94"/>
                </a:moveTo>
                <a:cubicBezTo>
                  <a:pt x="695" y="95"/>
                  <a:pt x="695" y="95"/>
                  <a:pt x="696" y="95"/>
                </a:cubicBezTo>
                <a:cubicBezTo>
                  <a:pt x="696" y="95"/>
                  <a:pt x="696" y="94"/>
                  <a:pt x="696" y="94"/>
                </a:cubicBezTo>
                <a:cubicBezTo>
                  <a:pt x="695" y="94"/>
                  <a:pt x="695" y="94"/>
                  <a:pt x="695" y="94"/>
                </a:cubicBezTo>
                <a:close/>
                <a:moveTo>
                  <a:pt x="699" y="86"/>
                </a:moveTo>
                <a:cubicBezTo>
                  <a:pt x="698" y="86"/>
                  <a:pt x="698" y="86"/>
                  <a:pt x="698" y="86"/>
                </a:cubicBezTo>
                <a:cubicBezTo>
                  <a:pt x="698" y="86"/>
                  <a:pt x="699" y="86"/>
                  <a:pt x="700" y="86"/>
                </a:cubicBezTo>
                <a:cubicBezTo>
                  <a:pt x="700" y="86"/>
                  <a:pt x="701" y="85"/>
                  <a:pt x="700" y="85"/>
                </a:cubicBezTo>
                <a:cubicBezTo>
                  <a:pt x="700" y="85"/>
                  <a:pt x="699" y="86"/>
                  <a:pt x="699" y="86"/>
                </a:cubicBezTo>
                <a:close/>
                <a:moveTo>
                  <a:pt x="696" y="85"/>
                </a:moveTo>
                <a:cubicBezTo>
                  <a:pt x="697" y="85"/>
                  <a:pt x="696" y="84"/>
                  <a:pt x="695" y="84"/>
                </a:cubicBezTo>
                <a:cubicBezTo>
                  <a:pt x="695" y="84"/>
                  <a:pt x="695" y="85"/>
                  <a:pt x="695" y="85"/>
                </a:cubicBezTo>
                <a:cubicBezTo>
                  <a:pt x="695" y="85"/>
                  <a:pt x="696" y="85"/>
                  <a:pt x="696" y="85"/>
                </a:cubicBezTo>
                <a:close/>
                <a:moveTo>
                  <a:pt x="696" y="83"/>
                </a:moveTo>
                <a:cubicBezTo>
                  <a:pt x="696" y="83"/>
                  <a:pt x="696" y="83"/>
                  <a:pt x="695" y="83"/>
                </a:cubicBezTo>
                <a:cubicBezTo>
                  <a:pt x="695" y="83"/>
                  <a:pt x="694" y="83"/>
                  <a:pt x="695" y="84"/>
                </a:cubicBezTo>
                <a:cubicBezTo>
                  <a:pt x="695" y="84"/>
                  <a:pt x="696" y="84"/>
                  <a:pt x="696" y="83"/>
                </a:cubicBezTo>
                <a:close/>
                <a:moveTo>
                  <a:pt x="684" y="71"/>
                </a:moveTo>
                <a:cubicBezTo>
                  <a:pt x="684" y="71"/>
                  <a:pt x="684" y="72"/>
                  <a:pt x="684" y="72"/>
                </a:cubicBezTo>
                <a:cubicBezTo>
                  <a:pt x="684" y="72"/>
                  <a:pt x="685" y="72"/>
                  <a:pt x="686" y="71"/>
                </a:cubicBezTo>
                <a:cubicBezTo>
                  <a:pt x="686" y="71"/>
                  <a:pt x="686" y="71"/>
                  <a:pt x="686" y="71"/>
                </a:cubicBezTo>
                <a:cubicBezTo>
                  <a:pt x="685" y="71"/>
                  <a:pt x="685" y="71"/>
                  <a:pt x="684" y="71"/>
                </a:cubicBezTo>
                <a:close/>
                <a:moveTo>
                  <a:pt x="672" y="60"/>
                </a:moveTo>
                <a:cubicBezTo>
                  <a:pt x="672" y="60"/>
                  <a:pt x="672" y="60"/>
                  <a:pt x="673" y="60"/>
                </a:cubicBezTo>
                <a:cubicBezTo>
                  <a:pt x="673" y="60"/>
                  <a:pt x="673" y="59"/>
                  <a:pt x="672" y="59"/>
                </a:cubicBezTo>
                <a:cubicBezTo>
                  <a:pt x="672" y="59"/>
                  <a:pt x="672" y="60"/>
                  <a:pt x="672" y="60"/>
                </a:cubicBezTo>
                <a:close/>
                <a:moveTo>
                  <a:pt x="669" y="61"/>
                </a:moveTo>
                <a:cubicBezTo>
                  <a:pt x="669" y="61"/>
                  <a:pt x="670" y="61"/>
                  <a:pt x="670" y="61"/>
                </a:cubicBezTo>
                <a:cubicBezTo>
                  <a:pt x="671" y="61"/>
                  <a:pt x="671" y="61"/>
                  <a:pt x="671" y="60"/>
                </a:cubicBezTo>
                <a:cubicBezTo>
                  <a:pt x="671" y="60"/>
                  <a:pt x="671" y="60"/>
                  <a:pt x="670" y="60"/>
                </a:cubicBezTo>
                <a:cubicBezTo>
                  <a:pt x="670" y="60"/>
                  <a:pt x="670" y="61"/>
                  <a:pt x="669" y="61"/>
                </a:cubicBezTo>
                <a:close/>
                <a:moveTo>
                  <a:pt x="667" y="60"/>
                </a:moveTo>
                <a:cubicBezTo>
                  <a:pt x="666" y="60"/>
                  <a:pt x="666" y="61"/>
                  <a:pt x="667" y="60"/>
                </a:cubicBezTo>
                <a:cubicBezTo>
                  <a:pt x="667" y="60"/>
                  <a:pt x="668" y="60"/>
                  <a:pt x="668" y="59"/>
                </a:cubicBezTo>
                <a:cubicBezTo>
                  <a:pt x="669" y="59"/>
                  <a:pt x="669" y="59"/>
                  <a:pt x="668" y="59"/>
                </a:cubicBezTo>
                <a:cubicBezTo>
                  <a:pt x="668" y="59"/>
                  <a:pt x="667" y="59"/>
                  <a:pt x="667" y="60"/>
                </a:cubicBezTo>
                <a:close/>
                <a:moveTo>
                  <a:pt x="649" y="56"/>
                </a:moveTo>
                <a:cubicBezTo>
                  <a:pt x="650" y="55"/>
                  <a:pt x="650" y="55"/>
                  <a:pt x="650" y="55"/>
                </a:cubicBezTo>
                <a:cubicBezTo>
                  <a:pt x="650" y="55"/>
                  <a:pt x="649" y="56"/>
                  <a:pt x="649" y="56"/>
                </a:cubicBezTo>
                <a:close/>
                <a:moveTo>
                  <a:pt x="654" y="53"/>
                </a:moveTo>
                <a:cubicBezTo>
                  <a:pt x="655" y="53"/>
                  <a:pt x="657" y="52"/>
                  <a:pt x="657" y="53"/>
                </a:cubicBezTo>
                <a:cubicBezTo>
                  <a:pt x="658" y="53"/>
                  <a:pt x="660" y="53"/>
                  <a:pt x="661" y="53"/>
                </a:cubicBezTo>
                <a:cubicBezTo>
                  <a:pt x="662" y="53"/>
                  <a:pt x="663" y="53"/>
                  <a:pt x="664" y="53"/>
                </a:cubicBezTo>
                <a:cubicBezTo>
                  <a:pt x="664" y="53"/>
                  <a:pt x="664" y="53"/>
                  <a:pt x="664" y="53"/>
                </a:cubicBezTo>
                <a:cubicBezTo>
                  <a:pt x="664" y="52"/>
                  <a:pt x="664" y="52"/>
                  <a:pt x="664" y="52"/>
                </a:cubicBezTo>
                <a:cubicBezTo>
                  <a:pt x="665" y="51"/>
                  <a:pt x="664" y="52"/>
                  <a:pt x="664" y="51"/>
                </a:cubicBezTo>
                <a:cubicBezTo>
                  <a:pt x="664" y="51"/>
                  <a:pt x="664" y="51"/>
                  <a:pt x="664" y="51"/>
                </a:cubicBezTo>
                <a:cubicBezTo>
                  <a:pt x="664" y="50"/>
                  <a:pt x="663" y="50"/>
                  <a:pt x="662" y="49"/>
                </a:cubicBezTo>
                <a:cubicBezTo>
                  <a:pt x="662" y="49"/>
                  <a:pt x="661" y="49"/>
                  <a:pt x="661" y="49"/>
                </a:cubicBezTo>
                <a:cubicBezTo>
                  <a:pt x="661" y="49"/>
                  <a:pt x="660" y="48"/>
                  <a:pt x="660" y="48"/>
                </a:cubicBezTo>
                <a:cubicBezTo>
                  <a:pt x="659" y="48"/>
                  <a:pt x="658" y="48"/>
                  <a:pt x="658" y="48"/>
                </a:cubicBezTo>
                <a:cubicBezTo>
                  <a:pt x="657" y="48"/>
                  <a:pt x="657" y="48"/>
                  <a:pt x="656" y="48"/>
                </a:cubicBezTo>
                <a:cubicBezTo>
                  <a:pt x="655" y="49"/>
                  <a:pt x="654" y="48"/>
                  <a:pt x="653" y="48"/>
                </a:cubicBezTo>
                <a:cubicBezTo>
                  <a:pt x="653" y="48"/>
                  <a:pt x="652" y="48"/>
                  <a:pt x="652" y="48"/>
                </a:cubicBezTo>
                <a:cubicBezTo>
                  <a:pt x="652" y="48"/>
                  <a:pt x="651" y="48"/>
                  <a:pt x="651" y="48"/>
                </a:cubicBezTo>
                <a:cubicBezTo>
                  <a:pt x="650" y="47"/>
                  <a:pt x="649" y="48"/>
                  <a:pt x="649" y="48"/>
                </a:cubicBezTo>
                <a:cubicBezTo>
                  <a:pt x="649" y="48"/>
                  <a:pt x="648" y="48"/>
                  <a:pt x="648" y="49"/>
                </a:cubicBezTo>
                <a:cubicBezTo>
                  <a:pt x="648" y="49"/>
                  <a:pt x="648" y="49"/>
                  <a:pt x="648" y="49"/>
                </a:cubicBezTo>
                <a:cubicBezTo>
                  <a:pt x="648" y="49"/>
                  <a:pt x="647" y="49"/>
                  <a:pt x="647" y="49"/>
                </a:cubicBezTo>
                <a:cubicBezTo>
                  <a:pt x="647" y="50"/>
                  <a:pt x="646" y="50"/>
                  <a:pt x="647" y="50"/>
                </a:cubicBezTo>
                <a:cubicBezTo>
                  <a:pt x="647" y="51"/>
                  <a:pt x="647" y="51"/>
                  <a:pt x="648" y="51"/>
                </a:cubicBezTo>
                <a:cubicBezTo>
                  <a:pt x="648" y="50"/>
                  <a:pt x="648" y="51"/>
                  <a:pt x="648" y="51"/>
                </a:cubicBezTo>
                <a:cubicBezTo>
                  <a:pt x="648" y="51"/>
                  <a:pt x="648" y="51"/>
                  <a:pt x="648" y="52"/>
                </a:cubicBezTo>
                <a:cubicBezTo>
                  <a:pt x="648" y="52"/>
                  <a:pt x="648" y="53"/>
                  <a:pt x="648" y="53"/>
                </a:cubicBezTo>
                <a:cubicBezTo>
                  <a:pt x="649" y="53"/>
                  <a:pt x="649" y="54"/>
                  <a:pt x="650" y="54"/>
                </a:cubicBezTo>
                <a:cubicBezTo>
                  <a:pt x="651" y="53"/>
                  <a:pt x="653" y="53"/>
                  <a:pt x="654" y="53"/>
                </a:cubicBezTo>
                <a:close/>
                <a:moveTo>
                  <a:pt x="564" y="48"/>
                </a:moveTo>
                <a:cubicBezTo>
                  <a:pt x="564" y="48"/>
                  <a:pt x="565" y="48"/>
                  <a:pt x="565" y="49"/>
                </a:cubicBezTo>
                <a:cubicBezTo>
                  <a:pt x="565" y="49"/>
                  <a:pt x="564" y="49"/>
                  <a:pt x="564" y="49"/>
                </a:cubicBezTo>
                <a:cubicBezTo>
                  <a:pt x="563" y="49"/>
                  <a:pt x="562" y="48"/>
                  <a:pt x="562" y="49"/>
                </a:cubicBezTo>
                <a:cubicBezTo>
                  <a:pt x="561" y="49"/>
                  <a:pt x="561" y="49"/>
                  <a:pt x="560" y="49"/>
                </a:cubicBezTo>
                <a:cubicBezTo>
                  <a:pt x="560" y="49"/>
                  <a:pt x="560" y="50"/>
                  <a:pt x="561" y="50"/>
                </a:cubicBezTo>
                <a:cubicBezTo>
                  <a:pt x="561" y="50"/>
                  <a:pt x="562" y="51"/>
                  <a:pt x="562" y="51"/>
                </a:cubicBezTo>
                <a:cubicBezTo>
                  <a:pt x="563" y="50"/>
                  <a:pt x="564" y="50"/>
                  <a:pt x="564" y="50"/>
                </a:cubicBezTo>
                <a:cubicBezTo>
                  <a:pt x="564" y="50"/>
                  <a:pt x="564" y="50"/>
                  <a:pt x="565" y="50"/>
                </a:cubicBezTo>
                <a:cubicBezTo>
                  <a:pt x="565" y="51"/>
                  <a:pt x="566" y="50"/>
                  <a:pt x="566" y="51"/>
                </a:cubicBezTo>
                <a:cubicBezTo>
                  <a:pt x="566" y="51"/>
                  <a:pt x="565" y="51"/>
                  <a:pt x="565" y="51"/>
                </a:cubicBezTo>
                <a:cubicBezTo>
                  <a:pt x="564" y="51"/>
                  <a:pt x="564" y="50"/>
                  <a:pt x="563" y="50"/>
                </a:cubicBezTo>
                <a:cubicBezTo>
                  <a:pt x="563" y="50"/>
                  <a:pt x="562" y="51"/>
                  <a:pt x="563" y="51"/>
                </a:cubicBezTo>
                <a:cubicBezTo>
                  <a:pt x="563" y="51"/>
                  <a:pt x="563" y="51"/>
                  <a:pt x="563" y="52"/>
                </a:cubicBezTo>
                <a:cubicBezTo>
                  <a:pt x="563" y="52"/>
                  <a:pt x="563" y="52"/>
                  <a:pt x="562" y="53"/>
                </a:cubicBezTo>
                <a:cubicBezTo>
                  <a:pt x="562" y="53"/>
                  <a:pt x="562" y="53"/>
                  <a:pt x="562" y="52"/>
                </a:cubicBezTo>
                <a:cubicBezTo>
                  <a:pt x="562" y="52"/>
                  <a:pt x="563" y="52"/>
                  <a:pt x="563" y="52"/>
                </a:cubicBezTo>
                <a:cubicBezTo>
                  <a:pt x="563" y="51"/>
                  <a:pt x="562" y="52"/>
                  <a:pt x="562" y="52"/>
                </a:cubicBezTo>
                <a:cubicBezTo>
                  <a:pt x="561" y="52"/>
                  <a:pt x="561" y="52"/>
                  <a:pt x="561" y="53"/>
                </a:cubicBezTo>
                <a:cubicBezTo>
                  <a:pt x="561" y="53"/>
                  <a:pt x="560" y="53"/>
                  <a:pt x="560" y="53"/>
                </a:cubicBezTo>
                <a:cubicBezTo>
                  <a:pt x="559" y="53"/>
                  <a:pt x="559" y="53"/>
                  <a:pt x="558" y="53"/>
                </a:cubicBezTo>
                <a:cubicBezTo>
                  <a:pt x="558" y="54"/>
                  <a:pt x="558" y="54"/>
                  <a:pt x="558" y="54"/>
                </a:cubicBezTo>
                <a:cubicBezTo>
                  <a:pt x="557" y="54"/>
                  <a:pt x="556" y="54"/>
                  <a:pt x="556" y="53"/>
                </a:cubicBezTo>
                <a:cubicBezTo>
                  <a:pt x="556" y="53"/>
                  <a:pt x="556" y="52"/>
                  <a:pt x="556" y="52"/>
                </a:cubicBezTo>
                <a:cubicBezTo>
                  <a:pt x="556" y="51"/>
                  <a:pt x="556" y="52"/>
                  <a:pt x="555" y="52"/>
                </a:cubicBezTo>
                <a:cubicBezTo>
                  <a:pt x="554" y="51"/>
                  <a:pt x="554" y="52"/>
                  <a:pt x="553" y="52"/>
                </a:cubicBezTo>
                <a:cubicBezTo>
                  <a:pt x="552" y="52"/>
                  <a:pt x="552" y="53"/>
                  <a:pt x="551" y="53"/>
                </a:cubicBezTo>
                <a:cubicBezTo>
                  <a:pt x="551" y="53"/>
                  <a:pt x="550" y="53"/>
                  <a:pt x="551" y="54"/>
                </a:cubicBezTo>
                <a:cubicBezTo>
                  <a:pt x="551" y="54"/>
                  <a:pt x="552" y="55"/>
                  <a:pt x="552" y="55"/>
                </a:cubicBezTo>
                <a:cubicBezTo>
                  <a:pt x="552" y="55"/>
                  <a:pt x="553" y="55"/>
                  <a:pt x="552" y="55"/>
                </a:cubicBezTo>
                <a:cubicBezTo>
                  <a:pt x="552" y="56"/>
                  <a:pt x="552" y="56"/>
                  <a:pt x="552" y="56"/>
                </a:cubicBezTo>
                <a:cubicBezTo>
                  <a:pt x="553" y="56"/>
                  <a:pt x="554" y="56"/>
                  <a:pt x="554" y="56"/>
                </a:cubicBezTo>
                <a:cubicBezTo>
                  <a:pt x="555" y="56"/>
                  <a:pt x="555" y="56"/>
                  <a:pt x="555" y="56"/>
                </a:cubicBezTo>
                <a:cubicBezTo>
                  <a:pt x="555" y="57"/>
                  <a:pt x="555" y="57"/>
                  <a:pt x="556" y="57"/>
                </a:cubicBezTo>
                <a:cubicBezTo>
                  <a:pt x="556" y="57"/>
                  <a:pt x="556" y="57"/>
                  <a:pt x="556" y="58"/>
                </a:cubicBezTo>
                <a:cubicBezTo>
                  <a:pt x="556" y="58"/>
                  <a:pt x="556" y="58"/>
                  <a:pt x="557" y="58"/>
                </a:cubicBezTo>
                <a:cubicBezTo>
                  <a:pt x="557" y="59"/>
                  <a:pt x="557" y="59"/>
                  <a:pt x="557" y="59"/>
                </a:cubicBezTo>
                <a:cubicBezTo>
                  <a:pt x="557" y="60"/>
                  <a:pt x="558" y="60"/>
                  <a:pt x="558" y="60"/>
                </a:cubicBezTo>
                <a:cubicBezTo>
                  <a:pt x="557" y="61"/>
                  <a:pt x="557" y="61"/>
                  <a:pt x="557" y="61"/>
                </a:cubicBezTo>
                <a:cubicBezTo>
                  <a:pt x="557" y="61"/>
                  <a:pt x="558" y="61"/>
                  <a:pt x="558" y="61"/>
                </a:cubicBezTo>
                <a:cubicBezTo>
                  <a:pt x="558" y="62"/>
                  <a:pt x="559" y="62"/>
                  <a:pt x="560" y="61"/>
                </a:cubicBezTo>
                <a:cubicBezTo>
                  <a:pt x="561" y="61"/>
                  <a:pt x="563" y="61"/>
                  <a:pt x="563" y="60"/>
                </a:cubicBezTo>
                <a:cubicBezTo>
                  <a:pt x="563" y="60"/>
                  <a:pt x="562" y="59"/>
                  <a:pt x="563" y="59"/>
                </a:cubicBezTo>
                <a:cubicBezTo>
                  <a:pt x="563" y="58"/>
                  <a:pt x="565" y="58"/>
                  <a:pt x="564" y="58"/>
                </a:cubicBezTo>
                <a:cubicBezTo>
                  <a:pt x="564" y="58"/>
                  <a:pt x="563" y="59"/>
                  <a:pt x="563" y="59"/>
                </a:cubicBezTo>
                <a:cubicBezTo>
                  <a:pt x="564" y="60"/>
                  <a:pt x="565" y="59"/>
                  <a:pt x="565" y="60"/>
                </a:cubicBezTo>
                <a:cubicBezTo>
                  <a:pt x="566" y="60"/>
                  <a:pt x="567" y="59"/>
                  <a:pt x="568" y="59"/>
                </a:cubicBezTo>
                <a:cubicBezTo>
                  <a:pt x="569" y="59"/>
                  <a:pt x="570" y="58"/>
                  <a:pt x="571" y="58"/>
                </a:cubicBezTo>
                <a:cubicBezTo>
                  <a:pt x="571" y="59"/>
                  <a:pt x="572" y="59"/>
                  <a:pt x="572" y="58"/>
                </a:cubicBezTo>
                <a:cubicBezTo>
                  <a:pt x="572" y="58"/>
                  <a:pt x="572" y="58"/>
                  <a:pt x="572" y="58"/>
                </a:cubicBezTo>
                <a:cubicBezTo>
                  <a:pt x="573" y="58"/>
                  <a:pt x="572" y="57"/>
                  <a:pt x="573" y="57"/>
                </a:cubicBezTo>
                <a:cubicBezTo>
                  <a:pt x="573" y="57"/>
                  <a:pt x="574" y="57"/>
                  <a:pt x="574" y="56"/>
                </a:cubicBezTo>
                <a:cubicBezTo>
                  <a:pt x="574" y="56"/>
                  <a:pt x="572" y="56"/>
                  <a:pt x="573" y="56"/>
                </a:cubicBezTo>
                <a:cubicBezTo>
                  <a:pt x="574" y="56"/>
                  <a:pt x="575" y="56"/>
                  <a:pt x="576" y="55"/>
                </a:cubicBezTo>
                <a:cubicBezTo>
                  <a:pt x="576" y="55"/>
                  <a:pt x="576" y="55"/>
                  <a:pt x="576" y="54"/>
                </a:cubicBezTo>
                <a:cubicBezTo>
                  <a:pt x="577" y="54"/>
                  <a:pt x="577" y="53"/>
                  <a:pt x="576" y="53"/>
                </a:cubicBezTo>
                <a:cubicBezTo>
                  <a:pt x="576" y="54"/>
                  <a:pt x="575" y="54"/>
                  <a:pt x="574" y="54"/>
                </a:cubicBezTo>
                <a:cubicBezTo>
                  <a:pt x="574" y="54"/>
                  <a:pt x="573" y="54"/>
                  <a:pt x="574" y="54"/>
                </a:cubicBezTo>
                <a:cubicBezTo>
                  <a:pt x="574" y="54"/>
                  <a:pt x="575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3"/>
                  <a:pt x="575" y="53"/>
                  <a:pt x="575" y="52"/>
                </a:cubicBezTo>
                <a:cubicBezTo>
                  <a:pt x="574" y="52"/>
                  <a:pt x="574" y="52"/>
                  <a:pt x="573" y="52"/>
                </a:cubicBezTo>
                <a:cubicBezTo>
                  <a:pt x="573" y="52"/>
                  <a:pt x="572" y="52"/>
                  <a:pt x="571" y="52"/>
                </a:cubicBezTo>
                <a:cubicBezTo>
                  <a:pt x="571" y="52"/>
                  <a:pt x="570" y="53"/>
                  <a:pt x="570" y="53"/>
                </a:cubicBezTo>
                <a:cubicBezTo>
                  <a:pt x="570" y="52"/>
                  <a:pt x="570" y="52"/>
                  <a:pt x="571" y="51"/>
                </a:cubicBezTo>
                <a:cubicBezTo>
                  <a:pt x="572" y="51"/>
                  <a:pt x="574" y="50"/>
                  <a:pt x="575" y="50"/>
                </a:cubicBezTo>
                <a:cubicBezTo>
                  <a:pt x="576" y="50"/>
                  <a:pt x="577" y="50"/>
                  <a:pt x="578" y="50"/>
                </a:cubicBezTo>
                <a:cubicBezTo>
                  <a:pt x="578" y="50"/>
                  <a:pt x="578" y="49"/>
                  <a:pt x="577" y="49"/>
                </a:cubicBezTo>
                <a:cubicBezTo>
                  <a:pt x="577" y="49"/>
                  <a:pt x="576" y="49"/>
                  <a:pt x="577" y="49"/>
                </a:cubicBezTo>
                <a:cubicBezTo>
                  <a:pt x="578" y="49"/>
                  <a:pt x="579" y="48"/>
                  <a:pt x="580" y="48"/>
                </a:cubicBezTo>
                <a:cubicBezTo>
                  <a:pt x="581" y="48"/>
                  <a:pt x="581" y="48"/>
                  <a:pt x="581" y="47"/>
                </a:cubicBezTo>
                <a:cubicBezTo>
                  <a:pt x="580" y="47"/>
                  <a:pt x="580" y="47"/>
                  <a:pt x="579" y="47"/>
                </a:cubicBezTo>
                <a:cubicBezTo>
                  <a:pt x="578" y="47"/>
                  <a:pt x="577" y="47"/>
                  <a:pt x="577" y="47"/>
                </a:cubicBezTo>
                <a:cubicBezTo>
                  <a:pt x="576" y="48"/>
                  <a:pt x="574" y="48"/>
                  <a:pt x="573" y="48"/>
                </a:cubicBezTo>
                <a:cubicBezTo>
                  <a:pt x="572" y="48"/>
                  <a:pt x="572" y="48"/>
                  <a:pt x="572" y="48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71" y="47"/>
                  <a:pt x="571" y="48"/>
                  <a:pt x="570" y="47"/>
                </a:cubicBezTo>
                <a:cubicBezTo>
                  <a:pt x="570" y="47"/>
                  <a:pt x="570" y="47"/>
                  <a:pt x="570" y="47"/>
                </a:cubicBezTo>
                <a:cubicBezTo>
                  <a:pt x="569" y="47"/>
                  <a:pt x="568" y="47"/>
                  <a:pt x="568" y="47"/>
                </a:cubicBezTo>
                <a:cubicBezTo>
                  <a:pt x="568" y="47"/>
                  <a:pt x="570" y="47"/>
                  <a:pt x="569" y="47"/>
                </a:cubicBezTo>
                <a:cubicBezTo>
                  <a:pt x="569" y="48"/>
                  <a:pt x="569" y="48"/>
                  <a:pt x="568" y="48"/>
                </a:cubicBezTo>
                <a:cubicBezTo>
                  <a:pt x="568" y="47"/>
                  <a:pt x="567" y="47"/>
                  <a:pt x="567" y="47"/>
                </a:cubicBezTo>
                <a:cubicBezTo>
                  <a:pt x="566" y="47"/>
                  <a:pt x="566" y="47"/>
                  <a:pt x="565" y="47"/>
                </a:cubicBezTo>
                <a:cubicBezTo>
                  <a:pt x="564" y="47"/>
                  <a:pt x="563" y="48"/>
                  <a:pt x="564" y="48"/>
                </a:cubicBezTo>
                <a:close/>
                <a:moveTo>
                  <a:pt x="576" y="53"/>
                </a:moveTo>
                <a:cubicBezTo>
                  <a:pt x="576" y="53"/>
                  <a:pt x="577" y="53"/>
                  <a:pt x="577" y="53"/>
                </a:cubicBezTo>
                <a:cubicBezTo>
                  <a:pt x="577" y="52"/>
                  <a:pt x="577" y="53"/>
                  <a:pt x="576" y="53"/>
                </a:cubicBezTo>
                <a:cubicBezTo>
                  <a:pt x="576" y="53"/>
                  <a:pt x="576" y="53"/>
                  <a:pt x="576" y="53"/>
                </a:cubicBezTo>
                <a:close/>
                <a:moveTo>
                  <a:pt x="579" y="51"/>
                </a:moveTo>
                <a:cubicBezTo>
                  <a:pt x="579" y="51"/>
                  <a:pt x="578" y="51"/>
                  <a:pt x="578" y="51"/>
                </a:cubicBezTo>
                <a:cubicBezTo>
                  <a:pt x="578" y="51"/>
                  <a:pt x="578" y="50"/>
                  <a:pt x="578" y="51"/>
                </a:cubicBezTo>
                <a:cubicBezTo>
                  <a:pt x="577" y="51"/>
                  <a:pt x="577" y="51"/>
                  <a:pt x="577" y="51"/>
                </a:cubicBezTo>
                <a:cubicBezTo>
                  <a:pt x="577" y="51"/>
                  <a:pt x="576" y="51"/>
                  <a:pt x="576" y="52"/>
                </a:cubicBezTo>
                <a:cubicBezTo>
                  <a:pt x="576" y="52"/>
                  <a:pt x="576" y="52"/>
                  <a:pt x="577" y="52"/>
                </a:cubicBezTo>
                <a:cubicBezTo>
                  <a:pt x="577" y="52"/>
                  <a:pt x="577" y="52"/>
                  <a:pt x="578" y="52"/>
                </a:cubicBezTo>
                <a:cubicBezTo>
                  <a:pt x="579" y="52"/>
                  <a:pt x="579" y="51"/>
                  <a:pt x="579" y="51"/>
                </a:cubicBezTo>
                <a:close/>
                <a:moveTo>
                  <a:pt x="573" y="47"/>
                </a:moveTo>
                <a:cubicBezTo>
                  <a:pt x="572" y="47"/>
                  <a:pt x="573" y="47"/>
                  <a:pt x="573" y="47"/>
                </a:cubicBezTo>
                <a:cubicBezTo>
                  <a:pt x="574" y="48"/>
                  <a:pt x="575" y="47"/>
                  <a:pt x="576" y="47"/>
                </a:cubicBezTo>
                <a:cubicBezTo>
                  <a:pt x="576" y="47"/>
                  <a:pt x="578" y="47"/>
                  <a:pt x="579" y="47"/>
                </a:cubicBezTo>
                <a:cubicBezTo>
                  <a:pt x="580" y="47"/>
                  <a:pt x="580" y="47"/>
                  <a:pt x="580" y="46"/>
                </a:cubicBezTo>
                <a:cubicBezTo>
                  <a:pt x="581" y="45"/>
                  <a:pt x="578" y="46"/>
                  <a:pt x="577" y="46"/>
                </a:cubicBezTo>
                <a:cubicBezTo>
                  <a:pt x="576" y="46"/>
                  <a:pt x="575" y="46"/>
                  <a:pt x="574" y="47"/>
                </a:cubicBezTo>
                <a:cubicBezTo>
                  <a:pt x="573" y="47"/>
                  <a:pt x="573" y="47"/>
                  <a:pt x="573" y="47"/>
                </a:cubicBezTo>
                <a:close/>
                <a:moveTo>
                  <a:pt x="578" y="45"/>
                </a:moveTo>
                <a:cubicBezTo>
                  <a:pt x="578" y="45"/>
                  <a:pt x="578" y="44"/>
                  <a:pt x="578" y="44"/>
                </a:cubicBezTo>
                <a:cubicBezTo>
                  <a:pt x="577" y="44"/>
                  <a:pt x="576" y="45"/>
                  <a:pt x="577" y="45"/>
                </a:cubicBezTo>
                <a:cubicBezTo>
                  <a:pt x="577" y="45"/>
                  <a:pt x="577" y="45"/>
                  <a:pt x="578" y="45"/>
                </a:cubicBezTo>
                <a:close/>
                <a:moveTo>
                  <a:pt x="583" y="44"/>
                </a:moveTo>
                <a:cubicBezTo>
                  <a:pt x="583" y="44"/>
                  <a:pt x="582" y="44"/>
                  <a:pt x="583" y="44"/>
                </a:cubicBezTo>
                <a:cubicBezTo>
                  <a:pt x="583" y="44"/>
                  <a:pt x="584" y="44"/>
                  <a:pt x="584" y="44"/>
                </a:cubicBezTo>
                <a:cubicBezTo>
                  <a:pt x="585" y="43"/>
                  <a:pt x="585" y="43"/>
                  <a:pt x="585" y="43"/>
                </a:cubicBezTo>
                <a:cubicBezTo>
                  <a:pt x="584" y="43"/>
                  <a:pt x="583" y="43"/>
                  <a:pt x="583" y="44"/>
                </a:cubicBezTo>
                <a:close/>
                <a:moveTo>
                  <a:pt x="449" y="58"/>
                </a:moveTo>
                <a:cubicBezTo>
                  <a:pt x="450" y="58"/>
                  <a:pt x="450" y="58"/>
                  <a:pt x="450" y="58"/>
                </a:cubicBezTo>
                <a:cubicBezTo>
                  <a:pt x="449" y="58"/>
                  <a:pt x="450" y="58"/>
                  <a:pt x="450" y="59"/>
                </a:cubicBezTo>
                <a:cubicBezTo>
                  <a:pt x="451" y="59"/>
                  <a:pt x="452" y="59"/>
                  <a:pt x="452" y="59"/>
                </a:cubicBezTo>
                <a:cubicBezTo>
                  <a:pt x="453" y="60"/>
                  <a:pt x="453" y="60"/>
                  <a:pt x="452" y="61"/>
                </a:cubicBezTo>
                <a:cubicBezTo>
                  <a:pt x="452" y="62"/>
                  <a:pt x="451" y="62"/>
                  <a:pt x="452" y="62"/>
                </a:cubicBezTo>
                <a:cubicBezTo>
                  <a:pt x="452" y="63"/>
                  <a:pt x="452" y="63"/>
                  <a:pt x="453" y="63"/>
                </a:cubicBezTo>
                <a:cubicBezTo>
                  <a:pt x="454" y="63"/>
                  <a:pt x="455" y="62"/>
                  <a:pt x="455" y="62"/>
                </a:cubicBezTo>
                <a:cubicBezTo>
                  <a:pt x="456" y="62"/>
                  <a:pt x="457" y="62"/>
                  <a:pt x="458" y="62"/>
                </a:cubicBezTo>
                <a:cubicBezTo>
                  <a:pt x="459" y="61"/>
                  <a:pt x="460" y="61"/>
                  <a:pt x="461" y="61"/>
                </a:cubicBezTo>
                <a:cubicBezTo>
                  <a:pt x="461" y="60"/>
                  <a:pt x="461" y="61"/>
                  <a:pt x="462" y="61"/>
                </a:cubicBezTo>
                <a:cubicBezTo>
                  <a:pt x="462" y="61"/>
                  <a:pt x="463" y="61"/>
                  <a:pt x="463" y="61"/>
                </a:cubicBezTo>
                <a:cubicBezTo>
                  <a:pt x="464" y="61"/>
                  <a:pt x="466" y="60"/>
                  <a:pt x="467" y="60"/>
                </a:cubicBezTo>
                <a:cubicBezTo>
                  <a:pt x="467" y="60"/>
                  <a:pt x="468" y="59"/>
                  <a:pt x="469" y="58"/>
                </a:cubicBezTo>
                <a:cubicBezTo>
                  <a:pt x="470" y="58"/>
                  <a:pt x="470" y="58"/>
                  <a:pt x="471" y="57"/>
                </a:cubicBezTo>
                <a:cubicBezTo>
                  <a:pt x="471" y="57"/>
                  <a:pt x="472" y="57"/>
                  <a:pt x="472" y="57"/>
                </a:cubicBezTo>
                <a:cubicBezTo>
                  <a:pt x="473" y="56"/>
                  <a:pt x="473" y="56"/>
                  <a:pt x="474" y="56"/>
                </a:cubicBezTo>
                <a:cubicBezTo>
                  <a:pt x="475" y="56"/>
                  <a:pt x="476" y="56"/>
                  <a:pt x="477" y="55"/>
                </a:cubicBezTo>
                <a:cubicBezTo>
                  <a:pt x="478" y="55"/>
                  <a:pt x="480" y="54"/>
                  <a:pt x="480" y="54"/>
                </a:cubicBezTo>
                <a:cubicBezTo>
                  <a:pt x="482" y="53"/>
                  <a:pt x="483" y="54"/>
                  <a:pt x="484" y="53"/>
                </a:cubicBezTo>
                <a:cubicBezTo>
                  <a:pt x="485" y="53"/>
                  <a:pt x="487" y="53"/>
                  <a:pt x="488" y="52"/>
                </a:cubicBezTo>
                <a:cubicBezTo>
                  <a:pt x="490" y="52"/>
                  <a:pt x="491" y="52"/>
                  <a:pt x="492" y="52"/>
                </a:cubicBezTo>
                <a:cubicBezTo>
                  <a:pt x="492" y="52"/>
                  <a:pt x="494" y="51"/>
                  <a:pt x="497" y="51"/>
                </a:cubicBezTo>
                <a:cubicBezTo>
                  <a:pt x="499" y="50"/>
                  <a:pt x="502" y="49"/>
                  <a:pt x="502" y="49"/>
                </a:cubicBezTo>
                <a:cubicBezTo>
                  <a:pt x="503" y="49"/>
                  <a:pt x="503" y="48"/>
                  <a:pt x="502" y="48"/>
                </a:cubicBezTo>
                <a:cubicBezTo>
                  <a:pt x="501" y="48"/>
                  <a:pt x="501" y="47"/>
                  <a:pt x="501" y="47"/>
                </a:cubicBezTo>
                <a:cubicBezTo>
                  <a:pt x="500" y="46"/>
                  <a:pt x="499" y="45"/>
                  <a:pt x="498" y="45"/>
                </a:cubicBezTo>
                <a:cubicBezTo>
                  <a:pt x="497" y="45"/>
                  <a:pt x="495" y="45"/>
                  <a:pt x="494" y="45"/>
                </a:cubicBezTo>
                <a:cubicBezTo>
                  <a:pt x="493" y="45"/>
                  <a:pt x="493" y="45"/>
                  <a:pt x="492" y="46"/>
                </a:cubicBezTo>
                <a:cubicBezTo>
                  <a:pt x="491" y="46"/>
                  <a:pt x="491" y="46"/>
                  <a:pt x="490" y="46"/>
                </a:cubicBezTo>
                <a:cubicBezTo>
                  <a:pt x="490" y="46"/>
                  <a:pt x="491" y="46"/>
                  <a:pt x="491" y="46"/>
                </a:cubicBezTo>
                <a:cubicBezTo>
                  <a:pt x="492" y="46"/>
                  <a:pt x="492" y="45"/>
                  <a:pt x="491" y="45"/>
                </a:cubicBezTo>
                <a:cubicBezTo>
                  <a:pt x="491" y="45"/>
                  <a:pt x="491" y="45"/>
                  <a:pt x="490" y="45"/>
                </a:cubicBezTo>
                <a:cubicBezTo>
                  <a:pt x="489" y="46"/>
                  <a:pt x="488" y="46"/>
                  <a:pt x="488" y="46"/>
                </a:cubicBezTo>
                <a:cubicBezTo>
                  <a:pt x="488" y="47"/>
                  <a:pt x="488" y="46"/>
                  <a:pt x="488" y="46"/>
                </a:cubicBezTo>
                <a:cubicBezTo>
                  <a:pt x="489" y="45"/>
                  <a:pt x="489" y="45"/>
                  <a:pt x="490" y="45"/>
                </a:cubicBezTo>
                <a:cubicBezTo>
                  <a:pt x="490" y="45"/>
                  <a:pt x="489" y="45"/>
                  <a:pt x="488" y="45"/>
                </a:cubicBezTo>
                <a:cubicBezTo>
                  <a:pt x="487" y="45"/>
                  <a:pt x="486" y="44"/>
                  <a:pt x="486" y="44"/>
                </a:cubicBezTo>
                <a:cubicBezTo>
                  <a:pt x="485" y="43"/>
                  <a:pt x="484" y="43"/>
                  <a:pt x="483" y="43"/>
                </a:cubicBezTo>
                <a:cubicBezTo>
                  <a:pt x="482" y="44"/>
                  <a:pt x="477" y="44"/>
                  <a:pt x="475" y="44"/>
                </a:cubicBezTo>
                <a:cubicBezTo>
                  <a:pt x="473" y="44"/>
                  <a:pt x="471" y="44"/>
                  <a:pt x="470" y="44"/>
                </a:cubicBezTo>
                <a:cubicBezTo>
                  <a:pt x="470" y="44"/>
                  <a:pt x="469" y="46"/>
                  <a:pt x="469" y="46"/>
                </a:cubicBezTo>
                <a:cubicBezTo>
                  <a:pt x="468" y="46"/>
                  <a:pt x="468" y="47"/>
                  <a:pt x="469" y="47"/>
                </a:cubicBezTo>
                <a:cubicBezTo>
                  <a:pt x="469" y="48"/>
                  <a:pt x="469" y="48"/>
                  <a:pt x="468" y="48"/>
                </a:cubicBezTo>
                <a:cubicBezTo>
                  <a:pt x="467" y="48"/>
                  <a:pt x="467" y="48"/>
                  <a:pt x="466" y="49"/>
                </a:cubicBez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3" y="50"/>
                  <a:pt x="462" y="50"/>
                </a:cubicBezTo>
                <a:cubicBezTo>
                  <a:pt x="461" y="50"/>
                  <a:pt x="460" y="51"/>
                  <a:pt x="459" y="52"/>
                </a:cubicBezTo>
                <a:cubicBezTo>
                  <a:pt x="458" y="52"/>
                  <a:pt x="460" y="52"/>
                  <a:pt x="460" y="52"/>
                </a:cubicBezTo>
                <a:cubicBezTo>
                  <a:pt x="459" y="53"/>
                  <a:pt x="457" y="53"/>
                  <a:pt x="456" y="53"/>
                </a:cubicBezTo>
                <a:cubicBezTo>
                  <a:pt x="456" y="53"/>
                  <a:pt x="456" y="53"/>
                  <a:pt x="456" y="54"/>
                </a:cubicBezTo>
                <a:cubicBezTo>
                  <a:pt x="456" y="54"/>
                  <a:pt x="454" y="54"/>
                  <a:pt x="454" y="55"/>
                </a:cubicBezTo>
                <a:cubicBezTo>
                  <a:pt x="453" y="55"/>
                  <a:pt x="452" y="55"/>
                  <a:pt x="451" y="56"/>
                </a:cubicBezTo>
                <a:cubicBezTo>
                  <a:pt x="450" y="56"/>
                  <a:pt x="449" y="56"/>
                  <a:pt x="449" y="56"/>
                </a:cubicBezTo>
                <a:cubicBezTo>
                  <a:pt x="448" y="57"/>
                  <a:pt x="446" y="57"/>
                  <a:pt x="446" y="58"/>
                </a:cubicBezTo>
                <a:cubicBezTo>
                  <a:pt x="446" y="58"/>
                  <a:pt x="448" y="58"/>
                  <a:pt x="449" y="58"/>
                </a:cubicBezTo>
                <a:close/>
                <a:moveTo>
                  <a:pt x="542" y="68"/>
                </a:moveTo>
                <a:cubicBezTo>
                  <a:pt x="542" y="68"/>
                  <a:pt x="542" y="68"/>
                  <a:pt x="541" y="68"/>
                </a:cubicBezTo>
                <a:cubicBezTo>
                  <a:pt x="540" y="68"/>
                  <a:pt x="540" y="68"/>
                  <a:pt x="540" y="68"/>
                </a:cubicBezTo>
                <a:cubicBezTo>
                  <a:pt x="540" y="68"/>
                  <a:pt x="540" y="68"/>
                  <a:pt x="540" y="67"/>
                </a:cubicBezTo>
                <a:cubicBezTo>
                  <a:pt x="540" y="67"/>
                  <a:pt x="540" y="67"/>
                  <a:pt x="539" y="67"/>
                </a:cubicBezTo>
                <a:cubicBezTo>
                  <a:pt x="538" y="67"/>
                  <a:pt x="538" y="67"/>
                  <a:pt x="538" y="67"/>
                </a:cubicBezTo>
                <a:cubicBezTo>
                  <a:pt x="538" y="67"/>
                  <a:pt x="537" y="66"/>
                  <a:pt x="537" y="66"/>
                </a:cubicBezTo>
                <a:cubicBezTo>
                  <a:pt x="537" y="66"/>
                  <a:pt x="537" y="65"/>
                  <a:pt x="536" y="65"/>
                </a:cubicBezTo>
                <a:cubicBezTo>
                  <a:pt x="536" y="65"/>
                  <a:pt x="535" y="65"/>
                  <a:pt x="535" y="65"/>
                </a:cubicBezTo>
                <a:cubicBezTo>
                  <a:pt x="535" y="66"/>
                  <a:pt x="534" y="66"/>
                  <a:pt x="534" y="66"/>
                </a:cubicBezTo>
                <a:cubicBezTo>
                  <a:pt x="534" y="66"/>
                  <a:pt x="534" y="65"/>
                  <a:pt x="533" y="65"/>
                </a:cubicBezTo>
                <a:cubicBezTo>
                  <a:pt x="533" y="65"/>
                  <a:pt x="533" y="65"/>
                  <a:pt x="533" y="64"/>
                </a:cubicBezTo>
                <a:cubicBezTo>
                  <a:pt x="533" y="64"/>
                  <a:pt x="533" y="63"/>
                  <a:pt x="533" y="63"/>
                </a:cubicBezTo>
                <a:cubicBezTo>
                  <a:pt x="532" y="63"/>
                  <a:pt x="532" y="62"/>
                  <a:pt x="532" y="62"/>
                </a:cubicBezTo>
                <a:cubicBezTo>
                  <a:pt x="533" y="62"/>
                  <a:pt x="534" y="62"/>
                  <a:pt x="534" y="62"/>
                </a:cubicBezTo>
                <a:cubicBezTo>
                  <a:pt x="534" y="62"/>
                  <a:pt x="534" y="61"/>
                  <a:pt x="535" y="61"/>
                </a:cubicBezTo>
                <a:cubicBezTo>
                  <a:pt x="535" y="61"/>
                  <a:pt x="536" y="61"/>
                  <a:pt x="536" y="60"/>
                </a:cubicBezTo>
                <a:cubicBezTo>
                  <a:pt x="536" y="60"/>
                  <a:pt x="536" y="60"/>
                  <a:pt x="536" y="59"/>
                </a:cubicBezTo>
                <a:cubicBezTo>
                  <a:pt x="536" y="58"/>
                  <a:pt x="536" y="59"/>
                  <a:pt x="536" y="58"/>
                </a:cubicBezTo>
                <a:cubicBezTo>
                  <a:pt x="537" y="58"/>
                  <a:pt x="537" y="57"/>
                  <a:pt x="537" y="57"/>
                </a:cubicBezTo>
                <a:cubicBezTo>
                  <a:pt x="537" y="57"/>
                  <a:pt x="538" y="56"/>
                  <a:pt x="538" y="56"/>
                </a:cubicBezTo>
                <a:cubicBezTo>
                  <a:pt x="538" y="56"/>
                  <a:pt x="538" y="55"/>
                  <a:pt x="538" y="54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40" y="53"/>
                  <a:pt x="540" y="53"/>
                  <a:pt x="540" y="53"/>
                </a:cubicBezTo>
                <a:cubicBezTo>
                  <a:pt x="540" y="52"/>
                  <a:pt x="540" y="52"/>
                  <a:pt x="539" y="52"/>
                </a:cubicBezTo>
                <a:cubicBezTo>
                  <a:pt x="539" y="52"/>
                  <a:pt x="538" y="52"/>
                  <a:pt x="538" y="52"/>
                </a:cubicBezTo>
                <a:cubicBezTo>
                  <a:pt x="538" y="51"/>
                  <a:pt x="537" y="51"/>
                  <a:pt x="537" y="51"/>
                </a:cubicBezTo>
                <a:cubicBezTo>
                  <a:pt x="537" y="50"/>
                  <a:pt x="536" y="50"/>
                  <a:pt x="536" y="50"/>
                </a:cubicBezTo>
                <a:cubicBezTo>
                  <a:pt x="535" y="51"/>
                  <a:pt x="534" y="51"/>
                  <a:pt x="534" y="51"/>
                </a:cubicBezTo>
                <a:cubicBezTo>
                  <a:pt x="534" y="51"/>
                  <a:pt x="533" y="50"/>
                  <a:pt x="533" y="50"/>
                </a:cubicBezTo>
                <a:cubicBezTo>
                  <a:pt x="533" y="50"/>
                  <a:pt x="532" y="50"/>
                  <a:pt x="531" y="50"/>
                </a:cubicBezTo>
                <a:cubicBezTo>
                  <a:pt x="531" y="50"/>
                  <a:pt x="532" y="51"/>
                  <a:pt x="532" y="51"/>
                </a:cubicBezTo>
                <a:cubicBezTo>
                  <a:pt x="532" y="51"/>
                  <a:pt x="531" y="51"/>
                  <a:pt x="530" y="51"/>
                </a:cubicBezTo>
                <a:cubicBezTo>
                  <a:pt x="529" y="52"/>
                  <a:pt x="530" y="51"/>
                  <a:pt x="529" y="52"/>
                </a:cubicBezTo>
                <a:cubicBezTo>
                  <a:pt x="528" y="53"/>
                  <a:pt x="528" y="53"/>
                  <a:pt x="528" y="54"/>
                </a:cubicBezTo>
                <a:cubicBezTo>
                  <a:pt x="527" y="54"/>
                  <a:pt x="527" y="54"/>
                  <a:pt x="527" y="55"/>
                </a:cubicBezTo>
                <a:cubicBezTo>
                  <a:pt x="527" y="55"/>
                  <a:pt x="527" y="55"/>
                  <a:pt x="527" y="56"/>
                </a:cubicBezTo>
                <a:cubicBezTo>
                  <a:pt x="527" y="56"/>
                  <a:pt x="526" y="56"/>
                  <a:pt x="526" y="56"/>
                </a:cubicBezTo>
                <a:cubicBezTo>
                  <a:pt x="525" y="57"/>
                  <a:pt x="526" y="57"/>
                  <a:pt x="526" y="57"/>
                </a:cubicBezTo>
                <a:cubicBezTo>
                  <a:pt x="526" y="57"/>
                  <a:pt x="525" y="58"/>
                  <a:pt x="525" y="58"/>
                </a:cubicBezTo>
                <a:cubicBezTo>
                  <a:pt x="526" y="58"/>
                  <a:pt x="526" y="58"/>
                  <a:pt x="526" y="58"/>
                </a:cubicBezTo>
                <a:cubicBezTo>
                  <a:pt x="526" y="58"/>
                  <a:pt x="524" y="59"/>
                  <a:pt x="524" y="59"/>
                </a:cubicBezTo>
                <a:cubicBezTo>
                  <a:pt x="524" y="59"/>
                  <a:pt x="523" y="59"/>
                  <a:pt x="523" y="59"/>
                </a:cubicBezTo>
                <a:cubicBezTo>
                  <a:pt x="523" y="59"/>
                  <a:pt x="522" y="59"/>
                  <a:pt x="522" y="59"/>
                </a:cubicBezTo>
                <a:cubicBezTo>
                  <a:pt x="521" y="60"/>
                  <a:pt x="521" y="60"/>
                  <a:pt x="521" y="59"/>
                </a:cubicBezTo>
                <a:cubicBezTo>
                  <a:pt x="521" y="59"/>
                  <a:pt x="521" y="59"/>
                  <a:pt x="522" y="58"/>
                </a:cubicBezTo>
                <a:cubicBezTo>
                  <a:pt x="522" y="58"/>
                  <a:pt x="521" y="58"/>
                  <a:pt x="522" y="57"/>
                </a:cubicBezTo>
                <a:cubicBezTo>
                  <a:pt x="522" y="57"/>
                  <a:pt x="522" y="57"/>
                  <a:pt x="522" y="56"/>
                </a:cubicBezTo>
                <a:cubicBezTo>
                  <a:pt x="523" y="56"/>
                  <a:pt x="523" y="56"/>
                  <a:pt x="523" y="55"/>
                </a:cubicBezTo>
                <a:cubicBezTo>
                  <a:pt x="524" y="55"/>
                  <a:pt x="525" y="55"/>
                  <a:pt x="524" y="54"/>
                </a:cubicBezTo>
                <a:cubicBezTo>
                  <a:pt x="524" y="54"/>
                  <a:pt x="523" y="55"/>
                  <a:pt x="523" y="54"/>
                </a:cubicBezTo>
                <a:cubicBezTo>
                  <a:pt x="523" y="54"/>
                  <a:pt x="524" y="54"/>
                  <a:pt x="523" y="54"/>
                </a:cubicBezTo>
                <a:cubicBezTo>
                  <a:pt x="523" y="53"/>
                  <a:pt x="522" y="54"/>
                  <a:pt x="522" y="53"/>
                </a:cubicBezTo>
                <a:cubicBezTo>
                  <a:pt x="522" y="53"/>
                  <a:pt x="523" y="52"/>
                  <a:pt x="522" y="52"/>
                </a:cubicBezTo>
                <a:cubicBezTo>
                  <a:pt x="521" y="52"/>
                  <a:pt x="521" y="52"/>
                  <a:pt x="521" y="52"/>
                </a:cubicBezTo>
                <a:cubicBezTo>
                  <a:pt x="520" y="52"/>
                  <a:pt x="520" y="52"/>
                  <a:pt x="519" y="52"/>
                </a:cubicBezTo>
                <a:cubicBezTo>
                  <a:pt x="518" y="52"/>
                  <a:pt x="518" y="52"/>
                  <a:pt x="518" y="52"/>
                </a:cubicBezTo>
                <a:cubicBezTo>
                  <a:pt x="518" y="53"/>
                  <a:pt x="520" y="53"/>
                  <a:pt x="520" y="53"/>
                </a:cubicBezTo>
                <a:cubicBezTo>
                  <a:pt x="520" y="53"/>
                  <a:pt x="520" y="54"/>
                  <a:pt x="520" y="54"/>
                </a:cubicBezTo>
                <a:cubicBezTo>
                  <a:pt x="519" y="54"/>
                  <a:pt x="519" y="54"/>
                  <a:pt x="518" y="54"/>
                </a:cubicBezTo>
                <a:cubicBezTo>
                  <a:pt x="518" y="54"/>
                  <a:pt x="518" y="54"/>
                  <a:pt x="519" y="54"/>
                </a:cubicBezTo>
                <a:cubicBezTo>
                  <a:pt x="519" y="54"/>
                  <a:pt x="519" y="55"/>
                  <a:pt x="519" y="55"/>
                </a:cubicBezTo>
                <a:cubicBezTo>
                  <a:pt x="518" y="55"/>
                  <a:pt x="518" y="54"/>
                  <a:pt x="518" y="54"/>
                </a:cubicBezTo>
                <a:cubicBezTo>
                  <a:pt x="518" y="54"/>
                  <a:pt x="518" y="54"/>
                  <a:pt x="518" y="55"/>
                </a:cubicBezTo>
                <a:cubicBezTo>
                  <a:pt x="518" y="55"/>
                  <a:pt x="517" y="55"/>
                  <a:pt x="517" y="55"/>
                </a:cubicBezTo>
                <a:cubicBezTo>
                  <a:pt x="516" y="54"/>
                  <a:pt x="516" y="55"/>
                  <a:pt x="516" y="55"/>
                </a:cubicBezTo>
                <a:cubicBezTo>
                  <a:pt x="515" y="54"/>
                  <a:pt x="515" y="54"/>
                  <a:pt x="515" y="54"/>
                </a:cubicBezTo>
                <a:cubicBezTo>
                  <a:pt x="514" y="55"/>
                  <a:pt x="514" y="55"/>
                  <a:pt x="513" y="55"/>
                </a:cubicBezTo>
                <a:cubicBezTo>
                  <a:pt x="513" y="55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2" y="55"/>
                  <a:pt x="511" y="55"/>
                  <a:pt x="511" y="55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6"/>
                  <a:pt x="508" y="57"/>
                  <a:pt x="509" y="56"/>
                </a:cubicBezTo>
                <a:cubicBezTo>
                  <a:pt x="509" y="56"/>
                  <a:pt x="509" y="55"/>
                  <a:pt x="510" y="55"/>
                </a:cubicBezTo>
                <a:cubicBezTo>
                  <a:pt x="511" y="55"/>
                  <a:pt x="512" y="55"/>
                  <a:pt x="512" y="55"/>
                </a:cubicBezTo>
                <a:cubicBezTo>
                  <a:pt x="513" y="54"/>
                  <a:pt x="514" y="54"/>
                  <a:pt x="514" y="54"/>
                </a:cubicBezTo>
                <a:cubicBezTo>
                  <a:pt x="515" y="54"/>
                  <a:pt x="514" y="53"/>
                  <a:pt x="513" y="53"/>
                </a:cubicBezTo>
                <a:cubicBezTo>
                  <a:pt x="513" y="53"/>
                  <a:pt x="512" y="53"/>
                  <a:pt x="511" y="53"/>
                </a:cubicBezTo>
                <a:cubicBezTo>
                  <a:pt x="510" y="52"/>
                  <a:pt x="511" y="52"/>
                  <a:pt x="510" y="52"/>
                </a:cubicBezTo>
                <a:cubicBezTo>
                  <a:pt x="509" y="52"/>
                  <a:pt x="508" y="52"/>
                  <a:pt x="508" y="52"/>
                </a:cubicBezTo>
                <a:cubicBezTo>
                  <a:pt x="508" y="52"/>
                  <a:pt x="507" y="52"/>
                  <a:pt x="507" y="52"/>
                </a:cubicBezTo>
                <a:cubicBezTo>
                  <a:pt x="507" y="52"/>
                  <a:pt x="506" y="53"/>
                  <a:pt x="505" y="53"/>
                </a:cubicBezTo>
                <a:cubicBezTo>
                  <a:pt x="504" y="53"/>
                  <a:pt x="505" y="53"/>
                  <a:pt x="505" y="54"/>
                </a:cubicBezTo>
                <a:cubicBezTo>
                  <a:pt x="504" y="54"/>
                  <a:pt x="504" y="54"/>
                  <a:pt x="503" y="54"/>
                </a:cubicBezTo>
                <a:cubicBezTo>
                  <a:pt x="503" y="54"/>
                  <a:pt x="503" y="54"/>
                  <a:pt x="503" y="54"/>
                </a:cubicBezTo>
                <a:cubicBezTo>
                  <a:pt x="502" y="54"/>
                  <a:pt x="502" y="54"/>
                  <a:pt x="501" y="54"/>
                </a:cubicBezTo>
                <a:cubicBezTo>
                  <a:pt x="500" y="54"/>
                  <a:pt x="499" y="55"/>
                  <a:pt x="499" y="54"/>
                </a:cubicBezTo>
                <a:cubicBezTo>
                  <a:pt x="500" y="54"/>
                  <a:pt x="501" y="54"/>
                  <a:pt x="501" y="54"/>
                </a:cubicBezTo>
                <a:cubicBezTo>
                  <a:pt x="502" y="53"/>
                  <a:pt x="502" y="53"/>
                  <a:pt x="503" y="53"/>
                </a:cubicBezTo>
                <a:cubicBezTo>
                  <a:pt x="503" y="53"/>
                  <a:pt x="503" y="53"/>
                  <a:pt x="504" y="53"/>
                </a:cubicBezTo>
                <a:cubicBezTo>
                  <a:pt x="505" y="52"/>
                  <a:pt x="506" y="51"/>
                  <a:pt x="506" y="51"/>
                </a:cubicBezTo>
                <a:cubicBezTo>
                  <a:pt x="506" y="50"/>
                  <a:pt x="505" y="50"/>
                  <a:pt x="505" y="50"/>
                </a:cubicBezTo>
                <a:cubicBezTo>
                  <a:pt x="504" y="50"/>
                  <a:pt x="503" y="50"/>
                  <a:pt x="501" y="50"/>
                </a:cubicBezTo>
                <a:cubicBezTo>
                  <a:pt x="500" y="51"/>
                  <a:pt x="498" y="51"/>
                  <a:pt x="498" y="51"/>
                </a:cubicBezTo>
                <a:cubicBezTo>
                  <a:pt x="497" y="51"/>
                  <a:pt x="495" y="52"/>
                  <a:pt x="493" y="52"/>
                </a:cubicBezTo>
                <a:cubicBezTo>
                  <a:pt x="491" y="52"/>
                  <a:pt x="490" y="52"/>
                  <a:pt x="489" y="53"/>
                </a:cubicBezTo>
                <a:cubicBezTo>
                  <a:pt x="488" y="53"/>
                  <a:pt x="487" y="53"/>
                  <a:pt x="486" y="54"/>
                </a:cubicBezTo>
                <a:cubicBezTo>
                  <a:pt x="485" y="54"/>
                  <a:pt x="484" y="54"/>
                  <a:pt x="483" y="54"/>
                </a:cubicBezTo>
                <a:cubicBezTo>
                  <a:pt x="481" y="55"/>
                  <a:pt x="480" y="55"/>
                  <a:pt x="481" y="55"/>
                </a:cubicBezTo>
                <a:cubicBezTo>
                  <a:pt x="482" y="56"/>
                  <a:pt x="482" y="56"/>
                  <a:pt x="482" y="56"/>
                </a:cubicBezTo>
                <a:cubicBezTo>
                  <a:pt x="482" y="56"/>
                  <a:pt x="481" y="56"/>
                  <a:pt x="481" y="56"/>
                </a:cubicBezTo>
                <a:cubicBezTo>
                  <a:pt x="480" y="56"/>
                  <a:pt x="479" y="56"/>
                  <a:pt x="478" y="57"/>
                </a:cubicBezTo>
                <a:cubicBezTo>
                  <a:pt x="478" y="57"/>
                  <a:pt x="477" y="58"/>
                  <a:pt x="476" y="58"/>
                </a:cubicBezTo>
                <a:cubicBezTo>
                  <a:pt x="476" y="58"/>
                  <a:pt x="475" y="59"/>
                  <a:pt x="474" y="59"/>
                </a:cubicBezTo>
                <a:cubicBezTo>
                  <a:pt x="474" y="59"/>
                  <a:pt x="473" y="59"/>
                  <a:pt x="473" y="60"/>
                </a:cubicBezTo>
                <a:cubicBezTo>
                  <a:pt x="474" y="60"/>
                  <a:pt x="474" y="60"/>
                  <a:pt x="475" y="60"/>
                </a:cubicBezTo>
                <a:cubicBezTo>
                  <a:pt x="476" y="60"/>
                  <a:pt x="476" y="60"/>
                  <a:pt x="476" y="60"/>
                </a:cubicBezTo>
                <a:cubicBezTo>
                  <a:pt x="477" y="60"/>
                  <a:pt x="478" y="59"/>
                  <a:pt x="478" y="59"/>
                </a:cubicBezTo>
                <a:cubicBezTo>
                  <a:pt x="479" y="59"/>
                  <a:pt x="479" y="59"/>
                  <a:pt x="479" y="60"/>
                </a:cubicBezTo>
                <a:cubicBezTo>
                  <a:pt x="478" y="60"/>
                  <a:pt x="478" y="60"/>
                  <a:pt x="477" y="60"/>
                </a:cubicBezTo>
                <a:cubicBezTo>
                  <a:pt x="477" y="60"/>
                  <a:pt x="476" y="60"/>
                  <a:pt x="476" y="60"/>
                </a:cubicBezTo>
                <a:cubicBezTo>
                  <a:pt x="475" y="61"/>
                  <a:pt x="475" y="61"/>
                  <a:pt x="476" y="61"/>
                </a:cubicBezTo>
                <a:cubicBezTo>
                  <a:pt x="476" y="61"/>
                  <a:pt x="478" y="61"/>
                  <a:pt x="478" y="61"/>
                </a:cubicBezTo>
                <a:cubicBezTo>
                  <a:pt x="479" y="61"/>
                  <a:pt x="479" y="60"/>
                  <a:pt x="479" y="61"/>
                </a:cubicBezTo>
                <a:cubicBezTo>
                  <a:pt x="480" y="61"/>
                  <a:pt x="480" y="61"/>
                  <a:pt x="481" y="61"/>
                </a:cubicBezTo>
                <a:cubicBezTo>
                  <a:pt x="482" y="61"/>
                  <a:pt x="484" y="61"/>
                  <a:pt x="485" y="60"/>
                </a:cubicBezTo>
                <a:cubicBezTo>
                  <a:pt x="485" y="60"/>
                  <a:pt x="487" y="60"/>
                  <a:pt x="487" y="60"/>
                </a:cubicBezTo>
                <a:cubicBezTo>
                  <a:pt x="488" y="60"/>
                  <a:pt x="489" y="60"/>
                  <a:pt x="489" y="60"/>
                </a:cubicBezTo>
                <a:cubicBezTo>
                  <a:pt x="490" y="60"/>
                  <a:pt x="490" y="61"/>
                  <a:pt x="489" y="61"/>
                </a:cubicBezTo>
                <a:cubicBezTo>
                  <a:pt x="488" y="61"/>
                  <a:pt x="487" y="60"/>
                  <a:pt x="487" y="60"/>
                </a:cubicBezTo>
                <a:cubicBezTo>
                  <a:pt x="486" y="60"/>
                  <a:pt x="486" y="61"/>
                  <a:pt x="485" y="60"/>
                </a:cubicBezTo>
                <a:cubicBezTo>
                  <a:pt x="485" y="60"/>
                  <a:pt x="484" y="61"/>
                  <a:pt x="485" y="61"/>
                </a:cubicBezTo>
                <a:cubicBezTo>
                  <a:pt x="485" y="61"/>
                  <a:pt x="485" y="61"/>
                  <a:pt x="484" y="61"/>
                </a:cubicBezTo>
                <a:cubicBezTo>
                  <a:pt x="482" y="61"/>
                  <a:pt x="483" y="61"/>
                  <a:pt x="481" y="61"/>
                </a:cubicBezTo>
                <a:cubicBezTo>
                  <a:pt x="480" y="61"/>
                  <a:pt x="479" y="62"/>
                  <a:pt x="478" y="62"/>
                </a:cubicBezTo>
                <a:cubicBezTo>
                  <a:pt x="477" y="62"/>
                  <a:pt x="477" y="62"/>
                  <a:pt x="475" y="62"/>
                </a:cubicBezTo>
                <a:cubicBezTo>
                  <a:pt x="474" y="63"/>
                  <a:pt x="474" y="62"/>
                  <a:pt x="473" y="63"/>
                </a:cubicBezTo>
                <a:cubicBezTo>
                  <a:pt x="472" y="63"/>
                  <a:pt x="471" y="64"/>
                  <a:pt x="471" y="64"/>
                </a:cubicBezTo>
                <a:cubicBezTo>
                  <a:pt x="471" y="64"/>
                  <a:pt x="471" y="64"/>
                  <a:pt x="472" y="64"/>
                </a:cubicBezTo>
                <a:cubicBezTo>
                  <a:pt x="472" y="65"/>
                  <a:pt x="472" y="65"/>
                  <a:pt x="472" y="65"/>
                </a:cubicBezTo>
                <a:cubicBezTo>
                  <a:pt x="472" y="66"/>
                  <a:pt x="474" y="66"/>
                  <a:pt x="474" y="66"/>
                </a:cubicBezTo>
                <a:cubicBezTo>
                  <a:pt x="475" y="66"/>
                  <a:pt x="476" y="65"/>
                  <a:pt x="477" y="65"/>
                </a:cubicBezTo>
                <a:cubicBezTo>
                  <a:pt x="478" y="65"/>
                  <a:pt x="478" y="65"/>
                  <a:pt x="479" y="66"/>
                </a:cubicBezTo>
                <a:cubicBezTo>
                  <a:pt x="480" y="66"/>
                  <a:pt x="481" y="66"/>
                  <a:pt x="482" y="66"/>
                </a:cubicBezTo>
                <a:cubicBezTo>
                  <a:pt x="483" y="65"/>
                  <a:pt x="485" y="65"/>
                  <a:pt x="486" y="65"/>
                </a:cubicBezTo>
                <a:cubicBezTo>
                  <a:pt x="488" y="65"/>
                  <a:pt x="490" y="65"/>
                  <a:pt x="490" y="65"/>
                </a:cubicBezTo>
                <a:cubicBezTo>
                  <a:pt x="491" y="65"/>
                  <a:pt x="492" y="65"/>
                  <a:pt x="492" y="65"/>
                </a:cubicBezTo>
                <a:cubicBezTo>
                  <a:pt x="493" y="66"/>
                  <a:pt x="493" y="66"/>
                  <a:pt x="494" y="66"/>
                </a:cubicBezTo>
                <a:cubicBezTo>
                  <a:pt x="495" y="66"/>
                  <a:pt x="495" y="66"/>
                  <a:pt x="495" y="66"/>
                </a:cubicBezTo>
                <a:cubicBezTo>
                  <a:pt x="496" y="66"/>
                  <a:pt x="496" y="67"/>
                  <a:pt x="496" y="67"/>
                </a:cubicBezTo>
                <a:cubicBezTo>
                  <a:pt x="497" y="67"/>
                  <a:pt x="497" y="67"/>
                  <a:pt x="497" y="67"/>
                </a:cubicBezTo>
                <a:cubicBezTo>
                  <a:pt x="496" y="67"/>
                  <a:pt x="495" y="67"/>
                  <a:pt x="494" y="67"/>
                </a:cubicBezTo>
                <a:cubicBezTo>
                  <a:pt x="494" y="67"/>
                  <a:pt x="494" y="67"/>
                  <a:pt x="493" y="67"/>
                </a:cubicBezTo>
                <a:cubicBezTo>
                  <a:pt x="492" y="68"/>
                  <a:pt x="491" y="68"/>
                  <a:pt x="491" y="68"/>
                </a:cubicBezTo>
                <a:cubicBezTo>
                  <a:pt x="491" y="67"/>
                  <a:pt x="490" y="67"/>
                  <a:pt x="489" y="67"/>
                </a:cubicBezTo>
                <a:cubicBezTo>
                  <a:pt x="489" y="68"/>
                  <a:pt x="487" y="68"/>
                  <a:pt x="486" y="67"/>
                </a:cubicBezTo>
                <a:cubicBezTo>
                  <a:pt x="486" y="67"/>
                  <a:pt x="484" y="67"/>
                  <a:pt x="483" y="67"/>
                </a:cubicBezTo>
                <a:cubicBezTo>
                  <a:pt x="483" y="67"/>
                  <a:pt x="480" y="68"/>
                  <a:pt x="478" y="68"/>
                </a:cubicBezTo>
                <a:cubicBezTo>
                  <a:pt x="477" y="68"/>
                  <a:pt x="474" y="68"/>
                  <a:pt x="473" y="68"/>
                </a:cubicBezTo>
                <a:cubicBezTo>
                  <a:pt x="472" y="68"/>
                  <a:pt x="470" y="68"/>
                  <a:pt x="469" y="68"/>
                </a:cubicBezTo>
                <a:cubicBezTo>
                  <a:pt x="469" y="69"/>
                  <a:pt x="469" y="69"/>
                  <a:pt x="469" y="70"/>
                </a:cubicBezTo>
                <a:cubicBezTo>
                  <a:pt x="469" y="71"/>
                  <a:pt x="469" y="71"/>
                  <a:pt x="469" y="71"/>
                </a:cubicBezTo>
                <a:cubicBezTo>
                  <a:pt x="469" y="71"/>
                  <a:pt x="469" y="71"/>
                  <a:pt x="469" y="71"/>
                </a:cubicBezTo>
                <a:cubicBezTo>
                  <a:pt x="469" y="72"/>
                  <a:pt x="470" y="71"/>
                  <a:pt x="470" y="72"/>
                </a:cubicBezTo>
                <a:cubicBezTo>
                  <a:pt x="470" y="72"/>
                  <a:pt x="469" y="72"/>
                  <a:pt x="470" y="72"/>
                </a:cubicBezTo>
                <a:cubicBezTo>
                  <a:pt x="470" y="73"/>
                  <a:pt x="471" y="73"/>
                  <a:pt x="472" y="73"/>
                </a:cubicBezTo>
                <a:cubicBezTo>
                  <a:pt x="473" y="73"/>
                  <a:pt x="475" y="73"/>
                  <a:pt x="475" y="73"/>
                </a:cubicBezTo>
                <a:cubicBezTo>
                  <a:pt x="476" y="73"/>
                  <a:pt x="477" y="73"/>
                  <a:pt x="478" y="73"/>
                </a:cubicBezTo>
                <a:cubicBezTo>
                  <a:pt x="478" y="73"/>
                  <a:pt x="479" y="74"/>
                  <a:pt x="480" y="74"/>
                </a:cubicBezTo>
                <a:cubicBezTo>
                  <a:pt x="480" y="74"/>
                  <a:pt x="481" y="73"/>
                  <a:pt x="480" y="74"/>
                </a:cubicBezTo>
                <a:cubicBezTo>
                  <a:pt x="479" y="75"/>
                  <a:pt x="479" y="75"/>
                  <a:pt x="478" y="76"/>
                </a:cubicBezTo>
                <a:cubicBezTo>
                  <a:pt x="478" y="76"/>
                  <a:pt x="478" y="77"/>
                  <a:pt x="478" y="77"/>
                </a:cubicBezTo>
                <a:cubicBezTo>
                  <a:pt x="478" y="77"/>
                  <a:pt x="478" y="77"/>
                  <a:pt x="478" y="78"/>
                </a:cubicBezTo>
                <a:cubicBezTo>
                  <a:pt x="479" y="78"/>
                  <a:pt x="481" y="78"/>
                  <a:pt x="481" y="78"/>
                </a:cubicBezTo>
                <a:cubicBezTo>
                  <a:pt x="481" y="78"/>
                  <a:pt x="483" y="78"/>
                  <a:pt x="484" y="78"/>
                </a:cubicBezTo>
                <a:cubicBezTo>
                  <a:pt x="485" y="78"/>
                  <a:pt x="487" y="78"/>
                  <a:pt x="488" y="77"/>
                </a:cubicBezTo>
                <a:cubicBezTo>
                  <a:pt x="488" y="77"/>
                  <a:pt x="489" y="77"/>
                  <a:pt x="489" y="77"/>
                </a:cubicBezTo>
                <a:cubicBezTo>
                  <a:pt x="488" y="78"/>
                  <a:pt x="487" y="78"/>
                  <a:pt x="488" y="78"/>
                </a:cubicBezTo>
                <a:cubicBezTo>
                  <a:pt x="489" y="78"/>
                  <a:pt x="489" y="78"/>
                  <a:pt x="490" y="77"/>
                </a:cubicBezTo>
                <a:cubicBezTo>
                  <a:pt x="490" y="77"/>
                  <a:pt x="491" y="77"/>
                  <a:pt x="492" y="77"/>
                </a:cubicBezTo>
                <a:cubicBezTo>
                  <a:pt x="493" y="77"/>
                  <a:pt x="495" y="77"/>
                  <a:pt x="496" y="77"/>
                </a:cubicBezTo>
                <a:cubicBezTo>
                  <a:pt x="496" y="77"/>
                  <a:pt x="498" y="76"/>
                  <a:pt x="499" y="76"/>
                </a:cubicBezTo>
                <a:cubicBezTo>
                  <a:pt x="500" y="76"/>
                  <a:pt x="500" y="76"/>
                  <a:pt x="501" y="75"/>
                </a:cubicBezTo>
                <a:cubicBezTo>
                  <a:pt x="502" y="75"/>
                  <a:pt x="505" y="75"/>
                  <a:pt x="505" y="75"/>
                </a:cubicBezTo>
                <a:cubicBezTo>
                  <a:pt x="506" y="75"/>
                  <a:pt x="509" y="74"/>
                  <a:pt x="509" y="74"/>
                </a:cubicBezTo>
                <a:cubicBezTo>
                  <a:pt x="510" y="74"/>
                  <a:pt x="511" y="73"/>
                  <a:pt x="511" y="73"/>
                </a:cubicBezTo>
                <a:cubicBezTo>
                  <a:pt x="512" y="72"/>
                  <a:pt x="513" y="72"/>
                  <a:pt x="514" y="72"/>
                </a:cubicBezTo>
                <a:cubicBezTo>
                  <a:pt x="514" y="72"/>
                  <a:pt x="515" y="72"/>
                  <a:pt x="514" y="73"/>
                </a:cubicBezTo>
                <a:cubicBezTo>
                  <a:pt x="514" y="73"/>
                  <a:pt x="513" y="73"/>
                  <a:pt x="513" y="74"/>
                </a:cubicBezTo>
                <a:cubicBezTo>
                  <a:pt x="513" y="74"/>
                  <a:pt x="515" y="74"/>
                  <a:pt x="515" y="74"/>
                </a:cubicBezTo>
                <a:cubicBezTo>
                  <a:pt x="516" y="74"/>
                  <a:pt x="516" y="74"/>
                  <a:pt x="517" y="74"/>
                </a:cubicBezTo>
                <a:cubicBezTo>
                  <a:pt x="517" y="74"/>
                  <a:pt x="518" y="74"/>
                  <a:pt x="518" y="75"/>
                </a:cubicBezTo>
                <a:cubicBezTo>
                  <a:pt x="518" y="75"/>
                  <a:pt x="517" y="75"/>
                  <a:pt x="516" y="75"/>
                </a:cubicBezTo>
                <a:cubicBezTo>
                  <a:pt x="516" y="75"/>
                  <a:pt x="517" y="76"/>
                  <a:pt x="518" y="76"/>
                </a:cubicBezTo>
                <a:cubicBezTo>
                  <a:pt x="518" y="76"/>
                  <a:pt x="521" y="75"/>
                  <a:pt x="521" y="75"/>
                </a:cubicBezTo>
                <a:cubicBezTo>
                  <a:pt x="521" y="76"/>
                  <a:pt x="522" y="75"/>
                  <a:pt x="523" y="76"/>
                </a:cubicBezTo>
                <a:cubicBezTo>
                  <a:pt x="523" y="76"/>
                  <a:pt x="524" y="76"/>
                  <a:pt x="524" y="76"/>
                </a:cubicBezTo>
                <a:cubicBezTo>
                  <a:pt x="524" y="76"/>
                  <a:pt x="525" y="75"/>
                  <a:pt x="525" y="76"/>
                </a:cubicBezTo>
                <a:cubicBezTo>
                  <a:pt x="525" y="76"/>
                  <a:pt x="526" y="76"/>
                  <a:pt x="526" y="76"/>
                </a:cubicBezTo>
                <a:cubicBezTo>
                  <a:pt x="527" y="76"/>
                  <a:pt x="528" y="76"/>
                  <a:pt x="528" y="76"/>
                </a:cubicBezTo>
                <a:cubicBezTo>
                  <a:pt x="528" y="75"/>
                  <a:pt x="529" y="75"/>
                  <a:pt x="530" y="75"/>
                </a:cubicBezTo>
                <a:cubicBezTo>
                  <a:pt x="531" y="75"/>
                  <a:pt x="532" y="75"/>
                  <a:pt x="532" y="74"/>
                </a:cubicBezTo>
                <a:cubicBezTo>
                  <a:pt x="533" y="74"/>
                  <a:pt x="533" y="74"/>
                  <a:pt x="533" y="74"/>
                </a:cubicBezTo>
                <a:cubicBezTo>
                  <a:pt x="533" y="74"/>
                  <a:pt x="532" y="74"/>
                  <a:pt x="532" y="74"/>
                </a:cubicBezTo>
                <a:cubicBezTo>
                  <a:pt x="532" y="73"/>
                  <a:pt x="533" y="73"/>
                  <a:pt x="534" y="72"/>
                </a:cubicBezTo>
                <a:cubicBezTo>
                  <a:pt x="534" y="72"/>
                  <a:pt x="533" y="72"/>
                  <a:pt x="533" y="72"/>
                </a:cubicBezTo>
                <a:cubicBezTo>
                  <a:pt x="532" y="72"/>
                  <a:pt x="532" y="72"/>
                  <a:pt x="531" y="72"/>
                </a:cubicBezTo>
                <a:cubicBezTo>
                  <a:pt x="531" y="73"/>
                  <a:pt x="530" y="73"/>
                  <a:pt x="530" y="73"/>
                </a:cubicBezTo>
                <a:cubicBezTo>
                  <a:pt x="530" y="73"/>
                  <a:pt x="529" y="73"/>
                  <a:pt x="529" y="73"/>
                </a:cubicBezTo>
                <a:cubicBezTo>
                  <a:pt x="528" y="74"/>
                  <a:pt x="528" y="74"/>
                  <a:pt x="527" y="74"/>
                </a:cubicBezTo>
                <a:cubicBezTo>
                  <a:pt x="527" y="74"/>
                  <a:pt x="526" y="75"/>
                  <a:pt x="526" y="74"/>
                </a:cubicBezTo>
                <a:cubicBezTo>
                  <a:pt x="527" y="74"/>
                  <a:pt x="527" y="73"/>
                  <a:pt x="528" y="73"/>
                </a:cubicBezTo>
                <a:cubicBezTo>
                  <a:pt x="529" y="73"/>
                  <a:pt x="529" y="73"/>
                  <a:pt x="529" y="72"/>
                </a:cubicBezTo>
                <a:cubicBezTo>
                  <a:pt x="529" y="72"/>
                  <a:pt x="529" y="72"/>
                  <a:pt x="529" y="71"/>
                </a:cubicBezTo>
                <a:cubicBezTo>
                  <a:pt x="528" y="71"/>
                  <a:pt x="529" y="70"/>
                  <a:pt x="529" y="71"/>
                </a:cubicBezTo>
                <a:cubicBezTo>
                  <a:pt x="530" y="71"/>
                  <a:pt x="530" y="71"/>
                  <a:pt x="530" y="71"/>
                </a:cubicBezTo>
                <a:cubicBezTo>
                  <a:pt x="531" y="72"/>
                  <a:pt x="532" y="71"/>
                  <a:pt x="532" y="71"/>
                </a:cubicBezTo>
                <a:cubicBezTo>
                  <a:pt x="533" y="71"/>
                  <a:pt x="533" y="71"/>
                  <a:pt x="533" y="71"/>
                </a:cubicBezTo>
                <a:cubicBezTo>
                  <a:pt x="534" y="70"/>
                  <a:pt x="534" y="70"/>
                  <a:pt x="535" y="70"/>
                </a:cubicBezTo>
                <a:cubicBezTo>
                  <a:pt x="535" y="70"/>
                  <a:pt x="535" y="69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7" y="71"/>
                  <a:pt x="538" y="70"/>
                  <a:pt x="538" y="70"/>
                </a:cubicBezTo>
                <a:cubicBezTo>
                  <a:pt x="539" y="69"/>
                  <a:pt x="539" y="70"/>
                  <a:pt x="538" y="70"/>
                </a:cubicBezTo>
                <a:cubicBezTo>
                  <a:pt x="538" y="71"/>
                  <a:pt x="538" y="71"/>
                  <a:pt x="538" y="71"/>
                </a:cubicBezTo>
                <a:cubicBezTo>
                  <a:pt x="539" y="71"/>
                  <a:pt x="540" y="71"/>
                  <a:pt x="541" y="70"/>
                </a:cubicBezTo>
                <a:cubicBezTo>
                  <a:pt x="541" y="70"/>
                  <a:pt x="541" y="69"/>
                  <a:pt x="542" y="68"/>
                </a:cubicBezTo>
                <a:close/>
                <a:moveTo>
                  <a:pt x="516" y="77"/>
                </a:moveTo>
                <a:cubicBezTo>
                  <a:pt x="516" y="77"/>
                  <a:pt x="515" y="77"/>
                  <a:pt x="515" y="77"/>
                </a:cubicBezTo>
                <a:cubicBezTo>
                  <a:pt x="515" y="78"/>
                  <a:pt x="515" y="78"/>
                  <a:pt x="516" y="78"/>
                </a:cubicBezTo>
                <a:cubicBezTo>
                  <a:pt x="516" y="78"/>
                  <a:pt x="517" y="78"/>
                  <a:pt x="517" y="78"/>
                </a:cubicBezTo>
                <a:cubicBezTo>
                  <a:pt x="517" y="78"/>
                  <a:pt x="517" y="78"/>
                  <a:pt x="517" y="78"/>
                </a:cubicBezTo>
                <a:cubicBezTo>
                  <a:pt x="517" y="77"/>
                  <a:pt x="517" y="77"/>
                  <a:pt x="516" y="77"/>
                </a:cubicBezTo>
                <a:close/>
                <a:moveTo>
                  <a:pt x="529" y="76"/>
                </a:moveTo>
                <a:cubicBezTo>
                  <a:pt x="529" y="76"/>
                  <a:pt x="529" y="76"/>
                  <a:pt x="529" y="77"/>
                </a:cubicBezTo>
                <a:cubicBezTo>
                  <a:pt x="528" y="77"/>
                  <a:pt x="528" y="77"/>
                  <a:pt x="529" y="77"/>
                </a:cubicBezTo>
                <a:cubicBezTo>
                  <a:pt x="529" y="77"/>
                  <a:pt x="529" y="77"/>
                  <a:pt x="529" y="77"/>
                </a:cubicBezTo>
                <a:cubicBezTo>
                  <a:pt x="530" y="77"/>
                  <a:pt x="530" y="77"/>
                  <a:pt x="530" y="77"/>
                </a:cubicBezTo>
                <a:cubicBezTo>
                  <a:pt x="531" y="77"/>
                  <a:pt x="531" y="77"/>
                  <a:pt x="531" y="77"/>
                </a:cubicBezTo>
                <a:cubicBezTo>
                  <a:pt x="532" y="76"/>
                  <a:pt x="531" y="76"/>
                  <a:pt x="531" y="76"/>
                </a:cubicBezTo>
                <a:cubicBezTo>
                  <a:pt x="530" y="76"/>
                  <a:pt x="530" y="76"/>
                  <a:pt x="529" y="76"/>
                </a:cubicBezTo>
                <a:close/>
                <a:moveTo>
                  <a:pt x="533" y="75"/>
                </a:moveTo>
                <a:cubicBezTo>
                  <a:pt x="534" y="74"/>
                  <a:pt x="535" y="73"/>
                  <a:pt x="534" y="73"/>
                </a:cubicBezTo>
                <a:cubicBezTo>
                  <a:pt x="534" y="74"/>
                  <a:pt x="534" y="74"/>
                  <a:pt x="534" y="74"/>
                </a:cubicBezTo>
                <a:cubicBezTo>
                  <a:pt x="533" y="74"/>
                  <a:pt x="533" y="75"/>
                  <a:pt x="533" y="75"/>
                </a:cubicBezTo>
                <a:close/>
                <a:moveTo>
                  <a:pt x="536" y="79"/>
                </a:moveTo>
                <a:cubicBezTo>
                  <a:pt x="536" y="79"/>
                  <a:pt x="537" y="78"/>
                  <a:pt x="536" y="78"/>
                </a:cubicBezTo>
                <a:cubicBezTo>
                  <a:pt x="536" y="79"/>
                  <a:pt x="535" y="79"/>
                  <a:pt x="536" y="79"/>
                </a:cubicBezTo>
                <a:close/>
                <a:moveTo>
                  <a:pt x="535" y="70"/>
                </a:moveTo>
                <a:cubicBezTo>
                  <a:pt x="535" y="70"/>
                  <a:pt x="534" y="71"/>
                  <a:pt x="534" y="71"/>
                </a:cubicBezTo>
                <a:cubicBezTo>
                  <a:pt x="534" y="71"/>
                  <a:pt x="535" y="70"/>
                  <a:pt x="535" y="70"/>
                </a:cubicBezTo>
                <a:close/>
                <a:moveTo>
                  <a:pt x="538" y="72"/>
                </a:moveTo>
                <a:cubicBezTo>
                  <a:pt x="538" y="71"/>
                  <a:pt x="538" y="71"/>
                  <a:pt x="538" y="71"/>
                </a:cubicBezTo>
                <a:cubicBezTo>
                  <a:pt x="537" y="71"/>
                  <a:pt x="537" y="72"/>
                  <a:pt x="537" y="72"/>
                </a:cubicBezTo>
                <a:cubicBezTo>
                  <a:pt x="537" y="72"/>
                  <a:pt x="537" y="72"/>
                  <a:pt x="538" y="72"/>
                </a:cubicBezTo>
                <a:cubicBezTo>
                  <a:pt x="538" y="72"/>
                  <a:pt x="539" y="72"/>
                  <a:pt x="538" y="72"/>
                </a:cubicBezTo>
                <a:close/>
                <a:moveTo>
                  <a:pt x="539" y="75"/>
                </a:moveTo>
                <a:cubicBezTo>
                  <a:pt x="539" y="75"/>
                  <a:pt x="539" y="75"/>
                  <a:pt x="540" y="75"/>
                </a:cubicBezTo>
                <a:cubicBezTo>
                  <a:pt x="540" y="75"/>
                  <a:pt x="541" y="74"/>
                  <a:pt x="540" y="74"/>
                </a:cubicBezTo>
                <a:cubicBezTo>
                  <a:pt x="539" y="74"/>
                  <a:pt x="539" y="74"/>
                  <a:pt x="539" y="75"/>
                </a:cubicBezTo>
                <a:close/>
                <a:moveTo>
                  <a:pt x="536" y="76"/>
                </a:moveTo>
                <a:cubicBezTo>
                  <a:pt x="536" y="76"/>
                  <a:pt x="536" y="76"/>
                  <a:pt x="537" y="76"/>
                </a:cubicBezTo>
                <a:cubicBezTo>
                  <a:pt x="537" y="76"/>
                  <a:pt x="537" y="76"/>
                  <a:pt x="538" y="76"/>
                </a:cubicBezTo>
                <a:cubicBezTo>
                  <a:pt x="539" y="76"/>
                  <a:pt x="539" y="75"/>
                  <a:pt x="538" y="74"/>
                </a:cubicBezTo>
                <a:cubicBezTo>
                  <a:pt x="538" y="75"/>
                  <a:pt x="538" y="75"/>
                  <a:pt x="537" y="75"/>
                </a:cubicBezTo>
                <a:cubicBezTo>
                  <a:pt x="537" y="75"/>
                  <a:pt x="537" y="75"/>
                  <a:pt x="536" y="76"/>
                </a:cubicBezTo>
                <a:close/>
                <a:moveTo>
                  <a:pt x="544" y="68"/>
                </a:moveTo>
                <a:cubicBezTo>
                  <a:pt x="544" y="68"/>
                  <a:pt x="545" y="67"/>
                  <a:pt x="545" y="67"/>
                </a:cubicBezTo>
                <a:cubicBezTo>
                  <a:pt x="545" y="67"/>
                  <a:pt x="544" y="67"/>
                  <a:pt x="544" y="67"/>
                </a:cubicBezTo>
                <a:cubicBezTo>
                  <a:pt x="544" y="67"/>
                  <a:pt x="543" y="68"/>
                  <a:pt x="544" y="68"/>
                </a:cubicBezTo>
                <a:close/>
                <a:moveTo>
                  <a:pt x="548" y="66"/>
                </a:moveTo>
                <a:cubicBezTo>
                  <a:pt x="548" y="66"/>
                  <a:pt x="548" y="65"/>
                  <a:pt x="547" y="65"/>
                </a:cubicBezTo>
                <a:cubicBezTo>
                  <a:pt x="547" y="65"/>
                  <a:pt x="546" y="65"/>
                  <a:pt x="546" y="66"/>
                </a:cubicBezTo>
                <a:cubicBezTo>
                  <a:pt x="547" y="66"/>
                  <a:pt x="547" y="66"/>
                  <a:pt x="547" y="66"/>
                </a:cubicBezTo>
                <a:cubicBezTo>
                  <a:pt x="548" y="66"/>
                  <a:pt x="548" y="66"/>
                  <a:pt x="548" y="66"/>
                </a:cubicBezTo>
                <a:close/>
                <a:moveTo>
                  <a:pt x="470" y="81"/>
                </a:moveTo>
                <a:cubicBezTo>
                  <a:pt x="471" y="81"/>
                  <a:pt x="471" y="80"/>
                  <a:pt x="470" y="81"/>
                </a:cubicBezTo>
                <a:cubicBezTo>
                  <a:pt x="470" y="81"/>
                  <a:pt x="470" y="82"/>
                  <a:pt x="470" y="81"/>
                </a:cubicBezTo>
                <a:close/>
                <a:moveTo>
                  <a:pt x="472" y="81"/>
                </a:moveTo>
                <a:cubicBezTo>
                  <a:pt x="472" y="81"/>
                  <a:pt x="473" y="80"/>
                  <a:pt x="472" y="81"/>
                </a:cubicBezTo>
                <a:cubicBezTo>
                  <a:pt x="472" y="81"/>
                  <a:pt x="471" y="81"/>
                  <a:pt x="472" y="81"/>
                </a:cubicBezTo>
                <a:close/>
                <a:moveTo>
                  <a:pt x="473" y="81"/>
                </a:moveTo>
                <a:cubicBezTo>
                  <a:pt x="474" y="81"/>
                  <a:pt x="474" y="81"/>
                  <a:pt x="474" y="81"/>
                </a:cubicBezTo>
                <a:cubicBezTo>
                  <a:pt x="474" y="81"/>
                  <a:pt x="474" y="81"/>
                  <a:pt x="474" y="81"/>
                </a:cubicBezTo>
                <a:cubicBezTo>
                  <a:pt x="473" y="81"/>
                  <a:pt x="473" y="81"/>
                  <a:pt x="473" y="81"/>
                </a:cubicBezTo>
                <a:close/>
                <a:moveTo>
                  <a:pt x="475" y="81"/>
                </a:moveTo>
                <a:cubicBezTo>
                  <a:pt x="476" y="81"/>
                  <a:pt x="475" y="81"/>
                  <a:pt x="475" y="81"/>
                </a:cubicBezTo>
                <a:cubicBezTo>
                  <a:pt x="475" y="81"/>
                  <a:pt x="475" y="81"/>
                  <a:pt x="475" y="81"/>
                </a:cubicBezTo>
                <a:close/>
                <a:moveTo>
                  <a:pt x="478" y="80"/>
                </a:moveTo>
                <a:cubicBezTo>
                  <a:pt x="478" y="80"/>
                  <a:pt x="478" y="79"/>
                  <a:pt x="478" y="79"/>
                </a:cubicBezTo>
                <a:cubicBezTo>
                  <a:pt x="477" y="80"/>
                  <a:pt x="478" y="80"/>
                  <a:pt x="478" y="80"/>
                </a:cubicBezTo>
                <a:close/>
                <a:moveTo>
                  <a:pt x="483" y="79"/>
                </a:moveTo>
                <a:cubicBezTo>
                  <a:pt x="484" y="80"/>
                  <a:pt x="484" y="79"/>
                  <a:pt x="485" y="79"/>
                </a:cubicBezTo>
                <a:cubicBezTo>
                  <a:pt x="485" y="79"/>
                  <a:pt x="484" y="79"/>
                  <a:pt x="484" y="79"/>
                </a:cubicBezTo>
                <a:cubicBezTo>
                  <a:pt x="484" y="79"/>
                  <a:pt x="483" y="79"/>
                  <a:pt x="483" y="79"/>
                </a:cubicBezTo>
                <a:close/>
                <a:moveTo>
                  <a:pt x="488" y="81"/>
                </a:moveTo>
                <a:cubicBezTo>
                  <a:pt x="488" y="81"/>
                  <a:pt x="488" y="80"/>
                  <a:pt x="488" y="80"/>
                </a:cubicBezTo>
                <a:cubicBezTo>
                  <a:pt x="488" y="80"/>
                  <a:pt x="487" y="80"/>
                  <a:pt x="488" y="81"/>
                </a:cubicBezTo>
                <a:close/>
                <a:moveTo>
                  <a:pt x="493" y="79"/>
                </a:moveTo>
                <a:cubicBezTo>
                  <a:pt x="492" y="79"/>
                  <a:pt x="491" y="79"/>
                  <a:pt x="492" y="80"/>
                </a:cubicBezTo>
                <a:cubicBezTo>
                  <a:pt x="492" y="80"/>
                  <a:pt x="493" y="79"/>
                  <a:pt x="493" y="79"/>
                </a:cubicBezTo>
                <a:close/>
                <a:moveTo>
                  <a:pt x="492" y="81"/>
                </a:moveTo>
                <a:cubicBezTo>
                  <a:pt x="492" y="81"/>
                  <a:pt x="493" y="81"/>
                  <a:pt x="493" y="81"/>
                </a:cubicBezTo>
                <a:cubicBezTo>
                  <a:pt x="493" y="80"/>
                  <a:pt x="493" y="80"/>
                  <a:pt x="493" y="80"/>
                </a:cubicBezTo>
                <a:cubicBezTo>
                  <a:pt x="492" y="80"/>
                  <a:pt x="492" y="80"/>
                  <a:pt x="492" y="81"/>
                </a:cubicBezTo>
                <a:close/>
                <a:moveTo>
                  <a:pt x="494" y="81"/>
                </a:moveTo>
                <a:cubicBezTo>
                  <a:pt x="494" y="81"/>
                  <a:pt x="493" y="81"/>
                  <a:pt x="493" y="81"/>
                </a:cubicBezTo>
                <a:cubicBezTo>
                  <a:pt x="494" y="82"/>
                  <a:pt x="494" y="82"/>
                  <a:pt x="494" y="81"/>
                </a:cubicBezTo>
                <a:cubicBezTo>
                  <a:pt x="494" y="81"/>
                  <a:pt x="494" y="80"/>
                  <a:pt x="494" y="81"/>
                </a:cubicBezTo>
                <a:close/>
                <a:moveTo>
                  <a:pt x="498" y="81"/>
                </a:moveTo>
                <a:cubicBezTo>
                  <a:pt x="498" y="81"/>
                  <a:pt x="498" y="81"/>
                  <a:pt x="498" y="81"/>
                </a:cubicBezTo>
                <a:cubicBezTo>
                  <a:pt x="498" y="81"/>
                  <a:pt x="497" y="81"/>
                  <a:pt x="497" y="81"/>
                </a:cubicBezTo>
                <a:cubicBezTo>
                  <a:pt x="497" y="81"/>
                  <a:pt x="498" y="81"/>
                  <a:pt x="498" y="81"/>
                </a:cubicBezTo>
                <a:close/>
                <a:moveTo>
                  <a:pt x="496" y="83"/>
                </a:moveTo>
                <a:cubicBezTo>
                  <a:pt x="496" y="83"/>
                  <a:pt x="496" y="83"/>
                  <a:pt x="495" y="83"/>
                </a:cubicBezTo>
                <a:cubicBezTo>
                  <a:pt x="495" y="83"/>
                  <a:pt x="495" y="83"/>
                  <a:pt x="495" y="83"/>
                </a:cubicBezTo>
                <a:cubicBezTo>
                  <a:pt x="494" y="83"/>
                  <a:pt x="495" y="83"/>
                  <a:pt x="494" y="83"/>
                </a:cubicBezTo>
                <a:cubicBezTo>
                  <a:pt x="494" y="83"/>
                  <a:pt x="494" y="83"/>
                  <a:pt x="494" y="84"/>
                </a:cubicBezTo>
                <a:cubicBezTo>
                  <a:pt x="494" y="84"/>
                  <a:pt x="494" y="84"/>
                  <a:pt x="495" y="84"/>
                </a:cubicBezTo>
                <a:cubicBezTo>
                  <a:pt x="495" y="85"/>
                  <a:pt x="495" y="85"/>
                  <a:pt x="495" y="85"/>
                </a:cubicBezTo>
                <a:cubicBezTo>
                  <a:pt x="496" y="85"/>
                  <a:pt x="496" y="84"/>
                  <a:pt x="496" y="84"/>
                </a:cubicBezTo>
                <a:cubicBezTo>
                  <a:pt x="497" y="84"/>
                  <a:pt x="496" y="83"/>
                  <a:pt x="496" y="83"/>
                </a:cubicBezTo>
                <a:cubicBezTo>
                  <a:pt x="497" y="83"/>
                  <a:pt x="496" y="82"/>
                  <a:pt x="496" y="83"/>
                </a:cubicBezTo>
                <a:close/>
                <a:moveTo>
                  <a:pt x="595" y="43"/>
                </a:moveTo>
                <a:cubicBezTo>
                  <a:pt x="596" y="43"/>
                  <a:pt x="596" y="43"/>
                  <a:pt x="598" y="43"/>
                </a:cubicBezTo>
                <a:cubicBezTo>
                  <a:pt x="599" y="43"/>
                  <a:pt x="602" y="42"/>
                  <a:pt x="602" y="42"/>
                </a:cubicBezTo>
                <a:cubicBezTo>
                  <a:pt x="603" y="42"/>
                  <a:pt x="604" y="40"/>
                  <a:pt x="604" y="40"/>
                </a:cubicBezTo>
                <a:cubicBezTo>
                  <a:pt x="604" y="39"/>
                  <a:pt x="604" y="39"/>
                  <a:pt x="603" y="38"/>
                </a:cubicBezTo>
                <a:cubicBezTo>
                  <a:pt x="603" y="38"/>
                  <a:pt x="602" y="38"/>
                  <a:pt x="602" y="37"/>
                </a:cubicBezTo>
                <a:cubicBezTo>
                  <a:pt x="601" y="37"/>
                  <a:pt x="600" y="38"/>
                  <a:pt x="599" y="38"/>
                </a:cubicBezTo>
                <a:cubicBezTo>
                  <a:pt x="599" y="38"/>
                  <a:pt x="597" y="38"/>
                  <a:pt x="597" y="38"/>
                </a:cubicBezTo>
                <a:cubicBezTo>
                  <a:pt x="597" y="39"/>
                  <a:pt x="596" y="39"/>
                  <a:pt x="596" y="39"/>
                </a:cubicBezTo>
                <a:cubicBezTo>
                  <a:pt x="595" y="39"/>
                  <a:pt x="595" y="39"/>
                  <a:pt x="595" y="39"/>
                </a:cubicBezTo>
                <a:cubicBezTo>
                  <a:pt x="595" y="39"/>
                  <a:pt x="594" y="39"/>
                  <a:pt x="594" y="40"/>
                </a:cubicBezTo>
                <a:cubicBezTo>
                  <a:pt x="593" y="40"/>
                  <a:pt x="594" y="40"/>
                  <a:pt x="593" y="40"/>
                </a:cubicBezTo>
                <a:cubicBezTo>
                  <a:pt x="592" y="40"/>
                  <a:pt x="591" y="40"/>
                  <a:pt x="591" y="40"/>
                </a:cubicBezTo>
                <a:cubicBezTo>
                  <a:pt x="591" y="41"/>
                  <a:pt x="591" y="41"/>
                  <a:pt x="591" y="41"/>
                </a:cubicBezTo>
                <a:cubicBezTo>
                  <a:pt x="592" y="41"/>
                  <a:pt x="592" y="41"/>
                  <a:pt x="592" y="41"/>
                </a:cubicBezTo>
                <a:cubicBezTo>
                  <a:pt x="592" y="41"/>
                  <a:pt x="592" y="41"/>
                  <a:pt x="592" y="42"/>
                </a:cubicBezTo>
                <a:cubicBezTo>
                  <a:pt x="593" y="42"/>
                  <a:pt x="593" y="42"/>
                  <a:pt x="594" y="42"/>
                </a:cubicBezTo>
                <a:cubicBezTo>
                  <a:pt x="595" y="42"/>
                  <a:pt x="595" y="42"/>
                  <a:pt x="595" y="43"/>
                </a:cubicBezTo>
                <a:close/>
                <a:moveTo>
                  <a:pt x="596" y="38"/>
                </a:moveTo>
                <a:cubicBezTo>
                  <a:pt x="597" y="38"/>
                  <a:pt x="597" y="38"/>
                  <a:pt x="596" y="38"/>
                </a:cubicBezTo>
                <a:cubicBezTo>
                  <a:pt x="596" y="37"/>
                  <a:pt x="595" y="37"/>
                  <a:pt x="595" y="38"/>
                </a:cubicBezTo>
                <a:cubicBezTo>
                  <a:pt x="595" y="38"/>
                  <a:pt x="595" y="38"/>
                  <a:pt x="595" y="38"/>
                </a:cubicBezTo>
                <a:cubicBezTo>
                  <a:pt x="595" y="38"/>
                  <a:pt x="596" y="38"/>
                  <a:pt x="596" y="38"/>
                </a:cubicBezTo>
                <a:close/>
                <a:moveTo>
                  <a:pt x="593" y="39"/>
                </a:moveTo>
                <a:cubicBezTo>
                  <a:pt x="593" y="39"/>
                  <a:pt x="594" y="38"/>
                  <a:pt x="594" y="38"/>
                </a:cubicBezTo>
                <a:cubicBezTo>
                  <a:pt x="593" y="38"/>
                  <a:pt x="592" y="38"/>
                  <a:pt x="592" y="38"/>
                </a:cubicBezTo>
                <a:cubicBezTo>
                  <a:pt x="591" y="38"/>
                  <a:pt x="591" y="39"/>
                  <a:pt x="591" y="39"/>
                </a:cubicBezTo>
                <a:cubicBezTo>
                  <a:pt x="592" y="39"/>
                  <a:pt x="592" y="39"/>
                  <a:pt x="593" y="39"/>
                </a:cubicBezTo>
                <a:close/>
                <a:moveTo>
                  <a:pt x="592" y="43"/>
                </a:moveTo>
                <a:cubicBezTo>
                  <a:pt x="591" y="43"/>
                  <a:pt x="590" y="43"/>
                  <a:pt x="591" y="43"/>
                </a:cubicBezTo>
                <a:cubicBezTo>
                  <a:pt x="591" y="44"/>
                  <a:pt x="592" y="44"/>
                  <a:pt x="592" y="44"/>
                </a:cubicBezTo>
                <a:cubicBezTo>
                  <a:pt x="593" y="44"/>
                  <a:pt x="593" y="43"/>
                  <a:pt x="593" y="43"/>
                </a:cubicBezTo>
                <a:cubicBezTo>
                  <a:pt x="593" y="43"/>
                  <a:pt x="592" y="43"/>
                  <a:pt x="592" y="43"/>
                </a:cubicBezTo>
                <a:close/>
                <a:moveTo>
                  <a:pt x="604" y="36"/>
                </a:moveTo>
                <a:cubicBezTo>
                  <a:pt x="603" y="36"/>
                  <a:pt x="603" y="36"/>
                  <a:pt x="603" y="36"/>
                </a:cubicBezTo>
                <a:cubicBezTo>
                  <a:pt x="603" y="37"/>
                  <a:pt x="603" y="37"/>
                  <a:pt x="604" y="37"/>
                </a:cubicBezTo>
                <a:cubicBezTo>
                  <a:pt x="604" y="37"/>
                  <a:pt x="605" y="37"/>
                  <a:pt x="605" y="36"/>
                </a:cubicBezTo>
                <a:cubicBezTo>
                  <a:pt x="605" y="36"/>
                  <a:pt x="605" y="36"/>
                  <a:pt x="604" y="36"/>
                </a:cubicBezTo>
                <a:close/>
                <a:moveTo>
                  <a:pt x="567" y="35"/>
                </a:moveTo>
                <a:cubicBezTo>
                  <a:pt x="568" y="35"/>
                  <a:pt x="567" y="35"/>
                  <a:pt x="567" y="36"/>
                </a:cubicBezTo>
                <a:cubicBezTo>
                  <a:pt x="568" y="36"/>
                  <a:pt x="566" y="36"/>
                  <a:pt x="567" y="36"/>
                </a:cubicBezTo>
                <a:cubicBezTo>
                  <a:pt x="567" y="36"/>
                  <a:pt x="567" y="36"/>
                  <a:pt x="567" y="36"/>
                </a:cubicBezTo>
                <a:cubicBezTo>
                  <a:pt x="568" y="37"/>
                  <a:pt x="569" y="36"/>
                  <a:pt x="569" y="36"/>
                </a:cubicBezTo>
                <a:cubicBezTo>
                  <a:pt x="568" y="37"/>
                  <a:pt x="568" y="37"/>
                  <a:pt x="568" y="37"/>
                </a:cubicBezTo>
                <a:cubicBezTo>
                  <a:pt x="568" y="38"/>
                  <a:pt x="568" y="37"/>
                  <a:pt x="569" y="37"/>
                </a:cubicBezTo>
                <a:cubicBezTo>
                  <a:pt x="569" y="37"/>
                  <a:pt x="569" y="37"/>
                  <a:pt x="570" y="37"/>
                </a:cubicBezTo>
                <a:cubicBezTo>
                  <a:pt x="571" y="37"/>
                  <a:pt x="571" y="37"/>
                  <a:pt x="572" y="37"/>
                </a:cubicBezTo>
                <a:cubicBezTo>
                  <a:pt x="572" y="36"/>
                  <a:pt x="573" y="36"/>
                  <a:pt x="573" y="36"/>
                </a:cubicBezTo>
                <a:cubicBezTo>
                  <a:pt x="572" y="36"/>
                  <a:pt x="572" y="37"/>
                  <a:pt x="572" y="37"/>
                </a:cubicBezTo>
                <a:cubicBezTo>
                  <a:pt x="571" y="37"/>
                  <a:pt x="571" y="37"/>
                  <a:pt x="570" y="38"/>
                </a:cubicBezTo>
                <a:cubicBezTo>
                  <a:pt x="569" y="38"/>
                  <a:pt x="569" y="38"/>
                  <a:pt x="569" y="38"/>
                </a:cubicBezTo>
                <a:cubicBezTo>
                  <a:pt x="569" y="38"/>
                  <a:pt x="570" y="38"/>
                  <a:pt x="571" y="38"/>
                </a:cubicBezTo>
                <a:cubicBezTo>
                  <a:pt x="572" y="38"/>
                  <a:pt x="573" y="38"/>
                  <a:pt x="574" y="38"/>
                </a:cubicBezTo>
                <a:cubicBezTo>
                  <a:pt x="575" y="38"/>
                  <a:pt x="576" y="38"/>
                  <a:pt x="577" y="38"/>
                </a:cubicBezTo>
                <a:cubicBezTo>
                  <a:pt x="578" y="38"/>
                  <a:pt x="577" y="38"/>
                  <a:pt x="578" y="38"/>
                </a:cubicBezTo>
                <a:cubicBezTo>
                  <a:pt x="579" y="38"/>
                  <a:pt x="579" y="37"/>
                  <a:pt x="580" y="37"/>
                </a:cubicBezTo>
                <a:cubicBezTo>
                  <a:pt x="580" y="37"/>
                  <a:pt x="584" y="37"/>
                  <a:pt x="585" y="37"/>
                </a:cubicBezTo>
                <a:cubicBezTo>
                  <a:pt x="585" y="37"/>
                  <a:pt x="584" y="37"/>
                  <a:pt x="583" y="37"/>
                </a:cubicBezTo>
                <a:cubicBezTo>
                  <a:pt x="582" y="37"/>
                  <a:pt x="581" y="37"/>
                  <a:pt x="581" y="38"/>
                </a:cubicBezTo>
                <a:cubicBezTo>
                  <a:pt x="581" y="38"/>
                  <a:pt x="581" y="38"/>
                  <a:pt x="580" y="38"/>
                </a:cubicBezTo>
                <a:cubicBezTo>
                  <a:pt x="579" y="38"/>
                  <a:pt x="579" y="38"/>
                  <a:pt x="579" y="38"/>
                </a:cubicBezTo>
                <a:cubicBezTo>
                  <a:pt x="578" y="38"/>
                  <a:pt x="578" y="38"/>
                  <a:pt x="577" y="38"/>
                </a:cubicBezTo>
                <a:cubicBezTo>
                  <a:pt x="577" y="38"/>
                  <a:pt x="577" y="39"/>
                  <a:pt x="576" y="39"/>
                </a:cubicBezTo>
                <a:cubicBezTo>
                  <a:pt x="576" y="39"/>
                  <a:pt x="576" y="39"/>
                  <a:pt x="576" y="39"/>
                </a:cubicBezTo>
                <a:cubicBezTo>
                  <a:pt x="576" y="40"/>
                  <a:pt x="577" y="39"/>
                  <a:pt x="577" y="39"/>
                </a:cubicBezTo>
                <a:cubicBezTo>
                  <a:pt x="578" y="39"/>
                  <a:pt x="578" y="40"/>
                  <a:pt x="577" y="40"/>
                </a:cubicBezTo>
                <a:cubicBezTo>
                  <a:pt x="577" y="40"/>
                  <a:pt x="576" y="40"/>
                  <a:pt x="575" y="40"/>
                </a:cubicBezTo>
                <a:cubicBezTo>
                  <a:pt x="575" y="40"/>
                  <a:pt x="575" y="41"/>
                  <a:pt x="576" y="41"/>
                </a:cubicBezTo>
                <a:cubicBezTo>
                  <a:pt x="576" y="42"/>
                  <a:pt x="578" y="41"/>
                  <a:pt x="578" y="41"/>
                </a:cubicBezTo>
                <a:cubicBezTo>
                  <a:pt x="579" y="41"/>
                  <a:pt x="579" y="40"/>
                  <a:pt x="580" y="40"/>
                </a:cubicBezTo>
                <a:cubicBezTo>
                  <a:pt x="580" y="40"/>
                  <a:pt x="580" y="40"/>
                  <a:pt x="579" y="41"/>
                </a:cubicBezTo>
                <a:cubicBezTo>
                  <a:pt x="579" y="41"/>
                  <a:pt x="580" y="41"/>
                  <a:pt x="580" y="41"/>
                </a:cubicBezTo>
                <a:cubicBezTo>
                  <a:pt x="581" y="41"/>
                  <a:pt x="581" y="40"/>
                  <a:pt x="581" y="40"/>
                </a:cubicBezTo>
                <a:cubicBezTo>
                  <a:pt x="581" y="40"/>
                  <a:pt x="581" y="41"/>
                  <a:pt x="582" y="41"/>
                </a:cubicBezTo>
                <a:cubicBezTo>
                  <a:pt x="583" y="42"/>
                  <a:pt x="583" y="41"/>
                  <a:pt x="583" y="41"/>
                </a:cubicBezTo>
                <a:cubicBezTo>
                  <a:pt x="584" y="41"/>
                  <a:pt x="584" y="41"/>
                  <a:pt x="585" y="41"/>
                </a:cubicBezTo>
                <a:cubicBezTo>
                  <a:pt x="585" y="41"/>
                  <a:pt x="585" y="40"/>
                  <a:pt x="585" y="40"/>
                </a:cubicBezTo>
                <a:cubicBezTo>
                  <a:pt x="585" y="40"/>
                  <a:pt x="586" y="40"/>
                  <a:pt x="586" y="40"/>
                </a:cubicBezTo>
                <a:cubicBezTo>
                  <a:pt x="586" y="40"/>
                  <a:pt x="586" y="40"/>
                  <a:pt x="586" y="40"/>
                </a:cubicBezTo>
                <a:cubicBezTo>
                  <a:pt x="586" y="41"/>
                  <a:pt x="587" y="41"/>
                  <a:pt x="587" y="40"/>
                </a:cubicBezTo>
                <a:cubicBezTo>
                  <a:pt x="587" y="40"/>
                  <a:pt x="587" y="40"/>
                  <a:pt x="587" y="39"/>
                </a:cubicBezTo>
                <a:cubicBezTo>
                  <a:pt x="586" y="39"/>
                  <a:pt x="587" y="39"/>
                  <a:pt x="587" y="39"/>
                </a:cubicBezTo>
                <a:cubicBezTo>
                  <a:pt x="587" y="39"/>
                  <a:pt x="588" y="38"/>
                  <a:pt x="589" y="38"/>
                </a:cubicBezTo>
                <a:cubicBezTo>
                  <a:pt x="589" y="38"/>
                  <a:pt x="589" y="38"/>
                  <a:pt x="589" y="38"/>
                </a:cubicBezTo>
                <a:cubicBezTo>
                  <a:pt x="590" y="39"/>
                  <a:pt x="590" y="38"/>
                  <a:pt x="590" y="38"/>
                </a:cubicBezTo>
                <a:cubicBezTo>
                  <a:pt x="591" y="38"/>
                  <a:pt x="591" y="38"/>
                  <a:pt x="591" y="38"/>
                </a:cubicBezTo>
                <a:cubicBezTo>
                  <a:pt x="592" y="37"/>
                  <a:pt x="591" y="37"/>
                  <a:pt x="591" y="37"/>
                </a:cubicBezTo>
                <a:cubicBezTo>
                  <a:pt x="590" y="37"/>
                  <a:pt x="590" y="37"/>
                  <a:pt x="590" y="37"/>
                </a:cubicBezTo>
                <a:cubicBezTo>
                  <a:pt x="591" y="37"/>
                  <a:pt x="591" y="37"/>
                  <a:pt x="592" y="37"/>
                </a:cubicBezTo>
                <a:cubicBezTo>
                  <a:pt x="592" y="37"/>
                  <a:pt x="592" y="37"/>
                  <a:pt x="592" y="36"/>
                </a:cubicBezTo>
                <a:cubicBezTo>
                  <a:pt x="592" y="36"/>
                  <a:pt x="592" y="36"/>
                  <a:pt x="593" y="36"/>
                </a:cubicBezTo>
                <a:cubicBezTo>
                  <a:pt x="593" y="35"/>
                  <a:pt x="593" y="35"/>
                  <a:pt x="594" y="35"/>
                </a:cubicBezTo>
                <a:cubicBezTo>
                  <a:pt x="595" y="35"/>
                  <a:pt x="594" y="35"/>
                  <a:pt x="594" y="34"/>
                </a:cubicBezTo>
                <a:cubicBezTo>
                  <a:pt x="594" y="34"/>
                  <a:pt x="594" y="34"/>
                  <a:pt x="595" y="34"/>
                </a:cubicBezTo>
                <a:cubicBezTo>
                  <a:pt x="595" y="33"/>
                  <a:pt x="594" y="33"/>
                  <a:pt x="594" y="32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2"/>
                  <a:pt x="591" y="32"/>
                </a:cubicBezTo>
                <a:cubicBezTo>
                  <a:pt x="591" y="33"/>
                  <a:pt x="591" y="33"/>
                  <a:pt x="590" y="33"/>
                </a:cubicBezTo>
                <a:cubicBezTo>
                  <a:pt x="590" y="33"/>
                  <a:pt x="589" y="33"/>
                  <a:pt x="589" y="33"/>
                </a:cubicBezTo>
                <a:cubicBezTo>
                  <a:pt x="589" y="32"/>
                  <a:pt x="588" y="32"/>
                  <a:pt x="587" y="32"/>
                </a:cubicBezTo>
                <a:cubicBezTo>
                  <a:pt x="587" y="32"/>
                  <a:pt x="586" y="32"/>
                  <a:pt x="587" y="32"/>
                </a:cubicBezTo>
                <a:cubicBezTo>
                  <a:pt x="587" y="32"/>
                  <a:pt x="587" y="32"/>
                  <a:pt x="587" y="31"/>
                </a:cubicBezTo>
                <a:cubicBezTo>
                  <a:pt x="586" y="31"/>
                  <a:pt x="585" y="32"/>
                  <a:pt x="584" y="32"/>
                </a:cubicBezTo>
                <a:cubicBezTo>
                  <a:pt x="583" y="32"/>
                  <a:pt x="582" y="32"/>
                  <a:pt x="581" y="32"/>
                </a:cubicBezTo>
                <a:cubicBezTo>
                  <a:pt x="581" y="32"/>
                  <a:pt x="581" y="33"/>
                  <a:pt x="581" y="33"/>
                </a:cubicBezTo>
                <a:cubicBezTo>
                  <a:pt x="582" y="33"/>
                  <a:pt x="583" y="33"/>
                  <a:pt x="583" y="33"/>
                </a:cubicBezTo>
                <a:cubicBezTo>
                  <a:pt x="584" y="32"/>
                  <a:pt x="583" y="33"/>
                  <a:pt x="583" y="33"/>
                </a:cubicBezTo>
                <a:cubicBezTo>
                  <a:pt x="582" y="33"/>
                  <a:pt x="582" y="34"/>
                  <a:pt x="583" y="34"/>
                </a:cubicBezTo>
                <a:cubicBezTo>
                  <a:pt x="583" y="34"/>
                  <a:pt x="583" y="34"/>
                  <a:pt x="584" y="34"/>
                </a:cubicBezTo>
                <a:cubicBezTo>
                  <a:pt x="584" y="34"/>
                  <a:pt x="585" y="34"/>
                  <a:pt x="584" y="34"/>
                </a:cubicBezTo>
                <a:cubicBezTo>
                  <a:pt x="584" y="34"/>
                  <a:pt x="583" y="34"/>
                  <a:pt x="583" y="34"/>
                </a:cubicBezTo>
                <a:cubicBezTo>
                  <a:pt x="584" y="34"/>
                  <a:pt x="585" y="35"/>
                  <a:pt x="586" y="35"/>
                </a:cubicBezTo>
                <a:cubicBezTo>
                  <a:pt x="586" y="35"/>
                  <a:pt x="585" y="35"/>
                  <a:pt x="584" y="35"/>
                </a:cubicBezTo>
                <a:cubicBezTo>
                  <a:pt x="583" y="35"/>
                  <a:pt x="583" y="35"/>
                  <a:pt x="583" y="35"/>
                </a:cubicBezTo>
                <a:cubicBezTo>
                  <a:pt x="583" y="36"/>
                  <a:pt x="583" y="36"/>
                  <a:pt x="584" y="36"/>
                </a:cubicBezTo>
                <a:cubicBezTo>
                  <a:pt x="585" y="36"/>
                  <a:pt x="585" y="36"/>
                  <a:pt x="585" y="36"/>
                </a:cubicBezTo>
                <a:cubicBezTo>
                  <a:pt x="584" y="36"/>
                  <a:pt x="583" y="36"/>
                  <a:pt x="582" y="36"/>
                </a:cubicBezTo>
                <a:cubicBezTo>
                  <a:pt x="582" y="36"/>
                  <a:pt x="582" y="36"/>
                  <a:pt x="582" y="35"/>
                </a:cubicBezTo>
                <a:cubicBezTo>
                  <a:pt x="582" y="34"/>
                  <a:pt x="581" y="35"/>
                  <a:pt x="581" y="35"/>
                </a:cubicBezTo>
                <a:cubicBezTo>
                  <a:pt x="580" y="34"/>
                  <a:pt x="581" y="34"/>
                  <a:pt x="580" y="33"/>
                </a:cubicBezTo>
                <a:cubicBezTo>
                  <a:pt x="579" y="33"/>
                  <a:pt x="579" y="33"/>
                  <a:pt x="578" y="34"/>
                </a:cubicBezTo>
                <a:cubicBezTo>
                  <a:pt x="577" y="34"/>
                  <a:pt x="576" y="34"/>
                  <a:pt x="576" y="34"/>
                </a:cubicBezTo>
                <a:cubicBezTo>
                  <a:pt x="576" y="35"/>
                  <a:pt x="576" y="34"/>
                  <a:pt x="577" y="34"/>
                </a:cubicBezTo>
                <a:cubicBezTo>
                  <a:pt x="578" y="34"/>
                  <a:pt x="578" y="34"/>
                  <a:pt x="579" y="34"/>
                </a:cubicBezTo>
                <a:cubicBezTo>
                  <a:pt x="579" y="34"/>
                  <a:pt x="578" y="34"/>
                  <a:pt x="578" y="35"/>
                </a:cubicBezTo>
                <a:cubicBezTo>
                  <a:pt x="578" y="35"/>
                  <a:pt x="577" y="35"/>
                  <a:pt x="576" y="35"/>
                </a:cubicBezTo>
                <a:cubicBezTo>
                  <a:pt x="576" y="35"/>
                  <a:pt x="576" y="35"/>
                  <a:pt x="576" y="36"/>
                </a:cubicBezTo>
                <a:cubicBezTo>
                  <a:pt x="576" y="36"/>
                  <a:pt x="577" y="36"/>
                  <a:pt x="577" y="36"/>
                </a:cubicBezTo>
                <a:cubicBezTo>
                  <a:pt x="577" y="35"/>
                  <a:pt x="577" y="36"/>
                  <a:pt x="577" y="36"/>
                </a:cubicBezTo>
                <a:cubicBezTo>
                  <a:pt x="576" y="36"/>
                  <a:pt x="576" y="36"/>
                  <a:pt x="576" y="36"/>
                </a:cubicBezTo>
                <a:cubicBezTo>
                  <a:pt x="577" y="37"/>
                  <a:pt x="577" y="36"/>
                  <a:pt x="577" y="37"/>
                </a:cubicBezTo>
                <a:cubicBezTo>
                  <a:pt x="577" y="37"/>
                  <a:pt x="577" y="37"/>
                  <a:pt x="576" y="37"/>
                </a:cubicBezTo>
                <a:cubicBezTo>
                  <a:pt x="576" y="37"/>
                  <a:pt x="576" y="37"/>
                  <a:pt x="575" y="36"/>
                </a:cubicBezTo>
                <a:cubicBezTo>
                  <a:pt x="575" y="36"/>
                  <a:pt x="574" y="36"/>
                  <a:pt x="574" y="36"/>
                </a:cubicBezTo>
                <a:cubicBezTo>
                  <a:pt x="574" y="36"/>
                  <a:pt x="574" y="36"/>
                  <a:pt x="574" y="36"/>
                </a:cubicBezTo>
                <a:cubicBezTo>
                  <a:pt x="575" y="36"/>
                  <a:pt x="575" y="36"/>
                  <a:pt x="574" y="36"/>
                </a:cubicBezTo>
                <a:cubicBezTo>
                  <a:pt x="573" y="36"/>
                  <a:pt x="571" y="36"/>
                  <a:pt x="571" y="36"/>
                </a:cubicBezTo>
                <a:cubicBezTo>
                  <a:pt x="571" y="36"/>
                  <a:pt x="572" y="36"/>
                  <a:pt x="572" y="36"/>
                </a:cubicBezTo>
                <a:cubicBezTo>
                  <a:pt x="573" y="36"/>
                  <a:pt x="573" y="36"/>
                  <a:pt x="574" y="35"/>
                </a:cubicBezTo>
                <a:cubicBezTo>
                  <a:pt x="574" y="35"/>
                  <a:pt x="573" y="35"/>
                  <a:pt x="572" y="35"/>
                </a:cubicBezTo>
                <a:cubicBezTo>
                  <a:pt x="572" y="35"/>
                  <a:pt x="573" y="35"/>
                  <a:pt x="573" y="35"/>
                </a:cubicBezTo>
                <a:cubicBezTo>
                  <a:pt x="573" y="35"/>
                  <a:pt x="574" y="35"/>
                  <a:pt x="574" y="34"/>
                </a:cubicBezTo>
                <a:cubicBezTo>
                  <a:pt x="574" y="34"/>
                  <a:pt x="575" y="34"/>
                  <a:pt x="574" y="34"/>
                </a:cubicBezTo>
                <a:cubicBezTo>
                  <a:pt x="573" y="34"/>
                  <a:pt x="571" y="34"/>
                  <a:pt x="571" y="34"/>
                </a:cubicBezTo>
                <a:cubicBezTo>
                  <a:pt x="572" y="34"/>
                  <a:pt x="573" y="34"/>
                  <a:pt x="573" y="34"/>
                </a:cubicBezTo>
                <a:cubicBezTo>
                  <a:pt x="574" y="34"/>
                  <a:pt x="574" y="33"/>
                  <a:pt x="574" y="33"/>
                </a:cubicBezTo>
                <a:cubicBezTo>
                  <a:pt x="573" y="33"/>
                  <a:pt x="573" y="33"/>
                  <a:pt x="572" y="33"/>
                </a:cubicBezTo>
                <a:cubicBezTo>
                  <a:pt x="571" y="33"/>
                  <a:pt x="571" y="32"/>
                  <a:pt x="571" y="32"/>
                </a:cubicBezTo>
                <a:cubicBezTo>
                  <a:pt x="570" y="32"/>
                  <a:pt x="569" y="32"/>
                  <a:pt x="568" y="32"/>
                </a:cubicBezTo>
                <a:cubicBezTo>
                  <a:pt x="568" y="33"/>
                  <a:pt x="568" y="33"/>
                  <a:pt x="568" y="34"/>
                </a:cubicBezTo>
                <a:cubicBezTo>
                  <a:pt x="567" y="34"/>
                  <a:pt x="567" y="34"/>
                  <a:pt x="568" y="34"/>
                </a:cubicBezTo>
                <a:cubicBezTo>
                  <a:pt x="568" y="34"/>
                  <a:pt x="569" y="34"/>
                  <a:pt x="569" y="34"/>
                </a:cubicBezTo>
                <a:cubicBezTo>
                  <a:pt x="569" y="34"/>
                  <a:pt x="570" y="34"/>
                  <a:pt x="570" y="34"/>
                </a:cubicBezTo>
                <a:cubicBezTo>
                  <a:pt x="570" y="34"/>
                  <a:pt x="571" y="34"/>
                  <a:pt x="570" y="34"/>
                </a:cubicBezTo>
                <a:cubicBezTo>
                  <a:pt x="570" y="34"/>
                  <a:pt x="570" y="34"/>
                  <a:pt x="570" y="34"/>
                </a:cubicBezTo>
                <a:cubicBezTo>
                  <a:pt x="570" y="34"/>
                  <a:pt x="569" y="34"/>
                  <a:pt x="569" y="34"/>
                </a:cubicBezTo>
                <a:cubicBezTo>
                  <a:pt x="569" y="34"/>
                  <a:pt x="568" y="34"/>
                  <a:pt x="568" y="34"/>
                </a:cubicBezTo>
                <a:cubicBezTo>
                  <a:pt x="567" y="34"/>
                  <a:pt x="567" y="34"/>
                  <a:pt x="566" y="35"/>
                </a:cubicBezTo>
                <a:cubicBezTo>
                  <a:pt x="566" y="35"/>
                  <a:pt x="565" y="35"/>
                  <a:pt x="565" y="35"/>
                </a:cubicBezTo>
                <a:cubicBezTo>
                  <a:pt x="566" y="35"/>
                  <a:pt x="566" y="35"/>
                  <a:pt x="567" y="35"/>
                </a:cubicBezTo>
                <a:close/>
                <a:moveTo>
                  <a:pt x="570" y="35"/>
                </a:moveTo>
                <a:cubicBezTo>
                  <a:pt x="570" y="35"/>
                  <a:pt x="571" y="35"/>
                  <a:pt x="571" y="35"/>
                </a:cubicBezTo>
                <a:cubicBezTo>
                  <a:pt x="571" y="35"/>
                  <a:pt x="572" y="35"/>
                  <a:pt x="572" y="35"/>
                </a:cubicBezTo>
                <a:cubicBezTo>
                  <a:pt x="571" y="35"/>
                  <a:pt x="569" y="35"/>
                  <a:pt x="570" y="35"/>
                </a:cubicBezTo>
                <a:close/>
                <a:moveTo>
                  <a:pt x="602" y="31"/>
                </a:moveTo>
                <a:cubicBezTo>
                  <a:pt x="603" y="31"/>
                  <a:pt x="603" y="32"/>
                  <a:pt x="602" y="32"/>
                </a:cubicBezTo>
                <a:cubicBezTo>
                  <a:pt x="602" y="32"/>
                  <a:pt x="602" y="32"/>
                  <a:pt x="601" y="32"/>
                </a:cubicBezTo>
                <a:cubicBezTo>
                  <a:pt x="601" y="31"/>
                  <a:pt x="601" y="31"/>
                  <a:pt x="601" y="31"/>
                </a:cubicBezTo>
                <a:cubicBezTo>
                  <a:pt x="601" y="32"/>
                  <a:pt x="600" y="32"/>
                  <a:pt x="601" y="32"/>
                </a:cubicBezTo>
                <a:cubicBezTo>
                  <a:pt x="601" y="32"/>
                  <a:pt x="602" y="32"/>
                  <a:pt x="602" y="32"/>
                </a:cubicBezTo>
                <a:cubicBezTo>
                  <a:pt x="602" y="32"/>
                  <a:pt x="603" y="32"/>
                  <a:pt x="603" y="33"/>
                </a:cubicBezTo>
                <a:cubicBezTo>
                  <a:pt x="603" y="33"/>
                  <a:pt x="605" y="32"/>
                  <a:pt x="604" y="32"/>
                </a:cubicBezTo>
                <a:cubicBezTo>
                  <a:pt x="604" y="33"/>
                  <a:pt x="603" y="33"/>
                  <a:pt x="603" y="33"/>
                </a:cubicBezTo>
                <a:cubicBezTo>
                  <a:pt x="602" y="33"/>
                  <a:pt x="602" y="33"/>
                  <a:pt x="602" y="33"/>
                </a:cubicBezTo>
                <a:cubicBezTo>
                  <a:pt x="602" y="34"/>
                  <a:pt x="603" y="34"/>
                  <a:pt x="604" y="34"/>
                </a:cubicBezTo>
                <a:cubicBezTo>
                  <a:pt x="604" y="34"/>
                  <a:pt x="605" y="34"/>
                  <a:pt x="604" y="34"/>
                </a:cubicBezTo>
                <a:cubicBezTo>
                  <a:pt x="604" y="34"/>
                  <a:pt x="604" y="34"/>
                  <a:pt x="603" y="34"/>
                </a:cubicBezTo>
                <a:cubicBezTo>
                  <a:pt x="603" y="34"/>
                  <a:pt x="602" y="35"/>
                  <a:pt x="603" y="35"/>
                </a:cubicBezTo>
                <a:cubicBezTo>
                  <a:pt x="603" y="35"/>
                  <a:pt x="604" y="35"/>
                  <a:pt x="604" y="35"/>
                </a:cubicBezTo>
                <a:cubicBezTo>
                  <a:pt x="603" y="35"/>
                  <a:pt x="604" y="35"/>
                  <a:pt x="604" y="35"/>
                </a:cubicBezTo>
                <a:cubicBezTo>
                  <a:pt x="604" y="35"/>
                  <a:pt x="605" y="35"/>
                  <a:pt x="605" y="35"/>
                </a:cubicBezTo>
                <a:cubicBezTo>
                  <a:pt x="604" y="35"/>
                  <a:pt x="604" y="35"/>
                  <a:pt x="604" y="35"/>
                </a:cubicBezTo>
                <a:cubicBezTo>
                  <a:pt x="605" y="34"/>
                  <a:pt x="606" y="34"/>
                  <a:pt x="606" y="34"/>
                </a:cubicBezTo>
                <a:cubicBezTo>
                  <a:pt x="607" y="34"/>
                  <a:pt x="607" y="35"/>
                  <a:pt x="608" y="35"/>
                </a:cubicBezTo>
                <a:cubicBezTo>
                  <a:pt x="610" y="35"/>
                  <a:pt x="610" y="35"/>
                  <a:pt x="610" y="34"/>
                </a:cubicBezTo>
                <a:cubicBezTo>
                  <a:pt x="611" y="34"/>
                  <a:pt x="611" y="34"/>
                  <a:pt x="612" y="34"/>
                </a:cubicBezTo>
                <a:cubicBezTo>
                  <a:pt x="612" y="34"/>
                  <a:pt x="613" y="34"/>
                  <a:pt x="613" y="34"/>
                </a:cubicBezTo>
                <a:cubicBezTo>
                  <a:pt x="613" y="34"/>
                  <a:pt x="614" y="34"/>
                  <a:pt x="614" y="35"/>
                </a:cubicBezTo>
                <a:cubicBezTo>
                  <a:pt x="613" y="35"/>
                  <a:pt x="613" y="35"/>
                  <a:pt x="613" y="36"/>
                </a:cubicBezTo>
                <a:cubicBezTo>
                  <a:pt x="613" y="36"/>
                  <a:pt x="613" y="36"/>
                  <a:pt x="614" y="36"/>
                </a:cubicBezTo>
                <a:cubicBezTo>
                  <a:pt x="614" y="36"/>
                  <a:pt x="614" y="36"/>
                  <a:pt x="614" y="37"/>
                </a:cubicBezTo>
                <a:cubicBezTo>
                  <a:pt x="613" y="37"/>
                  <a:pt x="613" y="37"/>
                  <a:pt x="613" y="37"/>
                </a:cubicBezTo>
                <a:cubicBezTo>
                  <a:pt x="613" y="38"/>
                  <a:pt x="613" y="37"/>
                  <a:pt x="612" y="38"/>
                </a:cubicBezTo>
                <a:cubicBezTo>
                  <a:pt x="612" y="38"/>
                  <a:pt x="611" y="38"/>
                  <a:pt x="610" y="38"/>
                </a:cubicBezTo>
                <a:cubicBezTo>
                  <a:pt x="609" y="39"/>
                  <a:pt x="609" y="39"/>
                  <a:pt x="609" y="39"/>
                </a:cubicBezTo>
                <a:cubicBezTo>
                  <a:pt x="608" y="40"/>
                  <a:pt x="608" y="40"/>
                  <a:pt x="609" y="40"/>
                </a:cubicBezTo>
                <a:cubicBezTo>
                  <a:pt x="610" y="40"/>
                  <a:pt x="610" y="40"/>
                  <a:pt x="610" y="40"/>
                </a:cubicBezTo>
                <a:cubicBezTo>
                  <a:pt x="609" y="40"/>
                  <a:pt x="609" y="41"/>
                  <a:pt x="609" y="41"/>
                </a:cubicBezTo>
                <a:cubicBezTo>
                  <a:pt x="608" y="41"/>
                  <a:pt x="608" y="41"/>
                  <a:pt x="608" y="41"/>
                </a:cubicBezTo>
                <a:cubicBezTo>
                  <a:pt x="608" y="42"/>
                  <a:pt x="608" y="42"/>
                  <a:pt x="608" y="42"/>
                </a:cubicBezTo>
                <a:cubicBezTo>
                  <a:pt x="608" y="43"/>
                  <a:pt x="608" y="43"/>
                  <a:pt x="609" y="43"/>
                </a:cubicBezTo>
                <a:cubicBezTo>
                  <a:pt x="609" y="43"/>
                  <a:pt x="610" y="43"/>
                  <a:pt x="610" y="43"/>
                </a:cubicBezTo>
                <a:cubicBezTo>
                  <a:pt x="611" y="43"/>
                  <a:pt x="611" y="42"/>
                  <a:pt x="611" y="42"/>
                </a:cubicBezTo>
                <a:cubicBezTo>
                  <a:pt x="612" y="42"/>
                  <a:pt x="614" y="41"/>
                  <a:pt x="613" y="42"/>
                </a:cubicBezTo>
                <a:cubicBezTo>
                  <a:pt x="613" y="42"/>
                  <a:pt x="612" y="42"/>
                  <a:pt x="612" y="43"/>
                </a:cubicBezTo>
                <a:cubicBezTo>
                  <a:pt x="612" y="43"/>
                  <a:pt x="613" y="43"/>
                  <a:pt x="614" y="43"/>
                </a:cubicBezTo>
                <a:cubicBezTo>
                  <a:pt x="614" y="43"/>
                  <a:pt x="614" y="43"/>
                  <a:pt x="615" y="43"/>
                </a:cubicBezTo>
                <a:cubicBezTo>
                  <a:pt x="615" y="44"/>
                  <a:pt x="617" y="43"/>
                  <a:pt x="618" y="43"/>
                </a:cubicBezTo>
                <a:cubicBezTo>
                  <a:pt x="618" y="43"/>
                  <a:pt x="619" y="43"/>
                  <a:pt x="619" y="43"/>
                </a:cubicBezTo>
                <a:cubicBezTo>
                  <a:pt x="620" y="43"/>
                  <a:pt x="621" y="42"/>
                  <a:pt x="621" y="42"/>
                </a:cubicBezTo>
                <a:cubicBezTo>
                  <a:pt x="620" y="43"/>
                  <a:pt x="621" y="43"/>
                  <a:pt x="621" y="43"/>
                </a:cubicBezTo>
                <a:cubicBezTo>
                  <a:pt x="621" y="42"/>
                  <a:pt x="622" y="42"/>
                  <a:pt x="623" y="42"/>
                </a:cubicBezTo>
                <a:cubicBezTo>
                  <a:pt x="623" y="42"/>
                  <a:pt x="623" y="42"/>
                  <a:pt x="623" y="42"/>
                </a:cubicBezTo>
                <a:cubicBezTo>
                  <a:pt x="622" y="43"/>
                  <a:pt x="622" y="43"/>
                  <a:pt x="622" y="43"/>
                </a:cubicBezTo>
                <a:cubicBezTo>
                  <a:pt x="621" y="43"/>
                  <a:pt x="620" y="43"/>
                  <a:pt x="621" y="44"/>
                </a:cubicBezTo>
                <a:cubicBezTo>
                  <a:pt x="621" y="44"/>
                  <a:pt x="623" y="44"/>
                  <a:pt x="623" y="44"/>
                </a:cubicBezTo>
                <a:cubicBezTo>
                  <a:pt x="624" y="44"/>
                  <a:pt x="624" y="43"/>
                  <a:pt x="624" y="44"/>
                </a:cubicBezTo>
                <a:cubicBezTo>
                  <a:pt x="624" y="44"/>
                  <a:pt x="625" y="44"/>
                  <a:pt x="625" y="44"/>
                </a:cubicBezTo>
                <a:cubicBezTo>
                  <a:pt x="626" y="44"/>
                  <a:pt x="626" y="43"/>
                  <a:pt x="626" y="44"/>
                </a:cubicBezTo>
                <a:cubicBezTo>
                  <a:pt x="626" y="44"/>
                  <a:pt x="627" y="44"/>
                  <a:pt x="627" y="44"/>
                </a:cubicBezTo>
                <a:cubicBezTo>
                  <a:pt x="627" y="44"/>
                  <a:pt x="627" y="44"/>
                  <a:pt x="627" y="44"/>
                </a:cubicBezTo>
                <a:cubicBezTo>
                  <a:pt x="627" y="44"/>
                  <a:pt x="628" y="44"/>
                  <a:pt x="628" y="44"/>
                </a:cubicBezTo>
                <a:cubicBezTo>
                  <a:pt x="628" y="44"/>
                  <a:pt x="628" y="43"/>
                  <a:pt x="629" y="44"/>
                </a:cubicBezTo>
                <a:cubicBezTo>
                  <a:pt x="629" y="44"/>
                  <a:pt x="629" y="44"/>
                  <a:pt x="630" y="44"/>
                </a:cubicBezTo>
                <a:cubicBezTo>
                  <a:pt x="630" y="44"/>
                  <a:pt x="631" y="43"/>
                  <a:pt x="631" y="43"/>
                </a:cubicBezTo>
                <a:cubicBezTo>
                  <a:pt x="631" y="44"/>
                  <a:pt x="631" y="44"/>
                  <a:pt x="631" y="44"/>
                </a:cubicBezTo>
                <a:cubicBezTo>
                  <a:pt x="632" y="44"/>
                  <a:pt x="633" y="44"/>
                  <a:pt x="633" y="44"/>
                </a:cubicBezTo>
                <a:cubicBezTo>
                  <a:pt x="633" y="43"/>
                  <a:pt x="634" y="43"/>
                  <a:pt x="634" y="43"/>
                </a:cubicBezTo>
                <a:cubicBezTo>
                  <a:pt x="634" y="43"/>
                  <a:pt x="634" y="44"/>
                  <a:pt x="634" y="44"/>
                </a:cubicBezTo>
                <a:cubicBezTo>
                  <a:pt x="634" y="44"/>
                  <a:pt x="636" y="43"/>
                  <a:pt x="636" y="43"/>
                </a:cubicBezTo>
                <a:cubicBezTo>
                  <a:pt x="636" y="44"/>
                  <a:pt x="637" y="44"/>
                  <a:pt x="638" y="44"/>
                </a:cubicBezTo>
                <a:cubicBezTo>
                  <a:pt x="638" y="44"/>
                  <a:pt x="640" y="43"/>
                  <a:pt x="641" y="43"/>
                </a:cubicBezTo>
                <a:cubicBezTo>
                  <a:pt x="642" y="43"/>
                  <a:pt x="643" y="43"/>
                  <a:pt x="643" y="43"/>
                </a:cubicBezTo>
                <a:cubicBezTo>
                  <a:pt x="643" y="43"/>
                  <a:pt x="643" y="42"/>
                  <a:pt x="643" y="42"/>
                </a:cubicBezTo>
                <a:cubicBezTo>
                  <a:pt x="644" y="42"/>
                  <a:pt x="645" y="42"/>
                  <a:pt x="644" y="42"/>
                </a:cubicBezTo>
                <a:cubicBezTo>
                  <a:pt x="644" y="43"/>
                  <a:pt x="644" y="43"/>
                  <a:pt x="644" y="43"/>
                </a:cubicBezTo>
                <a:cubicBezTo>
                  <a:pt x="644" y="44"/>
                  <a:pt x="645" y="44"/>
                  <a:pt x="645" y="44"/>
                </a:cubicBezTo>
                <a:cubicBezTo>
                  <a:pt x="645" y="44"/>
                  <a:pt x="647" y="44"/>
                  <a:pt x="647" y="44"/>
                </a:cubicBezTo>
                <a:cubicBezTo>
                  <a:pt x="648" y="44"/>
                  <a:pt x="649" y="44"/>
                  <a:pt x="650" y="44"/>
                </a:cubicBezTo>
                <a:cubicBezTo>
                  <a:pt x="650" y="44"/>
                  <a:pt x="652" y="43"/>
                  <a:pt x="653" y="43"/>
                </a:cubicBezTo>
                <a:cubicBezTo>
                  <a:pt x="654" y="44"/>
                  <a:pt x="656" y="43"/>
                  <a:pt x="656" y="43"/>
                </a:cubicBezTo>
                <a:cubicBezTo>
                  <a:pt x="656" y="43"/>
                  <a:pt x="657" y="42"/>
                  <a:pt x="657" y="42"/>
                </a:cubicBezTo>
                <a:cubicBezTo>
                  <a:pt x="656" y="42"/>
                  <a:pt x="656" y="41"/>
                  <a:pt x="657" y="41"/>
                </a:cubicBezTo>
                <a:cubicBezTo>
                  <a:pt x="658" y="41"/>
                  <a:pt x="657" y="41"/>
                  <a:pt x="657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42"/>
                  <a:pt x="658" y="42"/>
                  <a:pt x="659" y="42"/>
                </a:cubicBezTo>
                <a:cubicBezTo>
                  <a:pt x="659" y="42"/>
                  <a:pt x="661" y="42"/>
                  <a:pt x="661" y="41"/>
                </a:cubicBezTo>
                <a:cubicBezTo>
                  <a:pt x="661" y="41"/>
                  <a:pt x="661" y="41"/>
                  <a:pt x="660" y="41"/>
                </a:cubicBezTo>
                <a:cubicBezTo>
                  <a:pt x="659" y="41"/>
                  <a:pt x="659" y="41"/>
                  <a:pt x="658" y="41"/>
                </a:cubicBezTo>
                <a:cubicBezTo>
                  <a:pt x="658" y="41"/>
                  <a:pt x="657" y="41"/>
                  <a:pt x="658" y="41"/>
                </a:cubicBezTo>
                <a:cubicBezTo>
                  <a:pt x="658" y="41"/>
                  <a:pt x="658" y="40"/>
                  <a:pt x="659" y="40"/>
                </a:cubicBezTo>
                <a:cubicBezTo>
                  <a:pt x="659" y="41"/>
                  <a:pt x="660" y="40"/>
                  <a:pt x="660" y="40"/>
                </a:cubicBezTo>
                <a:cubicBezTo>
                  <a:pt x="661" y="40"/>
                  <a:pt x="662" y="40"/>
                  <a:pt x="662" y="39"/>
                </a:cubicBezTo>
                <a:cubicBezTo>
                  <a:pt x="663" y="39"/>
                  <a:pt x="663" y="38"/>
                  <a:pt x="662" y="38"/>
                </a:cubicBezTo>
                <a:cubicBezTo>
                  <a:pt x="661" y="38"/>
                  <a:pt x="661" y="39"/>
                  <a:pt x="660" y="38"/>
                </a:cubicBezTo>
                <a:cubicBezTo>
                  <a:pt x="660" y="38"/>
                  <a:pt x="661" y="39"/>
                  <a:pt x="661" y="38"/>
                </a:cubicBezTo>
                <a:cubicBezTo>
                  <a:pt x="662" y="38"/>
                  <a:pt x="662" y="38"/>
                  <a:pt x="660" y="38"/>
                </a:cubicBezTo>
                <a:cubicBezTo>
                  <a:pt x="659" y="38"/>
                  <a:pt x="659" y="38"/>
                  <a:pt x="658" y="38"/>
                </a:cubicBezTo>
                <a:cubicBezTo>
                  <a:pt x="658" y="38"/>
                  <a:pt x="657" y="38"/>
                  <a:pt x="657" y="37"/>
                </a:cubicBezTo>
                <a:cubicBezTo>
                  <a:pt x="657" y="37"/>
                  <a:pt x="658" y="37"/>
                  <a:pt x="657" y="37"/>
                </a:cubicBezTo>
                <a:cubicBezTo>
                  <a:pt x="656" y="37"/>
                  <a:pt x="655" y="37"/>
                  <a:pt x="655" y="37"/>
                </a:cubicBezTo>
                <a:cubicBezTo>
                  <a:pt x="655" y="37"/>
                  <a:pt x="655" y="36"/>
                  <a:pt x="654" y="36"/>
                </a:cubicBezTo>
                <a:cubicBezTo>
                  <a:pt x="653" y="36"/>
                  <a:pt x="652" y="37"/>
                  <a:pt x="651" y="37"/>
                </a:cubicBezTo>
                <a:cubicBezTo>
                  <a:pt x="651" y="37"/>
                  <a:pt x="650" y="37"/>
                  <a:pt x="649" y="37"/>
                </a:cubicBezTo>
                <a:cubicBezTo>
                  <a:pt x="649" y="37"/>
                  <a:pt x="648" y="36"/>
                  <a:pt x="648" y="37"/>
                </a:cubicBezTo>
                <a:cubicBezTo>
                  <a:pt x="647" y="37"/>
                  <a:pt x="647" y="37"/>
                  <a:pt x="646" y="37"/>
                </a:cubicBezTo>
                <a:cubicBezTo>
                  <a:pt x="646" y="37"/>
                  <a:pt x="645" y="37"/>
                  <a:pt x="644" y="37"/>
                </a:cubicBezTo>
                <a:cubicBezTo>
                  <a:pt x="644" y="37"/>
                  <a:pt x="643" y="37"/>
                  <a:pt x="643" y="37"/>
                </a:cubicBezTo>
                <a:cubicBezTo>
                  <a:pt x="643" y="37"/>
                  <a:pt x="643" y="38"/>
                  <a:pt x="642" y="38"/>
                </a:cubicBezTo>
                <a:cubicBezTo>
                  <a:pt x="642" y="37"/>
                  <a:pt x="641" y="38"/>
                  <a:pt x="641" y="38"/>
                </a:cubicBezTo>
                <a:cubicBezTo>
                  <a:pt x="641" y="38"/>
                  <a:pt x="639" y="38"/>
                  <a:pt x="639" y="38"/>
                </a:cubicBezTo>
                <a:cubicBezTo>
                  <a:pt x="639" y="38"/>
                  <a:pt x="639" y="38"/>
                  <a:pt x="639" y="38"/>
                </a:cubicBezTo>
                <a:cubicBezTo>
                  <a:pt x="639" y="38"/>
                  <a:pt x="638" y="38"/>
                  <a:pt x="637" y="38"/>
                </a:cubicBezTo>
                <a:cubicBezTo>
                  <a:pt x="637" y="38"/>
                  <a:pt x="637" y="38"/>
                  <a:pt x="637" y="38"/>
                </a:cubicBezTo>
                <a:cubicBezTo>
                  <a:pt x="638" y="39"/>
                  <a:pt x="638" y="39"/>
                  <a:pt x="638" y="39"/>
                </a:cubicBezTo>
                <a:cubicBezTo>
                  <a:pt x="637" y="39"/>
                  <a:pt x="636" y="39"/>
                  <a:pt x="635" y="39"/>
                </a:cubicBezTo>
                <a:cubicBezTo>
                  <a:pt x="635" y="39"/>
                  <a:pt x="634" y="39"/>
                  <a:pt x="634" y="39"/>
                </a:cubicBezTo>
                <a:cubicBezTo>
                  <a:pt x="634" y="39"/>
                  <a:pt x="634" y="38"/>
                  <a:pt x="634" y="38"/>
                </a:cubicBezTo>
                <a:cubicBezTo>
                  <a:pt x="633" y="39"/>
                  <a:pt x="633" y="39"/>
                  <a:pt x="633" y="38"/>
                </a:cubicBezTo>
                <a:cubicBezTo>
                  <a:pt x="633" y="38"/>
                  <a:pt x="633" y="38"/>
                  <a:pt x="632" y="38"/>
                </a:cubicBezTo>
                <a:cubicBezTo>
                  <a:pt x="632" y="38"/>
                  <a:pt x="631" y="38"/>
                  <a:pt x="631" y="38"/>
                </a:cubicBezTo>
                <a:cubicBezTo>
                  <a:pt x="631" y="38"/>
                  <a:pt x="630" y="39"/>
                  <a:pt x="630" y="38"/>
                </a:cubicBezTo>
                <a:cubicBezTo>
                  <a:pt x="630" y="38"/>
                  <a:pt x="630" y="38"/>
                  <a:pt x="630" y="38"/>
                </a:cubicBezTo>
                <a:cubicBezTo>
                  <a:pt x="630" y="38"/>
                  <a:pt x="629" y="38"/>
                  <a:pt x="628" y="38"/>
                </a:cubicBezTo>
                <a:cubicBezTo>
                  <a:pt x="628" y="38"/>
                  <a:pt x="627" y="38"/>
                  <a:pt x="627" y="38"/>
                </a:cubicBezTo>
                <a:cubicBezTo>
                  <a:pt x="628" y="38"/>
                  <a:pt x="627" y="38"/>
                  <a:pt x="627" y="38"/>
                </a:cubicBezTo>
                <a:cubicBezTo>
                  <a:pt x="627" y="37"/>
                  <a:pt x="627" y="37"/>
                  <a:pt x="626" y="38"/>
                </a:cubicBezTo>
                <a:cubicBezTo>
                  <a:pt x="626" y="38"/>
                  <a:pt x="625" y="38"/>
                  <a:pt x="625" y="38"/>
                </a:cubicBezTo>
                <a:cubicBezTo>
                  <a:pt x="625" y="38"/>
                  <a:pt x="625" y="38"/>
                  <a:pt x="625" y="38"/>
                </a:cubicBezTo>
                <a:cubicBezTo>
                  <a:pt x="625" y="38"/>
                  <a:pt x="625" y="39"/>
                  <a:pt x="624" y="39"/>
                </a:cubicBezTo>
                <a:cubicBezTo>
                  <a:pt x="624" y="38"/>
                  <a:pt x="624" y="38"/>
                  <a:pt x="624" y="38"/>
                </a:cubicBezTo>
                <a:cubicBezTo>
                  <a:pt x="624" y="38"/>
                  <a:pt x="623" y="38"/>
                  <a:pt x="623" y="38"/>
                </a:cubicBezTo>
                <a:cubicBezTo>
                  <a:pt x="623" y="38"/>
                  <a:pt x="623" y="38"/>
                  <a:pt x="624" y="38"/>
                </a:cubicBezTo>
                <a:cubicBezTo>
                  <a:pt x="625" y="38"/>
                  <a:pt x="625" y="38"/>
                  <a:pt x="625" y="37"/>
                </a:cubicBezTo>
                <a:cubicBezTo>
                  <a:pt x="625" y="37"/>
                  <a:pt x="625" y="36"/>
                  <a:pt x="625" y="36"/>
                </a:cubicBezTo>
                <a:cubicBezTo>
                  <a:pt x="624" y="37"/>
                  <a:pt x="624" y="37"/>
                  <a:pt x="624" y="36"/>
                </a:cubicBezTo>
                <a:cubicBezTo>
                  <a:pt x="624" y="36"/>
                  <a:pt x="624" y="36"/>
                  <a:pt x="623" y="36"/>
                </a:cubicBezTo>
                <a:cubicBezTo>
                  <a:pt x="623" y="36"/>
                  <a:pt x="622" y="36"/>
                  <a:pt x="622" y="36"/>
                </a:cubicBezTo>
                <a:cubicBezTo>
                  <a:pt x="621" y="36"/>
                  <a:pt x="621" y="36"/>
                  <a:pt x="621" y="36"/>
                </a:cubicBezTo>
                <a:cubicBezTo>
                  <a:pt x="620" y="36"/>
                  <a:pt x="619" y="36"/>
                  <a:pt x="619" y="36"/>
                </a:cubicBezTo>
                <a:cubicBezTo>
                  <a:pt x="619" y="36"/>
                  <a:pt x="618" y="36"/>
                  <a:pt x="618" y="36"/>
                </a:cubicBezTo>
                <a:cubicBezTo>
                  <a:pt x="619" y="36"/>
                  <a:pt x="620" y="36"/>
                  <a:pt x="621" y="35"/>
                </a:cubicBezTo>
                <a:cubicBezTo>
                  <a:pt x="621" y="35"/>
                  <a:pt x="621" y="35"/>
                  <a:pt x="621" y="35"/>
                </a:cubicBezTo>
                <a:cubicBezTo>
                  <a:pt x="620" y="35"/>
                  <a:pt x="619" y="35"/>
                  <a:pt x="619" y="35"/>
                </a:cubicBezTo>
                <a:cubicBezTo>
                  <a:pt x="619" y="34"/>
                  <a:pt x="619" y="34"/>
                  <a:pt x="620" y="35"/>
                </a:cubicBezTo>
                <a:cubicBezTo>
                  <a:pt x="621" y="35"/>
                  <a:pt x="621" y="35"/>
                  <a:pt x="622" y="35"/>
                </a:cubicBezTo>
                <a:cubicBezTo>
                  <a:pt x="623" y="35"/>
                  <a:pt x="625" y="35"/>
                  <a:pt x="626" y="35"/>
                </a:cubicBezTo>
                <a:cubicBezTo>
                  <a:pt x="627" y="35"/>
                  <a:pt x="628" y="35"/>
                  <a:pt x="628" y="35"/>
                </a:cubicBezTo>
                <a:cubicBezTo>
                  <a:pt x="628" y="34"/>
                  <a:pt x="627" y="34"/>
                  <a:pt x="627" y="34"/>
                </a:cubicBezTo>
                <a:cubicBezTo>
                  <a:pt x="626" y="34"/>
                  <a:pt x="625" y="34"/>
                  <a:pt x="625" y="34"/>
                </a:cubicBezTo>
                <a:cubicBezTo>
                  <a:pt x="625" y="34"/>
                  <a:pt x="623" y="33"/>
                  <a:pt x="623" y="34"/>
                </a:cubicBezTo>
                <a:cubicBezTo>
                  <a:pt x="622" y="34"/>
                  <a:pt x="621" y="33"/>
                  <a:pt x="622" y="33"/>
                </a:cubicBezTo>
                <a:cubicBezTo>
                  <a:pt x="623" y="33"/>
                  <a:pt x="622" y="33"/>
                  <a:pt x="624" y="33"/>
                </a:cubicBezTo>
                <a:cubicBezTo>
                  <a:pt x="625" y="33"/>
                  <a:pt x="624" y="33"/>
                  <a:pt x="624" y="33"/>
                </a:cubicBezTo>
                <a:cubicBezTo>
                  <a:pt x="624" y="32"/>
                  <a:pt x="623" y="32"/>
                  <a:pt x="623" y="32"/>
                </a:cubicBezTo>
                <a:cubicBezTo>
                  <a:pt x="622" y="32"/>
                  <a:pt x="621" y="32"/>
                  <a:pt x="620" y="32"/>
                </a:cubicBezTo>
                <a:cubicBezTo>
                  <a:pt x="619" y="32"/>
                  <a:pt x="617" y="32"/>
                  <a:pt x="617" y="32"/>
                </a:cubicBezTo>
                <a:cubicBezTo>
                  <a:pt x="616" y="32"/>
                  <a:pt x="615" y="32"/>
                  <a:pt x="615" y="33"/>
                </a:cubicBezTo>
                <a:cubicBezTo>
                  <a:pt x="614" y="33"/>
                  <a:pt x="614" y="33"/>
                  <a:pt x="613" y="33"/>
                </a:cubicBezTo>
                <a:cubicBezTo>
                  <a:pt x="612" y="33"/>
                  <a:pt x="611" y="34"/>
                  <a:pt x="612" y="33"/>
                </a:cubicBezTo>
                <a:cubicBezTo>
                  <a:pt x="613" y="33"/>
                  <a:pt x="613" y="33"/>
                  <a:pt x="614" y="33"/>
                </a:cubicBezTo>
                <a:cubicBezTo>
                  <a:pt x="615" y="32"/>
                  <a:pt x="615" y="32"/>
                  <a:pt x="615" y="32"/>
                </a:cubicBezTo>
                <a:cubicBezTo>
                  <a:pt x="615" y="31"/>
                  <a:pt x="615" y="31"/>
                  <a:pt x="614" y="31"/>
                </a:cubicBezTo>
                <a:cubicBezTo>
                  <a:pt x="613" y="31"/>
                  <a:pt x="613" y="31"/>
                  <a:pt x="612" y="31"/>
                </a:cubicBezTo>
                <a:cubicBezTo>
                  <a:pt x="612" y="31"/>
                  <a:pt x="612" y="31"/>
                  <a:pt x="611" y="31"/>
                </a:cubicBezTo>
                <a:cubicBezTo>
                  <a:pt x="611" y="30"/>
                  <a:pt x="610" y="31"/>
                  <a:pt x="610" y="30"/>
                </a:cubicBezTo>
                <a:cubicBezTo>
                  <a:pt x="609" y="30"/>
                  <a:pt x="609" y="30"/>
                  <a:pt x="609" y="30"/>
                </a:cubicBezTo>
                <a:cubicBezTo>
                  <a:pt x="608" y="30"/>
                  <a:pt x="607" y="30"/>
                  <a:pt x="607" y="30"/>
                </a:cubicBezTo>
                <a:cubicBezTo>
                  <a:pt x="607" y="30"/>
                  <a:pt x="605" y="30"/>
                  <a:pt x="605" y="30"/>
                </a:cubicBezTo>
                <a:cubicBezTo>
                  <a:pt x="604" y="30"/>
                  <a:pt x="604" y="30"/>
                  <a:pt x="604" y="30"/>
                </a:cubicBezTo>
                <a:cubicBezTo>
                  <a:pt x="604" y="31"/>
                  <a:pt x="603" y="30"/>
                  <a:pt x="602" y="31"/>
                </a:cubicBezTo>
                <a:cubicBezTo>
                  <a:pt x="602" y="31"/>
                  <a:pt x="602" y="31"/>
                  <a:pt x="602" y="31"/>
                </a:cubicBezTo>
                <a:close/>
                <a:moveTo>
                  <a:pt x="491" y="35"/>
                </a:moveTo>
                <a:cubicBezTo>
                  <a:pt x="492" y="35"/>
                  <a:pt x="492" y="35"/>
                  <a:pt x="492" y="35"/>
                </a:cubicBezTo>
                <a:cubicBezTo>
                  <a:pt x="492" y="35"/>
                  <a:pt x="492" y="35"/>
                  <a:pt x="491" y="36"/>
                </a:cubicBezTo>
                <a:cubicBezTo>
                  <a:pt x="491" y="36"/>
                  <a:pt x="490" y="36"/>
                  <a:pt x="490" y="36"/>
                </a:cubicBezTo>
                <a:cubicBezTo>
                  <a:pt x="491" y="36"/>
                  <a:pt x="491" y="36"/>
                  <a:pt x="491" y="36"/>
                </a:cubicBezTo>
                <a:cubicBezTo>
                  <a:pt x="491" y="36"/>
                  <a:pt x="492" y="36"/>
                  <a:pt x="493" y="36"/>
                </a:cubicBezTo>
                <a:cubicBezTo>
                  <a:pt x="493" y="36"/>
                  <a:pt x="493" y="36"/>
                  <a:pt x="493" y="36"/>
                </a:cubicBezTo>
                <a:cubicBezTo>
                  <a:pt x="494" y="35"/>
                  <a:pt x="495" y="35"/>
                  <a:pt x="495" y="36"/>
                </a:cubicBezTo>
                <a:cubicBezTo>
                  <a:pt x="495" y="36"/>
                  <a:pt x="496" y="36"/>
                  <a:pt x="496" y="36"/>
                </a:cubicBezTo>
                <a:cubicBezTo>
                  <a:pt x="496" y="36"/>
                  <a:pt x="497" y="36"/>
                  <a:pt x="497" y="36"/>
                </a:cubicBezTo>
                <a:cubicBezTo>
                  <a:pt x="497" y="36"/>
                  <a:pt x="496" y="37"/>
                  <a:pt x="495" y="37"/>
                </a:cubicBezTo>
                <a:cubicBezTo>
                  <a:pt x="495" y="37"/>
                  <a:pt x="495" y="37"/>
                  <a:pt x="495" y="37"/>
                </a:cubicBezTo>
                <a:cubicBezTo>
                  <a:pt x="496" y="37"/>
                  <a:pt x="496" y="37"/>
                  <a:pt x="496" y="37"/>
                </a:cubicBezTo>
                <a:cubicBezTo>
                  <a:pt x="497" y="37"/>
                  <a:pt x="497" y="36"/>
                  <a:pt x="498" y="36"/>
                </a:cubicBezTo>
                <a:cubicBezTo>
                  <a:pt x="498" y="36"/>
                  <a:pt x="498" y="35"/>
                  <a:pt x="499" y="35"/>
                </a:cubicBezTo>
                <a:cubicBezTo>
                  <a:pt x="499" y="35"/>
                  <a:pt x="500" y="35"/>
                  <a:pt x="500" y="35"/>
                </a:cubicBezTo>
                <a:cubicBezTo>
                  <a:pt x="500" y="35"/>
                  <a:pt x="500" y="35"/>
                  <a:pt x="500" y="35"/>
                </a:cubicBezTo>
                <a:cubicBezTo>
                  <a:pt x="499" y="35"/>
                  <a:pt x="500" y="35"/>
                  <a:pt x="500" y="35"/>
                </a:cubicBezTo>
                <a:cubicBezTo>
                  <a:pt x="500" y="36"/>
                  <a:pt x="500" y="36"/>
                  <a:pt x="499" y="36"/>
                </a:cubicBezTo>
                <a:cubicBezTo>
                  <a:pt x="499" y="36"/>
                  <a:pt x="499" y="36"/>
                  <a:pt x="499" y="36"/>
                </a:cubicBezTo>
                <a:cubicBezTo>
                  <a:pt x="500" y="37"/>
                  <a:pt x="500" y="36"/>
                  <a:pt x="501" y="36"/>
                </a:cubicBezTo>
                <a:cubicBezTo>
                  <a:pt x="502" y="36"/>
                  <a:pt x="502" y="36"/>
                  <a:pt x="503" y="36"/>
                </a:cubicBezTo>
                <a:cubicBezTo>
                  <a:pt x="503" y="36"/>
                  <a:pt x="504" y="36"/>
                  <a:pt x="504" y="36"/>
                </a:cubicBezTo>
                <a:cubicBezTo>
                  <a:pt x="504" y="35"/>
                  <a:pt x="504" y="35"/>
                  <a:pt x="504" y="35"/>
                </a:cubicBezTo>
                <a:cubicBezTo>
                  <a:pt x="504" y="35"/>
                  <a:pt x="505" y="35"/>
                  <a:pt x="505" y="34"/>
                </a:cubicBezTo>
                <a:cubicBezTo>
                  <a:pt x="505" y="34"/>
                  <a:pt x="506" y="34"/>
                  <a:pt x="506" y="34"/>
                </a:cubicBezTo>
                <a:cubicBezTo>
                  <a:pt x="506" y="34"/>
                  <a:pt x="506" y="35"/>
                  <a:pt x="506" y="35"/>
                </a:cubicBezTo>
                <a:cubicBezTo>
                  <a:pt x="505" y="35"/>
                  <a:pt x="506" y="35"/>
                  <a:pt x="506" y="35"/>
                </a:cubicBezTo>
                <a:cubicBezTo>
                  <a:pt x="507" y="35"/>
                  <a:pt x="508" y="35"/>
                  <a:pt x="508" y="35"/>
                </a:cubicBezTo>
                <a:cubicBezTo>
                  <a:pt x="508" y="34"/>
                  <a:pt x="509" y="34"/>
                  <a:pt x="509" y="34"/>
                </a:cubicBezTo>
                <a:cubicBezTo>
                  <a:pt x="510" y="34"/>
                  <a:pt x="510" y="34"/>
                  <a:pt x="510" y="34"/>
                </a:cubicBezTo>
                <a:cubicBezTo>
                  <a:pt x="511" y="34"/>
                  <a:pt x="510" y="33"/>
                  <a:pt x="510" y="33"/>
                </a:cubicBezTo>
                <a:cubicBezTo>
                  <a:pt x="510" y="33"/>
                  <a:pt x="510" y="33"/>
                  <a:pt x="511" y="33"/>
                </a:cubicBezTo>
                <a:cubicBezTo>
                  <a:pt x="512" y="33"/>
                  <a:pt x="512" y="33"/>
                  <a:pt x="512" y="33"/>
                </a:cubicBezTo>
                <a:cubicBezTo>
                  <a:pt x="512" y="33"/>
                  <a:pt x="514" y="32"/>
                  <a:pt x="514" y="32"/>
                </a:cubicBezTo>
                <a:cubicBezTo>
                  <a:pt x="515" y="31"/>
                  <a:pt x="515" y="32"/>
                  <a:pt x="515" y="32"/>
                </a:cubicBezTo>
                <a:cubicBezTo>
                  <a:pt x="516" y="31"/>
                  <a:pt x="517" y="31"/>
                  <a:pt x="516" y="32"/>
                </a:cubicBezTo>
                <a:cubicBezTo>
                  <a:pt x="516" y="32"/>
                  <a:pt x="515" y="32"/>
                  <a:pt x="515" y="33"/>
                </a:cubicBezTo>
                <a:cubicBezTo>
                  <a:pt x="514" y="33"/>
                  <a:pt x="513" y="33"/>
                  <a:pt x="513" y="34"/>
                </a:cubicBezTo>
                <a:cubicBezTo>
                  <a:pt x="512" y="34"/>
                  <a:pt x="513" y="34"/>
                  <a:pt x="514" y="34"/>
                </a:cubicBezTo>
                <a:cubicBezTo>
                  <a:pt x="514" y="34"/>
                  <a:pt x="514" y="35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8" y="33"/>
                  <a:pt x="518" y="33"/>
                  <a:pt x="519" y="33"/>
                </a:cubicBezTo>
                <a:cubicBezTo>
                  <a:pt x="519" y="33"/>
                  <a:pt x="520" y="33"/>
                  <a:pt x="521" y="33"/>
                </a:cubicBezTo>
                <a:cubicBezTo>
                  <a:pt x="521" y="33"/>
                  <a:pt x="522" y="33"/>
                  <a:pt x="523" y="32"/>
                </a:cubicBezTo>
                <a:cubicBezTo>
                  <a:pt x="524" y="32"/>
                  <a:pt x="524" y="32"/>
                  <a:pt x="524" y="32"/>
                </a:cubicBezTo>
                <a:cubicBezTo>
                  <a:pt x="524" y="32"/>
                  <a:pt x="524" y="31"/>
                  <a:pt x="524" y="31"/>
                </a:cubicBezTo>
                <a:cubicBezTo>
                  <a:pt x="524" y="31"/>
                  <a:pt x="524" y="31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27" y="31"/>
                  <a:pt x="527" y="31"/>
                  <a:pt x="526" y="31"/>
                </a:cubicBezTo>
                <a:cubicBezTo>
                  <a:pt x="526" y="30"/>
                  <a:pt x="525" y="30"/>
                  <a:pt x="526" y="30"/>
                </a:cubicBezTo>
                <a:cubicBezTo>
                  <a:pt x="526" y="29"/>
                  <a:pt x="526" y="30"/>
                  <a:pt x="527" y="29"/>
                </a:cubicBezTo>
                <a:cubicBezTo>
                  <a:pt x="528" y="29"/>
                  <a:pt x="528" y="29"/>
                  <a:pt x="529" y="29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30" y="29"/>
                  <a:pt x="530" y="28"/>
                  <a:pt x="530" y="28"/>
                </a:cubicBezTo>
                <a:cubicBezTo>
                  <a:pt x="529" y="28"/>
                  <a:pt x="529" y="28"/>
                  <a:pt x="529" y="28"/>
                </a:cubicBezTo>
                <a:cubicBezTo>
                  <a:pt x="528" y="27"/>
                  <a:pt x="528" y="28"/>
                  <a:pt x="527" y="28"/>
                </a:cubicBezTo>
                <a:cubicBezTo>
                  <a:pt x="527" y="28"/>
                  <a:pt x="526" y="28"/>
                  <a:pt x="526" y="28"/>
                </a:cubicBezTo>
                <a:cubicBezTo>
                  <a:pt x="525" y="28"/>
                  <a:pt x="526" y="28"/>
                  <a:pt x="526" y="28"/>
                </a:cubicBezTo>
                <a:cubicBezTo>
                  <a:pt x="525" y="29"/>
                  <a:pt x="525" y="29"/>
                  <a:pt x="524" y="29"/>
                </a:cubicBezTo>
                <a:cubicBezTo>
                  <a:pt x="524" y="29"/>
                  <a:pt x="524" y="29"/>
                  <a:pt x="524" y="29"/>
                </a:cubicBezTo>
                <a:cubicBezTo>
                  <a:pt x="523" y="29"/>
                  <a:pt x="523" y="29"/>
                  <a:pt x="522" y="29"/>
                </a:cubicBezTo>
                <a:cubicBezTo>
                  <a:pt x="521" y="28"/>
                  <a:pt x="518" y="29"/>
                  <a:pt x="517" y="29"/>
                </a:cubicBezTo>
                <a:cubicBezTo>
                  <a:pt x="517" y="29"/>
                  <a:pt x="516" y="29"/>
                  <a:pt x="515" y="29"/>
                </a:cubicBezTo>
                <a:cubicBezTo>
                  <a:pt x="514" y="29"/>
                  <a:pt x="513" y="30"/>
                  <a:pt x="513" y="30"/>
                </a:cubicBezTo>
                <a:cubicBezTo>
                  <a:pt x="512" y="30"/>
                  <a:pt x="510" y="30"/>
                  <a:pt x="510" y="30"/>
                </a:cubicBezTo>
                <a:cubicBezTo>
                  <a:pt x="509" y="30"/>
                  <a:pt x="508" y="31"/>
                  <a:pt x="507" y="31"/>
                </a:cubicBezTo>
                <a:cubicBezTo>
                  <a:pt x="506" y="31"/>
                  <a:pt x="506" y="32"/>
                  <a:pt x="505" y="32"/>
                </a:cubicBezTo>
                <a:cubicBezTo>
                  <a:pt x="504" y="32"/>
                  <a:pt x="502" y="32"/>
                  <a:pt x="502" y="32"/>
                </a:cubicBezTo>
                <a:cubicBezTo>
                  <a:pt x="501" y="33"/>
                  <a:pt x="500" y="33"/>
                  <a:pt x="499" y="33"/>
                </a:cubicBezTo>
                <a:cubicBezTo>
                  <a:pt x="499" y="33"/>
                  <a:pt x="496" y="34"/>
                  <a:pt x="495" y="34"/>
                </a:cubicBezTo>
                <a:cubicBezTo>
                  <a:pt x="495" y="33"/>
                  <a:pt x="494" y="34"/>
                  <a:pt x="493" y="34"/>
                </a:cubicBezTo>
                <a:cubicBezTo>
                  <a:pt x="493" y="34"/>
                  <a:pt x="492" y="34"/>
                  <a:pt x="491" y="35"/>
                </a:cubicBezTo>
                <a:cubicBezTo>
                  <a:pt x="490" y="35"/>
                  <a:pt x="490" y="35"/>
                  <a:pt x="490" y="36"/>
                </a:cubicBezTo>
                <a:cubicBezTo>
                  <a:pt x="491" y="36"/>
                  <a:pt x="491" y="35"/>
                  <a:pt x="491" y="35"/>
                </a:cubicBezTo>
                <a:close/>
                <a:moveTo>
                  <a:pt x="508" y="37"/>
                </a:moveTo>
                <a:cubicBezTo>
                  <a:pt x="508" y="37"/>
                  <a:pt x="510" y="36"/>
                  <a:pt x="511" y="36"/>
                </a:cubicBezTo>
                <a:cubicBezTo>
                  <a:pt x="511" y="36"/>
                  <a:pt x="512" y="36"/>
                  <a:pt x="512" y="35"/>
                </a:cubicBezTo>
                <a:cubicBezTo>
                  <a:pt x="512" y="35"/>
                  <a:pt x="512" y="35"/>
                  <a:pt x="511" y="35"/>
                </a:cubicBezTo>
                <a:cubicBezTo>
                  <a:pt x="510" y="35"/>
                  <a:pt x="509" y="36"/>
                  <a:pt x="509" y="36"/>
                </a:cubicBezTo>
                <a:cubicBezTo>
                  <a:pt x="508" y="36"/>
                  <a:pt x="507" y="36"/>
                  <a:pt x="506" y="37"/>
                </a:cubicBezTo>
                <a:cubicBezTo>
                  <a:pt x="505" y="37"/>
                  <a:pt x="504" y="37"/>
                  <a:pt x="503" y="37"/>
                </a:cubicBezTo>
                <a:cubicBezTo>
                  <a:pt x="502" y="37"/>
                  <a:pt x="502" y="38"/>
                  <a:pt x="501" y="38"/>
                </a:cubicBezTo>
                <a:cubicBezTo>
                  <a:pt x="501" y="38"/>
                  <a:pt x="502" y="38"/>
                  <a:pt x="502" y="38"/>
                </a:cubicBezTo>
                <a:cubicBezTo>
                  <a:pt x="503" y="38"/>
                  <a:pt x="503" y="38"/>
                  <a:pt x="504" y="38"/>
                </a:cubicBezTo>
                <a:cubicBezTo>
                  <a:pt x="504" y="38"/>
                  <a:pt x="505" y="38"/>
                  <a:pt x="506" y="38"/>
                </a:cubicBezTo>
                <a:cubicBezTo>
                  <a:pt x="506" y="37"/>
                  <a:pt x="507" y="37"/>
                  <a:pt x="508" y="37"/>
                </a:cubicBezTo>
                <a:close/>
                <a:moveTo>
                  <a:pt x="533" y="36"/>
                </a:moveTo>
                <a:cubicBezTo>
                  <a:pt x="534" y="36"/>
                  <a:pt x="534" y="36"/>
                  <a:pt x="534" y="36"/>
                </a:cubicBezTo>
                <a:cubicBezTo>
                  <a:pt x="534" y="36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3" y="34"/>
                  <a:pt x="532" y="34"/>
                  <a:pt x="531" y="34"/>
                </a:cubicBezTo>
                <a:cubicBezTo>
                  <a:pt x="530" y="34"/>
                  <a:pt x="529" y="35"/>
                  <a:pt x="528" y="35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28" y="34"/>
                  <a:pt x="528" y="34"/>
                  <a:pt x="528" y="33"/>
                </a:cubicBezTo>
                <a:cubicBezTo>
                  <a:pt x="528" y="33"/>
                  <a:pt x="528" y="33"/>
                  <a:pt x="528" y="33"/>
                </a:cubicBezTo>
                <a:cubicBezTo>
                  <a:pt x="527" y="33"/>
                  <a:pt x="526" y="33"/>
                  <a:pt x="526" y="33"/>
                </a:cubicBezTo>
                <a:cubicBezTo>
                  <a:pt x="525" y="33"/>
                  <a:pt x="524" y="33"/>
                  <a:pt x="524" y="33"/>
                </a:cubicBezTo>
                <a:cubicBezTo>
                  <a:pt x="524" y="33"/>
                  <a:pt x="523" y="33"/>
                  <a:pt x="523" y="33"/>
                </a:cubicBezTo>
                <a:cubicBezTo>
                  <a:pt x="522" y="34"/>
                  <a:pt x="522" y="33"/>
                  <a:pt x="522" y="33"/>
                </a:cubicBezTo>
                <a:cubicBezTo>
                  <a:pt x="521" y="34"/>
                  <a:pt x="520" y="34"/>
                  <a:pt x="521" y="34"/>
                </a:cubicBezTo>
                <a:cubicBezTo>
                  <a:pt x="521" y="34"/>
                  <a:pt x="522" y="35"/>
                  <a:pt x="522" y="35"/>
                </a:cubicBezTo>
                <a:cubicBezTo>
                  <a:pt x="523" y="34"/>
                  <a:pt x="523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3" y="35"/>
                  <a:pt x="523" y="34"/>
                  <a:pt x="522" y="35"/>
                </a:cubicBezTo>
                <a:cubicBezTo>
                  <a:pt x="521" y="35"/>
                  <a:pt x="521" y="35"/>
                  <a:pt x="520" y="35"/>
                </a:cubicBezTo>
                <a:cubicBezTo>
                  <a:pt x="520" y="35"/>
                  <a:pt x="519" y="35"/>
                  <a:pt x="518" y="35"/>
                </a:cubicBezTo>
                <a:cubicBezTo>
                  <a:pt x="517" y="35"/>
                  <a:pt x="517" y="35"/>
                  <a:pt x="516" y="35"/>
                </a:cubicBezTo>
                <a:cubicBezTo>
                  <a:pt x="515" y="36"/>
                  <a:pt x="514" y="36"/>
                  <a:pt x="515" y="36"/>
                </a:cubicBezTo>
                <a:cubicBezTo>
                  <a:pt x="515" y="36"/>
                  <a:pt x="515" y="36"/>
                  <a:pt x="516" y="36"/>
                </a:cubicBezTo>
                <a:cubicBezTo>
                  <a:pt x="517" y="36"/>
                  <a:pt x="518" y="36"/>
                  <a:pt x="518" y="36"/>
                </a:cubicBezTo>
                <a:cubicBezTo>
                  <a:pt x="518" y="36"/>
                  <a:pt x="519" y="36"/>
                  <a:pt x="520" y="36"/>
                </a:cubicBezTo>
                <a:cubicBezTo>
                  <a:pt x="521" y="36"/>
                  <a:pt x="522" y="36"/>
                  <a:pt x="521" y="36"/>
                </a:cubicBezTo>
                <a:cubicBezTo>
                  <a:pt x="521" y="36"/>
                  <a:pt x="520" y="37"/>
                  <a:pt x="519" y="36"/>
                </a:cubicBezTo>
                <a:cubicBezTo>
                  <a:pt x="518" y="36"/>
                  <a:pt x="518" y="36"/>
                  <a:pt x="518" y="36"/>
                </a:cubicBezTo>
                <a:cubicBezTo>
                  <a:pt x="518" y="36"/>
                  <a:pt x="517" y="36"/>
                  <a:pt x="517" y="36"/>
                </a:cubicBezTo>
                <a:cubicBezTo>
                  <a:pt x="516" y="36"/>
                  <a:pt x="516" y="36"/>
                  <a:pt x="516" y="36"/>
                </a:cubicBezTo>
                <a:cubicBezTo>
                  <a:pt x="516" y="36"/>
                  <a:pt x="516" y="36"/>
                  <a:pt x="516" y="36"/>
                </a:cubicBezTo>
                <a:cubicBezTo>
                  <a:pt x="514" y="36"/>
                  <a:pt x="515" y="36"/>
                  <a:pt x="514" y="36"/>
                </a:cubicBezTo>
                <a:cubicBezTo>
                  <a:pt x="513" y="37"/>
                  <a:pt x="512" y="37"/>
                  <a:pt x="511" y="37"/>
                </a:cubicBezTo>
                <a:cubicBezTo>
                  <a:pt x="511" y="37"/>
                  <a:pt x="510" y="38"/>
                  <a:pt x="510" y="38"/>
                </a:cubicBezTo>
                <a:cubicBezTo>
                  <a:pt x="511" y="38"/>
                  <a:pt x="511" y="38"/>
                  <a:pt x="513" y="38"/>
                </a:cubicBezTo>
                <a:cubicBezTo>
                  <a:pt x="514" y="38"/>
                  <a:pt x="516" y="38"/>
                  <a:pt x="517" y="37"/>
                </a:cubicBezTo>
                <a:cubicBezTo>
                  <a:pt x="519" y="37"/>
                  <a:pt x="520" y="37"/>
                  <a:pt x="519" y="37"/>
                </a:cubicBezTo>
                <a:cubicBezTo>
                  <a:pt x="519" y="38"/>
                  <a:pt x="518" y="38"/>
                  <a:pt x="518" y="38"/>
                </a:cubicBezTo>
                <a:cubicBezTo>
                  <a:pt x="517" y="38"/>
                  <a:pt x="516" y="38"/>
                  <a:pt x="516" y="38"/>
                </a:cubicBezTo>
                <a:cubicBezTo>
                  <a:pt x="515" y="38"/>
                  <a:pt x="514" y="38"/>
                  <a:pt x="513" y="38"/>
                </a:cubicBezTo>
                <a:cubicBezTo>
                  <a:pt x="512" y="38"/>
                  <a:pt x="511" y="38"/>
                  <a:pt x="510" y="38"/>
                </a:cubicBezTo>
                <a:cubicBezTo>
                  <a:pt x="509" y="38"/>
                  <a:pt x="508" y="39"/>
                  <a:pt x="507" y="39"/>
                </a:cubicBezTo>
                <a:cubicBezTo>
                  <a:pt x="506" y="39"/>
                  <a:pt x="505" y="40"/>
                  <a:pt x="506" y="40"/>
                </a:cubicBezTo>
                <a:cubicBezTo>
                  <a:pt x="507" y="40"/>
                  <a:pt x="508" y="40"/>
                  <a:pt x="509" y="40"/>
                </a:cubicBezTo>
                <a:cubicBezTo>
                  <a:pt x="509" y="40"/>
                  <a:pt x="510" y="40"/>
                  <a:pt x="510" y="40"/>
                </a:cubicBezTo>
                <a:cubicBezTo>
                  <a:pt x="510" y="41"/>
                  <a:pt x="510" y="41"/>
                  <a:pt x="511" y="41"/>
                </a:cubicBezTo>
                <a:cubicBezTo>
                  <a:pt x="512" y="41"/>
                  <a:pt x="513" y="41"/>
                  <a:pt x="513" y="40"/>
                </a:cubicBezTo>
                <a:cubicBezTo>
                  <a:pt x="513" y="40"/>
                  <a:pt x="513" y="40"/>
                  <a:pt x="514" y="40"/>
                </a:cubicBezTo>
                <a:cubicBezTo>
                  <a:pt x="514" y="41"/>
                  <a:pt x="515" y="40"/>
                  <a:pt x="515" y="40"/>
                </a:cubicBezTo>
                <a:cubicBezTo>
                  <a:pt x="514" y="41"/>
                  <a:pt x="514" y="41"/>
                  <a:pt x="514" y="41"/>
                </a:cubicBezTo>
                <a:cubicBezTo>
                  <a:pt x="515" y="41"/>
                  <a:pt x="516" y="41"/>
                  <a:pt x="517" y="41"/>
                </a:cubicBezTo>
                <a:cubicBezTo>
                  <a:pt x="518" y="41"/>
                  <a:pt x="519" y="40"/>
                  <a:pt x="519" y="40"/>
                </a:cubicBezTo>
                <a:cubicBezTo>
                  <a:pt x="518" y="40"/>
                  <a:pt x="518" y="39"/>
                  <a:pt x="519" y="39"/>
                </a:cubicBezTo>
                <a:cubicBezTo>
                  <a:pt x="519" y="39"/>
                  <a:pt x="519" y="39"/>
                  <a:pt x="519" y="40"/>
                </a:cubicBezTo>
                <a:cubicBezTo>
                  <a:pt x="519" y="40"/>
                  <a:pt x="520" y="40"/>
                  <a:pt x="521" y="39"/>
                </a:cubicBezTo>
                <a:cubicBezTo>
                  <a:pt x="521" y="39"/>
                  <a:pt x="522" y="38"/>
                  <a:pt x="522" y="38"/>
                </a:cubicBezTo>
                <a:cubicBezTo>
                  <a:pt x="522" y="39"/>
                  <a:pt x="522" y="39"/>
                  <a:pt x="522" y="39"/>
                </a:cubicBezTo>
                <a:cubicBezTo>
                  <a:pt x="523" y="39"/>
                  <a:pt x="525" y="39"/>
                  <a:pt x="524" y="39"/>
                </a:cubicBezTo>
                <a:cubicBezTo>
                  <a:pt x="524" y="39"/>
                  <a:pt x="523" y="39"/>
                  <a:pt x="522" y="39"/>
                </a:cubicBezTo>
                <a:cubicBezTo>
                  <a:pt x="522" y="39"/>
                  <a:pt x="521" y="39"/>
                  <a:pt x="521" y="40"/>
                </a:cubicBezTo>
                <a:cubicBezTo>
                  <a:pt x="520" y="40"/>
                  <a:pt x="520" y="40"/>
                  <a:pt x="520" y="40"/>
                </a:cubicBezTo>
                <a:cubicBezTo>
                  <a:pt x="520" y="41"/>
                  <a:pt x="522" y="40"/>
                  <a:pt x="523" y="40"/>
                </a:cubicBezTo>
                <a:cubicBezTo>
                  <a:pt x="524" y="40"/>
                  <a:pt x="525" y="40"/>
                  <a:pt x="525" y="40"/>
                </a:cubicBezTo>
                <a:cubicBezTo>
                  <a:pt x="525" y="40"/>
                  <a:pt x="526" y="40"/>
                  <a:pt x="526" y="39"/>
                </a:cubicBezTo>
                <a:cubicBezTo>
                  <a:pt x="526" y="39"/>
                  <a:pt x="527" y="39"/>
                  <a:pt x="527" y="40"/>
                </a:cubicBezTo>
                <a:cubicBezTo>
                  <a:pt x="526" y="40"/>
                  <a:pt x="526" y="40"/>
                  <a:pt x="526" y="40"/>
                </a:cubicBezTo>
                <a:cubicBezTo>
                  <a:pt x="527" y="40"/>
                  <a:pt x="528" y="40"/>
                  <a:pt x="529" y="40"/>
                </a:cubicBezTo>
                <a:cubicBezTo>
                  <a:pt x="530" y="40"/>
                  <a:pt x="531" y="40"/>
                  <a:pt x="531" y="40"/>
                </a:cubicBezTo>
                <a:cubicBezTo>
                  <a:pt x="532" y="40"/>
                  <a:pt x="533" y="40"/>
                  <a:pt x="532" y="40"/>
                </a:cubicBezTo>
                <a:cubicBezTo>
                  <a:pt x="532" y="40"/>
                  <a:pt x="531" y="40"/>
                  <a:pt x="530" y="41"/>
                </a:cubicBezTo>
                <a:cubicBezTo>
                  <a:pt x="530" y="41"/>
                  <a:pt x="527" y="41"/>
                  <a:pt x="527" y="41"/>
                </a:cubicBezTo>
                <a:cubicBezTo>
                  <a:pt x="527" y="41"/>
                  <a:pt x="527" y="41"/>
                  <a:pt x="526" y="41"/>
                </a:cubicBezTo>
                <a:cubicBezTo>
                  <a:pt x="525" y="41"/>
                  <a:pt x="523" y="41"/>
                  <a:pt x="523" y="41"/>
                </a:cubicBezTo>
                <a:cubicBezTo>
                  <a:pt x="522" y="41"/>
                  <a:pt x="522" y="41"/>
                  <a:pt x="521" y="41"/>
                </a:cubicBezTo>
                <a:cubicBezTo>
                  <a:pt x="520" y="41"/>
                  <a:pt x="519" y="42"/>
                  <a:pt x="519" y="42"/>
                </a:cubicBezTo>
                <a:cubicBezTo>
                  <a:pt x="518" y="42"/>
                  <a:pt x="518" y="42"/>
                  <a:pt x="517" y="42"/>
                </a:cubicBezTo>
                <a:cubicBezTo>
                  <a:pt x="516" y="42"/>
                  <a:pt x="515" y="42"/>
                  <a:pt x="515" y="43"/>
                </a:cubicBezTo>
                <a:cubicBezTo>
                  <a:pt x="515" y="43"/>
                  <a:pt x="514" y="43"/>
                  <a:pt x="515" y="43"/>
                </a:cubicBezTo>
                <a:cubicBezTo>
                  <a:pt x="515" y="44"/>
                  <a:pt x="516" y="44"/>
                  <a:pt x="517" y="44"/>
                </a:cubicBezTo>
                <a:cubicBezTo>
                  <a:pt x="517" y="44"/>
                  <a:pt x="520" y="44"/>
                  <a:pt x="521" y="44"/>
                </a:cubicBezTo>
                <a:cubicBezTo>
                  <a:pt x="522" y="44"/>
                  <a:pt x="525" y="44"/>
                  <a:pt x="526" y="44"/>
                </a:cubicBezTo>
                <a:cubicBezTo>
                  <a:pt x="527" y="43"/>
                  <a:pt x="530" y="43"/>
                  <a:pt x="530" y="43"/>
                </a:cubicBezTo>
                <a:cubicBezTo>
                  <a:pt x="531" y="43"/>
                  <a:pt x="531" y="42"/>
                  <a:pt x="532" y="42"/>
                </a:cubicBezTo>
                <a:cubicBezTo>
                  <a:pt x="532" y="42"/>
                  <a:pt x="533" y="42"/>
                  <a:pt x="534" y="42"/>
                </a:cubicBezTo>
                <a:cubicBezTo>
                  <a:pt x="535" y="42"/>
                  <a:pt x="536" y="42"/>
                  <a:pt x="537" y="41"/>
                </a:cubicBezTo>
                <a:cubicBezTo>
                  <a:pt x="538" y="41"/>
                  <a:pt x="539" y="41"/>
                  <a:pt x="540" y="41"/>
                </a:cubicBezTo>
                <a:cubicBezTo>
                  <a:pt x="540" y="41"/>
                  <a:pt x="541" y="40"/>
                  <a:pt x="541" y="41"/>
                </a:cubicBezTo>
                <a:cubicBezTo>
                  <a:pt x="541" y="41"/>
                  <a:pt x="541" y="41"/>
                  <a:pt x="541" y="41"/>
                </a:cubicBezTo>
                <a:cubicBezTo>
                  <a:pt x="542" y="42"/>
                  <a:pt x="544" y="41"/>
                  <a:pt x="544" y="41"/>
                </a:cubicBezTo>
                <a:cubicBezTo>
                  <a:pt x="544" y="41"/>
                  <a:pt x="545" y="40"/>
                  <a:pt x="545" y="41"/>
                </a:cubicBezTo>
                <a:cubicBezTo>
                  <a:pt x="545" y="41"/>
                  <a:pt x="544" y="41"/>
                  <a:pt x="545" y="41"/>
                </a:cubicBezTo>
                <a:cubicBezTo>
                  <a:pt x="545" y="41"/>
                  <a:pt x="547" y="42"/>
                  <a:pt x="547" y="41"/>
                </a:cubicBezTo>
                <a:cubicBezTo>
                  <a:pt x="548" y="41"/>
                  <a:pt x="549" y="41"/>
                  <a:pt x="550" y="41"/>
                </a:cubicBezTo>
                <a:cubicBezTo>
                  <a:pt x="551" y="41"/>
                  <a:pt x="552" y="41"/>
                  <a:pt x="552" y="41"/>
                </a:cubicBezTo>
                <a:cubicBezTo>
                  <a:pt x="553" y="40"/>
                  <a:pt x="553" y="40"/>
                  <a:pt x="554" y="40"/>
                </a:cubicBezTo>
                <a:cubicBezTo>
                  <a:pt x="554" y="39"/>
                  <a:pt x="555" y="39"/>
                  <a:pt x="556" y="39"/>
                </a:cubicBezTo>
                <a:cubicBezTo>
                  <a:pt x="556" y="39"/>
                  <a:pt x="556" y="38"/>
                  <a:pt x="557" y="38"/>
                </a:cubicBezTo>
                <a:cubicBezTo>
                  <a:pt x="558" y="38"/>
                  <a:pt x="559" y="38"/>
                  <a:pt x="559" y="37"/>
                </a:cubicBezTo>
                <a:cubicBezTo>
                  <a:pt x="560" y="36"/>
                  <a:pt x="560" y="36"/>
                  <a:pt x="559" y="36"/>
                </a:cubicBezTo>
                <a:cubicBezTo>
                  <a:pt x="559" y="35"/>
                  <a:pt x="558" y="35"/>
                  <a:pt x="558" y="35"/>
                </a:cubicBezTo>
                <a:cubicBezTo>
                  <a:pt x="557" y="35"/>
                  <a:pt x="557" y="35"/>
                  <a:pt x="556" y="35"/>
                </a:cubicBezTo>
                <a:cubicBezTo>
                  <a:pt x="555" y="35"/>
                  <a:pt x="555" y="36"/>
                  <a:pt x="555" y="36"/>
                </a:cubicBezTo>
                <a:cubicBezTo>
                  <a:pt x="554" y="36"/>
                  <a:pt x="554" y="37"/>
                  <a:pt x="554" y="37"/>
                </a:cubicBezTo>
                <a:cubicBezTo>
                  <a:pt x="554" y="37"/>
                  <a:pt x="554" y="37"/>
                  <a:pt x="553" y="37"/>
                </a:cubicBezTo>
                <a:cubicBezTo>
                  <a:pt x="553" y="37"/>
                  <a:pt x="553" y="38"/>
                  <a:pt x="553" y="37"/>
                </a:cubicBezTo>
                <a:cubicBezTo>
                  <a:pt x="553" y="37"/>
                  <a:pt x="553" y="37"/>
                  <a:pt x="553" y="37"/>
                </a:cubicBezTo>
                <a:cubicBezTo>
                  <a:pt x="554" y="36"/>
                  <a:pt x="553" y="36"/>
                  <a:pt x="553" y="36"/>
                </a:cubicBezTo>
                <a:cubicBezTo>
                  <a:pt x="552" y="36"/>
                  <a:pt x="551" y="36"/>
                  <a:pt x="550" y="36"/>
                </a:cubicBezTo>
                <a:cubicBezTo>
                  <a:pt x="550" y="37"/>
                  <a:pt x="549" y="37"/>
                  <a:pt x="549" y="37"/>
                </a:cubicBezTo>
                <a:cubicBezTo>
                  <a:pt x="550" y="36"/>
                  <a:pt x="550" y="36"/>
                  <a:pt x="551" y="36"/>
                </a:cubicBezTo>
                <a:cubicBezTo>
                  <a:pt x="551" y="36"/>
                  <a:pt x="552" y="35"/>
                  <a:pt x="551" y="35"/>
                </a:cubicBezTo>
                <a:cubicBezTo>
                  <a:pt x="551" y="35"/>
                  <a:pt x="550" y="35"/>
                  <a:pt x="550" y="35"/>
                </a:cubicBezTo>
                <a:cubicBezTo>
                  <a:pt x="549" y="35"/>
                  <a:pt x="549" y="35"/>
                  <a:pt x="549" y="35"/>
                </a:cubicBezTo>
                <a:cubicBezTo>
                  <a:pt x="550" y="35"/>
                  <a:pt x="550" y="35"/>
                  <a:pt x="551" y="35"/>
                </a:cubicBezTo>
                <a:cubicBezTo>
                  <a:pt x="551" y="35"/>
                  <a:pt x="551" y="35"/>
                  <a:pt x="552" y="34"/>
                </a:cubicBezTo>
                <a:cubicBezTo>
                  <a:pt x="552" y="34"/>
                  <a:pt x="552" y="34"/>
                  <a:pt x="552" y="34"/>
                </a:cubicBezTo>
                <a:cubicBezTo>
                  <a:pt x="551" y="33"/>
                  <a:pt x="552" y="33"/>
                  <a:pt x="553" y="32"/>
                </a:cubicBezTo>
                <a:cubicBezTo>
                  <a:pt x="553" y="32"/>
                  <a:pt x="554" y="32"/>
                  <a:pt x="554" y="32"/>
                </a:cubicBezTo>
                <a:cubicBezTo>
                  <a:pt x="554" y="31"/>
                  <a:pt x="553" y="31"/>
                  <a:pt x="552" y="31"/>
                </a:cubicBezTo>
                <a:cubicBezTo>
                  <a:pt x="552" y="31"/>
                  <a:pt x="551" y="31"/>
                  <a:pt x="550" y="32"/>
                </a:cubicBezTo>
                <a:cubicBezTo>
                  <a:pt x="550" y="32"/>
                  <a:pt x="549" y="32"/>
                  <a:pt x="549" y="32"/>
                </a:cubicBezTo>
                <a:cubicBezTo>
                  <a:pt x="548" y="33"/>
                  <a:pt x="548" y="33"/>
                  <a:pt x="547" y="33"/>
                </a:cubicBezTo>
                <a:cubicBezTo>
                  <a:pt x="547" y="33"/>
                  <a:pt x="546" y="33"/>
                  <a:pt x="545" y="33"/>
                </a:cubicBezTo>
                <a:cubicBezTo>
                  <a:pt x="544" y="33"/>
                  <a:pt x="544" y="33"/>
                  <a:pt x="544" y="34"/>
                </a:cubicBezTo>
                <a:cubicBezTo>
                  <a:pt x="543" y="34"/>
                  <a:pt x="544" y="34"/>
                  <a:pt x="544" y="34"/>
                </a:cubicBezTo>
                <a:cubicBezTo>
                  <a:pt x="545" y="34"/>
                  <a:pt x="546" y="35"/>
                  <a:pt x="546" y="35"/>
                </a:cubicBezTo>
                <a:cubicBezTo>
                  <a:pt x="546" y="35"/>
                  <a:pt x="545" y="35"/>
                  <a:pt x="545" y="36"/>
                </a:cubicBezTo>
                <a:cubicBezTo>
                  <a:pt x="544" y="36"/>
                  <a:pt x="544" y="36"/>
                  <a:pt x="543" y="36"/>
                </a:cubicBezTo>
                <a:cubicBezTo>
                  <a:pt x="543" y="36"/>
                  <a:pt x="542" y="36"/>
                  <a:pt x="542" y="36"/>
                </a:cubicBezTo>
                <a:cubicBezTo>
                  <a:pt x="542" y="36"/>
                  <a:pt x="541" y="36"/>
                  <a:pt x="542" y="36"/>
                </a:cubicBezTo>
                <a:cubicBezTo>
                  <a:pt x="542" y="36"/>
                  <a:pt x="543" y="36"/>
                  <a:pt x="543" y="36"/>
                </a:cubicBezTo>
                <a:cubicBezTo>
                  <a:pt x="544" y="37"/>
                  <a:pt x="543" y="37"/>
                  <a:pt x="544" y="37"/>
                </a:cubicBezTo>
                <a:cubicBezTo>
                  <a:pt x="545" y="37"/>
                  <a:pt x="545" y="37"/>
                  <a:pt x="544" y="38"/>
                </a:cubicBezTo>
                <a:cubicBezTo>
                  <a:pt x="544" y="38"/>
                  <a:pt x="544" y="38"/>
                  <a:pt x="543" y="38"/>
                </a:cubicBezTo>
                <a:cubicBezTo>
                  <a:pt x="543" y="38"/>
                  <a:pt x="543" y="38"/>
                  <a:pt x="543" y="38"/>
                </a:cubicBezTo>
                <a:cubicBezTo>
                  <a:pt x="542" y="38"/>
                  <a:pt x="542" y="38"/>
                  <a:pt x="541" y="38"/>
                </a:cubicBezTo>
                <a:cubicBezTo>
                  <a:pt x="541" y="38"/>
                  <a:pt x="540" y="38"/>
                  <a:pt x="540" y="38"/>
                </a:cubicBezTo>
                <a:cubicBezTo>
                  <a:pt x="540" y="38"/>
                  <a:pt x="538" y="38"/>
                  <a:pt x="537" y="38"/>
                </a:cubicBezTo>
                <a:cubicBezTo>
                  <a:pt x="537" y="38"/>
                  <a:pt x="536" y="38"/>
                  <a:pt x="536" y="38"/>
                </a:cubicBezTo>
                <a:cubicBezTo>
                  <a:pt x="535" y="38"/>
                  <a:pt x="535" y="38"/>
                  <a:pt x="534" y="38"/>
                </a:cubicBezTo>
                <a:cubicBezTo>
                  <a:pt x="534" y="38"/>
                  <a:pt x="534" y="38"/>
                  <a:pt x="534" y="38"/>
                </a:cubicBezTo>
                <a:cubicBezTo>
                  <a:pt x="534" y="37"/>
                  <a:pt x="535" y="37"/>
                  <a:pt x="535" y="37"/>
                </a:cubicBezTo>
                <a:cubicBezTo>
                  <a:pt x="535" y="36"/>
                  <a:pt x="534" y="37"/>
                  <a:pt x="533" y="37"/>
                </a:cubicBezTo>
                <a:cubicBezTo>
                  <a:pt x="533" y="36"/>
                  <a:pt x="532" y="36"/>
                  <a:pt x="533" y="36"/>
                </a:cubicBezTo>
                <a:close/>
                <a:moveTo>
                  <a:pt x="530" y="32"/>
                </a:moveTo>
                <a:cubicBezTo>
                  <a:pt x="530" y="32"/>
                  <a:pt x="532" y="32"/>
                  <a:pt x="533" y="32"/>
                </a:cubicBezTo>
                <a:cubicBezTo>
                  <a:pt x="534" y="32"/>
                  <a:pt x="534" y="32"/>
                  <a:pt x="534" y="31"/>
                </a:cubicBezTo>
                <a:cubicBezTo>
                  <a:pt x="535" y="31"/>
                  <a:pt x="534" y="31"/>
                  <a:pt x="534" y="31"/>
                </a:cubicBezTo>
                <a:cubicBezTo>
                  <a:pt x="533" y="31"/>
                  <a:pt x="532" y="31"/>
                  <a:pt x="531" y="31"/>
                </a:cubicBezTo>
                <a:cubicBezTo>
                  <a:pt x="530" y="31"/>
                  <a:pt x="529" y="32"/>
                  <a:pt x="529" y="32"/>
                </a:cubicBezTo>
                <a:cubicBezTo>
                  <a:pt x="529" y="32"/>
                  <a:pt x="529" y="32"/>
                  <a:pt x="530" y="32"/>
                </a:cubicBezTo>
                <a:close/>
                <a:moveTo>
                  <a:pt x="536" y="30"/>
                </a:moveTo>
                <a:cubicBezTo>
                  <a:pt x="536" y="30"/>
                  <a:pt x="535" y="30"/>
                  <a:pt x="536" y="30"/>
                </a:cubicBezTo>
                <a:cubicBezTo>
                  <a:pt x="536" y="30"/>
                  <a:pt x="537" y="29"/>
                  <a:pt x="536" y="30"/>
                </a:cubicBezTo>
                <a:close/>
                <a:moveTo>
                  <a:pt x="559" y="41"/>
                </a:moveTo>
                <a:cubicBezTo>
                  <a:pt x="560" y="41"/>
                  <a:pt x="562" y="41"/>
                  <a:pt x="563" y="40"/>
                </a:cubicBezTo>
                <a:cubicBezTo>
                  <a:pt x="563" y="40"/>
                  <a:pt x="564" y="39"/>
                  <a:pt x="561" y="39"/>
                </a:cubicBezTo>
                <a:cubicBezTo>
                  <a:pt x="560" y="39"/>
                  <a:pt x="560" y="39"/>
                  <a:pt x="559" y="39"/>
                </a:cubicBezTo>
                <a:cubicBezTo>
                  <a:pt x="558" y="39"/>
                  <a:pt x="557" y="40"/>
                  <a:pt x="557" y="40"/>
                </a:cubicBezTo>
                <a:cubicBezTo>
                  <a:pt x="557" y="40"/>
                  <a:pt x="558" y="41"/>
                  <a:pt x="559" y="41"/>
                </a:cubicBezTo>
                <a:close/>
                <a:moveTo>
                  <a:pt x="544" y="29"/>
                </a:moveTo>
                <a:cubicBezTo>
                  <a:pt x="545" y="29"/>
                  <a:pt x="547" y="28"/>
                  <a:pt x="548" y="28"/>
                </a:cubicBezTo>
                <a:cubicBezTo>
                  <a:pt x="549" y="28"/>
                  <a:pt x="549" y="28"/>
                  <a:pt x="551" y="28"/>
                </a:cubicBezTo>
                <a:cubicBezTo>
                  <a:pt x="553" y="28"/>
                  <a:pt x="554" y="28"/>
                  <a:pt x="554" y="27"/>
                </a:cubicBezTo>
                <a:cubicBezTo>
                  <a:pt x="555" y="27"/>
                  <a:pt x="553" y="27"/>
                  <a:pt x="553" y="26"/>
                </a:cubicBezTo>
                <a:cubicBezTo>
                  <a:pt x="552" y="26"/>
                  <a:pt x="553" y="26"/>
                  <a:pt x="554" y="26"/>
                </a:cubicBezTo>
                <a:cubicBezTo>
                  <a:pt x="555" y="26"/>
                  <a:pt x="559" y="26"/>
                  <a:pt x="559" y="25"/>
                </a:cubicBezTo>
                <a:cubicBezTo>
                  <a:pt x="559" y="25"/>
                  <a:pt x="559" y="25"/>
                  <a:pt x="558" y="25"/>
                </a:cubicBezTo>
                <a:cubicBezTo>
                  <a:pt x="557" y="25"/>
                  <a:pt x="553" y="25"/>
                  <a:pt x="553" y="25"/>
                </a:cubicBezTo>
                <a:cubicBezTo>
                  <a:pt x="552" y="25"/>
                  <a:pt x="551" y="25"/>
                  <a:pt x="549" y="25"/>
                </a:cubicBezTo>
                <a:cubicBezTo>
                  <a:pt x="548" y="25"/>
                  <a:pt x="547" y="25"/>
                  <a:pt x="546" y="25"/>
                </a:cubicBezTo>
                <a:cubicBezTo>
                  <a:pt x="544" y="25"/>
                  <a:pt x="543" y="26"/>
                  <a:pt x="543" y="26"/>
                </a:cubicBezTo>
                <a:cubicBezTo>
                  <a:pt x="542" y="26"/>
                  <a:pt x="542" y="27"/>
                  <a:pt x="542" y="28"/>
                </a:cubicBezTo>
                <a:cubicBezTo>
                  <a:pt x="541" y="28"/>
                  <a:pt x="542" y="28"/>
                  <a:pt x="543" y="28"/>
                </a:cubicBezTo>
                <a:cubicBezTo>
                  <a:pt x="543" y="28"/>
                  <a:pt x="543" y="29"/>
                  <a:pt x="544" y="29"/>
                </a:cubicBezTo>
                <a:close/>
                <a:moveTo>
                  <a:pt x="548" y="24"/>
                </a:moveTo>
                <a:cubicBezTo>
                  <a:pt x="549" y="24"/>
                  <a:pt x="550" y="23"/>
                  <a:pt x="551" y="23"/>
                </a:cubicBezTo>
                <a:cubicBezTo>
                  <a:pt x="552" y="23"/>
                  <a:pt x="552" y="23"/>
                  <a:pt x="552" y="24"/>
                </a:cubicBezTo>
                <a:cubicBezTo>
                  <a:pt x="553" y="24"/>
                  <a:pt x="553" y="25"/>
                  <a:pt x="554" y="24"/>
                </a:cubicBezTo>
                <a:cubicBezTo>
                  <a:pt x="554" y="24"/>
                  <a:pt x="554" y="24"/>
                  <a:pt x="555" y="24"/>
                </a:cubicBezTo>
                <a:cubicBezTo>
                  <a:pt x="555" y="23"/>
                  <a:pt x="556" y="23"/>
                  <a:pt x="556" y="24"/>
                </a:cubicBezTo>
                <a:cubicBezTo>
                  <a:pt x="557" y="24"/>
                  <a:pt x="557" y="24"/>
                  <a:pt x="558" y="24"/>
                </a:cubicBezTo>
                <a:cubicBezTo>
                  <a:pt x="559" y="23"/>
                  <a:pt x="561" y="24"/>
                  <a:pt x="562" y="24"/>
                </a:cubicBezTo>
                <a:cubicBezTo>
                  <a:pt x="563" y="24"/>
                  <a:pt x="564" y="23"/>
                  <a:pt x="564" y="23"/>
                </a:cubicBezTo>
                <a:cubicBezTo>
                  <a:pt x="564" y="23"/>
                  <a:pt x="564" y="23"/>
                  <a:pt x="563" y="22"/>
                </a:cubicBezTo>
                <a:cubicBezTo>
                  <a:pt x="562" y="22"/>
                  <a:pt x="561" y="22"/>
                  <a:pt x="560" y="22"/>
                </a:cubicBezTo>
                <a:cubicBezTo>
                  <a:pt x="560" y="22"/>
                  <a:pt x="557" y="22"/>
                  <a:pt x="556" y="22"/>
                </a:cubicBezTo>
                <a:cubicBezTo>
                  <a:pt x="556" y="22"/>
                  <a:pt x="553" y="23"/>
                  <a:pt x="552" y="23"/>
                </a:cubicBezTo>
                <a:cubicBezTo>
                  <a:pt x="551" y="23"/>
                  <a:pt x="550" y="23"/>
                  <a:pt x="549" y="23"/>
                </a:cubicBezTo>
                <a:cubicBezTo>
                  <a:pt x="548" y="23"/>
                  <a:pt x="547" y="24"/>
                  <a:pt x="548" y="24"/>
                </a:cubicBezTo>
                <a:close/>
                <a:moveTo>
                  <a:pt x="573" y="30"/>
                </a:moveTo>
                <a:cubicBezTo>
                  <a:pt x="573" y="30"/>
                  <a:pt x="573" y="30"/>
                  <a:pt x="574" y="30"/>
                </a:cubicBezTo>
                <a:cubicBezTo>
                  <a:pt x="574" y="30"/>
                  <a:pt x="575" y="30"/>
                  <a:pt x="575" y="30"/>
                </a:cubicBezTo>
                <a:cubicBezTo>
                  <a:pt x="574" y="29"/>
                  <a:pt x="573" y="30"/>
                  <a:pt x="574" y="29"/>
                </a:cubicBezTo>
                <a:cubicBezTo>
                  <a:pt x="574" y="29"/>
                  <a:pt x="574" y="29"/>
                  <a:pt x="574" y="29"/>
                </a:cubicBezTo>
                <a:cubicBezTo>
                  <a:pt x="574" y="29"/>
                  <a:pt x="573" y="29"/>
                  <a:pt x="573" y="29"/>
                </a:cubicBezTo>
                <a:cubicBezTo>
                  <a:pt x="573" y="28"/>
                  <a:pt x="573" y="28"/>
                  <a:pt x="574" y="27"/>
                </a:cubicBezTo>
                <a:cubicBezTo>
                  <a:pt x="574" y="27"/>
                  <a:pt x="573" y="27"/>
                  <a:pt x="573" y="27"/>
                </a:cubicBezTo>
                <a:cubicBezTo>
                  <a:pt x="573" y="27"/>
                  <a:pt x="572" y="26"/>
                  <a:pt x="572" y="26"/>
                </a:cubicBezTo>
                <a:cubicBezTo>
                  <a:pt x="571" y="27"/>
                  <a:pt x="571" y="27"/>
                  <a:pt x="571" y="27"/>
                </a:cubicBezTo>
                <a:cubicBezTo>
                  <a:pt x="571" y="28"/>
                  <a:pt x="570" y="28"/>
                  <a:pt x="570" y="28"/>
                </a:cubicBezTo>
                <a:cubicBezTo>
                  <a:pt x="570" y="28"/>
                  <a:pt x="570" y="29"/>
                  <a:pt x="570" y="29"/>
                </a:cubicBezTo>
                <a:cubicBezTo>
                  <a:pt x="570" y="29"/>
                  <a:pt x="570" y="29"/>
                  <a:pt x="571" y="30"/>
                </a:cubicBezTo>
                <a:cubicBezTo>
                  <a:pt x="572" y="30"/>
                  <a:pt x="573" y="29"/>
                  <a:pt x="573" y="30"/>
                </a:cubicBezTo>
                <a:close/>
                <a:moveTo>
                  <a:pt x="581" y="24"/>
                </a:moveTo>
                <a:cubicBezTo>
                  <a:pt x="582" y="24"/>
                  <a:pt x="583" y="24"/>
                  <a:pt x="583" y="24"/>
                </a:cubicBezTo>
                <a:cubicBezTo>
                  <a:pt x="584" y="24"/>
                  <a:pt x="585" y="24"/>
                  <a:pt x="586" y="24"/>
                </a:cubicBezTo>
                <a:cubicBezTo>
                  <a:pt x="587" y="24"/>
                  <a:pt x="587" y="24"/>
                  <a:pt x="586" y="24"/>
                </a:cubicBezTo>
                <a:cubicBezTo>
                  <a:pt x="586" y="24"/>
                  <a:pt x="585" y="25"/>
                  <a:pt x="586" y="24"/>
                </a:cubicBezTo>
                <a:cubicBezTo>
                  <a:pt x="586" y="24"/>
                  <a:pt x="587" y="25"/>
                  <a:pt x="587" y="24"/>
                </a:cubicBezTo>
                <a:cubicBezTo>
                  <a:pt x="587" y="24"/>
                  <a:pt x="587" y="24"/>
                  <a:pt x="587" y="23"/>
                </a:cubicBezTo>
                <a:cubicBezTo>
                  <a:pt x="588" y="23"/>
                  <a:pt x="589" y="23"/>
                  <a:pt x="589" y="24"/>
                </a:cubicBezTo>
                <a:cubicBezTo>
                  <a:pt x="588" y="24"/>
                  <a:pt x="589" y="24"/>
                  <a:pt x="589" y="24"/>
                </a:cubicBezTo>
                <a:cubicBezTo>
                  <a:pt x="590" y="24"/>
                  <a:pt x="591" y="24"/>
                  <a:pt x="591" y="24"/>
                </a:cubicBezTo>
                <a:cubicBezTo>
                  <a:pt x="590" y="24"/>
                  <a:pt x="590" y="25"/>
                  <a:pt x="591" y="25"/>
                </a:cubicBezTo>
                <a:cubicBezTo>
                  <a:pt x="591" y="25"/>
                  <a:pt x="592" y="24"/>
                  <a:pt x="593" y="24"/>
                </a:cubicBezTo>
                <a:cubicBezTo>
                  <a:pt x="593" y="24"/>
                  <a:pt x="594" y="24"/>
                  <a:pt x="594" y="25"/>
                </a:cubicBezTo>
                <a:cubicBezTo>
                  <a:pt x="594" y="25"/>
                  <a:pt x="595" y="25"/>
                  <a:pt x="594" y="25"/>
                </a:cubicBezTo>
                <a:cubicBezTo>
                  <a:pt x="593" y="25"/>
                  <a:pt x="593" y="26"/>
                  <a:pt x="594" y="26"/>
                </a:cubicBezTo>
                <a:cubicBezTo>
                  <a:pt x="594" y="27"/>
                  <a:pt x="597" y="26"/>
                  <a:pt x="598" y="26"/>
                </a:cubicBezTo>
                <a:cubicBezTo>
                  <a:pt x="599" y="26"/>
                  <a:pt x="601" y="26"/>
                  <a:pt x="601" y="25"/>
                </a:cubicBezTo>
                <a:cubicBezTo>
                  <a:pt x="601" y="25"/>
                  <a:pt x="601" y="24"/>
                  <a:pt x="600" y="24"/>
                </a:cubicBezTo>
                <a:cubicBezTo>
                  <a:pt x="600" y="24"/>
                  <a:pt x="600" y="23"/>
                  <a:pt x="601" y="23"/>
                </a:cubicBezTo>
                <a:cubicBezTo>
                  <a:pt x="602" y="23"/>
                  <a:pt x="603" y="23"/>
                  <a:pt x="603" y="23"/>
                </a:cubicBezTo>
                <a:cubicBezTo>
                  <a:pt x="603" y="22"/>
                  <a:pt x="602" y="22"/>
                  <a:pt x="602" y="22"/>
                </a:cubicBezTo>
                <a:cubicBezTo>
                  <a:pt x="601" y="22"/>
                  <a:pt x="601" y="22"/>
                  <a:pt x="602" y="22"/>
                </a:cubicBezTo>
                <a:cubicBezTo>
                  <a:pt x="602" y="22"/>
                  <a:pt x="602" y="21"/>
                  <a:pt x="601" y="21"/>
                </a:cubicBezTo>
                <a:cubicBezTo>
                  <a:pt x="600" y="21"/>
                  <a:pt x="600" y="21"/>
                  <a:pt x="599" y="21"/>
                </a:cubicBezTo>
                <a:cubicBezTo>
                  <a:pt x="599" y="21"/>
                  <a:pt x="598" y="22"/>
                  <a:pt x="598" y="21"/>
                </a:cubicBezTo>
                <a:cubicBezTo>
                  <a:pt x="599" y="21"/>
                  <a:pt x="599" y="21"/>
                  <a:pt x="599" y="21"/>
                </a:cubicBezTo>
                <a:cubicBezTo>
                  <a:pt x="599" y="20"/>
                  <a:pt x="599" y="20"/>
                  <a:pt x="598" y="20"/>
                </a:cubicBezTo>
                <a:cubicBezTo>
                  <a:pt x="597" y="20"/>
                  <a:pt x="596" y="20"/>
                  <a:pt x="595" y="20"/>
                </a:cubicBezTo>
                <a:cubicBezTo>
                  <a:pt x="594" y="20"/>
                  <a:pt x="594" y="21"/>
                  <a:pt x="593" y="21"/>
                </a:cubicBezTo>
                <a:cubicBezTo>
                  <a:pt x="593" y="21"/>
                  <a:pt x="594" y="20"/>
                  <a:pt x="594" y="20"/>
                </a:cubicBezTo>
                <a:cubicBezTo>
                  <a:pt x="594" y="20"/>
                  <a:pt x="594" y="20"/>
                  <a:pt x="594" y="19"/>
                </a:cubicBezTo>
                <a:cubicBezTo>
                  <a:pt x="594" y="19"/>
                  <a:pt x="593" y="19"/>
                  <a:pt x="593" y="19"/>
                </a:cubicBezTo>
                <a:cubicBezTo>
                  <a:pt x="592" y="19"/>
                  <a:pt x="593" y="18"/>
                  <a:pt x="592" y="18"/>
                </a:cubicBezTo>
                <a:cubicBezTo>
                  <a:pt x="590" y="18"/>
                  <a:pt x="589" y="19"/>
                  <a:pt x="588" y="19"/>
                </a:cubicBezTo>
                <a:cubicBezTo>
                  <a:pt x="588" y="19"/>
                  <a:pt x="587" y="19"/>
                  <a:pt x="586" y="19"/>
                </a:cubicBezTo>
                <a:cubicBezTo>
                  <a:pt x="586" y="19"/>
                  <a:pt x="586" y="19"/>
                  <a:pt x="585" y="19"/>
                </a:cubicBezTo>
                <a:cubicBezTo>
                  <a:pt x="584" y="19"/>
                  <a:pt x="583" y="20"/>
                  <a:pt x="583" y="20"/>
                </a:cubicBezTo>
                <a:cubicBezTo>
                  <a:pt x="584" y="20"/>
                  <a:pt x="585" y="20"/>
                  <a:pt x="585" y="20"/>
                </a:cubicBezTo>
                <a:cubicBezTo>
                  <a:pt x="585" y="20"/>
                  <a:pt x="585" y="21"/>
                  <a:pt x="585" y="21"/>
                </a:cubicBezTo>
                <a:cubicBezTo>
                  <a:pt x="584" y="21"/>
                  <a:pt x="583" y="21"/>
                  <a:pt x="583" y="21"/>
                </a:cubicBezTo>
                <a:cubicBezTo>
                  <a:pt x="584" y="21"/>
                  <a:pt x="585" y="21"/>
                  <a:pt x="585" y="21"/>
                </a:cubicBezTo>
                <a:cubicBezTo>
                  <a:pt x="586" y="21"/>
                  <a:pt x="588" y="20"/>
                  <a:pt x="588" y="20"/>
                </a:cubicBezTo>
                <a:cubicBezTo>
                  <a:pt x="588" y="21"/>
                  <a:pt x="587" y="21"/>
                  <a:pt x="586" y="21"/>
                </a:cubicBezTo>
                <a:cubicBezTo>
                  <a:pt x="586" y="22"/>
                  <a:pt x="588" y="21"/>
                  <a:pt x="588" y="21"/>
                </a:cubicBezTo>
                <a:cubicBezTo>
                  <a:pt x="589" y="21"/>
                  <a:pt x="589" y="22"/>
                  <a:pt x="588" y="22"/>
                </a:cubicBezTo>
                <a:cubicBezTo>
                  <a:pt x="588" y="22"/>
                  <a:pt x="587" y="22"/>
                  <a:pt x="587" y="22"/>
                </a:cubicBezTo>
                <a:cubicBezTo>
                  <a:pt x="586" y="22"/>
                  <a:pt x="586" y="22"/>
                  <a:pt x="586" y="22"/>
                </a:cubicBezTo>
                <a:cubicBezTo>
                  <a:pt x="586" y="22"/>
                  <a:pt x="587" y="22"/>
                  <a:pt x="587" y="22"/>
                </a:cubicBezTo>
                <a:cubicBezTo>
                  <a:pt x="587" y="23"/>
                  <a:pt x="586" y="23"/>
                  <a:pt x="586" y="23"/>
                </a:cubicBezTo>
                <a:cubicBezTo>
                  <a:pt x="585" y="23"/>
                  <a:pt x="584" y="23"/>
                  <a:pt x="584" y="22"/>
                </a:cubicBezTo>
                <a:cubicBezTo>
                  <a:pt x="583" y="22"/>
                  <a:pt x="582" y="22"/>
                  <a:pt x="582" y="22"/>
                </a:cubicBezTo>
                <a:cubicBezTo>
                  <a:pt x="581" y="23"/>
                  <a:pt x="580" y="23"/>
                  <a:pt x="580" y="23"/>
                </a:cubicBezTo>
                <a:cubicBezTo>
                  <a:pt x="581" y="23"/>
                  <a:pt x="581" y="24"/>
                  <a:pt x="581" y="24"/>
                </a:cubicBezTo>
                <a:close/>
                <a:moveTo>
                  <a:pt x="589" y="26"/>
                </a:moveTo>
                <a:cubicBezTo>
                  <a:pt x="589" y="26"/>
                  <a:pt x="588" y="26"/>
                  <a:pt x="587" y="26"/>
                </a:cubicBezTo>
                <a:cubicBezTo>
                  <a:pt x="586" y="26"/>
                  <a:pt x="585" y="27"/>
                  <a:pt x="585" y="27"/>
                </a:cubicBezTo>
                <a:cubicBezTo>
                  <a:pt x="586" y="27"/>
                  <a:pt x="587" y="27"/>
                  <a:pt x="588" y="27"/>
                </a:cubicBezTo>
                <a:cubicBezTo>
                  <a:pt x="590" y="27"/>
                  <a:pt x="590" y="27"/>
                  <a:pt x="591" y="27"/>
                </a:cubicBezTo>
                <a:cubicBezTo>
                  <a:pt x="591" y="26"/>
                  <a:pt x="590" y="26"/>
                  <a:pt x="589" y="26"/>
                </a:cubicBezTo>
                <a:close/>
                <a:moveTo>
                  <a:pt x="612" y="16"/>
                </a:moveTo>
                <a:cubicBezTo>
                  <a:pt x="612" y="16"/>
                  <a:pt x="612" y="17"/>
                  <a:pt x="613" y="17"/>
                </a:cubicBezTo>
                <a:cubicBezTo>
                  <a:pt x="614" y="17"/>
                  <a:pt x="614" y="17"/>
                  <a:pt x="615" y="16"/>
                </a:cubicBezTo>
                <a:cubicBezTo>
                  <a:pt x="616" y="16"/>
                  <a:pt x="615" y="16"/>
                  <a:pt x="616" y="15"/>
                </a:cubicBezTo>
                <a:cubicBezTo>
                  <a:pt x="616" y="15"/>
                  <a:pt x="616" y="15"/>
                  <a:pt x="615" y="15"/>
                </a:cubicBezTo>
                <a:cubicBezTo>
                  <a:pt x="614" y="15"/>
                  <a:pt x="614" y="15"/>
                  <a:pt x="614" y="15"/>
                </a:cubicBezTo>
                <a:cubicBezTo>
                  <a:pt x="613" y="15"/>
                  <a:pt x="612" y="15"/>
                  <a:pt x="611" y="15"/>
                </a:cubicBezTo>
                <a:cubicBezTo>
                  <a:pt x="610" y="15"/>
                  <a:pt x="610" y="16"/>
                  <a:pt x="610" y="16"/>
                </a:cubicBezTo>
                <a:cubicBezTo>
                  <a:pt x="611" y="16"/>
                  <a:pt x="611" y="16"/>
                  <a:pt x="612" y="16"/>
                </a:cubicBezTo>
                <a:close/>
                <a:moveTo>
                  <a:pt x="608" y="26"/>
                </a:moveTo>
                <a:cubicBezTo>
                  <a:pt x="607" y="26"/>
                  <a:pt x="606" y="26"/>
                  <a:pt x="607" y="26"/>
                </a:cubicBezTo>
                <a:cubicBezTo>
                  <a:pt x="608" y="26"/>
                  <a:pt x="608" y="26"/>
                  <a:pt x="609" y="26"/>
                </a:cubicBezTo>
                <a:cubicBezTo>
                  <a:pt x="609" y="26"/>
                  <a:pt x="609" y="26"/>
                  <a:pt x="611" y="26"/>
                </a:cubicBezTo>
                <a:cubicBezTo>
                  <a:pt x="612" y="26"/>
                  <a:pt x="613" y="26"/>
                  <a:pt x="614" y="26"/>
                </a:cubicBezTo>
                <a:cubicBezTo>
                  <a:pt x="615" y="26"/>
                  <a:pt x="615" y="25"/>
                  <a:pt x="616" y="25"/>
                </a:cubicBezTo>
                <a:cubicBezTo>
                  <a:pt x="617" y="25"/>
                  <a:pt x="618" y="25"/>
                  <a:pt x="617" y="25"/>
                </a:cubicBezTo>
                <a:cubicBezTo>
                  <a:pt x="617" y="24"/>
                  <a:pt x="616" y="24"/>
                  <a:pt x="616" y="24"/>
                </a:cubicBezTo>
                <a:cubicBezTo>
                  <a:pt x="617" y="24"/>
                  <a:pt x="618" y="24"/>
                  <a:pt x="619" y="24"/>
                </a:cubicBezTo>
                <a:cubicBezTo>
                  <a:pt x="619" y="24"/>
                  <a:pt x="620" y="23"/>
                  <a:pt x="619" y="23"/>
                </a:cubicBezTo>
                <a:cubicBezTo>
                  <a:pt x="618" y="23"/>
                  <a:pt x="618" y="23"/>
                  <a:pt x="618" y="23"/>
                </a:cubicBezTo>
                <a:cubicBezTo>
                  <a:pt x="617" y="23"/>
                  <a:pt x="617" y="22"/>
                  <a:pt x="616" y="23"/>
                </a:cubicBezTo>
                <a:cubicBezTo>
                  <a:pt x="616" y="23"/>
                  <a:pt x="615" y="23"/>
                  <a:pt x="616" y="23"/>
                </a:cubicBezTo>
                <a:cubicBezTo>
                  <a:pt x="616" y="22"/>
                  <a:pt x="616" y="22"/>
                  <a:pt x="615" y="22"/>
                </a:cubicBezTo>
                <a:cubicBezTo>
                  <a:pt x="615" y="22"/>
                  <a:pt x="614" y="22"/>
                  <a:pt x="613" y="22"/>
                </a:cubicBezTo>
                <a:cubicBezTo>
                  <a:pt x="613" y="21"/>
                  <a:pt x="613" y="21"/>
                  <a:pt x="613" y="21"/>
                </a:cubicBezTo>
                <a:cubicBezTo>
                  <a:pt x="612" y="21"/>
                  <a:pt x="612" y="21"/>
                  <a:pt x="612" y="21"/>
                </a:cubicBezTo>
                <a:cubicBezTo>
                  <a:pt x="611" y="21"/>
                  <a:pt x="609" y="21"/>
                  <a:pt x="609" y="21"/>
                </a:cubicBezTo>
                <a:cubicBezTo>
                  <a:pt x="608" y="21"/>
                  <a:pt x="608" y="22"/>
                  <a:pt x="608" y="22"/>
                </a:cubicBezTo>
                <a:cubicBezTo>
                  <a:pt x="608" y="23"/>
                  <a:pt x="608" y="22"/>
                  <a:pt x="607" y="23"/>
                </a:cubicBezTo>
                <a:cubicBezTo>
                  <a:pt x="606" y="23"/>
                  <a:pt x="606" y="23"/>
                  <a:pt x="606" y="23"/>
                </a:cubicBezTo>
                <a:cubicBezTo>
                  <a:pt x="607" y="24"/>
                  <a:pt x="606" y="24"/>
                  <a:pt x="607" y="24"/>
                </a:cubicBezTo>
                <a:cubicBezTo>
                  <a:pt x="607" y="24"/>
                  <a:pt x="608" y="24"/>
                  <a:pt x="609" y="24"/>
                </a:cubicBezTo>
                <a:cubicBezTo>
                  <a:pt x="609" y="24"/>
                  <a:pt x="610" y="24"/>
                  <a:pt x="609" y="25"/>
                </a:cubicBezTo>
                <a:cubicBezTo>
                  <a:pt x="609" y="25"/>
                  <a:pt x="607" y="25"/>
                  <a:pt x="607" y="25"/>
                </a:cubicBezTo>
                <a:cubicBezTo>
                  <a:pt x="606" y="25"/>
                  <a:pt x="605" y="25"/>
                  <a:pt x="606" y="25"/>
                </a:cubicBezTo>
                <a:cubicBezTo>
                  <a:pt x="607" y="26"/>
                  <a:pt x="608" y="25"/>
                  <a:pt x="608" y="26"/>
                </a:cubicBezTo>
                <a:close/>
                <a:moveTo>
                  <a:pt x="619" y="24"/>
                </a:moveTo>
                <a:cubicBezTo>
                  <a:pt x="620" y="25"/>
                  <a:pt x="620" y="25"/>
                  <a:pt x="621" y="24"/>
                </a:cubicBezTo>
                <a:cubicBezTo>
                  <a:pt x="621" y="24"/>
                  <a:pt x="620" y="24"/>
                  <a:pt x="620" y="24"/>
                </a:cubicBezTo>
                <a:cubicBezTo>
                  <a:pt x="619" y="24"/>
                  <a:pt x="619" y="24"/>
                  <a:pt x="619" y="24"/>
                </a:cubicBezTo>
                <a:close/>
                <a:moveTo>
                  <a:pt x="619" y="26"/>
                </a:moveTo>
                <a:cubicBezTo>
                  <a:pt x="618" y="26"/>
                  <a:pt x="617" y="26"/>
                  <a:pt x="616" y="26"/>
                </a:cubicBezTo>
                <a:cubicBezTo>
                  <a:pt x="615" y="26"/>
                  <a:pt x="614" y="26"/>
                  <a:pt x="613" y="26"/>
                </a:cubicBezTo>
                <a:cubicBezTo>
                  <a:pt x="612" y="26"/>
                  <a:pt x="610" y="27"/>
                  <a:pt x="610" y="27"/>
                </a:cubicBezTo>
                <a:cubicBezTo>
                  <a:pt x="609" y="27"/>
                  <a:pt x="608" y="27"/>
                  <a:pt x="608" y="27"/>
                </a:cubicBezTo>
                <a:cubicBezTo>
                  <a:pt x="609" y="28"/>
                  <a:pt x="609" y="28"/>
                  <a:pt x="610" y="28"/>
                </a:cubicBezTo>
                <a:cubicBezTo>
                  <a:pt x="611" y="28"/>
                  <a:pt x="613" y="28"/>
                  <a:pt x="614" y="28"/>
                </a:cubicBezTo>
                <a:cubicBezTo>
                  <a:pt x="616" y="28"/>
                  <a:pt x="618" y="29"/>
                  <a:pt x="618" y="28"/>
                </a:cubicBezTo>
                <a:cubicBezTo>
                  <a:pt x="619" y="28"/>
                  <a:pt x="619" y="27"/>
                  <a:pt x="620" y="27"/>
                </a:cubicBezTo>
                <a:cubicBezTo>
                  <a:pt x="621" y="27"/>
                  <a:pt x="622" y="27"/>
                  <a:pt x="621" y="27"/>
                </a:cubicBezTo>
                <a:cubicBezTo>
                  <a:pt x="621" y="26"/>
                  <a:pt x="621" y="26"/>
                  <a:pt x="619" y="26"/>
                </a:cubicBezTo>
                <a:close/>
                <a:moveTo>
                  <a:pt x="630" y="29"/>
                </a:moveTo>
                <a:cubicBezTo>
                  <a:pt x="631" y="29"/>
                  <a:pt x="633" y="29"/>
                  <a:pt x="633" y="29"/>
                </a:cubicBezTo>
                <a:cubicBezTo>
                  <a:pt x="634" y="28"/>
                  <a:pt x="633" y="28"/>
                  <a:pt x="633" y="27"/>
                </a:cubicBezTo>
                <a:cubicBezTo>
                  <a:pt x="632" y="27"/>
                  <a:pt x="631" y="27"/>
                  <a:pt x="631" y="27"/>
                </a:cubicBezTo>
                <a:cubicBezTo>
                  <a:pt x="630" y="27"/>
                  <a:pt x="629" y="27"/>
                  <a:pt x="629" y="27"/>
                </a:cubicBezTo>
                <a:cubicBezTo>
                  <a:pt x="628" y="28"/>
                  <a:pt x="627" y="28"/>
                  <a:pt x="628" y="28"/>
                </a:cubicBezTo>
                <a:cubicBezTo>
                  <a:pt x="628" y="29"/>
                  <a:pt x="629" y="29"/>
                  <a:pt x="630" y="29"/>
                </a:cubicBezTo>
                <a:close/>
                <a:moveTo>
                  <a:pt x="627" y="30"/>
                </a:moveTo>
                <a:cubicBezTo>
                  <a:pt x="628" y="29"/>
                  <a:pt x="627" y="29"/>
                  <a:pt x="626" y="29"/>
                </a:cubicBezTo>
                <a:cubicBezTo>
                  <a:pt x="626" y="29"/>
                  <a:pt x="625" y="29"/>
                  <a:pt x="626" y="30"/>
                </a:cubicBezTo>
                <a:cubicBezTo>
                  <a:pt x="627" y="30"/>
                  <a:pt x="627" y="30"/>
                  <a:pt x="627" y="30"/>
                </a:cubicBezTo>
                <a:close/>
                <a:moveTo>
                  <a:pt x="628" y="31"/>
                </a:moveTo>
                <a:cubicBezTo>
                  <a:pt x="627" y="31"/>
                  <a:pt x="626" y="31"/>
                  <a:pt x="626" y="32"/>
                </a:cubicBezTo>
                <a:cubicBezTo>
                  <a:pt x="625" y="32"/>
                  <a:pt x="626" y="32"/>
                  <a:pt x="626" y="33"/>
                </a:cubicBezTo>
                <a:cubicBezTo>
                  <a:pt x="626" y="33"/>
                  <a:pt x="627" y="33"/>
                  <a:pt x="628" y="33"/>
                </a:cubicBezTo>
                <a:cubicBezTo>
                  <a:pt x="628" y="32"/>
                  <a:pt x="628" y="32"/>
                  <a:pt x="629" y="32"/>
                </a:cubicBezTo>
                <a:cubicBezTo>
                  <a:pt x="629" y="32"/>
                  <a:pt x="629" y="31"/>
                  <a:pt x="628" y="31"/>
                </a:cubicBezTo>
                <a:close/>
                <a:moveTo>
                  <a:pt x="628" y="34"/>
                </a:moveTo>
                <a:cubicBezTo>
                  <a:pt x="628" y="34"/>
                  <a:pt x="629" y="33"/>
                  <a:pt x="628" y="33"/>
                </a:cubicBezTo>
                <a:cubicBezTo>
                  <a:pt x="628" y="33"/>
                  <a:pt x="628" y="34"/>
                  <a:pt x="628" y="34"/>
                </a:cubicBezTo>
                <a:close/>
                <a:moveTo>
                  <a:pt x="629" y="17"/>
                </a:moveTo>
                <a:cubicBezTo>
                  <a:pt x="628" y="17"/>
                  <a:pt x="626" y="18"/>
                  <a:pt x="626" y="18"/>
                </a:cubicBezTo>
                <a:cubicBezTo>
                  <a:pt x="625" y="17"/>
                  <a:pt x="623" y="17"/>
                  <a:pt x="624" y="18"/>
                </a:cubicBezTo>
                <a:cubicBezTo>
                  <a:pt x="624" y="18"/>
                  <a:pt x="625" y="18"/>
                  <a:pt x="625" y="18"/>
                </a:cubicBezTo>
                <a:cubicBezTo>
                  <a:pt x="625" y="19"/>
                  <a:pt x="624" y="19"/>
                  <a:pt x="625" y="19"/>
                </a:cubicBezTo>
                <a:cubicBezTo>
                  <a:pt x="625" y="19"/>
                  <a:pt x="626" y="19"/>
                  <a:pt x="627" y="19"/>
                </a:cubicBezTo>
                <a:cubicBezTo>
                  <a:pt x="627" y="19"/>
                  <a:pt x="629" y="18"/>
                  <a:pt x="629" y="18"/>
                </a:cubicBezTo>
                <a:cubicBezTo>
                  <a:pt x="629" y="19"/>
                  <a:pt x="628" y="19"/>
                  <a:pt x="628" y="19"/>
                </a:cubicBezTo>
                <a:cubicBezTo>
                  <a:pt x="629" y="19"/>
                  <a:pt x="630" y="19"/>
                  <a:pt x="630" y="19"/>
                </a:cubicBezTo>
                <a:cubicBezTo>
                  <a:pt x="631" y="19"/>
                  <a:pt x="632" y="18"/>
                  <a:pt x="632" y="18"/>
                </a:cubicBezTo>
                <a:cubicBezTo>
                  <a:pt x="632" y="19"/>
                  <a:pt x="633" y="19"/>
                  <a:pt x="633" y="18"/>
                </a:cubicBezTo>
                <a:cubicBezTo>
                  <a:pt x="634" y="18"/>
                  <a:pt x="634" y="18"/>
                  <a:pt x="634" y="18"/>
                </a:cubicBezTo>
                <a:cubicBezTo>
                  <a:pt x="634" y="18"/>
                  <a:pt x="635" y="18"/>
                  <a:pt x="635" y="18"/>
                </a:cubicBezTo>
                <a:cubicBezTo>
                  <a:pt x="636" y="18"/>
                  <a:pt x="637" y="18"/>
                  <a:pt x="637" y="18"/>
                </a:cubicBezTo>
                <a:cubicBezTo>
                  <a:pt x="636" y="18"/>
                  <a:pt x="635" y="18"/>
                  <a:pt x="635" y="19"/>
                </a:cubicBezTo>
                <a:cubicBezTo>
                  <a:pt x="636" y="19"/>
                  <a:pt x="641" y="18"/>
                  <a:pt x="640" y="19"/>
                </a:cubicBezTo>
                <a:cubicBezTo>
                  <a:pt x="639" y="19"/>
                  <a:pt x="633" y="19"/>
                  <a:pt x="634" y="19"/>
                </a:cubicBezTo>
                <a:cubicBezTo>
                  <a:pt x="635" y="19"/>
                  <a:pt x="638" y="19"/>
                  <a:pt x="639" y="19"/>
                </a:cubicBezTo>
                <a:cubicBezTo>
                  <a:pt x="640" y="19"/>
                  <a:pt x="643" y="19"/>
                  <a:pt x="642" y="19"/>
                </a:cubicBezTo>
                <a:cubicBezTo>
                  <a:pt x="642" y="19"/>
                  <a:pt x="636" y="19"/>
                  <a:pt x="634" y="19"/>
                </a:cubicBezTo>
                <a:cubicBezTo>
                  <a:pt x="633" y="19"/>
                  <a:pt x="630" y="19"/>
                  <a:pt x="630" y="20"/>
                </a:cubicBezTo>
                <a:cubicBezTo>
                  <a:pt x="629" y="20"/>
                  <a:pt x="629" y="20"/>
                  <a:pt x="628" y="20"/>
                </a:cubicBezTo>
                <a:cubicBezTo>
                  <a:pt x="628" y="20"/>
                  <a:pt x="626" y="20"/>
                  <a:pt x="626" y="21"/>
                </a:cubicBezTo>
                <a:cubicBezTo>
                  <a:pt x="627" y="21"/>
                  <a:pt x="627" y="21"/>
                  <a:pt x="628" y="21"/>
                </a:cubicBezTo>
                <a:cubicBezTo>
                  <a:pt x="628" y="21"/>
                  <a:pt x="629" y="21"/>
                  <a:pt x="628" y="21"/>
                </a:cubicBezTo>
                <a:cubicBezTo>
                  <a:pt x="627" y="22"/>
                  <a:pt x="626" y="21"/>
                  <a:pt x="626" y="22"/>
                </a:cubicBezTo>
                <a:cubicBezTo>
                  <a:pt x="626" y="22"/>
                  <a:pt x="627" y="22"/>
                  <a:pt x="627" y="22"/>
                </a:cubicBezTo>
                <a:cubicBezTo>
                  <a:pt x="628" y="22"/>
                  <a:pt x="629" y="22"/>
                  <a:pt x="629" y="22"/>
                </a:cubicBezTo>
                <a:cubicBezTo>
                  <a:pt x="630" y="22"/>
                  <a:pt x="631" y="22"/>
                  <a:pt x="631" y="22"/>
                </a:cubicBezTo>
                <a:cubicBezTo>
                  <a:pt x="632" y="22"/>
                  <a:pt x="633" y="22"/>
                  <a:pt x="633" y="22"/>
                </a:cubicBezTo>
                <a:cubicBezTo>
                  <a:pt x="632" y="23"/>
                  <a:pt x="628" y="23"/>
                  <a:pt x="628" y="23"/>
                </a:cubicBezTo>
                <a:cubicBezTo>
                  <a:pt x="627" y="23"/>
                  <a:pt x="628" y="24"/>
                  <a:pt x="628" y="24"/>
                </a:cubicBezTo>
                <a:cubicBezTo>
                  <a:pt x="629" y="24"/>
                  <a:pt x="629" y="24"/>
                  <a:pt x="629" y="24"/>
                </a:cubicBezTo>
                <a:cubicBezTo>
                  <a:pt x="629" y="24"/>
                  <a:pt x="630" y="24"/>
                  <a:pt x="630" y="24"/>
                </a:cubicBezTo>
                <a:cubicBezTo>
                  <a:pt x="630" y="24"/>
                  <a:pt x="631" y="24"/>
                  <a:pt x="631" y="24"/>
                </a:cubicBezTo>
                <a:cubicBezTo>
                  <a:pt x="632" y="25"/>
                  <a:pt x="633" y="25"/>
                  <a:pt x="634" y="25"/>
                </a:cubicBezTo>
                <a:cubicBezTo>
                  <a:pt x="634" y="25"/>
                  <a:pt x="635" y="25"/>
                  <a:pt x="636" y="25"/>
                </a:cubicBezTo>
                <a:cubicBezTo>
                  <a:pt x="636" y="24"/>
                  <a:pt x="636" y="24"/>
                  <a:pt x="636" y="24"/>
                </a:cubicBezTo>
                <a:cubicBezTo>
                  <a:pt x="637" y="24"/>
                  <a:pt x="638" y="24"/>
                  <a:pt x="638" y="24"/>
                </a:cubicBezTo>
                <a:cubicBezTo>
                  <a:pt x="638" y="24"/>
                  <a:pt x="639" y="25"/>
                  <a:pt x="639" y="24"/>
                </a:cubicBezTo>
                <a:cubicBezTo>
                  <a:pt x="639" y="24"/>
                  <a:pt x="639" y="24"/>
                  <a:pt x="639" y="23"/>
                </a:cubicBezTo>
                <a:cubicBezTo>
                  <a:pt x="640" y="23"/>
                  <a:pt x="640" y="22"/>
                  <a:pt x="640" y="22"/>
                </a:cubicBezTo>
                <a:cubicBezTo>
                  <a:pt x="640" y="23"/>
                  <a:pt x="641" y="24"/>
                  <a:pt x="641" y="24"/>
                </a:cubicBezTo>
                <a:cubicBezTo>
                  <a:pt x="641" y="25"/>
                  <a:pt x="642" y="25"/>
                  <a:pt x="642" y="24"/>
                </a:cubicBezTo>
                <a:cubicBezTo>
                  <a:pt x="643" y="24"/>
                  <a:pt x="644" y="24"/>
                  <a:pt x="644" y="23"/>
                </a:cubicBezTo>
                <a:cubicBezTo>
                  <a:pt x="645" y="23"/>
                  <a:pt x="644" y="23"/>
                  <a:pt x="645" y="22"/>
                </a:cubicBezTo>
                <a:cubicBezTo>
                  <a:pt x="645" y="22"/>
                  <a:pt x="645" y="22"/>
                  <a:pt x="646" y="23"/>
                </a:cubicBezTo>
                <a:cubicBezTo>
                  <a:pt x="646" y="23"/>
                  <a:pt x="646" y="23"/>
                  <a:pt x="646" y="23"/>
                </a:cubicBezTo>
                <a:cubicBezTo>
                  <a:pt x="645" y="23"/>
                  <a:pt x="645" y="24"/>
                  <a:pt x="645" y="24"/>
                </a:cubicBezTo>
                <a:cubicBezTo>
                  <a:pt x="644" y="24"/>
                  <a:pt x="644" y="24"/>
                  <a:pt x="645" y="24"/>
                </a:cubicBezTo>
                <a:cubicBezTo>
                  <a:pt x="645" y="24"/>
                  <a:pt x="646" y="23"/>
                  <a:pt x="647" y="23"/>
                </a:cubicBezTo>
                <a:cubicBezTo>
                  <a:pt x="647" y="23"/>
                  <a:pt x="648" y="23"/>
                  <a:pt x="648" y="22"/>
                </a:cubicBezTo>
                <a:cubicBezTo>
                  <a:pt x="648" y="22"/>
                  <a:pt x="648" y="22"/>
                  <a:pt x="647" y="22"/>
                </a:cubicBezTo>
                <a:cubicBezTo>
                  <a:pt x="647" y="22"/>
                  <a:pt x="648" y="22"/>
                  <a:pt x="648" y="21"/>
                </a:cubicBezTo>
                <a:cubicBezTo>
                  <a:pt x="649" y="21"/>
                  <a:pt x="649" y="20"/>
                  <a:pt x="649" y="20"/>
                </a:cubicBezTo>
                <a:cubicBezTo>
                  <a:pt x="650" y="20"/>
                  <a:pt x="650" y="20"/>
                  <a:pt x="651" y="20"/>
                </a:cubicBezTo>
                <a:cubicBezTo>
                  <a:pt x="651" y="20"/>
                  <a:pt x="652" y="20"/>
                  <a:pt x="652" y="20"/>
                </a:cubicBezTo>
                <a:cubicBezTo>
                  <a:pt x="651" y="20"/>
                  <a:pt x="650" y="21"/>
                  <a:pt x="650" y="21"/>
                </a:cubicBezTo>
                <a:cubicBezTo>
                  <a:pt x="649" y="21"/>
                  <a:pt x="649" y="21"/>
                  <a:pt x="649" y="22"/>
                </a:cubicBezTo>
                <a:cubicBezTo>
                  <a:pt x="649" y="22"/>
                  <a:pt x="649" y="22"/>
                  <a:pt x="650" y="22"/>
                </a:cubicBezTo>
                <a:cubicBezTo>
                  <a:pt x="650" y="22"/>
                  <a:pt x="651" y="21"/>
                  <a:pt x="652" y="21"/>
                </a:cubicBezTo>
                <a:cubicBezTo>
                  <a:pt x="652" y="21"/>
                  <a:pt x="653" y="21"/>
                  <a:pt x="654" y="21"/>
                </a:cubicBezTo>
                <a:cubicBezTo>
                  <a:pt x="654" y="21"/>
                  <a:pt x="654" y="20"/>
                  <a:pt x="654" y="20"/>
                </a:cubicBezTo>
                <a:cubicBezTo>
                  <a:pt x="655" y="20"/>
                  <a:pt x="655" y="21"/>
                  <a:pt x="655" y="20"/>
                </a:cubicBezTo>
                <a:cubicBezTo>
                  <a:pt x="656" y="20"/>
                  <a:pt x="657" y="20"/>
                  <a:pt x="657" y="20"/>
                </a:cubicBezTo>
                <a:cubicBezTo>
                  <a:pt x="658" y="20"/>
                  <a:pt x="659" y="20"/>
                  <a:pt x="659" y="20"/>
                </a:cubicBezTo>
                <a:cubicBezTo>
                  <a:pt x="658" y="20"/>
                  <a:pt x="657" y="20"/>
                  <a:pt x="656" y="20"/>
                </a:cubicBezTo>
                <a:cubicBezTo>
                  <a:pt x="656" y="20"/>
                  <a:pt x="655" y="21"/>
                  <a:pt x="656" y="21"/>
                </a:cubicBezTo>
                <a:cubicBezTo>
                  <a:pt x="656" y="21"/>
                  <a:pt x="660" y="21"/>
                  <a:pt x="659" y="21"/>
                </a:cubicBezTo>
                <a:cubicBezTo>
                  <a:pt x="658" y="21"/>
                  <a:pt x="655" y="21"/>
                  <a:pt x="654" y="21"/>
                </a:cubicBezTo>
                <a:cubicBezTo>
                  <a:pt x="654" y="21"/>
                  <a:pt x="653" y="22"/>
                  <a:pt x="652" y="22"/>
                </a:cubicBezTo>
                <a:cubicBezTo>
                  <a:pt x="651" y="22"/>
                  <a:pt x="652" y="23"/>
                  <a:pt x="651" y="23"/>
                </a:cubicBezTo>
                <a:cubicBezTo>
                  <a:pt x="651" y="22"/>
                  <a:pt x="649" y="23"/>
                  <a:pt x="648" y="23"/>
                </a:cubicBezTo>
                <a:cubicBezTo>
                  <a:pt x="648" y="23"/>
                  <a:pt x="648" y="23"/>
                  <a:pt x="648" y="24"/>
                </a:cubicBezTo>
                <a:cubicBezTo>
                  <a:pt x="648" y="24"/>
                  <a:pt x="648" y="24"/>
                  <a:pt x="647" y="24"/>
                </a:cubicBezTo>
                <a:cubicBezTo>
                  <a:pt x="647" y="25"/>
                  <a:pt x="648" y="25"/>
                  <a:pt x="648" y="25"/>
                </a:cubicBezTo>
                <a:cubicBezTo>
                  <a:pt x="649" y="25"/>
                  <a:pt x="651" y="24"/>
                  <a:pt x="651" y="24"/>
                </a:cubicBezTo>
                <a:cubicBezTo>
                  <a:pt x="652" y="24"/>
                  <a:pt x="655" y="23"/>
                  <a:pt x="654" y="24"/>
                </a:cubicBezTo>
                <a:cubicBezTo>
                  <a:pt x="654" y="24"/>
                  <a:pt x="654" y="24"/>
                  <a:pt x="653" y="24"/>
                </a:cubicBezTo>
                <a:cubicBezTo>
                  <a:pt x="651" y="25"/>
                  <a:pt x="651" y="25"/>
                  <a:pt x="652" y="25"/>
                </a:cubicBezTo>
                <a:cubicBezTo>
                  <a:pt x="652" y="25"/>
                  <a:pt x="655" y="25"/>
                  <a:pt x="656" y="24"/>
                </a:cubicBezTo>
                <a:cubicBezTo>
                  <a:pt x="657" y="24"/>
                  <a:pt x="660" y="22"/>
                  <a:pt x="660" y="22"/>
                </a:cubicBezTo>
                <a:cubicBezTo>
                  <a:pt x="661" y="22"/>
                  <a:pt x="660" y="23"/>
                  <a:pt x="659" y="23"/>
                </a:cubicBezTo>
                <a:cubicBezTo>
                  <a:pt x="659" y="23"/>
                  <a:pt x="659" y="23"/>
                  <a:pt x="659" y="23"/>
                </a:cubicBezTo>
                <a:cubicBezTo>
                  <a:pt x="659" y="24"/>
                  <a:pt x="660" y="24"/>
                  <a:pt x="659" y="24"/>
                </a:cubicBezTo>
                <a:cubicBezTo>
                  <a:pt x="659" y="24"/>
                  <a:pt x="657" y="24"/>
                  <a:pt x="658" y="24"/>
                </a:cubicBezTo>
                <a:cubicBezTo>
                  <a:pt x="658" y="24"/>
                  <a:pt x="661" y="24"/>
                  <a:pt x="660" y="24"/>
                </a:cubicBezTo>
                <a:cubicBezTo>
                  <a:pt x="659" y="24"/>
                  <a:pt x="657" y="24"/>
                  <a:pt x="657" y="24"/>
                </a:cubicBezTo>
                <a:cubicBezTo>
                  <a:pt x="657" y="24"/>
                  <a:pt x="656" y="25"/>
                  <a:pt x="657" y="25"/>
                </a:cubicBezTo>
                <a:cubicBezTo>
                  <a:pt x="657" y="25"/>
                  <a:pt x="659" y="25"/>
                  <a:pt x="659" y="25"/>
                </a:cubicBezTo>
                <a:cubicBezTo>
                  <a:pt x="658" y="25"/>
                  <a:pt x="656" y="25"/>
                  <a:pt x="655" y="25"/>
                </a:cubicBezTo>
                <a:cubicBezTo>
                  <a:pt x="654" y="25"/>
                  <a:pt x="652" y="26"/>
                  <a:pt x="653" y="26"/>
                </a:cubicBezTo>
                <a:cubicBezTo>
                  <a:pt x="654" y="26"/>
                  <a:pt x="658" y="26"/>
                  <a:pt x="657" y="26"/>
                </a:cubicBezTo>
                <a:cubicBezTo>
                  <a:pt x="656" y="26"/>
                  <a:pt x="654" y="26"/>
                  <a:pt x="653" y="26"/>
                </a:cubicBezTo>
                <a:cubicBezTo>
                  <a:pt x="653" y="26"/>
                  <a:pt x="652" y="27"/>
                  <a:pt x="653" y="27"/>
                </a:cubicBezTo>
                <a:cubicBezTo>
                  <a:pt x="653" y="27"/>
                  <a:pt x="654" y="27"/>
                  <a:pt x="655" y="27"/>
                </a:cubicBezTo>
                <a:cubicBezTo>
                  <a:pt x="656" y="27"/>
                  <a:pt x="655" y="27"/>
                  <a:pt x="655" y="27"/>
                </a:cubicBezTo>
                <a:cubicBezTo>
                  <a:pt x="654" y="28"/>
                  <a:pt x="653" y="28"/>
                  <a:pt x="654" y="28"/>
                </a:cubicBezTo>
                <a:cubicBezTo>
                  <a:pt x="655" y="28"/>
                  <a:pt x="657" y="28"/>
                  <a:pt x="658" y="28"/>
                </a:cubicBezTo>
                <a:cubicBezTo>
                  <a:pt x="658" y="28"/>
                  <a:pt x="660" y="27"/>
                  <a:pt x="661" y="27"/>
                </a:cubicBezTo>
                <a:cubicBezTo>
                  <a:pt x="661" y="27"/>
                  <a:pt x="663" y="26"/>
                  <a:pt x="664" y="26"/>
                </a:cubicBezTo>
                <a:cubicBezTo>
                  <a:pt x="665" y="25"/>
                  <a:pt x="666" y="25"/>
                  <a:pt x="666" y="25"/>
                </a:cubicBezTo>
                <a:cubicBezTo>
                  <a:pt x="667" y="25"/>
                  <a:pt x="667" y="25"/>
                  <a:pt x="666" y="25"/>
                </a:cubicBezTo>
                <a:cubicBezTo>
                  <a:pt x="666" y="25"/>
                  <a:pt x="664" y="26"/>
                  <a:pt x="663" y="26"/>
                </a:cubicBezTo>
                <a:cubicBezTo>
                  <a:pt x="663" y="27"/>
                  <a:pt x="661" y="27"/>
                  <a:pt x="660" y="27"/>
                </a:cubicBezTo>
                <a:cubicBezTo>
                  <a:pt x="660" y="27"/>
                  <a:pt x="658" y="28"/>
                  <a:pt x="658" y="28"/>
                </a:cubicBezTo>
                <a:cubicBezTo>
                  <a:pt x="658" y="28"/>
                  <a:pt x="657" y="28"/>
                  <a:pt x="657" y="29"/>
                </a:cubicBezTo>
                <a:cubicBezTo>
                  <a:pt x="658" y="29"/>
                  <a:pt x="657" y="29"/>
                  <a:pt x="657" y="29"/>
                </a:cubicBezTo>
                <a:cubicBezTo>
                  <a:pt x="657" y="29"/>
                  <a:pt x="656" y="28"/>
                  <a:pt x="655" y="28"/>
                </a:cubicBezTo>
                <a:cubicBezTo>
                  <a:pt x="655" y="29"/>
                  <a:pt x="654" y="29"/>
                  <a:pt x="654" y="29"/>
                </a:cubicBezTo>
                <a:cubicBezTo>
                  <a:pt x="653" y="29"/>
                  <a:pt x="653" y="29"/>
                  <a:pt x="653" y="29"/>
                </a:cubicBezTo>
                <a:cubicBezTo>
                  <a:pt x="653" y="29"/>
                  <a:pt x="652" y="28"/>
                  <a:pt x="652" y="28"/>
                </a:cubicBezTo>
                <a:cubicBezTo>
                  <a:pt x="651" y="29"/>
                  <a:pt x="651" y="29"/>
                  <a:pt x="651" y="28"/>
                </a:cubicBezTo>
                <a:cubicBezTo>
                  <a:pt x="650" y="28"/>
                  <a:pt x="650" y="28"/>
                  <a:pt x="650" y="28"/>
                </a:cubicBezTo>
                <a:cubicBezTo>
                  <a:pt x="649" y="28"/>
                  <a:pt x="649" y="29"/>
                  <a:pt x="649" y="28"/>
                </a:cubicBezTo>
                <a:cubicBezTo>
                  <a:pt x="649" y="28"/>
                  <a:pt x="651" y="27"/>
                  <a:pt x="649" y="26"/>
                </a:cubicBezTo>
                <a:cubicBezTo>
                  <a:pt x="648" y="26"/>
                  <a:pt x="647" y="26"/>
                  <a:pt x="646" y="26"/>
                </a:cubicBezTo>
                <a:cubicBezTo>
                  <a:pt x="645" y="26"/>
                  <a:pt x="645" y="26"/>
                  <a:pt x="644" y="26"/>
                </a:cubicBezTo>
                <a:cubicBezTo>
                  <a:pt x="643" y="26"/>
                  <a:pt x="642" y="26"/>
                  <a:pt x="642" y="27"/>
                </a:cubicBezTo>
                <a:cubicBezTo>
                  <a:pt x="641" y="27"/>
                  <a:pt x="641" y="27"/>
                  <a:pt x="641" y="27"/>
                </a:cubicBezTo>
                <a:cubicBezTo>
                  <a:pt x="641" y="27"/>
                  <a:pt x="642" y="28"/>
                  <a:pt x="642" y="28"/>
                </a:cubicBezTo>
                <a:cubicBezTo>
                  <a:pt x="642" y="28"/>
                  <a:pt x="641" y="29"/>
                  <a:pt x="641" y="29"/>
                </a:cubicBezTo>
                <a:cubicBezTo>
                  <a:pt x="642" y="29"/>
                  <a:pt x="642" y="29"/>
                  <a:pt x="643" y="29"/>
                </a:cubicBezTo>
                <a:cubicBezTo>
                  <a:pt x="643" y="28"/>
                  <a:pt x="645" y="29"/>
                  <a:pt x="644" y="29"/>
                </a:cubicBezTo>
                <a:cubicBezTo>
                  <a:pt x="644" y="29"/>
                  <a:pt x="643" y="29"/>
                  <a:pt x="643" y="29"/>
                </a:cubicBezTo>
                <a:cubicBezTo>
                  <a:pt x="643" y="29"/>
                  <a:pt x="644" y="30"/>
                  <a:pt x="643" y="30"/>
                </a:cubicBezTo>
                <a:cubicBezTo>
                  <a:pt x="643" y="30"/>
                  <a:pt x="643" y="30"/>
                  <a:pt x="642" y="30"/>
                </a:cubicBezTo>
                <a:cubicBezTo>
                  <a:pt x="642" y="29"/>
                  <a:pt x="641" y="29"/>
                  <a:pt x="641" y="30"/>
                </a:cubicBezTo>
                <a:cubicBezTo>
                  <a:pt x="641" y="30"/>
                  <a:pt x="640" y="30"/>
                  <a:pt x="640" y="30"/>
                </a:cubicBezTo>
                <a:cubicBezTo>
                  <a:pt x="640" y="30"/>
                  <a:pt x="640" y="30"/>
                  <a:pt x="639" y="30"/>
                </a:cubicBezTo>
                <a:cubicBezTo>
                  <a:pt x="638" y="30"/>
                  <a:pt x="638" y="30"/>
                  <a:pt x="637" y="30"/>
                </a:cubicBezTo>
                <a:cubicBezTo>
                  <a:pt x="637" y="30"/>
                  <a:pt x="636" y="30"/>
                  <a:pt x="636" y="30"/>
                </a:cubicBezTo>
                <a:cubicBezTo>
                  <a:pt x="636" y="30"/>
                  <a:pt x="635" y="30"/>
                  <a:pt x="634" y="30"/>
                </a:cubicBezTo>
                <a:cubicBezTo>
                  <a:pt x="634" y="30"/>
                  <a:pt x="634" y="30"/>
                  <a:pt x="633" y="31"/>
                </a:cubicBezTo>
                <a:cubicBezTo>
                  <a:pt x="633" y="31"/>
                  <a:pt x="632" y="31"/>
                  <a:pt x="631" y="31"/>
                </a:cubicBezTo>
                <a:cubicBezTo>
                  <a:pt x="631" y="31"/>
                  <a:pt x="630" y="31"/>
                  <a:pt x="630" y="32"/>
                </a:cubicBezTo>
                <a:cubicBezTo>
                  <a:pt x="630" y="32"/>
                  <a:pt x="630" y="32"/>
                  <a:pt x="630" y="32"/>
                </a:cubicBezTo>
                <a:cubicBezTo>
                  <a:pt x="629" y="32"/>
                  <a:pt x="629" y="33"/>
                  <a:pt x="629" y="33"/>
                </a:cubicBezTo>
                <a:cubicBezTo>
                  <a:pt x="629" y="33"/>
                  <a:pt x="629" y="33"/>
                  <a:pt x="629" y="33"/>
                </a:cubicBezTo>
                <a:cubicBezTo>
                  <a:pt x="629" y="34"/>
                  <a:pt x="630" y="34"/>
                  <a:pt x="630" y="33"/>
                </a:cubicBezTo>
                <a:cubicBezTo>
                  <a:pt x="631" y="33"/>
                  <a:pt x="632" y="32"/>
                  <a:pt x="632" y="32"/>
                </a:cubicBezTo>
                <a:cubicBezTo>
                  <a:pt x="633" y="32"/>
                  <a:pt x="633" y="32"/>
                  <a:pt x="634" y="32"/>
                </a:cubicBezTo>
                <a:cubicBezTo>
                  <a:pt x="634" y="31"/>
                  <a:pt x="635" y="32"/>
                  <a:pt x="634" y="32"/>
                </a:cubicBezTo>
                <a:cubicBezTo>
                  <a:pt x="634" y="32"/>
                  <a:pt x="633" y="33"/>
                  <a:pt x="633" y="33"/>
                </a:cubicBezTo>
                <a:cubicBezTo>
                  <a:pt x="633" y="34"/>
                  <a:pt x="632" y="34"/>
                  <a:pt x="633" y="34"/>
                </a:cubicBezTo>
                <a:cubicBezTo>
                  <a:pt x="633" y="34"/>
                  <a:pt x="634" y="34"/>
                  <a:pt x="635" y="34"/>
                </a:cubicBezTo>
                <a:cubicBezTo>
                  <a:pt x="635" y="34"/>
                  <a:pt x="636" y="34"/>
                  <a:pt x="636" y="33"/>
                </a:cubicBezTo>
                <a:cubicBezTo>
                  <a:pt x="637" y="32"/>
                  <a:pt x="637" y="33"/>
                  <a:pt x="637" y="33"/>
                </a:cubicBezTo>
                <a:cubicBezTo>
                  <a:pt x="637" y="34"/>
                  <a:pt x="638" y="34"/>
                  <a:pt x="639" y="34"/>
                </a:cubicBezTo>
                <a:cubicBezTo>
                  <a:pt x="639" y="34"/>
                  <a:pt x="640" y="33"/>
                  <a:pt x="640" y="33"/>
                </a:cubicBezTo>
                <a:cubicBezTo>
                  <a:pt x="641" y="33"/>
                  <a:pt x="641" y="32"/>
                  <a:pt x="641" y="32"/>
                </a:cubicBezTo>
                <a:cubicBezTo>
                  <a:pt x="642" y="33"/>
                  <a:pt x="642" y="33"/>
                  <a:pt x="642" y="33"/>
                </a:cubicBezTo>
                <a:cubicBezTo>
                  <a:pt x="641" y="33"/>
                  <a:pt x="641" y="33"/>
                  <a:pt x="641" y="34"/>
                </a:cubicBezTo>
                <a:cubicBezTo>
                  <a:pt x="640" y="34"/>
                  <a:pt x="642" y="34"/>
                  <a:pt x="644" y="34"/>
                </a:cubicBezTo>
                <a:cubicBezTo>
                  <a:pt x="645" y="34"/>
                  <a:pt x="645" y="34"/>
                  <a:pt x="647" y="34"/>
                </a:cubicBezTo>
                <a:cubicBezTo>
                  <a:pt x="648" y="34"/>
                  <a:pt x="648" y="34"/>
                  <a:pt x="648" y="34"/>
                </a:cubicBezTo>
                <a:cubicBezTo>
                  <a:pt x="647" y="34"/>
                  <a:pt x="646" y="34"/>
                  <a:pt x="646" y="33"/>
                </a:cubicBezTo>
                <a:cubicBezTo>
                  <a:pt x="647" y="33"/>
                  <a:pt x="647" y="32"/>
                  <a:pt x="647" y="33"/>
                </a:cubicBezTo>
                <a:cubicBezTo>
                  <a:pt x="648" y="33"/>
                  <a:pt x="648" y="33"/>
                  <a:pt x="648" y="33"/>
                </a:cubicBezTo>
                <a:cubicBezTo>
                  <a:pt x="649" y="33"/>
                  <a:pt x="650" y="34"/>
                  <a:pt x="650" y="33"/>
                </a:cubicBezTo>
                <a:cubicBezTo>
                  <a:pt x="650" y="33"/>
                  <a:pt x="651" y="32"/>
                  <a:pt x="651" y="32"/>
                </a:cubicBezTo>
                <a:cubicBezTo>
                  <a:pt x="651" y="33"/>
                  <a:pt x="651" y="33"/>
                  <a:pt x="651" y="34"/>
                </a:cubicBezTo>
                <a:cubicBezTo>
                  <a:pt x="652" y="34"/>
                  <a:pt x="653" y="33"/>
                  <a:pt x="654" y="33"/>
                </a:cubicBezTo>
                <a:cubicBezTo>
                  <a:pt x="654" y="33"/>
                  <a:pt x="654" y="32"/>
                  <a:pt x="654" y="32"/>
                </a:cubicBezTo>
                <a:cubicBezTo>
                  <a:pt x="655" y="32"/>
                  <a:pt x="655" y="33"/>
                  <a:pt x="655" y="33"/>
                </a:cubicBezTo>
                <a:cubicBezTo>
                  <a:pt x="655" y="33"/>
                  <a:pt x="653" y="33"/>
                  <a:pt x="654" y="34"/>
                </a:cubicBezTo>
                <a:cubicBezTo>
                  <a:pt x="655" y="34"/>
                  <a:pt x="657" y="34"/>
                  <a:pt x="658" y="34"/>
                </a:cubicBezTo>
                <a:cubicBezTo>
                  <a:pt x="658" y="33"/>
                  <a:pt x="658" y="33"/>
                  <a:pt x="658" y="32"/>
                </a:cubicBezTo>
                <a:cubicBezTo>
                  <a:pt x="658" y="32"/>
                  <a:pt x="658" y="32"/>
                  <a:pt x="658" y="32"/>
                </a:cubicBezTo>
                <a:cubicBezTo>
                  <a:pt x="658" y="32"/>
                  <a:pt x="658" y="32"/>
                  <a:pt x="659" y="32"/>
                </a:cubicBezTo>
                <a:cubicBezTo>
                  <a:pt x="659" y="33"/>
                  <a:pt x="660" y="32"/>
                  <a:pt x="660" y="32"/>
                </a:cubicBezTo>
                <a:cubicBezTo>
                  <a:pt x="661" y="32"/>
                  <a:pt x="661" y="33"/>
                  <a:pt x="660" y="33"/>
                </a:cubicBezTo>
                <a:cubicBezTo>
                  <a:pt x="659" y="33"/>
                  <a:pt x="658" y="33"/>
                  <a:pt x="660" y="34"/>
                </a:cubicBezTo>
                <a:cubicBezTo>
                  <a:pt x="661" y="34"/>
                  <a:pt x="661" y="33"/>
                  <a:pt x="662" y="33"/>
                </a:cubicBezTo>
                <a:cubicBezTo>
                  <a:pt x="663" y="33"/>
                  <a:pt x="663" y="33"/>
                  <a:pt x="663" y="34"/>
                </a:cubicBezTo>
                <a:cubicBezTo>
                  <a:pt x="662" y="34"/>
                  <a:pt x="662" y="34"/>
                  <a:pt x="661" y="35"/>
                </a:cubicBezTo>
                <a:cubicBezTo>
                  <a:pt x="661" y="35"/>
                  <a:pt x="660" y="35"/>
                  <a:pt x="661" y="35"/>
                </a:cubicBezTo>
                <a:cubicBezTo>
                  <a:pt x="662" y="35"/>
                  <a:pt x="662" y="35"/>
                  <a:pt x="663" y="35"/>
                </a:cubicBezTo>
                <a:cubicBezTo>
                  <a:pt x="664" y="34"/>
                  <a:pt x="666" y="34"/>
                  <a:pt x="666" y="34"/>
                </a:cubicBezTo>
                <a:cubicBezTo>
                  <a:pt x="667" y="34"/>
                  <a:pt x="668" y="34"/>
                  <a:pt x="669" y="34"/>
                </a:cubicBezTo>
                <a:cubicBezTo>
                  <a:pt x="669" y="34"/>
                  <a:pt x="671" y="33"/>
                  <a:pt x="671" y="33"/>
                </a:cubicBezTo>
                <a:cubicBezTo>
                  <a:pt x="671" y="33"/>
                  <a:pt x="673" y="32"/>
                  <a:pt x="672" y="33"/>
                </a:cubicBezTo>
                <a:cubicBezTo>
                  <a:pt x="672" y="33"/>
                  <a:pt x="672" y="33"/>
                  <a:pt x="673" y="33"/>
                </a:cubicBezTo>
                <a:cubicBezTo>
                  <a:pt x="673" y="33"/>
                  <a:pt x="674" y="33"/>
                  <a:pt x="674" y="33"/>
                </a:cubicBezTo>
                <a:cubicBezTo>
                  <a:pt x="675" y="33"/>
                  <a:pt x="675" y="32"/>
                  <a:pt x="676" y="32"/>
                </a:cubicBezTo>
                <a:cubicBezTo>
                  <a:pt x="676" y="32"/>
                  <a:pt x="677" y="32"/>
                  <a:pt x="677" y="32"/>
                </a:cubicBezTo>
                <a:cubicBezTo>
                  <a:pt x="678" y="31"/>
                  <a:pt x="678" y="31"/>
                  <a:pt x="677" y="30"/>
                </a:cubicBezTo>
                <a:cubicBezTo>
                  <a:pt x="677" y="30"/>
                  <a:pt x="676" y="30"/>
                  <a:pt x="675" y="31"/>
                </a:cubicBezTo>
                <a:cubicBezTo>
                  <a:pt x="675" y="31"/>
                  <a:pt x="674" y="31"/>
                  <a:pt x="673" y="31"/>
                </a:cubicBezTo>
                <a:cubicBezTo>
                  <a:pt x="673" y="31"/>
                  <a:pt x="673" y="31"/>
                  <a:pt x="674" y="31"/>
                </a:cubicBezTo>
                <a:cubicBezTo>
                  <a:pt x="674" y="30"/>
                  <a:pt x="673" y="31"/>
                  <a:pt x="673" y="31"/>
                </a:cubicBezTo>
                <a:cubicBezTo>
                  <a:pt x="672" y="31"/>
                  <a:pt x="672" y="31"/>
                  <a:pt x="672" y="30"/>
                </a:cubicBezTo>
                <a:cubicBezTo>
                  <a:pt x="673" y="30"/>
                  <a:pt x="674" y="30"/>
                  <a:pt x="674" y="30"/>
                </a:cubicBezTo>
                <a:cubicBezTo>
                  <a:pt x="674" y="30"/>
                  <a:pt x="674" y="30"/>
                  <a:pt x="674" y="29"/>
                </a:cubicBezTo>
                <a:cubicBezTo>
                  <a:pt x="673" y="29"/>
                  <a:pt x="672" y="29"/>
                  <a:pt x="672" y="29"/>
                </a:cubicBezTo>
                <a:cubicBezTo>
                  <a:pt x="672" y="29"/>
                  <a:pt x="670" y="30"/>
                  <a:pt x="670" y="30"/>
                </a:cubicBezTo>
                <a:cubicBezTo>
                  <a:pt x="670" y="30"/>
                  <a:pt x="669" y="30"/>
                  <a:pt x="669" y="30"/>
                </a:cubicBezTo>
                <a:cubicBezTo>
                  <a:pt x="669" y="29"/>
                  <a:pt x="670" y="29"/>
                  <a:pt x="669" y="29"/>
                </a:cubicBezTo>
                <a:cubicBezTo>
                  <a:pt x="668" y="29"/>
                  <a:pt x="668" y="29"/>
                  <a:pt x="667" y="29"/>
                </a:cubicBezTo>
                <a:cubicBezTo>
                  <a:pt x="667" y="29"/>
                  <a:pt x="666" y="29"/>
                  <a:pt x="665" y="29"/>
                </a:cubicBezTo>
                <a:cubicBezTo>
                  <a:pt x="664" y="29"/>
                  <a:pt x="664" y="30"/>
                  <a:pt x="664" y="29"/>
                </a:cubicBezTo>
                <a:cubicBezTo>
                  <a:pt x="663" y="29"/>
                  <a:pt x="663" y="29"/>
                  <a:pt x="663" y="29"/>
                </a:cubicBezTo>
                <a:cubicBezTo>
                  <a:pt x="663" y="29"/>
                  <a:pt x="665" y="29"/>
                  <a:pt x="666" y="29"/>
                </a:cubicBezTo>
                <a:cubicBezTo>
                  <a:pt x="666" y="29"/>
                  <a:pt x="667" y="29"/>
                  <a:pt x="666" y="28"/>
                </a:cubicBezTo>
                <a:cubicBezTo>
                  <a:pt x="666" y="28"/>
                  <a:pt x="665" y="28"/>
                  <a:pt x="666" y="28"/>
                </a:cubicBezTo>
                <a:cubicBezTo>
                  <a:pt x="666" y="27"/>
                  <a:pt x="666" y="27"/>
                  <a:pt x="666" y="27"/>
                </a:cubicBezTo>
                <a:cubicBezTo>
                  <a:pt x="666" y="27"/>
                  <a:pt x="666" y="27"/>
                  <a:pt x="667" y="28"/>
                </a:cubicBezTo>
                <a:cubicBezTo>
                  <a:pt x="667" y="28"/>
                  <a:pt x="668" y="29"/>
                  <a:pt x="669" y="29"/>
                </a:cubicBezTo>
                <a:cubicBezTo>
                  <a:pt x="670" y="29"/>
                  <a:pt x="671" y="29"/>
                  <a:pt x="672" y="29"/>
                </a:cubicBezTo>
                <a:cubicBezTo>
                  <a:pt x="673" y="29"/>
                  <a:pt x="674" y="29"/>
                  <a:pt x="675" y="29"/>
                </a:cubicBezTo>
                <a:cubicBezTo>
                  <a:pt x="676" y="29"/>
                  <a:pt x="677" y="29"/>
                  <a:pt x="678" y="29"/>
                </a:cubicBezTo>
                <a:cubicBezTo>
                  <a:pt x="679" y="28"/>
                  <a:pt x="680" y="28"/>
                  <a:pt x="681" y="28"/>
                </a:cubicBezTo>
                <a:cubicBezTo>
                  <a:pt x="681" y="27"/>
                  <a:pt x="682" y="27"/>
                  <a:pt x="682" y="27"/>
                </a:cubicBezTo>
                <a:cubicBezTo>
                  <a:pt x="682" y="27"/>
                  <a:pt x="682" y="27"/>
                  <a:pt x="682" y="26"/>
                </a:cubicBezTo>
                <a:cubicBezTo>
                  <a:pt x="681" y="26"/>
                  <a:pt x="681" y="26"/>
                  <a:pt x="681" y="26"/>
                </a:cubicBezTo>
                <a:cubicBezTo>
                  <a:pt x="682" y="25"/>
                  <a:pt x="682" y="25"/>
                  <a:pt x="683" y="26"/>
                </a:cubicBezTo>
                <a:cubicBezTo>
                  <a:pt x="683" y="26"/>
                  <a:pt x="685" y="26"/>
                  <a:pt x="685" y="26"/>
                </a:cubicBezTo>
                <a:cubicBezTo>
                  <a:pt x="686" y="26"/>
                  <a:pt x="686" y="26"/>
                  <a:pt x="687" y="26"/>
                </a:cubicBezTo>
                <a:cubicBezTo>
                  <a:pt x="687" y="26"/>
                  <a:pt x="688" y="26"/>
                  <a:pt x="688" y="26"/>
                </a:cubicBezTo>
                <a:cubicBezTo>
                  <a:pt x="688" y="26"/>
                  <a:pt x="689" y="25"/>
                  <a:pt x="690" y="25"/>
                </a:cubicBezTo>
                <a:cubicBezTo>
                  <a:pt x="691" y="25"/>
                  <a:pt x="691" y="26"/>
                  <a:pt x="692" y="25"/>
                </a:cubicBezTo>
                <a:cubicBezTo>
                  <a:pt x="692" y="25"/>
                  <a:pt x="693" y="25"/>
                  <a:pt x="692" y="25"/>
                </a:cubicBezTo>
                <a:cubicBezTo>
                  <a:pt x="692" y="25"/>
                  <a:pt x="691" y="25"/>
                  <a:pt x="691" y="25"/>
                </a:cubicBezTo>
                <a:cubicBezTo>
                  <a:pt x="690" y="25"/>
                  <a:pt x="690" y="25"/>
                  <a:pt x="690" y="24"/>
                </a:cubicBezTo>
                <a:cubicBezTo>
                  <a:pt x="689" y="24"/>
                  <a:pt x="690" y="24"/>
                  <a:pt x="690" y="24"/>
                </a:cubicBezTo>
                <a:cubicBezTo>
                  <a:pt x="691" y="24"/>
                  <a:pt x="692" y="24"/>
                  <a:pt x="692" y="24"/>
                </a:cubicBezTo>
                <a:cubicBezTo>
                  <a:pt x="693" y="24"/>
                  <a:pt x="694" y="24"/>
                  <a:pt x="695" y="24"/>
                </a:cubicBezTo>
                <a:cubicBezTo>
                  <a:pt x="695" y="24"/>
                  <a:pt x="696" y="24"/>
                  <a:pt x="696" y="24"/>
                </a:cubicBezTo>
                <a:cubicBezTo>
                  <a:pt x="696" y="23"/>
                  <a:pt x="695" y="23"/>
                  <a:pt x="695" y="23"/>
                </a:cubicBezTo>
                <a:cubicBezTo>
                  <a:pt x="695" y="23"/>
                  <a:pt x="694" y="23"/>
                  <a:pt x="694" y="23"/>
                </a:cubicBezTo>
                <a:cubicBezTo>
                  <a:pt x="693" y="23"/>
                  <a:pt x="693" y="23"/>
                  <a:pt x="692" y="23"/>
                </a:cubicBezTo>
                <a:cubicBezTo>
                  <a:pt x="692" y="23"/>
                  <a:pt x="692" y="23"/>
                  <a:pt x="693" y="23"/>
                </a:cubicBezTo>
                <a:cubicBezTo>
                  <a:pt x="694" y="23"/>
                  <a:pt x="695" y="23"/>
                  <a:pt x="696" y="23"/>
                </a:cubicBezTo>
                <a:cubicBezTo>
                  <a:pt x="697" y="23"/>
                  <a:pt x="698" y="23"/>
                  <a:pt x="699" y="23"/>
                </a:cubicBezTo>
                <a:cubicBezTo>
                  <a:pt x="699" y="22"/>
                  <a:pt x="699" y="22"/>
                  <a:pt x="700" y="21"/>
                </a:cubicBezTo>
                <a:cubicBezTo>
                  <a:pt x="700" y="21"/>
                  <a:pt x="700" y="21"/>
                  <a:pt x="700" y="21"/>
                </a:cubicBezTo>
                <a:cubicBezTo>
                  <a:pt x="700" y="21"/>
                  <a:pt x="699" y="21"/>
                  <a:pt x="698" y="21"/>
                </a:cubicBezTo>
                <a:cubicBezTo>
                  <a:pt x="697" y="21"/>
                  <a:pt x="696" y="21"/>
                  <a:pt x="696" y="21"/>
                </a:cubicBezTo>
                <a:cubicBezTo>
                  <a:pt x="695" y="21"/>
                  <a:pt x="695" y="21"/>
                  <a:pt x="695" y="21"/>
                </a:cubicBezTo>
                <a:cubicBezTo>
                  <a:pt x="695" y="21"/>
                  <a:pt x="696" y="21"/>
                  <a:pt x="697" y="21"/>
                </a:cubicBezTo>
                <a:cubicBezTo>
                  <a:pt x="698" y="21"/>
                  <a:pt x="697" y="20"/>
                  <a:pt x="697" y="20"/>
                </a:cubicBezTo>
                <a:cubicBezTo>
                  <a:pt x="696" y="20"/>
                  <a:pt x="694" y="20"/>
                  <a:pt x="694" y="20"/>
                </a:cubicBezTo>
                <a:cubicBezTo>
                  <a:pt x="693" y="20"/>
                  <a:pt x="691" y="20"/>
                  <a:pt x="691" y="20"/>
                </a:cubicBezTo>
                <a:cubicBezTo>
                  <a:pt x="691" y="20"/>
                  <a:pt x="690" y="20"/>
                  <a:pt x="689" y="21"/>
                </a:cubicBezTo>
                <a:cubicBezTo>
                  <a:pt x="689" y="21"/>
                  <a:pt x="688" y="21"/>
                  <a:pt x="688" y="21"/>
                </a:cubicBezTo>
                <a:cubicBezTo>
                  <a:pt x="688" y="21"/>
                  <a:pt x="687" y="22"/>
                  <a:pt x="687" y="21"/>
                </a:cubicBezTo>
                <a:cubicBezTo>
                  <a:pt x="688" y="21"/>
                  <a:pt x="688" y="21"/>
                  <a:pt x="689" y="21"/>
                </a:cubicBezTo>
                <a:cubicBezTo>
                  <a:pt x="690" y="20"/>
                  <a:pt x="690" y="20"/>
                  <a:pt x="689" y="20"/>
                </a:cubicBezTo>
                <a:cubicBezTo>
                  <a:pt x="689" y="20"/>
                  <a:pt x="687" y="20"/>
                  <a:pt x="687" y="20"/>
                </a:cubicBezTo>
                <a:cubicBezTo>
                  <a:pt x="687" y="20"/>
                  <a:pt x="686" y="20"/>
                  <a:pt x="687" y="20"/>
                </a:cubicBezTo>
                <a:cubicBezTo>
                  <a:pt x="687" y="20"/>
                  <a:pt x="689" y="20"/>
                  <a:pt x="690" y="20"/>
                </a:cubicBezTo>
                <a:cubicBezTo>
                  <a:pt x="690" y="20"/>
                  <a:pt x="692" y="20"/>
                  <a:pt x="693" y="20"/>
                </a:cubicBezTo>
                <a:cubicBezTo>
                  <a:pt x="694" y="20"/>
                  <a:pt x="695" y="20"/>
                  <a:pt x="696" y="20"/>
                </a:cubicBezTo>
                <a:cubicBezTo>
                  <a:pt x="697" y="20"/>
                  <a:pt x="695" y="19"/>
                  <a:pt x="694" y="19"/>
                </a:cubicBezTo>
                <a:cubicBezTo>
                  <a:pt x="693" y="19"/>
                  <a:pt x="691" y="20"/>
                  <a:pt x="690" y="20"/>
                </a:cubicBezTo>
                <a:cubicBezTo>
                  <a:pt x="690" y="20"/>
                  <a:pt x="689" y="19"/>
                  <a:pt x="689" y="19"/>
                </a:cubicBezTo>
                <a:cubicBezTo>
                  <a:pt x="690" y="19"/>
                  <a:pt x="690" y="19"/>
                  <a:pt x="691" y="19"/>
                </a:cubicBezTo>
                <a:cubicBezTo>
                  <a:pt x="692" y="19"/>
                  <a:pt x="693" y="19"/>
                  <a:pt x="693" y="19"/>
                </a:cubicBezTo>
                <a:cubicBezTo>
                  <a:pt x="694" y="19"/>
                  <a:pt x="694" y="19"/>
                  <a:pt x="693" y="19"/>
                </a:cubicBezTo>
                <a:cubicBezTo>
                  <a:pt x="692" y="19"/>
                  <a:pt x="691" y="19"/>
                  <a:pt x="691" y="19"/>
                </a:cubicBezTo>
                <a:cubicBezTo>
                  <a:pt x="691" y="18"/>
                  <a:pt x="692" y="19"/>
                  <a:pt x="692" y="19"/>
                </a:cubicBezTo>
                <a:cubicBezTo>
                  <a:pt x="693" y="19"/>
                  <a:pt x="694" y="19"/>
                  <a:pt x="694" y="19"/>
                </a:cubicBezTo>
                <a:cubicBezTo>
                  <a:pt x="694" y="18"/>
                  <a:pt x="694" y="18"/>
                  <a:pt x="694" y="18"/>
                </a:cubicBezTo>
                <a:cubicBezTo>
                  <a:pt x="695" y="18"/>
                  <a:pt x="696" y="19"/>
                  <a:pt x="696" y="19"/>
                </a:cubicBezTo>
                <a:cubicBezTo>
                  <a:pt x="696" y="19"/>
                  <a:pt x="698" y="19"/>
                  <a:pt x="699" y="19"/>
                </a:cubicBezTo>
                <a:cubicBezTo>
                  <a:pt x="699" y="18"/>
                  <a:pt x="699" y="18"/>
                  <a:pt x="698" y="18"/>
                </a:cubicBezTo>
                <a:cubicBezTo>
                  <a:pt x="698" y="18"/>
                  <a:pt x="697" y="18"/>
                  <a:pt x="697" y="18"/>
                </a:cubicBezTo>
                <a:cubicBezTo>
                  <a:pt x="696" y="18"/>
                  <a:pt x="695" y="18"/>
                  <a:pt x="695" y="18"/>
                </a:cubicBezTo>
                <a:cubicBezTo>
                  <a:pt x="696" y="18"/>
                  <a:pt x="697" y="18"/>
                  <a:pt x="698" y="18"/>
                </a:cubicBezTo>
                <a:cubicBezTo>
                  <a:pt x="698" y="18"/>
                  <a:pt x="700" y="18"/>
                  <a:pt x="701" y="18"/>
                </a:cubicBezTo>
                <a:cubicBezTo>
                  <a:pt x="701" y="19"/>
                  <a:pt x="702" y="19"/>
                  <a:pt x="703" y="19"/>
                </a:cubicBezTo>
                <a:cubicBezTo>
                  <a:pt x="703" y="18"/>
                  <a:pt x="704" y="18"/>
                  <a:pt x="704" y="18"/>
                </a:cubicBezTo>
                <a:cubicBezTo>
                  <a:pt x="705" y="18"/>
                  <a:pt x="706" y="18"/>
                  <a:pt x="707" y="18"/>
                </a:cubicBezTo>
                <a:cubicBezTo>
                  <a:pt x="707" y="18"/>
                  <a:pt x="708" y="17"/>
                  <a:pt x="708" y="18"/>
                </a:cubicBezTo>
                <a:cubicBezTo>
                  <a:pt x="708" y="18"/>
                  <a:pt x="709" y="18"/>
                  <a:pt x="710" y="18"/>
                </a:cubicBezTo>
                <a:cubicBezTo>
                  <a:pt x="711" y="18"/>
                  <a:pt x="711" y="17"/>
                  <a:pt x="711" y="17"/>
                </a:cubicBezTo>
                <a:cubicBezTo>
                  <a:pt x="711" y="16"/>
                  <a:pt x="710" y="16"/>
                  <a:pt x="709" y="16"/>
                </a:cubicBezTo>
                <a:cubicBezTo>
                  <a:pt x="708" y="16"/>
                  <a:pt x="708" y="16"/>
                  <a:pt x="707" y="16"/>
                </a:cubicBezTo>
                <a:cubicBezTo>
                  <a:pt x="707" y="16"/>
                  <a:pt x="706" y="16"/>
                  <a:pt x="706" y="16"/>
                </a:cubicBezTo>
                <a:cubicBezTo>
                  <a:pt x="707" y="16"/>
                  <a:pt x="708" y="16"/>
                  <a:pt x="709" y="16"/>
                </a:cubicBezTo>
                <a:cubicBezTo>
                  <a:pt x="710" y="16"/>
                  <a:pt x="710" y="16"/>
                  <a:pt x="711" y="16"/>
                </a:cubicBezTo>
                <a:cubicBezTo>
                  <a:pt x="711" y="16"/>
                  <a:pt x="713" y="16"/>
                  <a:pt x="713" y="16"/>
                </a:cubicBezTo>
                <a:cubicBezTo>
                  <a:pt x="713" y="16"/>
                  <a:pt x="712" y="17"/>
                  <a:pt x="713" y="17"/>
                </a:cubicBezTo>
                <a:cubicBezTo>
                  <a:pt x="714" y="17"/>
                  <a:pt x="716" y="17"/>
                  <a:pt x="717" y="17"/>
                </a:cubicBezTo>
                <a:cubicBezTo>
                  <a:pt x="718" y="17"/>
                  <a:pt x="720" y="17"/>
                  <a:pt x="720" y="16"/>
                </a:cubicBezTo>
                <a:cubicBezTo>
                  <a:pt x="721" y="16"/>
                  <a:pt x="721" y="16"/>
                  <a:pt x="720" y="16"/>
                </a:cubicBezTo>
                <a:cubicBezTo>
                  <a:pt x="719" y="16"/>
                  <a:pt x="720" y="15"/>
                  <a:pt x="721" y="15"/>
                </a:cubicBezTo>
                <a:cubicBezTo>
                  <a:pt x="722" y="16"/>
                  <a:pt x="723" y="15"/>
                  <a:pt x="723" y="15"/>
                </a:cubicBezTo>
                <a:cubicBezTo>
                  <a:pt x="723" y="15"/>
                  <a:pt x="722" y="15"/>
                  <a:pt x="722" y="15"/>
                </a:cubicBezTo>
                <a:cubicBezTo>
                  <a:pt x="721" y="15"/>
                  <a:pt x="720" y="15"/>
                  <a:pt x="719" y="15"/>
                </a:cubicBezTo>
                <a:cubicBezTo>
                  <a:pt x="719" y="15"/>
                  <a:pt x="718" y="15"/>
                  <a:pt x="718" y="15"/>
                </a:cubicBezTo>
                <a:cubicBezTo>
                  <a:pt x="717" y="15"/>
                  <a:pt x="718" y="15"/>
                  <a:pt x="718" y="15"/>
                </a:cubicBezTo>
                <a:cubicBezTo>
                  <a:pt x="717" y="14"/>
                  <a:pt x="717" y="14"/>
                  <a:pt x="718" y="14"/>
                </a:cubicBezTo>
                <a:cubicBezTo>
                  <a:pt x="718" y="15"/>
                  <a:pt x="718" y="15"/>
                  <a:pt x="719" y="15"/>
                </a:cubicBezTo>
                <a:cubicBezTo>
                  <a:pt x="720" y="15"/>
                  <a:pt x="722" y="15"/>
                  <a:pt x="723" y="15"/>
                </a:cubicBezTo>
                <a:cubicBezTo>
                  <a:pt x="724" y="14"/>
                  <a:pt x="726" y="15"/>
                  <a:pt x="726" y="14"/>
                </a:cubicBezTo>
                <a:cubicBezTo>
                  <a:pt x="726" y="14"/>
                  <a:pt x="725" y="14"/>
                  <a:pt x="725" y="14"/>
                </a:cubicBezTo>
                <a:cubicBezTo>
                  <a:pt x="725" y="13"/>
                  <a:pt x="724" y="13"/>
                  <a:pt x="725" y="13"/>
                </a:cubicBezTo>
                <a:cubicBezTo>
                  <a:pt x="725" y="13"/>
                  <a:pt x="726" y="13"/>
                  <a:pt x="727" y="14"/>
                </a:cubicBezTo>
                <a:cubicBezTo>
                  <a:pt x="727" y="14"/>
                  <a:pt x="728" y="14"/>
                  <a:pt x="729" y="14"/>
                </a:cubicBezTo>
                <a:cubicBezTo>
                  <a:pt x="730" y="14"/>
                  <a:pt x="731" y="13"/>
                  <a:pt x="732" y="13"/>
                </a:cubicBezTo>
                <a:cubicBezTo>
                  <a:pt x="733" y="12"/>
                  <a:pt x="738" y="12"/>
                  <a:pt x="738" y="12"/>
                </a:cubicBezTo>
                <a:cubicBezTo>
                  <a:pt x="739" y="12"/>
                  <a:pt x="740" y="11"/>
                  <a:pt x="741" y="11"/>
                </a:cubicBezTo>
                <a:cubicBezTo>
                  <a:pt x="742" y="11"/>
                  <a:pt x="744" y="10"/>
                  <a:pt x="745" y="10"/>
                </a:cubicBezTo>
                <a:cubicBezTo>
                  <a:pt x="747" y="10"/>
                  <a:pt x="748" y="10"/>
                  <a:pt x="749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3" y="8"/>
                  <a:pt x="752" y="9"/>
                  <a:pt x="751" y="9"/>
                </a:cubicBezTo>
                <a:cubicBezTo>
                  <a:pt x="750" y="8"/>
                  <a:pt x="748" y="8"/>
                  <a:pt x="747" y="9"/>
                </a:cubicBezTo>
                <a:cubicBezTo>
                  <a:pt x="747" y="9"/>
                  <a:pt x="744" y="9"/>
                  <a:pt x="744" y="9"/>
                </a:cubicBezTo>
                <a:cubicBezTo>
                  <a:pt x="743" y="9"/>
                  <a:pt x="741" y="9"/>
                  <a:pt x="740" y="9"/>
                </a:cubicBezTo>
                <a:cubicBezTo>
                  <a:pt x="739" y="9"/>
                  <a:pt x="739" y="9"/>
                  <a:pt x="737" y="10"/>
                </a:cubicBezTo>
                <a:cubicBezTo>
                  <a:pt x="736" y="10"/>
                  <a:pt x="733" y="10"/>
                  <a:pt x="733" y="10"/>
                </a:cubicBezTo>
                <a:cubicBezTo>
                  <a:pt x="732" y="10"/>
                  <a:pt x="731" y="11"/>
                  <a:pt x="731" y="10"/>
                </a:cubicBezTo>
                <a:cubicBezTo>
                  <a:pt x="731" y="10"/>
                  <a:pt x="731" y="10"/>
                  <a:pt x="733" y="10"/>
                </a:cubicBezTo>
                <a:cubicBezTo>
                  <a:pt x="734" y="10"/>
                  <a:pt x="737" y="9"/>
                  <a:pt x="738" y="9"/>
                </a:cubicBezTo>
                <a:cubicBezTo>
                  <a:pt x="740" y="9"/>
                  <a:pt x="744" y="9"/>
                  <a:pt x="744" y="9"/>
                </a:cubicBezTo>
                <a:cubicBezTo>
                  <a:pt x="745" y="9"/>
                  <a:pt x="745" y="8"/>
                  <a:pt x="744" y="8"/>
                </a:cubicBezTo>
                <a:cubicBezTo>
                  <a:pt x="743" y="8"/>
                  <a:pt x="741" y="8"/>
                  <a:pt x="739" y="8"/>
                </a:cubicBezTo>
                <a:cubicBezTo>
                  <a:pt x="738" y="9"/>
                  <a:pt x="738" y="9"/>
                  <a:pt x="737" y="8"/>
                </a:cubicBezTo>
                <a:cubicBezTo>
                  <a:pt x="737" y="8"/>
                  <a:pt x="736" y="8"/>
                  <a:pt x="736" y="8"/>
                </a:cubicBezTo>
                <a:cubicBezTo>
                  <a:pt x="736" y="8"/>
                  <a:pt x="737" y="8"/>
                  <a:pt x="737" y="8"/>
                </a:cubicBezTo>
                <a:cubicBezTo>
                  <a:pt x="738" y="8"/>
                  <a:pt x="738" y="8"/>
                  <a:pt x="740" y="8"/>
                </a:cubicBezTo>
                <a:cubicBezTo>
                  <a:pt x="742" y="8"/>
                  <a:pt x="745" y="8"/>
                  <a:pt x="746" y="8"/>
                </a:cubicBezTo>
                <a:cubicBezTo>
                  <a:pt x="747" y="8"/>
                  <a:pt x="749" y="8"/>
                  <a:pt x="749" y="8"/>
                </a:cubicBezTo>
                <a:cubicBezTo>
                  <a:pt x="750" y="8"/>
                  <a:pt x="751" y="7"/>
                  <a:pt x="752" y="8"/>
                </a:cubicBezTo>
                <a:cubicBezTo>
                  <a:pt x="753" y="8"/>
                  <a:pt x="757" y="8"/>
                  <a:pt x="758" y="7"/>
                </a:cubicBezTo>
                <a:cubicBezTo>
                  <a:pt x="760" y="7"/>
                  <a:pt x="762" y="7"/>
                  <a:pt x="763" y="6"/>
                </a:cubicBezTo>
                <a:cubicBezTo>
                  <a:pt x="764" y="6"/>
                  <a:pt x="765" y="6"/>
                  <a:pt x="766" y="6"/>
                </a:cubicBezTo>
                <a:cubicBezTo>
                  <a:pt x="768" y="6"/>
                  <a:pt x="769" y="6"/>
                  <a:pt x="769" y="5"/>
                </a:cubicBezTo>
                <a:cubicBezTo>
                  <a:pt x="769" y="5"/>
                  <a:pt x="768" y="4"/>
                  <a:pt x="768" y="4"/>
                </a:cubicBezTo>
                <a:cubicBezTo>
                  <a:pt x="767" y="4"/>
                  <a:pt x="766" y="4"/>
                  <a:pt x="765" y="4"/>
                </a:cubicBezTo>
                <a:cubicBezTo>
                  <a:pt x="764" y="4"/>
                  <a:pt x="764" y="4"/>
                  <a:pt x="763" y="4"/>
                </a:cubicBezTo>
                <a:cubicBezTo>
                  <a:pt x="763" y="5"/>
                  <a:pt x="762" y="5"/>
                  <a:pt x="762" y="5"/>
                </a:cubicBezTo>
                <a:cubicBezTo>
                  <a:pt x="762" y="5"/>
                  <a:pt x="763" y="5"/>
                  <a:pt x="763" y="4"/>
                </a:cubicBezTo>
                <a:cubicBezTo>
                  <a:pt x="763" y="4"/>
                  <a:pt x="763" y="4"/>
                  <a:pt x="762" y="4"/>
                </a:cubicBezTo>
                <a:cubicBezTo>
                  <a:pt x="761" y="4"/>
                  <a:pt x="761" y="4"/>
                  <a:pt x="762" y="4"/>
                </a:cubicBezTo>
                <a:cubicBezTo>
                  <a:pt x="762" y="4"/>
                  <a:pt x="763" y="4"/>
                  <a:pt x="762" y="3"/>
                </a:cubicBezTo>
                <a:cubicBezTo>
                  <a:pt x="762" y="3"/>
                  <a:pt x="761" y="3"/>
                  <a:pt x="760" y="3"/>
                </a:cubicBezTo>
                <a:cubicBezTo>
                  <a:pt x="759" y="3"/>
                  <a:pt x="759" y="3"/>
                  <a:pt x="758" y="3"/>
                </a:cubicBezTo>
                <a:cubicBezTo>
                  <a:pt x="758" y="3"/>
                  <a:pt x="758" y="3"/>
                  <a:pt x="757" y="3"/>
                </a:cubicBezTo>
                <a:cubicBezTo>
                  <a:pt x="756" y="3"/>
                  <a:pt x="756" y="3"/>
                  <a:pt x="755" y="3"/>
                </a:cubicBezTo>
                <a:cubicBezTo>
                  <a:pt x="755" y="3"/>
                  <a:pt x="754" y="3"/>
                  <a:pt x="754" y="3"/>
                </a:cubicBezTo>
                <a:cubicBezTo>
                  <a:pt x="753" y="3"/>
                  <a:pt x="752" y="3"/>
                  <a:pt x="752" y="3"/>
                </a:cubicBezTo>
                <a:cubicBezTo>
                  <a:pt x="752" y="3"/>
                  <a:pt x="744" y="4"/>
                  <a:pt x="744" y="4"/>
                </a:cubicBezTo>
                <a:cubicBezTo>
                  <a:pt x="743" y="4"/>
                  <a:pt x="745" y="4"/>
                  <a:pt x="746" y="4"/>
                </a:cubicBezTo>
                <a:cubicBezTo>
                  <a:pt x="747" y="4"/>
                  <a:pt x="751" y="3"/>
                  <a:pt x="752" y="3"/>
                </a:cubicBezTo>
                <a:cubicBezTo>
                  <a:pt x="753" y="3"/>
                  <a:pt x="751" y="3"/>
                  <a:pt x="750" y="3"/>
                </a:cubicBezTo>
                <a:cubicBezTo>
                  <a:pt x="750" y="3"/>
                  <a:pt x="747" y="3"/>
                  <a:pt x="746" y="2"/>
                </a:cubicBezTo>
                <a:cubicBezTo>
                  <a:pt x="746" y="2"/>
                  <a:pt x="745" y="2"/>
                  <a:pt x="744" y="3"/>
                </a:cubicBezTo>
                <a:cubicBezTo>
                  <a:pt x="743" y="3"/>
                  <a:pt x="741" y="3"/>
                  <a:pt x="741" y="2"/>
                </a:cubicBezTo>
                <a:cubicBezTo>
                  <a:pt x="740" y="2"/>
                  <a:pt x="738" y="2"/>
                  <a:pt x="738" y="2"/>
                </a:cubicBezTo>
                <a:cubicBezTo>
                  <a:pt x="737" y="2"/>
                  <a:pt x="736" y="2"/>
                  <a:pt x="735" y="2"/>
                </a:cubicBezTo>
                <a:cubicBezTo>
                  <a:pt x="735" y="2"/>
                  <a:pt x="734" y="3"/>
                  <a:pt x="735" y="3"/>
                </a:cubicBezTo>
                <a:cubicBezTo>
                  <a:pt x="735" y="3"/>
                  <a:pt x="736" y="3"/>
                  <a:pt x="736" y="3"/>
                </a:cubicBezTo>
                <a:cubicBezTo>
                  <a:pt x="735" y="3"/>
                  <a:pt x="734" y="3"/>
                  <a:pt x="734" y="3"/>
                </a:cubicBezTo>
                <a:cubicBezTo>
                  <a:pt x="734" y="2"/>
                  <a:pt x="734" y="2"/>
                  <a:pt x="733" y="2"/>
                </a:cubicBezTo>
                <a:cubicBezTo>
                  <a:pt x="733" y="2"/>
                  <a:pt x="733" y="2"/>
                  <a:pt x="732" y="2"/>
                </a:cubicBezTo>
                <a:cubicBezTo>
                  <a:pt x="730" y="2"/>
                  <a:pt x="725" y="2"/>
                  <a:pt x="726" y="3"/>
                </a:cubicBezTo>
                <a:cubicBezTo>
                  <a:pt x="727" y="3"/>
                  <a:pt x="728" y="3"/>
                  <a:pt x="728" y="3"/>
                </a:cubicBezTo>
                <a:cubicBezTo>
                  <a:pt x="729" y="4"/>
                  <a:pt x="729" y="4"/>
                  <a:pt x="729" y="4"/>
                </a:cubicBezTo>
                <a:cubicBezTo>
                  <a:pt x="728" y="4"/>
                  <a:pt x="727" y="3"/>
                  <a:pt x="727" y="3"/>
                </a:cubicBezTo>
                <a:cubicBezTo>
                  <a:pt x="726" y="3"/>
                  <a:pt x="725" y="3"/>
                  <a:pt x="725" y="3"/>
                </a:cubicBezTo>
                <a:cubicBezTo>
                  <a:pt x="725" y="2"/>
                  <a:pt x="724" y="2"/>
                  <a:pt x="722" y="2"/>
                </a:cubicBezTo>
                <a:cubicBezTo>
                  <a:pt x="721" y="2"/>
                  <a:pt x="717" y="2"/>
                  <a:pt x="715" y="2"/>
                </a:cubicBezTo>
                <a:cubicBezTo>
                  <a:pt x="714" y="2"/>
                  <a:pt x="712" y="2"/>
                  <a:pt x="713" y="3"/>
                </a:cubicBezTo>
                <a:cubicBezTo>
                  <a:pt x="713" y="3"/>
                  <a:pt x="714" y="3"/>
                  <a:pt x="715" y="3"/>
                </a:cubicBezTo>
                <a:cubicBezTo>
                  <a:pt x="715" y="3"/>
                  <a:pt x="717" y="3"/>
                  <a:pt x="716" y="3"/>
                </a:cubicBezTo>
                <a:cubicBezTo>
                  <a:pt x="716" y="4"/>
                  <a:pt x="715" y="4"/>
                  <a:pt x="716" y="4"/>
                </a:cubicBezTo>
                <a:cubicBezTo>
                  <a:pt x="717" y="4"/>
                  <a:pt x="718" y="4"/>
                  <a:pt x="717" y="4"/>
                </a:cubicBezTo>
                <a:cubicBezTo>
                  <a:pt x="717" y="4"/>
                  <a:pt x="716" y="4"/>
                  <a:pt x="715" y="4"/>
                </a:cubicBezTo>
                <a:cubicBezTo>
                  <a:pt x="715" y="5"/>
                  <a:pt x="714" y="5"/>
                  <a:pt x="714" y="4"/>
                </a:cubicBezTo>
                <a:cubicBezTo>
                  <a:pt x="715" y="4"/>
                  <a:pt x="715" y="4"/>
                  <a:pt x="715" y="4"/>
                </a:cubicBezTo>
                <a:cubicBezTo>
                  <a:pt x="714" y="4"/>
                  <a:pt x="713" y="4"/>
                  <a:pt x="713" y="3"/>
                </a:cubicBezTo>
                <a:cubicBezTo>
                  <a:pt x="713" y="3"/>
                  <a:pt x="712" y="3"/>
                  <a:pt x="712" y="3"/>
                </a:cubicBezTo>
                <a:cubicBezTo>
                  <a:pt x="712" y="3"/>
                  <a:pt x="711" y="3"/>
                  <a:pt x="711" y="3"/>
                </a:cubicBezTo>
                <a:cubicBezTo>
                  <a:pt x="710" y="3"/>
                  <a:pt x="709" y="3"/>
                  <a:pt x="709" y="3"/>
                </a:cubicBezTo>
                <a:cubicBezTo>
                  <a:pt x="709" y="3"/>
                  <a:pt x="708" y="2"/>
                  <a:pt x="708" y="3"/>
                </a:cubicBezTo>
                <a:cubicBezTo>
                  <a:pt x="707" y="3"/>
                  <a:pt x="707" y="3"/>
                  <a:pt x="707" y="3"/>
                </a:cubicBezTo>
                <a:cubicBezTo>
                  <a:pt x="706" y="3"/>
                  <a:pt x="705" y="2"/>
                  <a:pt x="705" y="2"/>
                </a:cubicBezTo>
                <a:cubicBezTo>
                  <a:pt x="705" y="3"/>
                  <a:pt x="702" y="3"/>
                  <a:pt x="702" y="3"/>
                </a:cubicBezTo>
                <a:cubicBezTo>
                  <a:pt x="701" y="3"/>
                  <a:pt x="703" y="3"/>
                  <a:pt x="703" y="3"/>
                </a:cubicBezTo>
                <a:cubicBezTo>
                  <a:pt x="704" y="4"/>
                  <a:pt x="706" y="4"/>
                  <a:pt x="706" y="4"/>
                </a:cubicBezTo>
                <a:cubicBezTo>
                  <a:pt x="707" y="4"/>
                  <a:pt x="707" y="4"/>
                  <a:pt x="707" y="4"/>
                </a:cubicBezTo>
                <a:cubicBezTo>
                  <a:pt x="707" y="4"/>
                  <a:pt x="705" y="4"/>
                  <a:pt x="704" y="4"/>
                </a:cubicBezTo>
                <a:cubicBezTo>
                  <a:pt x="703" y="3"/>
                  <a:pt x="702" y="3"/>
                  <a:pt x="702" y="4"/>
                </a:cubicBezTo>
                <a:cubicBezTo>
                  <a:pt x="702" y="4"/>
                  <a:pt x="702" y="3"/>
                  <a:pt x="701" y="3"/>
                </a:cubicBezTo>
                <a:cubicBezTo>
                  <a:pt x="700" y="3"/>
                  <a:pt x="699" y="3"/>
                  <a:pt x="698" y="3"/>
                </a:cubicBezTo>
                <a:cubicBezTo>
                  <a:pt x="697" y="3"/>
                  <a:pt x="696" y="3"/>
                  <a:pt x="697" y="4"/>
                </a:cubicBezTo>
                <a:cubicBezTo>
                  <a:pt x="698" y="4"/>
                  <a:pt x="699" y="4"/>
                  <a:pt x="699" y="4"/>
                </a:cubicBezTo>
                <a:cubicBezTo>
                  <a:pt x="698" y="5"/>
                  <a:pt x="697" y="5"/>
                  <a:pt x="697" y="4"/>
                </a:cubicBezTo>
                <a:cubicBezTo>
                  <a:pt x="697" y="4"/>
                  <a:pt x="696" y="4"/>
                  <a:pt x="696" y="4"/>
                </a:cubicBezTo>
                <a:cubicBezTo>
                  <a:pt x="695" y="4"/>
                  <a:pt x="695" y="4"/>
                  <a:pt x="694" y="4"/>
                </a:cubicBezTo>
                <a:cubicBezTo>
                  <a:pt x="693" y="4"/>
                  <a:pt x="693" y="4"/>
                  <a:pt x="694" y="4"/>
                </a:cubicBezTo>
                <a:cubicBezTo>
                  <a:pt x="694" y="4"/>
                  <a:pt x="695" y="5"/>
                  <a:pt x="694" y="5"/>
                </a:cubicBezTo>
                <a:cubicBezTo>
                  <a:pt x="694" y="5"/>
                  <a:pt x="693" y="4"/>
                  <a:pt x="693" y="5"/>
                </a:cubicBezTo>
                <a:cubicBezTo>
                  <a:pt x="692" y="5"/>
                  <a:pt x="691" y="5"/>
                  <a:pt x="691" y="5"/>
                </a:cubicBezTo>
                <a:cubicBezTo>
                  <a:pt x="691" y="5"/>
                  <a:pt x="693" y="6"/>
                  <a:pt x="694" y="6"/>
                </a:cubicBezTo>
                <a:cubicBezTo>
                  <a:pt x="694" y="6"/>
                  <a:pt x="695" y="6"/>
                  <a:pt x="695" y="6"/>
                </a:cubicBezTo>
                <a:cubicBezTo>
                  <a:pt x="696" y="6"/>
                  <a:pt x="697" y="6"/>
                  <a:pt x="697" y="6"/>
                </a:cubicBezTo>
                <a:cubicBezTo>
                  <a:pt x="698" y="6"/>
                  <a:pt x="700" y="7"/>
                  <a:pt x="700" y="7"/>
                </a:cubicBezTo>
                <a:cubicBezTo>
                  <a:pt x="699" y="7"/>
                  <a:pt x="699" y="7"/>
                  <a:pt x="698" y="7"/>
                </a:cubicBezTo>
                <a:cubicBezTo>
                  <a:pt x="697" y="6"/>
                  <a:pt x="697" y="7"/>
                  <a:pt x="695" y="6"/>
                </a:cubicBezTo>
                <a:cubicBezTo>
                  <a:pt x="693" y="6"/>
                  <a:pt x="692" y="6"/>
                  <a:pt x="691" y="6"/>
                </a:cubicBezTo>
                <a:cubicBezTo>
                  <a:pt x="690" y="5"/>
                  <a:pt x="690" y="5"/>
                  <a:pt x="689" y="5"/>
                </a:cubicBezTo>
                <a:cubicBezTo>
                  <a:pt x="688" y="5"/>
                  <a:pt x="688" y="6"/>
                  <a:pt x="689" y="6"/>
                </a:cubicBezTo>
                <a:cubicBezTo>
                  <a:pt x="689" y="6"/>
                  <a:pt x="691" y="6"/>
                  <a:pt x="691" y="6"/>
                </a:cubicBezTo>
                <a:cubicBezTo>
                  <a:pt x="690" y="6"/>
                  <a:pt x="689" y="6"/>
                  <a:pt x="688" y="6"/>
                </a:cubicBezTo>
                <a:cubicBezTo>
                  <a:pt x="688" y="6"/>
                  <a:pt x="687" y="6"/>
                  <a:pt x="687" y="6"/>
                </a:cubicBezTo>
                <a:cubicBezTo>
                  <a:pt x="688" y="6"/>
                  <a:pt x="687" y="5"/>
                  <a:pt x="686" y="5"/>
                </a:cubicBezTo>
                <a:cubicBezTo>
                  <a:pt x="685" y="5"/>
                  <a:pt x="684" y="5"/>
                  <a:pt x="684" y="5"/>
                </a:cubicBezTo>
                <a:cubicBezTo>
                  <a:pt x="683" y="5"/>
                  <a:pt x="683" y="4"/>
                  <a:pt x="683" y="4"/>
                </a:cubicBezTo>
                <a:cubicBezTo>
                  <a:pt x="682" y="5"/>
                  <a:pt x="678" y="4"/>
                  <a:pt x="679" y="5"/>
                </a:cubicBezTo>
                <a:cubicBezTo>
                  <a:pt x="679" y="5"/>
                  <a:pt x="680" y="5"/>
                  <a:pt x="680" y="5"/>
                </a:cubicBezTo>
                <a:cubicBezTo>
                  <a:pt x="680" y="5"/>
                  <a:pt x="679" y="6"/>
                  <a:pt x="678" y="6"/>
                </a:cubicBezTo>
                <a:cubicBezTo>
                  <a:pt x="677" y="5"/>
                  <a:pt x="676" y="6"/>
                  <a:pt x="675" y="6"/>
                </a:cubicBezTo>
                <a:cubicBezTo>
                  <a:pt x="675" y="6"/>
                  <a:pt x="675" y="6"/>
                  <a:pt x="675" y="6"/>
                </a:cubicBezTo>
                <a:cubicBezTo>
                  <a:pt x="675" y="6"/>
                  <a:pt x="677" y="6"/>
                  <a:pt x="677" y="6"/>
                </a:cubicBezTo>
                <a:cubicBezTo>
                  <a:pt x="678" y="6"/>
                  <a:pt x="680" y="6"/>
                  <a:pt x="680" y="6"/>
                </a:cubicBezTo>
                <a:cubicBezTo>
                  <a:pt x="680" y="7"/>
                  <a:pt x="680" y="7"/>
                  <a:pt x="680" y="7"/>
                </a:cubicBezTo>
                <a:cubicBezTo>
                  <a:pt x="679" y="7"/>
                  <a:pt x="680" y="7"/>
                  <a:pt x="679" y="6"/>
                </a:cubicBezTo>
                <a:cubicBezTo>
                  <a:pt x="677" y="6"/>
                  <a:pt x="677" y="6"/>
                  <a:pt x="677" y="7"/>
                </a:cubicBezTo>
                <a:cubicBezTo>
                  <a:pt x="678" y="7"/>
                  <a:pt x="678" y="7"/>
                  <a:pt x="677" y="7"/>
                </a:cubicBezTo>
                <a:cubicBezTo>
                  <a:pt x="676" y="7"/>
                  <a:pt x="676" y="6"/>
                  <a:pt x="674" y="6"/>
                </a:cubicBezTo>
                <a:cubicBezTo>
                  <a:pt x="673" y="6"/>
                  <a:pt x="673" y="6"/>
                  <a:pt x="673" y="7"/>
                </a:cubicBezTo>
                <a:cubicBezTo>
                  <a:pt x="672" y="7"/>
                  <a:pt x="672" y="7"/>
                  <a:pt x="672" y="7"/>
                </a:cubicBezTo>
                <a:cubicBezTo>
                  <a:pt x="671" y="6"/>
                  <a:pt x="672" y="6"/>
                  <a:pt x="671" y="6"/>
                </a:cubicBezTo>
                <a:cubicBezTo>
                  <a:pt x="670" y="6"/>
                  <a:pt x="668" y="6"/>
                  <a:pt x="667" y="6"/>
                </a:cubicBezTo>
                <a:cubicBezTo>
                  <a:pt x="666" y="6"/>
                  <a:pt x="665" y="6"/>
                  <a:pt x="665" y="7"/>
                </a:cubicBezTo>
                <a:cubicBezTo>
                  <a:pt x="664" y="7"/>
                  <a:pt x="664" y="7"/>
                  <a:pt x="663" y="7"/>
                </a:cubicBezTo>
                <a:cubicBezTo>
                  <a:pt x="663" y="7"/>
                  <a:pt x="663" y="8"/>
                  <a:pt x="663" y="7"/>
                </a:cubicBezTo>
                <a:cubicBezTo>
                  <a:pt x="662" y="7"/>
                  <a:pt x="662" y="7"/>
                  <a:pt x="661" y="7"/>
                </a:cubicBezTo>
                <a:cubicBezTo>
                  <a:pt x="660" y="7"/>
                  <a:pt x="658" y="7"/>
                  <a:pt x="657" y="7"/>
                </a:cubicBezTo>
                <a:cubicBezTo>
                  <a:pt x="657" y="7"/>
                  <a:pt x="655" y="7"/>
                  <a:pt x="654" y="8"/>
                </a:cubicBezTo>
                <a:cubicBezTo>
                  <a:pt x="653" y="8"/>
                  <a:pt x="652" y="8"/>
                  <a:pt x="652" y="8"/>
                </a:cubicBezTo>
                <a:cubicBezTo>
                  <a:pt x="653" y="8"/>
                  <a:pt x="654" y="9"/>
                  <a:pt x="654" y="9"/>
                </a:cubicBezTo>
                <a:cubicBezTo>
                  <a:pt x="655" y="8"/>
                  <a:pt x="656" y="8"/>
                  <a:pt x="656" y="8"/>
                </a:cubicBezTo>
                <a:cubicBezTo>
                  <a:pt x="657" y="8"/>
                  <a:pt x="659" y="8"/>
                  <a:pt x="660" y="8"/>
                </a:cubicBezTo>
                <a:cubicBezTo>
                  <a:pt x="660" y="8"/>
                  <a:pt x="661" y="8"/>
                  <a:pt x="660" y="8"/>
                </a:cubicBezTo>
                <a:cubicBezTo>
                  <a:pt x="660" y="8"/>
                  <a:pt x="657" y="9"/>
                  <a:pt x="657" y="9"/>
                </a:cubicBezTo>
                <a:cubicBezTo>
                  <a:pt x="656" y="9"/>
                  <a:pt x="655" y="9"/>
                  <a:pt x="655" y="9"/>
                </a:cubicBezTo>
                <a:cubicBezTo>
                  <a:pt x="656" y="9"/>
                  <a:pt x="659" y="9"/>
                  <a:pt x="660" y="9"/>
                </a:cubicBezTo>
                <a:cubicBezTo>
                  <a:pt x="661" y="9"/>
                  <a:pt x="663" y="8"/>
                  <a:pt x="665" y="8"/>
                </a:cubicBezTo>
                <a:cubicBezTo>
                  <a:pt x="666" y="9"/>
                  <a:pt x="666" y="8"/>
                  <a:pt x="667" y="8"/>
                </a:cubicBezTo>
                <a:cubicBezTo>
                  <a:pt x="667" y="8"/>
                  <a:pt x="668" y="9"/>
                  <a:pt x="668" y="9"/>
                </a:cubicBezTo>
                <a:cubicBezTo>
                  <a:pt x="667" y="9"/>
                  <a:pt x="667" y="9"/>
                  <a:pt x="667" y="9"/>
                </a:cubicBezTo>
                <a:cubicBezTo>
                  <a:pt x="666" y="8"/>
                  <a:pt x="666" y="9"/>
                  <a:pt x="666" y="9"/>
                </a:cubicBezTo>
                <a:cubicBezTo>
                  <a:pt x="666" y="9"/>
                  <a:pt x="665" y="9"/>
                  <a:pt x="664" y="9"/>
                </a:cubicBezTo>
                <a:cubicBezTo>
                  <a:pt x="663" y="9"/>
                  <a:pt x="661" y="9"/>
                  <a:pt x="660" y="9"/>
                </a:cubicBezTo>
                <a:cubicBezTo>
                  <a:pt x="659" y="9"/>
                  <a:pt x="658" y="9"/>
                  <a:pt x="657" y="9"/>
                </a:cubicBezTo>
                <a:cubicBezTo>
                  <a:pt x="657" y="9"/>
                  <a:pt x="657" y="10"/>
                  <a:pt x="658" y="10"/>
                </a:cubicBezTo>
                <a:cubicBezTo>
                  <a:pt x="658" y="10"/>
                  <a:pt x="661" y="10"/>
                  <a:pt x="660" y="10"/>
                </a:cubicBezTo>
                <a:cubicBezTo>
                  <a:pt x="660" y="10"/>
                  <a:pt x="658" y="10"/>
                  <a:pt x="657" y="10"/>
                </a:cubicBezTo>
                <a:cubicBezTo>
                  <a:pt x="657" y="10"/>
                  <a:pt x="656" y="10"/>
                  <a:pt x="655" y="10"/>
                </a:cubicBezTo>
                <a:cubicBezTo>
                  <a:pt x="655" y="10"/>
                  <a:pt x="656" y="11"/>
                  <a:pt x="656" y="11"/>
                </a:cubicBezTo>
                <a:cubicBezTo>
                  <a:pt x="657" y="11"/>
                  <a:pt x="658" y="11"/>
                  <a:pt x="659" y="11"/>
                </a:cubicBezTo>
                <a:cubicBezTo>
                  <a:pt x="658" y="11"/>
                  <a:pt x="656" y="11"/>
                  <a:pt x="657" y="12"/>
                </a:cubicBezTo>
                <a:cubicBezTo>
                  <a:pt x="658" y="12"/>
                  <a:pt x="660" y="12"/>
                  <a:pt x="660" y="12"/>
                </a:cubicBezTo>
                <a:cubicBezTo>
                  <a:pt x="661" y="13"/>
                  <a:pt x="663" y="13"/>
                  <a:pt x="663" y="12"/>
                </a:cubicBezTo>
                <a:cubicBezTo>
                  <a:pt x="664" y="12"/>
                  <a:pt x="666" y="12"/>
                  <a:pt x="666" y="12"/>
                </a:cubicBezTo>
                <a:cubicBezTo>
                  <a:pt x="667" y="12"/>
                  <a:pt x="668" y="11"/>
                  <a:pt x="669" y="11"/>
                </a:cubicBezTo>
                <a:cubicBezTo>
                  <a:pt x="670" y="11"/>
                  <a:pt x="671" y="11"/>
                  <a:pt x="673" y="11"/>
                </a:cubicBezTo>
                <a:cubicBezTo>
                  <a:pt x="673" y="11"/>
                  <a:pt x="675" y="10"/>
                  <a:pt x="676" y="10"/>
                </a:cubicBezTo>
                <a:cubicBezTo>
                  <a:pt x="677" y="10"/>
                  <a:pt x="678" y="10"/>
                  <a:pt x="678" y="10"/>
                </a:cubicBezTo>
                <a:cubicBezTo>
                  <a:pt x="678" y="10"/>
                  <a:pt x="678" y="10"/>
                  <a:pt x="678" y="10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10"/>
                  <a:pt x="685" y="10"/>
                  <a:pt x="684" y="10"/>
                </a:cubicBezTo>
                <a:cubicBezTo>
                  <a:pt x="684" y="10"/>
                  <a:pt x="679" y="10"/>
                  <a:pt x="678" y="10"/>
                </a:cubicBezTo>
                <a:cubicBezTo>
                  <a:pt x="678" y="10"/>
                  <a:pt x="677" y="10"/>
                  <a:pt x="676" y="10"/>
                </a:cubicBezTo>
                <a:cubicBezTo>
                  <a:pt x="674" y="11"/>
                  <a:pt x="671" y="11"/>
                  <a:pt x="670" y="11"/>
                </a:cubicBezTo>
                <a:cubicBezTo>
                  <a:pt x="669" y="11"/>
                  <a:pt x="667" y="12"/>
                  <a:pt x="666" y="12"/>
                </a:cubicBezTo>
                <a:cubicBezTo>
                  <a:pt x="666" y="13"/>
                  <a:pt x="666" y="13"/>
                  <a:pt x="666" y="13"/>
                </a:cubicBezTo>
                <a:cubicBezTo>
                  <a:pt x="667" y="13"/>
                  <a:pt x="669" y="12"/>
                  <a:pt x="669" y="13"/>
                </a:cubicBezTo>
                <a:cubicBezTo>
                  <a:pt x="669" y="13"/>
                  <a:pt x="670" y="13"/>
                  <a:pt x="670" y="13"/>
                </a:cubicBezTo>
                <a:cubicBezTo>
                  <a:pt x="671" y="13"/>
                  <a:pt x="675" y="13"/>
                  <a:pt x="675" y="13"/>
                </a:cubicBezTo>
                <a:cubicBezTo>
                  <a:pt x="676" y="13"/>
                  <a:pt x="677" y="12"/>
                  <a:pt x="677" y="12"/>
                </a:cubicBezTo>
                <a:cubicBezTo>
                  <a:pt x="678" y="12"/>
                  <a:pt x="679" y="12"/>
                  <a:pt x="679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80" y="12"/>
                  <a:pt x="680" y="12"/>
                  <a:pt x="681" y="12"/>
                </a:cubicBezTo>
                <a:cubicBezTo>
                  <a:pt x="682" y="12"/>
                  <a:pt x="685" y="12"/>
                  <a:pt x="684" y="12"/>
                </a:cubicBezTo>
                <a:cubicBezTo>
                  <a:pt x="684" y="12"/>
                  <a:pt x="680" y="12"/>
                  <a:pt x="680" y="12"/>
                </a:cubicBezTo>
                <a:cubicBezTo>
                  <a:pt x="679" y="12"/>
                  <a:pt x="678" y="13"/>
                  <a:pt x="679" y="13"/>
                </a:cubicBezTo>
                <a:cubicBezTo>
                  <a:pt x="680" y="13"/>
                  <a:pt x="682" y="13"/>
                  <a:pt x="683" y="13"/>
                </a:cubicBezTo>
                <a:cubicBezTo>
                  <a:pt x="684" y="13"/>
                  <a:pt x="687" y="12"/>
                  <a:pt x="689" y="12"/>
                </a:cubicBezTo>
                <a:cubicBezTo>
                  <a:pt x="690" y="12"/>
                  <a:pt x="694" y="12"/>
                  <a:pt x="694" y="12"/>
                </a:cubicBezTo>
                <a:cubicBezTo>
                  <a:pt x="695" y="11"/>
                  <a:pt x="696" y="11"/>
                  <a:pt x="696" y="10"/>
                </a:cubicBezTo>
                <a:cubicBezTo>
                  <a:pt x="696" y="10"/>
                  <a:pt x="696" y="10"/>
                  <a:pt x="697" y="10"/>
                </a:cubicBezTo>
                <a:cubicBezTo>
                  <a:pt x="697" y="10"/>
                  <a:pt x="699" y="10"/>
                  <a:pt x="699" y="10"/>
                </a:cubicBezTo>
                <a:cubicBezTo>
                  <a:pt x="700" y="10"/>
                  <a:pt x="702" y="9"/>
                  <a:pt x="703" y="9"/>
                </a:cubicBezTo>
                <a:cubicBezTo>
                  <a:pt x="704" y="9"/>
                  <a:pt x="706" y="9"/>
                  <a:pt x="706" y="9"/>
                </a:cubicBezTo>
                <a:cubicBezTo>
                  <a:pt x="705" y="9"/>
                  <a:pt x="701" y="10"/>
                  <a:pt x="700" y="10"/>
                </a:cubicBezTo>
                <a:cubicBezTo>
                  <a:pt x="698" y="11"/>
                  <a:pt x="696" y="11"/>
                  <a:pt x="696" y="11"/>
                </a:cubicBezTo>
                <a:cubicBezTo>
                  <a:pt x="697" y="11"/>
                  <a:pt x="699" y="11"/>
                  <a:pt x="701" y="11"/>
                </a:cubicBezTo>
                <a:cubicBezTo>
                  <a:pt x="702" y="11"/>
                  <a:pt x="705" y="12"/>
                  <a:pt x="704" y="12"/>
                </a:cubicBezTo>
                <a:cubicBezTo>
                  <a:pt x="703" y="12"/>
                  <a:pt x="698" y="11"/>
                  <a:pt x="697" y="11"/>
                </a:cubicBezTo>
                <a:cubicBezTo>
                  <a:pt x="695" y="11"/>
                  <a:pt x="696" y="12"/>
                  <a:pt x="695" y="12"/>
                </a:cubicBezTo>
                <a:cubicBezTo>
                  <a:pt x="694" y="12"/>
                  <a:pt x="691" y="12"/>
                  <a:pt x="692" y="13"/>
                </a:cubicBezTo>
                <a:cubicBezTo>
                  <a:pt x="692" y="13"/>
                  <a:pt x="693" y="13"/>
                  <a:pt x="694" y="13"/>
                </a:cubicBezTo>
                <a:cubicBezTo>
                  <a:pt x="696" y="13"/>
                  <a:pt x="698" y="13"/>
                  <a:pt x="697" y="13"/>
                </a:cubicBezTo>
                <a:cubicBezTo>
                  <a:pt x="697" y="13"/>
                  <a:pt x="693" y="13"/>
                  <a:pt x="691" y="13"/>
                </a:cubicBezTo>
                <a:cubicBezTo>
                  <a:pt x="690" y="13"/>
                  <a:pt x="689" y="13"/>
                  <a:pt x="689" y="13"/>
                </a:cubicBezTo>
                <a:cubicBezTo>
                  <a:pt x="689" y="13"/>
                  <a:pt x="684" y="13"/>
                  <a:pt x="682" y="13"/>
                </a:cubicBezTo>
                <a:cubicBezTo>
                  <a:pt x="681" y="13"/>
                  <a:pt x="678" y="14"/>
                  <a:pt x="678" y="14"/>
                </a:cubicBezTo>
                <a:cubicBezTo>
                  <a:pt x="677" y="14"/>
                  <a:pt x="677" y="14"/>
                  <a:pt x="677" y="14"/>
                </a:cubicBezTo>
                <a:cubicBezTo>
                  <a:pt x="678" y="14"/>
                  <a:pt x="679" y="15"/>
                  <a:pt x="679" y="15"/>
                </a:cubicBezTo>
                <a:cubicBezTo>
                  <a:pt x="680" y="15"/>
                  <a:pt x="682" y="16"/>
                  <a:pt x="681" y="16"/>
                </a:cubicBezTo>
                <a:cubicBezTo>
                  <a:pt x="680" y="16"/>
                  <a:pt x="679" y="16"/>
                  <a:pt x="680" y="17"/>
                </a:cubicBezTo>
                <a:cubicBezTo>
                  <a:pt x="680" y="17"/>
                  <a:pt x="682" y="17"/>
                  <a:pt x="682" y="17"/>
                </a:cubicBezTo>
                <a:cubicBezTo>
                  <a:pt x="683" y="17"/>
                  <a:pt x="686" y="17"/>
                  <a:pt x="686" y="17"/>
                </a:cubicBezTo>
                <a:cubicBezTo>
                  <a:pt x="685" y="17"/>
                  <a:pt x="682" y="17"/>
                  <a:pt x="681" y="17"/>
                </a:cubicBezTo>
                <a:cubicBezTo>
                  <a:pt x="680" y="17"/>
                  <a:pt x="678" y="18"/>
                  <a:pt x="678" y="17"/>
                </a:cubicBezTo>
                <a:cubicBezTo>
                  <a:pt x="678" y="17"/>
                  <a:pt x="678" y="16"/>
                  <a:pt x="677" y="16"/>
                </a:cubicBezTo>
                <a:cubicBezTo>
                  <a:pt x="676" y="15"/>
                  <a:pt x="675" y="15"/>
                  <a:pt x="674" y="14"/>
                </a:cubicBezTo>
                <a:cubicBezTo>
                  <a:pt x="674" y="14"/>
                  <a:pt x="671" y="14"/>
                  <a:pt x="671" y="14"/>
                </a:cubicBezTo>
                <a:cubicBezTo>
                  <a:pt x="670" y="14"/>
                  <a:pt x="668" y="14"/>
                  <a:pt x="667" y="14"/>
                </a:cubicBezTo>
                <a:cubicBezTo>
                  <a:pt x="667" y="14"/>
                  <a:pt x="665" y="14"/>
                  <a:pt x="665" y="14"/>
                </a:cubicBezTo>
                <a:cubicBezTo>
                  <a:pt x="664" y="14"/>
                  <a:pt x="663" y="15"/>
                  <a:pt x="663" y="15"/>
                </a:cubicBezTo>
                <a:cubicBezTo>
                  <a:pt x="663" y="15"/>
                  <a:pt x="663" y="15"/>
                  <a:pt x="664" y="15"/>
                </a:cubicBezTo>
                <a:cubicBezTo>
                  <a:pt x="664" y="15"/>
                  <a:pt x="666" y="16"/>
                  <a:pt x="665" y="16"/>
                </a:cubicBezTo>
                <a:cubicBezTo>
                  <a:pt x="664" y="16"/>
                  <a:pt x="663" y="15"/>
                  <a:pt x="663" y="15"/>
                </a:cubicBezTo>
                <a:cubicBezTo>
                  <a:pt x="662" y="16"/>
                  <a:pt x="661" y="17"/>
                  <a:pt x="661" y="17"/>
                </a:cubicBezTo>
                <a:cubicBezTo>
                  <a:pt x="662" y="17"/>
                  <a:pt x="663" y="17"/>
                  <a:pt x="664" y="17"/>
                </a:cubicBezTo>
                <a:cubicBezTo>
                  <a:pt x="664" y="17"/>
                  <a:pt x="665" y="17"/>
                  <a:pt x="665" y="17"/>
                </a:cubicBezTo>
                <a:cubicBezTo>
                  <a:pt x="666" y="18"/>
                  <a:pt x="666" y="18"/>
                  <a:pt x="666" y="18"/>
                </a:cubicBezTo>
                <a:cubicBezTo>
                  <a:pt x="666" y="18"/>
                  <a:pt x="666" y="19"/>
                  <a:pt x="666" y="19"/>
                </a:cubicBezTo>
                <a:cubicBezTo>
                  <a:pt x="666" y="19"/>
                  <a:pt x="666" y="20"/>
                  <a:pt x="667" y="20"/>
                </a:cubicBezTo>
                <a:cubicBezTo>
                  <a:pt x="667" y="20"/>
                  <a:pt x="668" y="20"/>
                  <a:pt x="668" y="20"/>
                </a:cubicBezTo>
                <a:cubicBezTo>
                  <a:pt x="667" y="20"/>
                  <a:pt x="667" y="20"/>
                  <a:pt x="666" y="20"/>
                </a:cubicBezTo>
                <a:cubicBezTo>
                  <a:pt x="665" y="20"/>
                  <a:pt x="665" y="19"/>
                  <a:pt x="664" y="20"/>
                </a:cubicBezTo>
                <a:cubicBezTo>
                  <a:pt x="664" y="20"/>
                  <a:pt x="663" y="20"/>
                  <a:pt x="663" y="20"/>
                </a:cubicBezTo>
                <a:cubicBezTo>
                  <a:pt x="663" y="20"/>
                  <a:pt x="663" y="20"/>
                  <a:pt x="664" y="20"/>
                </a:cubicBezTo>
                <a:cubicBezTo>
                  <a:pt x="664" y="20"/>
                  <a:pt x="666" y="21"/>
                  <a:pt x="667" y="21"/>
                </a:cubicBezTo>
                <a:cubicBezTo>
                  <a:pt x="668" y="21"/>
                  <a:pt x="670" y="20"/>
                  <a:pt x="670" y="21"/>
                </a:cubicBezTo>
                <a:cubicBezTo>
                  <a:pt x="670" y="21"/>
                  <a:pt x="673" y="21"/>
                  <a:pt x="673" y="20"/>
                </a:cubicBezTo>
                <a:cubicBezTo>
                  <a:pt x="674" y="20"/>
                  <a:pt x="675" y="20"/>
                  <a:pt x="675" y="20"/>
                </a:cubicBezTo>
                <a:cubicBezTo>
                  <a:pt x="676" y="20"/>
                  <a:pt x="675" y="20"/>
                  <a:pt x="674" y="21"/>
                </a:cubicBezTo>
                <a:cubicBezTo>
                  <a:pt x="674" y="21"/>
                  <a:pt x="674" y="21"/>
                  <a:pt x="674" y="21"/>
                </a:cubicBezTo>
                <a:cubicBezTo>
                  <a:pt x="673" y="21"/>
                  <a:pt x="672" y="21"/>
                  <a:pt x="671" y="21"/>
                </a:cubicBezTo>
                <a:cubicBezTo>
                  <a:pt x="670" y="21"/>
                  <a:pt x="668" y="21"/>
                  <a:pt x="668" y="21"/>
                </a:cubicBezTo>
                <a:cubicBezTo>
                  <a:pt x="668" y="21"/>
                  <a:pt x="667" y="21"/>
                  <a:pt x="668" y="21"/>
                </a:cubicBezTo>
                <a:cubicBezTo>
                  <a:pt x="669" y="21"/>
                  <a:pt x="669" y="22"/>
                  <a:pt x="670" y="22"/>
                </a:cubicBezTo>
                <a:cubicBezTo>
                  <a:pt x="670" y="22"/>
                  <a:pt x="670" y="22"/>
                  <a:pt x="670" y="22"/>
                </a:cubicBezTo>
                <a:cubicBezTo>
                  <a:pt x="670" y="22"/>
                  <a:pt x="670" y="23"/>
                  <a:pt x="670" y="22"/>
                </a:cubicBezTo>
                <a:cubicBezTo>
                  <a:pt x="669" y="22"/>
                  <a:pt x="668" y="22"/>
                  <a:pt x="668" y="22"/>
                </a:cubicBezTo>
                <a:cubicBezTo>
                  <a:pt x="668" y="21"/>
                  <a:pt x="667" y="21"/>
                  <a:pt x="666" y="21"/>
                </a:cubicBezTo>
                <a:cubicBezTo>
                  <a:pt x="666" y="21"/>
                  <a:pt x="663" y="21"/>
                  <a:pt x="662" y="21"/>
                </a:cubicBezTo>
                <a:cubicBezTo>
                  <a:pt x="662" y="21"/>
                  <a:pt x="661" y="21"/>
                  <a:pt x="661" y="21"/>
                </a:cubicBezTo>
                <a:cubicBezTo>
                  <a:pt x="660" y="21"/>
                  <a:pt x="660" y="21"/>
                  <a:pt x="661" y="20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60" y="20"/>
                  <a:pt x="660" y="20"/>
                  <a:pt x="660" y="20"/>
                </a:cubicBezTo>
                <a:cubicBezTo>
                  <a:pt x="660" y="20"/>
                  <a:pt x="660" y="20"/>
                  <a:pt x="661" y="20"/>
                </a:cubicBezTo>
                <a:cubicBezTo>
                  <a:pt x="661" y="20"/>
                  <a:pt x="662" y="19"/>
                  <a:pt x="663" y="19"/>
                </a:cubicBezTo>
                <a:cubicBezTo>
                  <a:pt x="663" y="19"/>
                  <a:pt x="664" y="19"/>
                  <a:pt x="664" y="19"/>
                </a:cubicBezTo>
                <a:cubicBezTo>
                  <a:pt x="664" y="18"/>
                  <a:pt x="663" y="18"/>
                  <a:pt x="663" y="18"/>
                </a:cubicBezTo>
                <a:cubicBezTo>
                  <a:pt x="662" y="17"/>
                  <a:pt x="662" y="18"/>
                  <a:pt x="662" y="18"/>
                </a:cubicBezTo>
                <a:cubicBezTo>
                  <a:pt x="661" y="18"/>
                  <a:pt x="660" y="18"/>
                  <a:pt x="661" y="18"/>
                </a:cubicBezTo>
                <a:cubicBezTo>
                  <a:pt x="661" y="18"/>
                  <a:pt x="662" y="18"/>
                  <a:pt x="661" y="17"/>
                </a:cubicBezTo>
                <a:cubicBezTo>
                  <a:pt x="660" y="17"/>
                  <a:pt x="660" y="17"/>
                  <a:pt x="659" y="17"/>
                </a:cubicBezTo>
                <a:cubicBezTo>
                  <a:pt x="659" y="17"/>
                  <a:pt x="658" y="17"/>
                  <a:pt x="658" y="17"/>
                </a:cubicBezTo>
                <a:cubicBezTo>
                  <a:pt x="658" y="18"/>
                  <a:pt x="657" y="18"/>
                  <a:pt x="657" y="18"/>
                </a:cubicBezTo>
                <a:cubicBezTo>
                  <a:pt x="656" y="18"/>
                  <a:pt x="656" y="18"/>
                  <a:pt x="656" y="17"/>
                </a:cubicBezTo>
                <a:cubicBezTo>
                  <a:pt x="657" y="17"/>
                  <a:pt x="659" y="17"/>
                  <a:pt x="659" y="16"/>
                </a:cubicBezTo>
                <a:cubicBezTo>
                  <a:pt x="660" y="16"/>
                  <a:pt x="657" y="16"/>
                  <a:pt x="658" y="16"/>
                </a:cubicBezTo>
                <a:cubicBezTo>
                  <a:pt x="659" y="16"/>
                  <a:pt x="660" y="16"/>
                  <a:pt x="660" y="16"/>
                </a:cubicBezTo>
                <a:cubicBezTo>
                  <a:pt x="660" y="15"/>
                  <a:pt x="660" y="15"/>
                  <a:pt x="659" y="15"/>
                </a:cubicBezTo>
                <a:cubicBezTo>
                  <a:pt x="658" y="15"/>
                  <a:pt x="657" y="15"/>
                  <a:pt x="657" y="15"/>
                </a:cubicBezTo>
                <a:cubicBezTo>
                  <a:pt x="658" y="15"/>
                  <a:pt x="659" y="15"/>
                  <a:pt x="660" y="15"/>
                </a:cubicBezTo>
                <a:cubicBezTo>
                  <a:pt x="660" y="14"/>
                  <a:pt x="660" y="14"/>
                  <a:pt x="660" y="14"/>
                </a:cubicBezTo>
                <a:cubicBezTo>
                  <a:pt x="660" y="13"/>
                  <a:pt x="659" y="13"/>
                  <a:pt x="658" y="13"/>
                </a:cubicBezTo>
                <a:cubicBezTo>
                  <a:pt x="657" y="13"/>
                  <a:pt x="656" y="13"/>
                  <a:pt x="656" y="14"/>
                </a:cubicBezTo>
                <a:cubicBezTo>
                  <a:pt x="656" y="14"/>
                  <a:pt x="657" y="14"/>
                  <a:pt x="657" y="14"/>
                </a:cubicBezTo>
                <a:cubicBezTo>
                  <a:pt x="656" y="15"/>
                  <a:pt x="656" y="15"/>
                  <a:pt x="655" y="15"/>
                </a:cubicBezTo>
                <a:cubicBezTo>
                  <a:pt x="655" y="15"/>
                  <a:pt x="654" y="15"/>
                  <a:pt x="654" y="14"/>
                </a:cubicBezTo>
                <a:cubicBezTo>
                  <a:pt x="654" y="14"/>
                  <a:pt x="655" y="14"/>
                  <a:pt x="655" y="13"/>
                </a:cubicBezTo>
                <a:cubicBezTo>
                  <a:pt x="655" y="13"/>
                  <a:pt x="654" y="13"/>
                  <a:pt x="653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50" y="13"/>
                  <a:pt x="651" y="13"/>
                  <a:pt x="650" y="12"/>
                </a:cubicBezTo>
                <a:cubicBezTo>
                  <a:pt x="650" y="12"/>
                  <a:pt x="649" y="11"/>
                  <a:pt x="649" y="10"/>
                </a:cubicBezTo>
                <a:cubicBezTo>
                  <a:pt x="649" y="10"/>
                  <a:pt x="649" y="10"/>
                  <a:pt x="648" y="10"/>
                </a:cubicBezTo>
                <a:cubicBezTo>
                  <a:pt x="647" y="9"/>
                  <a:pt x="645" y="9"/>
                  <a:pt x="645" y="9"/>
                </a:cubicBezTo>
                <a:cubicBezTo>
                  <a:pt x="644" y="9"/>
                  <a:pt x="644" y="9"/>
                  <a:pt x="644" y="9"/>
                </a:cubicBezTo>
                <a:cubicBezTo>
                  <a:pt x="643" y="9"/>
                  <a:pt x="643" y="9"/>
                  <a:pt x="642" y="9"/>
                </a:cubicBezTo>
                <a:cubicBezTo>
                  <a:pt x="642" y="9"/>
                  <a:pt x="641" y="10"/>
                  <a:pt x="641" y="10"/>
                </a:cubicBezTo>
                <a:cubicBezTo>
                  <a:pt x="642" y="10"/>
                  <a:pt x="642" y="10"/>
                  <a:pt x="643" y="10"/>
                </a:cubicBezTo>
                <a:cubicBezTo>
                  <a:pt x="644" y="10"/>
                  <a:pt x="645" y="10"/>
                  <a:pt x="644" y="10"/>
                </a:cubicBezTo>
                <a:cubicBezTo>
                  <a:pt x="644" y="10"/>
                  <a:pt x="642" y="10"/>
                  <a:pt x="641" y="10"/>
                </a:cubicBezTo>
                <a:cubicBezTo>
                  <a:pt x="641" y="10"/>
                  <a:pt x="640" y="10"/>
                  <a:pt x="640" y="11"/>
                </a:cubicBezTo>
                <a:cubicBezTo>
                  <a:pt x="640" y="11"/>
                  <a:pt x="639" y="11"/>
                  <a:pt x="639" y="11"/>
                </a:cubicBezTo>
                <a:cubicBezTo>
                  <a:pt x="639" y="11"/>
                  <a:pt x="638" y="11"/>
                  <a:pt x="638" y="11"/>
                </a:cubicBezTo>
                <a:cubicBezTo>
                  <a:pt x="638" y="11"/>
                  <a:pt x="636" y="11"/>
                  <a:pt x="636" y="11"/>
                </a:cubicBezTo>
                <a:cubicBezTo>
                  <a:pt x="635" y="11"/>
                  <a:pt x="634" y="11"/>
                  <a:pt x="635" y="12"/>
                </a:cubicBezTo>
                <a:cubicBezTo>
                  <a:pt x="636" y="12"/>
                  <a:pt x="637" y="12"/>
                  <a:pt x="637" y="12"/>
                </a:cubicBezTo>
                <a:cubicBezTo>
                  <a:pt x="637" y="12"/>
                  <a:pt x="638" y="12"/>
                  <a:pt x="638" y="12"/>
                </a:cubicBezTo>
                <a:cubicBezTo>
                  <a:pt x="637" y="12"/>
                  <a:pt x="636" y="12"/>
                  <a:pt x="636" y="12"/>
                </a:cubicBezTo>
                <a:cubicBezTo>
                  <a:pt x="637" y="13"/>
                  <a:pt x="638" y="13"/>
                  <a:pt x="638" y="13"/>
                </a:cubicBezTo>
                <a:cubicBezTo>
                  <a:pt x="637" y="13"/>
                  <a:pt x="635" y="13"/>
                  <a:pt x="635" y="13"/>
                </a:cubicBezTo>
                <a:cubicBezTo>
                  <a:pt x="634" y="12"/>
                  <a:pt x="632" y="12"/>
                  <a:pt x="632" y="12"/>
                </a:cubicBezTo>
                <a:cubicBezTo>
                  <a:pt x="631" y="13"/>
                  <a:pt x="630" y="13"/>
                  <a:pt x="630" y="13"/>
                </a:cubicBezTo>
                <a:cubicBezTo>
                  <a:pt x="630" y="13"/>
                  <a:pt x="631" y="13"/>
                  <a:pt x="630" y="14"/>
                </a:cubicBezTo>
                <a:cubicBezTo>
                  <a:pt x="630" y="14"/>
                  <a:pt x="629" y="14"/>
                  <a:pt x="629" y="14"/>
                </a:cubicBezTo>
                <a:cubicBezTo>
                  <a:pt x="628" y="13"/>
                  <a:pt x="626" y="14"/>
                  <a:pt x="626" y="14"/>
                </a:cubicBezTo>
                <a:cubicBezTo>
                  <a:pt x="627" y="14"/>
                  <a:pt x="628" y="15"/>
                  <a:pt x="628" y="14"/>
                </a:cubicBezTo>
                <a:cubicBezTo>
                  <a:pt x="629" y="14"/>
                  <a:pt x="631" y="14"/>
                  <a:pt x="630" y="14"/>
                </a:cubicBezTo>
                <a:cubicBezTo>
                  <a:pt x="630" y="15"/>
                  <a:pt x="629" y="15"/>
                  <a:pt x="630" y="15"/>
                </a:cubicBezTo>
                <a:cubicBezTo>
                  <a:pt x="630" y="15"/>
                  <a:pt x="631" y="15"/>
                  <a:pt x="632" y="15"/>
                </a:cubicBezTo>
                <a:cubicBezTo>
                  <a:pt x="632" y="15"/>
                  <a:pt x="633" y="14"/>
                  <a:pt x="634" y="14"/>
                </a:cubicBezTo>
                <a:cubicBezTo>
                  <a:pt x="634" y="14"/>
                  <a:pt x="635" y="15"/>
                  <a:pt x="634" y="15"/>
                </a:cubicBezTo>
                <a:cubicBezTo>
                  <a:pt x="634" y="15"/>
                  <a:pt x="633" y="14"/>
                  <a:pt x="632" y="15"/>
                </a:cubicBezTo>
                <a:cubicBezTo>
                  <a:pt x="632" y="15"/>
                  <a:pt x="632" y="15"/>
                  <a:pt x="632" y="15"/>
                </a:cubicBezTo>
                <a:cubicBezTo>
                  <a:pt x="632" y="15"/>
                  <a:pt x="631" y="15"/>
                  <a:pt x="631" y="15"/>
                </a:cubicBezTo>
                <a:cubicBezTo>
                  <a:pt x="630" y="15"/>
                  <a:pt x="629" y="15"/>
                  <a:pt x="628" y="15"/>
                </a:cubicBezTo>
                <a:cubicBezTo>
                  <a:pt x="628" y="15"/>
                  <a:pt x="627" y="15"/>
                  <a:pt x="627" y="15"/>
                </a:cubicBezTo>
                <a:cubicBezTo>
                  <a:pt x="626" y="15"/>
                  <a:pt x="626" y="15"/>
                  <a:pt x="625" y="15"/>
                </a:cubicBezTo>
                <a:cubicBezTo>
                  <a:pt x="625" y="15"/>
                  <a:pt x="624" y="15"/>
                  <a:pt x="624" y="15"/>
                </a:cubicBezTo>
                <a:cubicBezTo>
                  <a:pt x="625" y="16"/>
                  <a:pt x="626" y="16"/>
                  <a:pt x="625" y="16"/>
                </a:cubicBezTo>
                <a:cubicBezTo>
                  <a:pt x="625" y="16"/>
                  <a:pt x="624" y="16"/>
                  <a:pt x="624" y="16"/>
                </a:cubicBezTo>
                <a:cubicBezTo>
                  <a:pt x="623" y="16"/>
                  <a:pt x="624" y="17"/>
                  <a:pt x="624" y="17"/>
                </a:cubicBezTo>
                <a:cubicBezTo>
                  <a:pt x="625" y="17"/>
                  <a:pt x="626" y="17"/>
                  <a:pt x="627" y="17"/>
                </a:cubicBezTo>
                <a:cubicBezTo>
                  <a:pt x="628" y="17"/>
                  <a:pt x="629" y="17"/>
                  <a:pt x="630" y="17"/>
                </a:cubicBezTo>
                <a:cubicBezTo>
                  <a:pt x="630" y="16"/>
                  <a:pt x="631" y="16"/>
                  <a:pt x="631" y="17"/>
                </a:cubicBezTo>
                <a:cubicBezTo>
                  <a:pt x="630" y="17"/>
                  <a:pt x="629" y="17"/>
                  <a:pt x="629" y="17"/>
                </a:cubicBezTo>
                <a:close/>
                <a:moveTo>
                  <a:pt x="676" y="10"/>
                </a:moveTo>
                <a:cubicBezTo>
                  <a:pt x="676" y="10"/>
                  <a:pt x="673" y="10"/>
                  <a:pt x="672" y="10"/>
                </a:cubicBezTo>
                <a:cubicBezTo>
                  <a:pt x="671" y="10"/>
                  <a:pt x="670" y="10"/>
                  <a:pt x="669" y="10"/>
                </a:cubicBezTo>
                <a:cubicBezTo>
                  <a:pt x="669" y="10"/>
                  <a:pt x="668" y="10"/>
                  <a:pt x="668" y="10"/>
                </a:cubicBezTo>
                <a:cubicBezTo>
                  <a:pt x="667" y="10"/>
                  <a:pt x="666" y="11"/>
                  <a:pt x="665" y="11"/>
                </a:cubicBezTo>
                <a:cubicBezTo>
                  <a:pt x="664" y="11"/>
                  <a:pt x="659" y="11"/>
                  <a:pt x="659" y="11"/>
                </a:cubicBezTo>
                <a:cubicBezTo>
                  <a:pt x="659" y="11"/>
                  <a:pt x="659" y="11"/>
                  <a:pt x="659" y="11"/>
                </a:cubicBezTo>
                <a:cubicBezTo>
                  <a:pt x="660" y="11"/>
                  <a:pt x="663" y="11"/>
                  <a:pt x="664" y="11"/>
                </a:cubicBezTo>
                <a:cubicBezTo>
                  <a:pt x="664" y="11"/>
                  <a:pt x="666" y="10"/>
                  <a:pt x="667" y="10"/>
                </a:cubicBezTo>
                <a:cubicBezTo>
                  <a:pt x="667" y="10"/>
                  <a:pt x="667" y="10"/>
                  <a:pt x="668" y="10"/>
                </a:cubicBezTo>
                <a:cubicBezTo>
                  <a:pt x="668" y="10"/>
                  <a:pt x="668" y="10"/>
                  <a:pt x="668" y="10"/>
                </a:cubicBezTo>
                <a:cubicBezTo>
                  <a:pt x="668" y="10"/>
                  <a:pt x="669" y="10"/>
                  <a:pt x="669" y="10"/>
                </a:cubicBezTo>
                <a:cubicBezTo>
                  <a:pt x="669" y="10"/>
                  <a:pt x="670" y="10"/>
                  <a:pt x="670" y="10"/>
                </a:cubicBezTo>
                <a:cubicBezTo>
                  <a:pt x="670" y="10"/>
                  <a:pt x="673" y="10"/>
                  <a:pt x="673" y="10"/>
                </a:cubicBezTo>
                <a:cubicBezTo>
                  <a:pt x="673" y="10"/>
                  <a:pt x="675" y="10"/>
                  <a:pt x="676" y="10"/>
                </a:cubicBezTo>
                <a:cubicBezTo>
                  <a:pt x="676" y="10"/>
                  <a:pt x="677" y="10"/>
                  <a:pt x="676" y="10"/>
                </a:cubicBezTo>
                <a:close/>
                <a:moveTo>
                  <a:pt x="653" y="28"/>
                </a:moveTo>
                <a:cubicBezTo>
                  <a:pt x="653" y="27"/>
                  <a:pt x="653" y="27"/>
                  <a:pt x="652" y="27"/>
                </a:cubicBezTo>
                <a:cubicBezTo>
                  <a:pt x="652" y="27"/>
                  <a:pt x="652" y="27"/>
                  <a:pt x="652" y="27"/>
                </a:cubicBezTo>
                <a:cubicBezTo>
                  <a:pt x="651" y="28"/>
                  <a:pt x="651" y="28"/>
                  <a:pt x="651" y="28"/>
                </a:cubicBezTo>
                <a:cubicBezTo>
                  <a:pt x="651" y="28"/>
                  <a:pt x="652" y="28"/>
                  <a:pt x="652" y="28"/>
                </a:cubicBezTo>
                <a:cubicBezTo>
                  <a:pt x="652" y="28"/>
                  <a:pt x="653" y="28"/>
                  <a:pt x="653" y="28"/>
                </a:cubicBezTo>
                <a:close/>
                <a:moveTo>
                  <a:pt x="659" y="35"/>
                </a:moveTo>
                <a:cubicBezTo>
                  <a:pt x="660" y="35"/>
                  <a:pt x="660" y="34"/>
                  <a:pt x="660" y="34"/>
                </a:cubicBezTo>
                <a:cubicBezTo>
                  <a:pt x="659" y="35"/>
                  <a:pt x="659" y="35"/>
                  <a:pt x="659" y="35"/>
                </a:cubicBezTo>
                <a:close/>
                <a:moveTo>
                  <a:pt x="668" y="36"/>
                </a:moveTo>
                <a:cubicBezTo>
                  <a:pt x="668" y="36"/>
                  <a:pt x="669" y="35"/>
                  <a:pt x="669" y="35"/>
                </a:cubicBezTo>
                <a:cubicBezTo>
                  <a:pt x="669" y="35"/>
                  <a:pt x="669" y="35"/>
                  <a:pt x="669" y="35"/>
                </a:cubicBezTo>
                <a:cubicBezTo>
                  <a:pt x="668" y="35"/>
                  <a:pt x="668" y="35"/>
                  <a:pt x="667" y="36"/>
                </a:cubicBezTo>
                <a:cubicBezTo>
                  <a:pt x="666" y="36"/>
                  <a:pt x="666" y="36"/>
                  <a:pt x="666" y="36"/>
                </a:cubicBezTo>
                <a:cubicBezTo>
                  <a:pt x="665" y="36"/>
                  <a:pt x="665" y="36"/>
                  <a:pt x="665" y="37"/>
                </a:cubicBezTo>
                <a:cubicBezTo>
                  <a:pt x="665" y="37"/>
                  <a:pt x="665" y="37"/>
                  <a:pt x="666" y="37"/>
                </a:cubicBezTo>
                <a:cubicBezTo>
                  <a:pt x="666" y="37"/>
                  <a:pt x="667" y="36"/>
                  <a:pt x="667" y="36"/>
                </a:cubicBezTo>
                <a:cubicBezTo>
                  <a:pt x="667" y="36"/>
                  <a:pt x="668" y="37"/>
                  <a:pt x="668" y="36"/>
                </a:cubicBezTo>
                <a:cubicBezTo>
                  <a:pt x="668" y="36"/>
                  <a:pt x="667" y="36"/>
                  <a:pt x="668" y="36"/>
                </a:cubicBezTo>
                <a:close/>
                <a:moveTo>
                  <a:pt x="561" y="841"/>
                </a:moveTo>
                <a:cubicBezTo>
                  <a:pt x="560" y="841"/>
                  <a:pt x="560" y="841"/>
                  <a:pt x="561" y="841"/>
                </a:cubicBezTo>
                <a:cubicBezTo>
                  <a:pt x="561" y="842"/>
                  <a:pt x="561" y="842"/>
                  <a:pt x="561" y="841"/>
                </a:cubicBezTo>
                <a:cubicBezTo>
                  <a:pt x="561" y="841"/>
                  <a:pt x="561" y="841"/>
                  <a:pt x="561" y="841"/>
                </a:cubicBezTo>
                <a:close/>
                <a:moveTo>
                  <a:pt x="565" y="843"/>
                </a:moveTo>
                <a:cubicBezTo>
                  <a:pt x="565" y="843"/>
                  <a:pt x="564" y="843"/>
                  <a:pt x="564" y="843"/>
                </a:cubicBezTo>
                <a:cubicBezTo>
                  <a:pt x="565" y="843"/>
                  <a:pt x="565" y="843"/>
                  <a:pt x="566" y="843"/>
                </a:cubicBezTo>
                <a:cubicBezTo>
                  <a:pt x="566" y="844"/>
                  <a:pt x="567" y="843"/>
                  <a:pt x="566" y="843"/>
                </a:cubicBezTo>
                <a:cubicBezTo>
                  <a:pt x="566" y="843"/>
                  <a:pt x="566" y="843"/>
                  <a:pt x="565" y="843"/>
                </a:cubicBezTo>
                <a:close/>
                <a:moveTo>
                  <a:pt x="567" y="843"/>
                </a:moveTo>
                <a:cubicBezTo>
                  <a:pt x="567" y="843"/>
                  <a:pt x="567" y="844"/>
                  <a:pt x="568" y="844"/>
                </a:cubicBezTo>
                <a:cubicBezTo>
                  <a:pt x="568" y="845"/>
                  <a:pt x="568" y="845"/>
                  <a:pt x="568" y="845"/>
                </a:cubicBezTo>
                <a:cubicBezTo>
                  <a:pt x="568" y="844"/>
                  <a:pt x="568" y="843"/>
                  <a:pt x="567" y="843"/>
                </a:cubicBezTo>
                <a:close/>
                <a:moveTo>
                  <a:pt x="567" y="845"/>
                </a:moveTo>
                <a:cubicBezTo>
                  <a:pt x="567" y="844"/>
                  <a:pt x="566" y="845"/>
                  <a:pt x="567" y="845"/>
                </a:cubicBezTo>
                <a:cubicBezTo>
                  <a:pt x="567" y="845"/>
                  <a:pt x="566" y="845"/>
                  <a:pt x="566" y="845"/>
                </a:cubicBezTo>
                <a:cubicBezTo>
                  <a:pt x="566" y="845"/>
                  <a:pt x="566" y="845"/>
                  <a:pt x="566" y="846"/>
                </a:cubicBezTo>
                <a:cubicBezTo>
                  <a:pt x="566" y="846"/>
                  <a:pt x="567" y="846"/>
                  <a:pt x="567" y="846"/>
                </a:cubicBezTo>
                <a:cubicBezTo>
                  <a:pt x="567" y="845"/>
                  <a:pt x="567" y="845"/>
                  <a:pt x="567" y="845"/>
                </a:cubicBezTo>
                <a:cubicBezTo>
                  <a:pt x="567" y="845"/>
                  <a:pt x="567" y="845"/>
                  <a:pt x="567" y="845"/>
                </a:cubicBezTo>
                <a:close/>
                <a:moveTo>
                  <a:pt x="565" y="846"/>
                </a:moveTo>
                <a:cubicBezTo>
                  <a:pt x="565" y="846"/>
                  <a:pt x="565" y="846"/>
                  <a:pt x="565" y="846"/>
                </a:cubicBezTo>
                <a:cubicBezTo>
                  <a:pt x="565" y="846"/>
                  <a:pt x="565" y="846"/>
                  <a:pt x="565" y="846"/>
                </a:cubicBezTo>
                <a:cubicBezTo>
                  <a:pt x="565" y="846"/>
                  <a:pt x="564" y="846"/>
                  <a:pt x="565" y="846"/>
                </a:cubicBezTo>
                <a:close/>
                <a:moveTo>
                  <a:pt x="566" y="847"/>
                </a:moveTo>
                <a:cubicBezTo>
                  <a:pt x="567" y="847"/>
                  <a:pt x="567" y="848"/>
                  <a:pt x="567" y="848"/>
                </a:cubicBezTo>
                <a:cubicBezTo>
                  <a:pt x="568" y="848"/>
                  <a:pt x="567" y="847"/>
                  <a:pt x="568" y="847"/>
                </a:cubicBezTo>
                <a:cubicBezTo>
                  <a:pt x="568" y="847"/>
                  <a:pt x="568" y="847"/>
                  <a:pt x="568" y="847"/>
                </a:cubicBezTo>
                <a:cubicBezTo>
                  <a:pt x="568" y="847"/>
                  <a:pt x="568" y="847"/>
                  <a:pt x="568" y="846"/>
                </a:cubicBezTo>
                <a:cubicBezTo>
                  <a:pt x="568" y="846"/>
                  <a:pt x="568" y="846"/>
                  <a:pt x="568" y="846"/>
                </a:cubicBezTo>
                <a:cubicBezTo>
                  <a:pt x="568" y="846"/>
                  <a:pt x="567" y="846"/>
                  <a:pt x="567" y="846"/>
                </a:cubicBezTo>
                <a:cubicBezTo>
                  <a:pt x="567" y="846"/>
                  <a:pt x="567" y="846"/>
                  <a:pt x="567" y="847"/>
                </a:cubicBezTo>
                <a:cubicBezTo>
                  <a:pt x="567" y="847"/>
                  <a:pt x="566" y="847"/>
                  <a:pt x="566" y="847"/>
                </a:cubicBezTo>
                <a:close/>
                <a:moveTo>
                  <a:pt x="571" y="849"/>
                </a:moveTo>
                <a:cubicBezTo>
                  <a:pt x="571" y="849"/>
                  <a:pt x="572" y="849"/>
                  <a:pt x="572" y="850"/>
                </a:cubicBezTo>
                <a:cubicBezTo>
                  <a:pt x="572" y="850"/>
                  <a:pt x="572" y="850"/>
                  <a:pt x="573" y="850"/>
                </a:cubicBezTo>
                <a:cubicBezTo>
                  <a:pt x="573" y="850"/>
                  <a:pt x="574" y="850"/>
                  <a:pt x="574" y="849"/>
                </a:cubicBezTo>
                <a:cubicBezTo>
                  <a:pt x="574" y="849"/>
                  <a:pt x="574" y="848"/>
                  <a:pt x="574" y="848"/>
                </a:cubicBezTo>
                <a:cubicBezTo>
                  <a:pt x="574" y="848"/>
                  <a:pt x="574" y="848"/>
                  <a:pt x="574" y="847"/>
                </a:cubicBezTo>
                <a:cubicBezTo>
                  <a:pt x="574" y="847"/>
                  <a:pt x="573" y="847"/>
                  <a:pt x="573" y="847"/>
                </a:cubicBezTo>
                <a:cubicBezTo>
                  <a:pt x="573" y="847"/>
                  <a:pt x="573" y="847"/>
                  <a:pt x="573" y="847"/>
                </a:cubicBezTo>
                <a:cubicBezTo>
                  <a:pt x="573" y="846"/>
                  <a:pt x="573" y="847"/>
                  <a:pt x="572" y="847"/>
                </a:cubicBezTo>
                <a:cubicBezTo>
                  <a:pt x="572" y="847"/>
                  <a:pt x="572" y="847"/>
                  <a:pt x="572" y="847"/>
                </a:cubicBezTo>
                <a:cubicBezTo>
                  <a:pt x="571" y="847"/>
                  <a:pt x="572" y="847"/>
                  <a:pt x="572" y="848"/>
                </a:cubicBezTo>
                <a:cubicBezTo>
                  <a:pt x="572" y="848"/>
                  <a:pt x="572" y="848"/>
                  <a:pt x="571" y="848"/>
                </a:cubicBezTo>
                <a:cubicBezTo>
                  <a:pt x="571" y="848"/>
                  <a:pt x="571" y="848"/>
                  <a:pt x="571" y="849"/>
                </a:cubicBezTo>
                <a:close/>
                <a:moveTo>
                  <a:pt x="565" y="848"/>
                </a:moveTo>
                <a:cubicBezTo>
                  <a:pt x="565" y="848"/>
                  <a:pt x="565" y="848"/>
                  <a:pt x="566" y="848"/>
                </a:cubicBezTo>
                <a:cubicBezTo>
                  <a:pt x="566" y="847"/>
                  <a:pt x="566" y="847"/>
                  <a:pt x="566" y="847"/>
                </a:cubicBezTo>
                <a:cubicBezTo>
                  <a:pt x="566" y="846"/>
                  <a:pt x="565" y="847"/>
                  <a:pt x="565" y="847"/>
                </a:cubicBezTo>
                <a:cubicBezTo>
                  <a:pt x="565" y="847"/>
                  <a:pt x="565" y="847"/>
                  <a:pt x="564" y="847"/>
                </a:cubicBezTo>
                <a:cubicBezTo>
                  <a:pt x="564" y="847"/>
                  <a:pt x="565" y="847"/>
                  <a:pt x="565" y="848"/>
                </a:cubicBezTo>
                <a:close/>
                <a:moveTo>
                  <a:pt x="563" y="848"/>
                </a:moveTo>
                <a:cubicBezTo>
                  <a:pt x="563" y="848"/>
                  <a:pt x="563" y="849"/>
                  <a:pt x="564" y="849"/>
                </a:cubicBezTo>
                <a:cubicBezTo>
                  <a:pt x="564" y="849"/>
                  <a:pt x="564" y="848"/>
                  <a:pt x="564" y="848"/>
                </a:cubicBezTo>
                <a:cubicBezTo>
                  <a:pt x="563" y="848"/>
                  <a:pt x="563" y="848"/>
                  <a:pt x="563" y="848"/>
                </a:cubicBezTo>
                <a:close/>
                <a:moveTo>
                  <a:pt x="562" y="850"/>
                </a:moveTo>
                <a:cubicBezTo>
                  <a:pt x="562" y="850"/>
                  <a:pt x="562" y="850"/>
                  <a:pt x="563" y="850"/>
                </a:cubicBezTo>
                <a:cubicBezTo>
                  <a:pt x="563" y="850"/>
                  <a:pt x="563" y="850"/>
                  <a:pt x="563" y="850"/>
                </a:cubicBezTo>
                <a:cubicBezTo>
                  <a:pt x="562" y="849"/>
                  <a:pt x="562" y="849"/>
                  <a:pt x="562" y="850"/>
                </a:cubicBezTo>
                <a:close/>
                <a:moveTo>
                  <a:pt x="565" y="849"/>
                </a:moveTo>
                <a:cubicBezTo>
                  <a:pt x="565" y="849"/>
                  <a:pt x="565" y="849"/>
                  <a:pt x="565" y="849"/>
                </a:cubicBezTo>
                <a:cubicBezTo>
                  <a:pt x="566" y="850"/>
                  <a:pt x="566" y="850"/>
                  <a:pt x="566" y="850"/>
                </a:cubicBezTo>
                <a:cubicBezTo>
                  <a:pt x="566" y="850"/>
                  <a:pt x="566" y="850"/>
                  <a:pt x="567" y="849"/>
                </a:cubicBezTo>
                <a:cubicBezTo>
                  <a:pt x="567" y="849"/>
                  <a:pt x="567" y="849"/>
                  <a:pt x="568" y="849"/>
                </a:cubicBezTo>
                <a:cubicBezTo>
                  <a:pt x="568" y="849"/>
                  <a:pt x="568" y="848"/>
                  <a:pt x="568" y="848"/>
                </a:cubicBezTo>
                <a:cubicBezTo>
                  <a:pt x="568" y="848"/>
                  <a:pt x="567" y="848"/>
                  <a:pt x="567" y="848"/>
                </a:cubicBezTo>
                <a:cubicBezTo>
                  <a:pt x="566" y="848"/>
                  <a:pt x="566" y="848"/>
                  <a:pt x="566" y="848"/>
                </a:cubicBezTo>
                <a:cubicBezTo>
                  <a:pt x="566" y="848"/>
                  <a:pt x="566" y="849"/>
                  <a:pt x="566" y="849"/>
                </a:cubicBezTo>
                <a:cubicBezTo>
                  <a:pt x="565" y="849"/>
                  <a:pt x="565" y="848"/>
                  <a:pt x="565" y="848"/>
                </a:cubicBezTo>
                <a:cubicBezTo>
                  <a:pt x="565" y="848"/>
                  <a:pt x="564" y="848"/>
                  <a:pt x="564" y="848"/>
                </a:cubicBezTo>
                <a:cubicBezTo>
                  <a:pt x="564" y="849"/>
                  <a:pt x="564" y="849"/>
                  <a:pt x="565" y="849"/>
                </a:cubicBezTo>
                <a:close/>
                <a:moveTo>
                  <a:pt x="570" y="848"/>
                </a:moveTo>
                <a:cubicBezTo>
                  <a:pt x="569" y="848"/>
                  <a:pt x="569" y="848"/>
                  <a:pt x="569" y="848"/>
                </a:cubicBezTo>
                <a:cubicBezTo>
                  <a:pt x="569" y="848"/>
                  <a:pt x="568" y="848"/>
                  <a:pt x="569" y="848"/>
                </a:cubicBezTo>
                <a:cubicBezTo>
                  <a:pt x="569" y="849"/>
                  <a:pt x="569" y="849"/>
                  <a:pt x="569" y="849"/>
                </a:cubicBezTo>
                <a:cubicBezTo>
                  <a:pt x="570" y="849"/>
                  <a:pt x="570" y="850"/>
                  <a:pt x="570" y="849"/>
                </a:cubicBezTo>
                <a:cubicBezTo>
                  <a:pt x="570" y="849"/>
                  <a:pt x="570" y="849"/>
                  <a:pt x="570" y="849"/>
                </a:cubicBezTo>
                <a:cubicBezTo>
                  <a:pt x="570" y="848"/>
                  <a:pt x="570" y="848"/>
                  <a:pt x="570" y="848"/>
                </a:cubicBezTo>
                <a:close/>
                <a:moveTo>
                  <a:pt x="568" y="850"/>
                </a:moveTo>
                <a:cubicBezTo>
                  <a:pt x="568" y="849"/>
                  <a:pt x="568" y="849"/>
                  <a:pt x="568" y="849"/>
                </a:cubicBezTo>
                <a:cubicBezTo>
                  <a:pt x="568" y="849"/>
                  <a:pt x="568" y="850"/>
                  <a:pt x="568" y="850"/>
                </a:cubicBezTo>
                <a:cubicBezTo>
                  <a:pt x="567" y="850"/>
                  <a:pt x="567" y="850"/>
                  <a:pt x="567" y="850"/>
                </a:cubicBezTo>
                <a:cubicBezTo>
                  <a:pt x="567" y="851"/>
                  <a:pt x="567" y="851"/>
                  <a:pt x="567" y="851"/>
                </a:cubicBezTo>
                <a:cubicBezTo>
                  <a:pt x="568" y="851"/>
                  <a:pt x="568" y="850"/>
                  <a:pt x="568" y="850"/>
                </a:cubicBezTo>
                <a:cubicBezTo>
                  <a:pt x="569" y="850"/>
                  <a:pt x="569" y="851"/>
                  <a:pt x="569" y="851"/>
                </a:cubicBezTo>
                <a:cubicBezTo>
                  <a:pt x="569" y="851"/>
                  <a:pt x="570" y="851"/>
                  <a:pt x="570" y="850"/>
                </a:cubicBezTo>
                <a:cubicBezTo>
                  <a:pt x="570" y="850"/>
                  <a:pt x="569" y="849"/>
                  <a:pt x="569" y="849"/>
                </a:cubicBezTo>
                <a:cubicBezTo>
                  <a:pt x="569" y="849"/>
                  <a:pt x="568" y="849"/>
                  <a:pt x="569" y="850"/>
                </a:cubicBezTo>
                <a:cubicBezTo>
                  <a:pt x="569" y="850"/>
                  <a:pt x="569" y="850"/>
                  <a:pt x="569" y="850"/>
                </a:cubicBezTo>
                <a:cubicBezTo>
                  <a:pt x="568" y="850"/>
                  <a:pt x="568" y="850"/>
                  <a:pt x="568" y="850"/>
                </a:cubicBezTo>
                <a:close/>
                <a:moveTo>
                  <a:pt x="569" y="851"/>
                </a:moveTo>
                <a:cubicBezTo>
                  <a:pt x="569" y="851"/>
                  <a:pt x="569" y="851"/>
                  <a:pt x="569" y="851"/>
                </a:cubicBezTo>
                <a:cubicBezTo>
                  <a:pt x="569" y="851"/>
                  <a:pt x="568" y="851"/>
                  <a:pt x="568" y="851"/>
                </a:cubicBezTo>
                <a:cubicBezTo>
                  <a:pt x="568" y="851"/>
                  <a:pt x="568" y="851"/>
                  <a:pt x="568" y="851"/>
                </a:cubicBezTo>
                <a:cubicBezTo>
                  <a:pt x="568" y="852"/>
                  <a:pt x="568" y="852"/>
                  <a:pt x="569" y="852"/>
                </a:cubicBezTo>
                <a:cubicBezTo>
                  <a:pt x="569" y="852"/>
                  <a:pt x="569" y="852"/>
                  <a:pt x="569" y="852"/>
                </a:cubicBezTo>
                <a:cubicBezTo>
                  <a:pt x="570" y="852"/>
                  <a:pt x="569" y="852"/>
                  <a:pt x="569" y="852"/>
                </a:cubicBezTo>
                <a:cubicBezTo>
                  <a:pt x="569" y="853"/>
                  <a:pt x="569" y="853"/>
                  <a:pt x="569" y="853"/>
                </a:cubicBezTo>
                <a:cubicBezTo>
                  <a:pt x="570" y="853"/>
                  <a:pt x="570" y="853"/>
                  <a:pt x="570" y="853"/>
                </a:cubicBezTo>
                <a:cubicBezTo>
                  <a:pt x="571" y="853"/>
                  <a:pt x="571" y="853"/>
                  <a:pt x="571" y="853"/>
                </a:cubicBezTo>
                <a:cubicBezTo>
                  <a:pt x="570" y="852"/>
                  <a:pt x="570" y="852"/>
                  <a:pt x="570" y="852"/>
                </a:cubicBezTo>
                <a:cubicBezTo>
                  <a:pt x="570" y="852"/>
                  <a:pt x="571" y="852"/>
                  <a:pt x="571" y="852"/>
                </a:cubicBezTo>
                <a:cubicBezTo>
                  <a:pt x="571" y="852"/>
                  <a:pt x="571" y="852"/>
                  <a:pt x="571" y="851"/>
                </a:cubicBezTo>
                <a:cubicBezTo>
                  <a:pt x="570" y="851"/>
                  <a:pt x="570" y="850"/>
                  <a:pt x="569" y="851"/>
                </a:cubicBezTo>
                <a:close/>
                <a:moveTo>
                  <a:pt x="567" y="853"/>
                </a:moveTo>
                <a:cubicBezTo>
                  <a:pt x="567" y="854"/>
                  <a:pt x="568" y="853"/>
                  <a:pt x="568" y="853"/>
                </a:cubicBezTo>
                <a:cubicBezTo>
                  <a:pt x="568" y="853"/>
                  <a:pt x="568" y="853"/>
                  <a:pt x="568" y="853"/>
                </a:cubicBezTo>
                <a:cubicBezTo>
                  <a:pt x="568" y="852"/>
                  <a:pt x="568" y="852"/>
                  <a:pt x="567" y="852"/>
                </a:cubicBezTo>
                <a:cubicBezTo>
                  <a:pt x="567" y="852"/>
                  <a:pt x="567" y="852"/>
                  <a:pt x="567" y="852"/>
                </a:cubicBezTo>
                <a:cubicBezTo>
                  <a:pt x="567" y="852"/>
                  <a:pt x="567" y="852"/>
                  <a:pt x="567" y="853"/>
                </a:cubicBezTo>
                <a:cubicBezTo>
                  <a:pt x="567" y="853"/>
                  <a:pt x="568" y="853"/>
                  <a:pt x="568" y="853"/>
                </a:cubicBezTo>
                <a:cubicBezTo>
                  <a:pt x="567" y="853"/>
                  <a:pt x="567" y="853"/>
                  <a:pt x="567" y="853"/>
                </a:cubicBezTo>
                <a:close/>
                <a:moveTo>
                  <a:pt x="568" y="856"/>
                </a:moveTo>
                <a:cubicBezTo>
                  <a:pt x="568" y="856"/>
                  <a:pt x="569" y="856"/>
                  <a:pt x="569" y="856"/>
                </a:cubicBezTo>
                <a:cubicBezTo>
                  <a:pt x="569" y="855"/>
                  <a:pt x="569" y="855"/>
                  <a:pt x="569" y="855"/>
                </a:cubicBezTo>
                <a:cubicBezTo>
                  <a:pt x="569" y="854"/>
                  <a:pt x="569" y="854"/>
                  <a:pt x="568" y="854"/>
                </a:cubicBezTo>
                <a:cubicBezTo>
                  <a:pt x="568" y="854"/>
                  <a:pt x="567" y="854"/>
                  <a:pt x="568" y="855"/>
                </a:cubicBezTo>
                <a:cubicBezTo>
                  <a:pt x="568" y="855"/>
                  <a:pt x="568" y="855"/>
                  <a:pt x="568" y="856"/>
                </a:cubicBezTo>
                <a:close/>
                <a:moveTo>
                  <a:pt x="567" y="855"/>
                </a:moveTo>
                <a:cubicBezTo>
                  <a:pt x="567" y="856"/>
                  <a:pt x="567" y="856"/>
                  <a:pt x="567" y="856"/>
                </a:cubicBezTo>
                <a:cubicBezTo>
                  <a:pt x="567" y="856"/>
                  <a:pt x="568" y="856"/>
                  <a:pt x="568" y="856"/>
                </a:cubicBezTo>
                <a:cubicBezTo>
                  <a:pt x="568" y="855"/>
                  <a:pt x="568" y="855"/>
                  <a:pt x="567" y="855"/>
                </a:cubicBezTo>
                <a:cubicBezTo>
                  <a:pt x="567" y="855"/>
                  <a:pt x="567" y="855"/>
                  <a:pt x="567" y="855"/>
                </a:cubicBezTo>
                <a:close/>
                <a:moveTo>
                  <a:pt x="571" y="855"/>
                </a:moveTo>
                <a:cubicBezTo>
                  <a:pt x="571" y="854"/>
                  <a:pt x="571" y="853"/>
                  <a:pt x="570" y="853"/>
                </a:cubicBezTo>
                <a:cubicBezTo>
                  <a:pt x="570" y="853"/>
                  <a:pt x="570" y="854"/>
                  <a:pt x="570" y="854"/>
                </a:cubicBezTo>
                <a:cubicBezTo>
                  <a:pt x="570" y="854"/>
                  <a:pt x="569" y="854"/>
                  <a:pt x="570" y="854"/>
                </a:cubicBezTo>
                <a:cubicBezTo>
                  <a:pt x="570" y="855"/>
                  <a:pt x="571" y="855"/>
                  <a:pt x="571" y="855"/>
                </a:cubicBezTo>
                <a:close/>
                <a:moveTo>
                  <a:pt x="570" y="855"/>
                </a:moveTo>
                <a:cubicBezTo>
                  <a:pt x="570" y="855"/>
                  <a:pt x="570" y="855"/>
                  <a:pt x="570" y="855"/>
                </a:cubicBezTo>
                <a:cubicBezTo>
                  <a:pt x="571" y="856"/>
                  <a:pt x="571" y="856"/>
                  <a:pt x="571" y="856"/>
                </a:cubicBezTo>
                <a:cubicBezTo>
                  <a:pt x="571" y="855"/>
                  <a:pt x="571" y="855"/>
                  <a:pt x="570" y="855"/>
                </a:cubicBezTo>
                <a:close/>
                <a:moveTo>
                  <a:pt x="572" y="854"/>
                </a:moveTo>
                <a:cubicBezTo>
                  <a:pt x="571" y="855"/>
                  <a:pt x="571" y="855"/>
                  <a:pt x="572" y="855"/>
                </a:cubicBezTo>
                <a:cubicBezTo>
                  <a:pt x="572" y="856"/>
                  <a:pt x="572" y="856"/>
                  <a:pt x="572" y="856"/>
                </a:cubicBezTo>
                <a:cubicBezTo>
                  <a:pt x="573" y="856"/>
                  <a:pt x="573" y="854"/>
                  <a:pt x="572" y="854"/>
                </a:cubicBezTo>
                <a:cubicBezTo>
                  <a:pt x="572" y="854"/>
                  <a:pt x="572" y="854"/>
                  <a:pt x="572" y="854"/>
                </a:cubicBezTo>
                <a:close/>
                <a:moveTo>
                  <a:pt x="572" y="857"/>
                </a:moveTo>
                <a:cubicBezTo>
                  <a:pt x="572" y="857"/>
                  <a:pt x="572" y="858"/>
                  <a:pt x="572" y="857"/>
                </a:cubicBezTo>
                <a:cubicBezTo>
                  <a:pt x="573" y="857"/>
                  <a:pt x="573" y="857"/>
                  <a:pt x="573" y="857"/>
                </a:cubicBezTo>
                <a:cubicBezTo>
                  <a:pt x="573" y="856"/>
                  <a:pt x="573" y="856"/>
                  <a:pt x="572" y="856"/>
                </a:cubicBezTo>
                <a:cubicBezTo>
                  <a:pt x="572" y="856"/>
                  <a:pt x="572" y="856"/>
                  <a:pt x="572" y="857"/>
                </a:cubicBezTo>
                <a:close/>
                <a:moveTo>
                  <a:pt x="572" y="865"/>
                </a:moveTo>
                <a:cubicBezTo>
                  <a:pt x="572" y="865"/>
                  <a:pt x="572" y="866"/>
                  <a:pt x="573" y="865"/>
                </a:cubicBezTo>
                <a:cubicBezTo>
                  <a:pt x="573" y="865"/>
                  <a:pt x="573" y="865"/>
                  <a:pt x="573" y="865"/>
                </a:cubicBezTo>
                <a:cubicBezTo>
                  <a:pt x="573" y="864"/>
                  <a:pt x="572" y="865"/>
                  <a:pt x="572" y="865"/>
                </a:cubicBezTo>
                <a:close/>
                <a:moveTo>
                  <a:pt x="574" y="865"/>
                </a:moveTo>
                <a:cubicBezTo>
                  <a:pt x="574" y="865"/>
                  <a:pt x="573" y="865"/>
                  <a:pt x="574" y="865"/>
                </a:cubicBezTo>
                <a:cubicBezTo>
                  <a:pt x="574" y="865"/>
                  <a:pt x="574" y="865"/>
                  <a:pt x="574" y="865"/>
                </a:cubicBezTo>
                <a:cubicBezTo>
                  <a:pt x="575" y="865"/>
                  <a:pt x="575" y="865"/>
                  <a:pt x="574" y="865"/>
                </a:cubicBezTo>
                <a:close/>
                <a:moveTo>
                  <a:pt x="573" y="869"/>
                </a:moveTo>
                <a:cubicBezTo>
                  <a:pt x="573" y="870"/>
                  <a:pt x="574" y="869"/>
                  <a:pt x="574" y="869"/>
                </a:cubicBezTo>
                <a:cubicBezTo>
                  <a:pt x="575" y="869"/>
                  <a:pt x="575" y="869"/>
                  <a:pt x="575" y="870"/>
                </a:cubicBezTo>
                <a:cubicBezTo>
                  <a:pt x="575" y="870"/>
                  <a:pt x="575" y="870"/>
                  <a:pt x="575" y="870"/>
                </a:cubicBezTo>
                <a:cubicBezTo>
                  <a:pt x="575" y="870"/>
                  <a:pt x="575" y="871"/>
                  <a:pt x="575" y="871"/>
                </a:cubicBezTo>
                <a:cubicBezTo>
                  <a:pt x="576" y="871"/>
                  <a:pt x="576" y="871"/>
                  <a:pt x="577" y="871"/>
                </a:cubicBezTo>
                <a:cubicBezTo>
                  <a:pt x="577" y="871"/>
                  <a:pt x="577" y="870"/>
                  <a:pt x="576" y="870"/>
                </a:cubicBezTo>
                <a:cubicBezTo>
                  <a:pt x="576" y="870"/>
                  <a:pt x="575" y="870"/>
                  <a:pt x="575" y="869"/>
                </a:cubicBezTo>
                <a:cubicBezTo>
                  <a:pt x="575" y="869"/>
                  <a:pt x="575" y="869"/>
                  <a:pt x="574" y="869"/>
                </a:cubicBezTo>
                <a:cubicBezTo>
                  <a:pt x="574" y="869"/>
                  <a:pt x="574" y="868"/>
                  <a:pt x="574" y="868"/>
                </a:cubicBezTo>
                <a:cubicBezTo>
                  <a:pt x="573" y="868"/>
                  <a:pt x="573" y="868"/>
                  <a:pt x="573" y="868"/>
                </a:cubicBezTo>
                <a:cubicBezTo>
                  <a:pt x="573" y="868"/>
                  <a:pt x="573" y="869"/>
                  <a:pt x="573" y="869"/>
                </a:cubicBezTo>
                <a:cubicBezTo>
                  <a:pt x="573" y="869"/>
                  <a:pt x="572" y="869"/>
                  <a:pt x="573" y="869"/>
                </a:cubicBezTo>
                <a:close/>
                <a:moveTo>
                  <a:pt x="571" y="869"/>
                </a:moveTo>
                <a:cubicBezTo>
                  <a:pt x="570" y="869"/>
                  <a:pt x="570" y="869"/>
                  <a:pt x="570" y="869"/>
                </a:cubicBezTo>
                <a:cubicBezTo>
                  <a:pt x="570" y="869"/>
                  <a:pt x="570" y="870"/>
                  <a:pt x="570" y="870"/>
                </a:cubicBezTo>
                <a:cubicBezTo>
                  <a:pt x="571" y="870"/>
                  <a:pt x="571" y="870"/>
                  <a:pt x="571" y="870"/>
                </a:cubicBezTo>
                <a:cubicBezTo>
                  <a:pt x="571" y="869"/>
                  <a:pt x="571" y="869"/>
                  <a:pt x="571" y="870"/>
                </a:cubicBezTo>
                <a:cubicBezTo>
                  <a:pt x="571" y="870"/>
                  <a:pt x="572" y="869"/>
                  <a:pt x="571" y="869"/>
                </a:cubicBezTo>
                <a:cubicBezTo>
                  <a:pt x="571" y="869"/>
                  <a:pt x="571" y="869"/>
                  <a:pt x="571" y="869"/>
                </a:cubicBezTo>
                <a:close/>
                <a:moveTo>
                  <a:pt x="572" y="870"/>
                </a:moveTo>
                <a:cubicBezTo>
                  <a:pt x="572" y="871"/>
                  <a:pt x="572" y="871"/>
                  <a:pt x="572" y="871"/>
                </a:cubicBezTo>
                <a:cubicBezTo>
                  <a:pt x="571" y="871"/>
                  <a:pt x="571" y="871"/>
                  <a:pt x="571" y="871"/>
                </a:cubicBezTo>
                <a:cubicBezTo>
                  <a:pt x="571" y="871"/>
                  <a:pt x="571" y="871"/>
                  <a:pt x="571" y="871"/>
                </a:cubicBezTo>
                <a:cubicBezTo>
                  <a:pt x="572" y="871"/>
                  <a:pt x="572" y="871"/>
                  <a:pt x="572" y="871"/>
                </a:cubicBezTo>
                <a:cubicBezTo>
                  <a:pt x="572" y="872"/>
                  <a:pt x="572" y="872"/>
                  <a:pt x="573" y="871"/>
                </a:cubicBezTo>
                <a:cubicBezTo>
                  <a:pt x="573" y="871"/>
                  <a:pt x="573" y="870"/>
                  <a:pt x="572" y="870"/>
                </a:cubicBezTo>
                <a:cubicBezTo>
                  <a:pt x="572" y="870"/>
                  <a:pt x="572" y="870"/>
                  <a:pt x="572" y="870"/>
                </a:cubicBezTo>
                <a:close/>
                <a:moveTo>
                  <a:pt x="571" y="876"/>
                </a:moveTo>
                <a:cubicBezTo>
                  <a:pt x="572" y="876"/>
                  <a:pt x="572" y="876"/>
                  <a:pt x="572" y="876"/>
                </a:cubicBezTo>
                <a:cubicBezTo>
                  <a:pt x="573" y="875"/>
                  <a:pt x="573" y="876"/>
                  <a:pt x="573" y="876"/>
                </a:cubicBezTo>
                <a:cubicBezTo>
                  <a:pt x="573" y="875"/>
                  <a:pt x="573" y="875"/>
                  <a:pt x="573" y="875"/>
                </a:cubicBezTo>
                <a:cubicBezTo>
                  <a:pt x="573" y="874"/>
                  <a:pt x="572" y="874"/>
                  <a:pt x="572" y="873"/>
                </a:cubicBezTo>
                <a:cubicBezTo>
                  <a:pt x="572" y="873"/>
                  <a:pt x="571" y="872"/>
                  <a:pt x="571" y="872"/>
                </a:cubicBezTo>
                <a:cubicBezTo>
                  <a:pt x="570" y="871"/>
                  <a:pt x="570" y="871"/>
                  <a:pt x="569" y="871"/>
                </a:cubicBezTo>
                <a:cubicBezTo>
                  <a:pt x="569" y="872"/>
                  <a:pt x="569" y="872"/>
                  <a:pt x="569" y="872"/>
                </a:cubicBezTo>
                <a:cubicBezTo>
                  <a:pt x="570" y="872"/>
                  <a:pt x="570" y="873"/>
                  <a:pt x="570" y="873"/>
                </a:cubicBezTo>
                <a:cubicBezTo>
                  <a:pt x="570" y="874"/>
                  <a:pt x="570" y="874"/>
                  <a:pt x="571" y="874"/>
                </a:cubicBezTo>
                <a:cubicBezTo>
                  <a:pt x="571" y="874"/>
                  <a:pt x="571" y="874"/>
                  <a:pt x="572" y="874"/>
                </a:cubicBezTo>
                <a:cubicBezTo>
                  <a:pt x="572" y="874"/>
                  <a:pt x="572" y="875"/>
                  <a:pt x="572" y="875"/>
                </a:cubicBezTo>
                <a:cubicBezTo>
                  <a:pt x="572" y="875"/>
                  <a:pt x="572" y="874"/>
                  <a:pt x="571" y="874"/>
                </a:cubicBezTo>
                <a:cubicBezTo>
                  <a:pt x="571" y="874"/>
                  <a:pt x="570" y="874"/>
                  <a:pt x="570" y="874"/>
                </a:cubicBezTo>
                <a:cubicBezTo>
                  <a:pt x="570" y="874"/>
                  <a:pt x="570" y="875"/>
                  <a:pt x="570" y="875"/>
                </a:cubicBezTo>
                <a:cubicBezTo>
                  <a:pt x="571" y="875"/>
                  <a:pt x="571" y="875"/>
                  <a:pt x="571" y="876"/>
                </a:cubicBezTo>
                <a:cubicBezTo>
                  <a:pt x="571" y="876"/>
                  <a:pt x="570" y="876"/>
                  <a:pt x="571" y="876"/>
                </a:cubicBezTo>
                <a:cubicBezTo>
                  <a:pt x="571" y="876"/>
                  <a:pt x="571" y="877"/>
                  <a:pt x="571" y="876"/>
                </a:cubicBezTo>
                <a:close/>
                <a:moveTo>
                  <a:pt x="572" y="872"/>
                </a:moveTo>
                <a:cubicBezTo>
                  <a:pt x="572" y="873"/>
                  <a:pt x="573" y="874"/>
                  <a:pt x="573" y="874"/>
                </a:cubicBezTo>
                <a:cubicBezTo>
                  <a:pt x="573" y="874"/>
                  <a:pt x="574" y="873"/>
                  <a:pt x="574" y="873"/>
                </a:cubicBezTo>
                <a:cubicBezTo>
                  <a:pt x="574" y="873"/>
                  <a:pt x="574" y="872"/>
                  <a:pt x="573" y="872"/>
                </a:cubicBezTo>
                <a:cubicBezTo>
                  <a:pt x="573" y="872"/>
                  <a:pt x="572" y="872"/>
                  <a:pt x="572" y="872"/>
                </a:cubicBezTo>
                <a:cubicBezTo>
                  <a:pt x="571" y="872"/>
                  <a:pt x="571" y="872"/>
                  <a:pt x="572" y="872"/>
                </a:cubicBezTo>
                <a:close/>
                <a:moveTo>
                  <a:pt x="573" y="877"/>
                </a:moveTo>
                <a:cubicBezTo>
                  <a:pt x="572" y="877"/>
                  <a:pt x="572" y="876"/>
                  <a:pt x="572" y="877"/>
                </a:cubicBezTo>
                <a:cubicBezTo>
                  <a:pt x="572" y="877"/>
                  <a:pt x="571" y="877"/>
                  <a:pt x="571" y="877"/>
                </a:cubicBezTo>
                <a:cubicBezTo>
                  <a:pt x="571" y="877"/>
                  <a:pt x="571" y="878"/>
                  <a:pt x="572" y="878"/>
                </a:cubicBezTo>
                <a:cubicBezTo>
                  <a:pt x="572" y="878"/>
                  <a:pt x="572" y="878"/>
                  <a:pt x="573" y="878"/>
                </a:cubicBezTo>
                <a:cubicBezTo>
                  <a:pt x="573" y="878"/>
                  <a:pt x="573" y="877"/>
                  <a:pt x="573" y="877"/>
                </a:cubicBezTo>
                <a:close/>
                <a:moveTo>
                  <a:pt x="574" y="878"/>
                </a:moveTo>
                <a:cubicBezTo>
                  <a:pt x="574" y="878"/>
                  <a:pt x="574" y="878"/>
                  <a:pt x="574" y="878"/>
                </a:cubicBezTo>
                <a:cubicBezTo>
                  <a:pt x="574" y="877"/>
                  <a:pt x="574" y="877"/>
                  <a:pt x="574" y="877"/>
                </a:cubicBezTo>
                <a:cubicBezTo>
                  <a:pt x="574" y="876"/>
                  <a:pt x="573" y="875"/>
                  <a:pt x="573" y="876"/>
                </a:cubicBezTo>
                <a:cubicBezTo>
                  <a:pt x="573" y="876"/>
                  <a:pt x="573" y="876"/>
                  <a:pt x="573" y="877"/>
                </a:cubicBezTo>
                <a:cubicBezTo>
                  <a:pt x="573" y="877"/>
                  <a:pt x="573" y="877"/>
                  <a:pt x="573" y="877"/>
                </a:cubicBezTo>
                <a:cubicBezTo>
                  <a:pt x="574" y="877"/>
                  <a:pt x="574" y="877"/>
                  <a:pt x="574" y="877"/>
                </a:cubicBezTo>
                <a:cubicBezTo>
                  <a:pt x="574" y="878"/>
                  <a:pt x="573" y="878"/>
                  <a:pt x="573" y="878"/>
                </a:cubicBezTo>
                <a:cubicBezTo>
                  <a:pt x="573" y="878"/>
                  <a:pt x="572" y="879"/>
                  <a:pt x="572" y="879"/>
                </a:cubicBezTo>
                <a:cubicBezTo>
                  <a:pt x="572" y="879"/>
                  <a:pt x="572" y="879"/>
                  <a:pt x="573" y="879"/>
                </a:cubicBezTo>
                <a:cubicBezTo>
                  <a:pt x="573" y="880"/>
                  <a:pt x="573" y="880"/>
                  <a:pt x="573" y="879"/>
                </a:cubicBezTo>
                <a:cubicBezTo>
                  <a:pt x="574" y="879"/>
                  <a:pt x="573" y="878"/>
                  <a:pt x="574" y="878"/>
                </a:cubicBezTo>
                <a:close/>
                <a:moveTo>
                  <a:pt x="580" y="884"/>
                </a:moveTo>
                <a:cubicBezTo>
                  <a:pt x="581" y="883"/>
                  <a:pt x="580" y="883"/>
                  <a:pt x="580" y="882"/>
                </a:cubicBezTo>
                <a:cubicBezTo>
                  <a:pt x="580" y="882"/>
                  <a:pt x="579" y="882"/>
                  <a:pt x="579" y="881"/>
                </a:cubicBezTo>
                <a:cubicBezTo>
                  <a:pt x="579" y="881"/>
                  <a:pt x="579" y="880"/>
                  <a:pt x="579" y="879"/>
                </a:cubicBezTo>
                <a:cubicBezTo>
                  <a:pt x="579" y="879"/>
                  <a:pt x="578" y="878"/>
                  <a:pt x="578" y="878"/>
                </a:cubicBezTo>
                <a:cubicBezTo>
                  <a:pt x="578" y="878"/>
                  <a:pt x="577" y="877"/>
                  <a:pt x="577" y="877"/>
                </a:cubicBezTo>
                <a:cubicBezTo>
                  <a:pt x="577" y="876"/>
                  <a:pt x="576" y="876"/>
                  <a:pt x="576" y="876"/>
                </a:cubicBezTo>
                <a:cubicBezTo>
                  <a:pt x="576" y="876"/>
                  <a:pt x="576" y="876"/>
                  <a:pt x="576" y="876"/>
                </a:cubicBezTo>
                <a:cubicBezTo>
                  <a:pt x="576" y="876"/>
                  <a:pt x="576" y="876"/>
                  <a:pt x="576" y="875"/>
                </a:cubicBezTo>
                <a:cubicBezTo>
                  <a:pt x="577" y="875"/>
                  <a:pt x="576" y="875"/>
                  <a:pt x="576" y="875"/>
                </a:cubicBezTo>
                <a:cubicBezTo>
                  <a:pt x="575" y="875"/>
                  <a:pt x="576" y="874"/>
                  <a:pt x="575" y="874"/>
                </a:cubicBezTo>
                <a:cubicBezTo>
                  <a:pt x="575" y="873"/>
                  <a:pt x="574" y="872"/>
                  <a:pt x="574" y="872"/>
                </a:cubicBezTo>
                <a:cubicBezTo>
                  <a:pt x="574" y="872"/>
                  <a:pt x="574" y="872"/>
                  <a:pt x="574" y="873"/>
                </a:cubicBezTo>
                <a:cubicBezTo>
                  <a:pt x="574" y="873"/>
                  <a:pt x="573" y="874"/>
                  <a:pt x="573" y="874"/>
                </a:cubicBezTo>
                <a:cubicBezTo>
                  <a:pt x="573" y="875"/>
                  <a:pt x="573" y="875"/>
                  <a:pt x="574" y="875"/>
                </a:cubicBezTo>
                <a:cubicBezTo>
                  <a:pt x="574" y="876"/>
                  <a:pt x="574" y="876"/>
                  <a:pt x="574" y="876"/>
                </a:cubicBezTo>
                <a:cubicBezTo>
                  <a:pt x="574" y="876"/>
                  <a:pt x="574" y="876"/>
                  <a:pt x="575" y="876"/>
                </a:cubicBezTo>
                <a:cubicBezTo>
                  <a:pt x="575" y="876"/>
                  <a:pt x="575" y="876"/>
                  <a:pt x="575" y="876"/>
                </a:cubicBezTo>
                <a:cubicBezTo>
                  <a:pt x="575" y="876"/>
                  <a:pt x="575" y="876"/>
                  <a:pt x="575" y="876"/>
                </a:cubicBezTo>
                <a:cubicBezTo>
                  <a:pt x="574" y="876"/>
                  <a:pt x="574" y="877"/>
                  <a:pt x="575" y="877"/>
                </a:cubicBezTo>
                <a:cubicBezTo>
                  <a:pt x="575" y="877"/>
                  <a:pt x="575" y="877"/>
                  <a:pt x="575" y="877"/>
                </a:cubicBezTo>
                <a:cubicBezTo>
                  <a:pt x="575" y="878"/>
                  <a:pt x="575" y="878"/>
                  <a:pt x="575" y="878"/>
                </a:cubicBezTo>
                <a:cubicBezTo>
                  <a:pt x="576" y="878"/>
                  <a:pt x="576" y="878"/>
                  <a:pt x="576" y="878"/>
                </a:cubicBezTo>
                <a:cubicBezTo>
                  <a:pt x="576" y="879"/>
                  <a:pt x="576" y="879"/>
                  <a:pt x="576" y="879"/>
                </a:cubicBezTo>
                <a:cubicBezTo>
                  <a:pt x="576" y="880"/>
                  <a:pt x="577" y="880"/>
                  <a:pt x="576" y="880"/>
                </a:cubicBezTo>
                <a:cubicBezTo>
                  <a:pt x="576" y="880"/>
                  <a:pt x="576" y="879"/>
                  <a:pt x="576" y="880"/>
                </a:cubicBezTo>
                <a:cubicBezTo>
                  <a:pt x="575" y="880"/>
                  <a:pt x="575" y="880"/>
                  <a:pt x="575" y="880"/>
                </a:cubicBezTo>
                <a:cubicBezTo>
                  <a:pt x="575" y="881"/>
                  <a:pt x="575" y="881"/>
                  <a:pt x="575" y="881"/>
                </a:cubicBezTo>
                <a:cubicBezTo>
                  <a:pt x="575" y="881"/>
                  <a:pt x="575" y="881"/>
                  <a:pt x="575" y="882"/>
                </a:cubicBezTo>
                <a:cubicBezTo>
                  <a:pt x="575" y="882"/>
                  <a:pt x="576" y="882"/>
                  <a:pt x="576" y="883"/>
                </a:cubicBezTo>
                <a:cubicBezTo>
                  <a:pt x="576" y="883"/>
                  <a:pt x="577" y="884"/>
                  <a:pt x="577" y="884"/>
                </a:cubicBezTo>
                <a:cubicBezTo>
                  <a:pt x="578" y="884"/>
                  <a:pt x="578" y="884"/>
                  <a:pt x="578" y="883"/>
                </a:cubicBezTo>
                <a:cubicBezTo>
                  <a:pt x="577" y="883"/>
                  <a:pt x="577" y="883"/>
                  <a:pt x="577" y="882"/>
                </a:cubicBezTo>
                <a:cubicBezTo>
                  <a:pt x="577" y="882"/>
                  <a:pt x="577" y="881"/>
                  <a:pt x="577" y="881"/>
                </a:cubicBezTo>
                <a:cubicBezTo>
                  <a:pt x="577" y="881"/>
                  <a:pt x="577" y="881"/>
                  <a:pt x="577" y="880"/>
                </a:cubicBezTo>
                <a:cubicBezTo>
                  <a:pt x="578" y="880"/>
                  <a:pt x="578" y="881"/>
                  <a:pt x="578" y="881"/>
                </a:cubicBezTo>
                <a:cubicBezTo>
                  <a:pt x="578" y="881"/>
                  <a:pt x="577" y="881"/>
                  <a:pt x="578" y="881"/>
                </a:cubicBezTo>
                <a:cubicBezTo>
                  <a:pt x="578" y="882"/>
                  <a:pt x="578" y="882"/>
                  <a:pt x="578" y="882"/>
                </a:cubicBezTo>
                <a:cubicBezTo>
                  <a:pt x="578" y="883"/>
                  <a:pt x="578" y="883"/>
                  <a:pt x="578" y="883"/>
                </a:cubicBezTo>
                <a:cubicBezTo>
                  <a:pt x="579" y="883"/>
                  <a:pt x="579" y="883"/>
                  <a:pt x="579" y="884"/>
                </a:cubicBezTo>
                <a:cubicBezTo>
                  <a:pt x="579" y="884"/>
                  <a:pt x="579" y="885"/>
                  <a:pt x="580" y="885"/>
                </a:cubicBezTo>
                <a:cubicBezTo>
                  <a:pt x="580" y="885"/>
                  <a:pt x="580" y="884"/>
                  <a:pt x="580" y="884"/>
                </a:cubicBezTo>
                <a:close/>
                <a:moveTo>
                  <a:pt x="575" y="879"/>
                </a:moveTo>
                <a:cubicBezTo>
                  <a:pt x="575" y="879"/>
                  <a:pt x="576" y="880"/>
                  <a:pt x="576" y="879"/>
                </a:cubicBezTo>
                <a:cubicBezTo>
                  <a:pt x="576" y="879"/>
                  <a:pt x="576" y="878"/>
                  <a:pt x="575" y="878"/>
                </a:cubicBezTo>
                <a:cubicBezTo>
                  <a:pt x="575" y="878"/>
                  <a:pt x="575" y="878"/>
                  <a:pt x="574" y="878"/>
                </a:cubicBezTo>
                <a:cubicBezTo>
                  <a:pt x="574" y="879"/>
                  <a:pt x="574" y="879"/>
                  <a:pt x="575" y="879"/>
                </a:cubicBezTo>
                <a:close/>
                <a:moveTo>
                  <a:pt x="574" y="881"/>
                </a:moveTo>
                <a:cubicBezTo>
                  <a:pt x="575" y="881"/>
                  <a:pt x="574" y="880"/>
                  <a:pt x="574" y="880"/>
                </a:cubicBezTo>
                <a:cubicBezTo>
                  <a:pt x="574" y="880"/>
                  <a:pt x="574" y="880"/>
                  <a:pt x="574" y="880"/>
                </a:cubicBezTo>
                <a:cubicBezTo>
                  <a:pt x="573" y="880"/>
                  <a:pt x="573" y="880"/>
                  <a:pt x="573" y="881"/>
                </a:cubicBezTo>
                <a:cubicBezTo>
                  <a:pt x="574" y="881"/>
                  <a:pt x="574" y="881"/>
                  <a:pt x="574" y="881"/>
                </a:cubicBezTo>
                <a:close/>
                <a:moveTo>
                  <a:pt x="574" y="881"/>
                </a:moveTo>
                <a:cubicBezTo>
                  <a:pt x="574" y="881"/>
                  <a:pt x="574" y="881"/>
                  <a:pt x="574" y="881"/>
                </a:cubicBezTo>
                <a:cubicBezTo>
                  <a:pt x="573" y="881"/>
                  <a:pt x="573" y="881"/>
                  <a:pt x="574" y="881"/>
                </a:cubicBezTo>
                <a:cubicBezTo>
                  <a:pt x="574" y="882"/>
                  <a:pt x="574" y="882"/>
                  <a:pt x="574" y="881"/>
                </a:cubicBezTo>
                <a:close/>
                <a:moveTo>
                  <a:pt x="575" y="882"/>
                </a:moveTo>
                <a:cubicBezTo>
                  <a:pt x="575" y="882"/>
                  <a:pt x="574" y="882"/>
                  <a:pt x="574" y="882"/>
                </a:cubicBezTo>
                <a:cubicBezTo>
                  <a:pt x="574" y="882"/>
                  <a:pt x="574" y="883"/>
                  <a:pt x="574" y="883"/>
                </a:cubicBezTo>
                <a:cubicBezTo>
                  <a:pt x="575" y="883"/>
                  <a:pt x="575" y="883"/>
                  <a:pt x="575" y="883"/>
                </a:cubicBezTo>
                <a:cubicBezTo>
                  <a:pt x="576" y="883"/>
                  <a:pt x="575" y="882"/>
                  <a:pt x="575" y="882"/>
                </a:cubicBezTo>
                <a:close/>
                <a:moveTo>
                  <a:pt x="576" y="883"/>
                </a:moveTo>
                <a:cubicBezTo>
                  <a:pt x="576" y="883"/>
                  <a:pt x="575" y="883"/>
                  <a:pt x="575" y="883"/>
                </a:cubicBezTo>
                <a:cubicBezTo>
                  <a:pt x="576" y="884"/>
                  <a:pt x="576" y="884"/>
                  <a:pt x="576" y="884"/>
                </a:cubicBezTo>
                <a:cubicBezTo>
                  <a:pt x="576" y="883"/>
                  <a:pt x="576" y="883"/>
                  <a:pt x="576" y="883"/>
                </a:cubicBezTo>
                <a:close/>
                <a:moveTo>
                  <a:pt x="577" y="886"/>
                </a:moveTo>
                <a:cubicBezTo>
                  <a:pt x="578" y="886"/>
                  <a:pt x="578" y="886"/>
                  <a:pt x="578" y="885"/>
                </a:cubicBezTo>
                <a:cubicBezTo>
                  <a:pt x="578" y="885"/>
                  <a:pt x="578" y="885"/>
                  <a:pt x="578" y="885"/>
                </a:cubicBezTo>
                <a:cubicBezTo>
                  <a:pt x="578" y="885"/>
                  <a:pt x="578" y="885"/>
                  <a:pt x="577" y="885"/>
                </a:cubicBezTo>
                <a:cubicBezTo>
                  <a:pt x="577" y="885"/>
                  <a:pt x="577" y="885"/>
                  <a:pt x="576" y="885"/>
                </a:cubicBezTo>
                <a:cubicBezTo>
                  <a:pt x="576" y="885"/>
                  <a:pt x="576" y="885"/>
                  <a:pt x="577" y="885"/>
                </a:cubicBezTo>
                <a:cubicBezTo>
                  <a:pt x="577" y="886"/>
                  <a:pt x="577" y="886"/>
                  <a:pt x="577" y="886"/>
                </a:cubicBezTo>
                <a:close/>
                <a:moveTo>
                  <a:pt x="579" y="885"/>
                </a:moveTo>
                <a:cubicBezTo>
                  <a:pt x="578" y="886"/>
                  <a:pt x="578" y="886"/>
                  <a:pt x="578" y="886"/>
                </a:cubicBezTo>
                <a:cubicBezTo>
                  <a:pt x="578" y="886"/>
                  <a:pt x="578" y="886"/>
                  <a:pt x="577" y="886"/>
                </a:cubicBezTo>
                <a:cubicBezTo>
                  <a:pt x="577" y="886"/>
                  <a:pt x="577" y="886"/>
                  <a:pt x="577" y="886"/>
                </a:cubicBezTo>
                <a:cubicBezTo>
                  <a:pt x="576" y="885"/>
                  <a:pt x="576" y="886"/>
                  <a:pt x="576" y="886"/>
                </a:cubicBezTo>
                <a:cubicBezTo>
                  <a:pt x="576" y="886"/>
                  <a:pt x="576" y="886"/>
                  <a:pt x="577" y="887"/>
                </a:cubicBezTo>
                <a:cubicBezTo>
                  <a:pt x="577" y="887"/>
                  <a:pt x="577" y="887"/>
                  <a:pt x="577" y="887"/>
                </a:cubicBezTo>
                <a:cubicBezTo>
                  <a:pt x="578" y="887"/>
                  <a:pt x="578" y="887"/>
                  <a:pt x="578" y="887"/>
                </a:cubicBezTo>
                <a:cubicBezTo>
                  <a:pt x="578" y="887"/>
                  <a:pt x="579" y="887"/>
                  <a:pt x="579" y="886"/>
                </a:cubicBezTo>
                <a:cubicBezTo>
                  <a:pt x="579" y="886"/>
                  <a:pt x="579" y="886"/>
                  <a:pt x="579" y="885"/>
                </a:cubicBezTo>
                <a:cubicBezTo>
                  <a:pt x="579" y="885"/>
                  <a:pt x="579" y="885"/>
                  <a:pt x="579" y="885"/>
                </a:cubicBezTo>
                <a:close/>
                <a:moveTo>
                  <a:pt x="581" y="888"/>
                </a:moveTo>
                <a:cubicBezTo>
                  <a:pt x="581" y="887"/>
                  <a:pt x="581" y="887"/>
                  <a:pt x="581" y="887"/>
                </a:cubicBezTo>
                <a:cubicBezTo>
                  <a:pt x="581" y="887"/>
                  <a:pt x="581" y="887"/>
                  <a:pt x="581" y="888"/>
                </a:cubicBezTo>
                <a:cubicBezTo>
                  <a:pt x="581" y="888"/>
                  <a:pt x="581" y="888"/>
                  <a:pt x="581" y="888"/>
                </a:cubicBezTo>
                <a:close/>
                <a:moveTo>
                  <a:pt x="579" y="888"/>
                </a:moveTo>
                <a:cubicBezTo>
                  <a:pt x="578" y="888"/>
                  <a:pt x="578" y="888"/>
                  <a:pt x="578" y="888"/>
                </a:cubicBezTo>
                <a:cubicBezTo>
                  <a:pt x="578" y="888"/>
                  <a:pt x="577" y="888"/>
                  <a:pt x="577" y="888"/>
                </a:cubicBezTo>
                <a:cubicBezTo>
                  <a:pt x="578" y="888"/>
                  <a:pt x="578" y="888"/>
                  <a:pt x="578" y="889"/>
                </a:cubicBezTo>
                <a:cubicBezTo>
                  <a:pt x="577" y="889"/>
                  <a:pt x="578" y="889"/>
                  <a:pt x="578" y="889"/>
                </a:cubicBezTo>
                <a:cubicBezTo>
                  <a:pt x="578" y="890"/>
                  <a:pt x="579" y="890"/>
                  <a:pt x="579" y="890"/>
                </a:cubicBezTo>
                <a:cubicBezTo>
                  <a:pt x="579" y="889"/>
                  <a:pt x="579" y="889"/>
                  <a:pt x="579" y="889"/>
                </a:cubicBezTo>
                <a:cubicBezTo>
                  <a:pt x="579" y="888"/>
                  <a:pt x="579" y="888"/>
                  <a:pt x="579" y="888"/>
                </a:cubicBezTo>
                <a:cubicBezTo>
                  <a:pt x="579" y="888"/>
                  <a:pt x="579" y="888"/>
                  <a:pt x="579" y="888"/>
                </a:cubicBezTo>
                <a:close/>
                <a:moveTo>
                  <a:pt x="583" y="891"/>
                </a:moveTo>
                <a:cubicBezTo>
                  <a:pt x="583" y="892"/>
                  <a:pt x="583" y="892"/>
                  <a:pt x="583" y="892"/>
                </a:cubicBezTo>
                <a:cubicBezTo>
                  <a:pt x="583" y="892"/>
                  <a:pt x="583" y="892"/>
                  <a:pt x="584" y="891"/>
                </a:cubicBezTo>
                <a:cubicBezTo>
                  <a:pt x="584" y="891"/>
                  <a:pt x="584" y="892"/>
                  <a:pt x="584" y="892"/>
                </a:cubicBezTo>
                <a:cubicBezTo>
                  <a:pt x="584" y="892"/>
                  <a:pt x="585" y="893"/>
                  <a:pt x="585" y="893"/>
                </a:cubicBezTo>
                <a:cubicBezTo>
                  <a:pt x="585" y="892"/>
                  <a:pt x="585" y="892"/>
                  <a:pt x="584" y="892"/>
                </a:cubicBezTo>
                <a:cubicBezTo>
                  <a:pt x="584" y="892"/>
                  <a:pt x="584" y="891"/>
                  <a:pt x="584" y="891"/>
                </a:cubicBezTo>
                <a:cubicBezTo>
                  <a:pt x="585" y="891"/>
                  <a:pt x="585" y="891"/>
                  <a:pt x="585" y="892"/>
                </a:cubicBezTo>
                <a:cubicBezTo>
                  <a:pt x="585" y="892"/>
                  <a:pt x="586" y="893"/>
                  <a:pt x="586" y="893"/>
                </a:cubicBezTo>
                <a:cubicBezTo>
                  <a:pt x="586" y="892"/>
                  <a:pt x="586" y="892"/>
                  <a:pt x="586" y="892"/>
                </a:cubicBezTo>
                <a:cubicBezTo>
                  <a:pt x="586" y="892"/>
                  <a:pt x="586" y="892"/>
                  <a:pt x="586" y="892"/>
                </a:cubicBezTo>
                <a:cubicBezTo>
                  <a:pt x="585" y="891"/>
                  <a:pt x="585" y="891"/>
                  <a:pt x="585" y="891"/>
                </a:cubicBezTo>
                <a:cubicBezTo>
                  <a:pt x="585" y="891"/>
                  <a:pt x="585" y="891"/>
                  <a:pt x="585" y="891"/>
                </a:cubicBezTo>
                <a:cubicBezTo>
                  <a:pt x="585" y="891"/>
                  <a:pt x="584" y="891"/>
                  <a:pt x="584" y="891"/>
                </a:cubicBezTo>
                <a:cubicBezTo>
                  <a:pt x="584" y="890"/>
                  <a:pt x="584" y="890"/>
                  <a:pt x="584" y="890"/>
                </a:cubicBezTo>
                <a:cubicBezTo>
                  <a:pt x="584" y="890"/>
                  <a:pt x="584" y="890"/>
                  <a:pt x="584" y="890"/>
                </a:cubicBezTo>
                <a:cubicBezTo>
                  <a:pt x="584" y="890"/>
                  <a:pt x="585" y="890"/>
                  <a:pt x="585" y="890"/>
                </a:cubicBezTo>
                <a:cubicBezTo>
                  <a:pt x="585" y="890"/>
                  <a:pt x="585" y="889"/>
                  <a:pt x="584" y="889"/>
                </a:cubicBezTo>
                <a:cubicBezTo>
                  <a:pt x="583" y="889"/>
                  <a:pt x="583" y="888"/>
                  <a:pt x="583" y="888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83" y="888"/>
                  <a:pt x="583" y="888"/>
                  <a:pt x="582" y="888"/>
                </a:cubicBezTo>
                <a:cubicBezTo>
                  <a:pt x="582" y="888"/>
                  <a:pt x="582" y="888"/>
                  <a:pt x="582" y="888"/>
                </a:cubicBezTo>
                <a:cubicBezTo>
                  <a:pt x="582" y="888"/>
                  <a:pt x="582" y="888"/>
                  <a:pt x="583" y="889"/>
                </a:cubicBezTo>
                <a:cubicBezTo>
                  <a:pt x="583" y="889"/>
                  <a:pt x="583" y="889"/>
                  <a:pt x="583" y="889"/>
                </a:cubicBezTo>
                <a:cubicBezTo>
                  <a:pt x="583" y="890"/>
                  <a:pt x="583" y="890"/>
                  <a:pt x="584" y="890"/>
                </a:cubicBezTo>
                <a:cubicBezTo>
                  <a:pt x="583" y="889"/>
                  <a:pt x="583" y="889"/>
                  <a:pt x="583" y="889"/>
                </a:cubicBezTo>
                <a:cubicBezTo>
                  <a:pt x="582" y="889"/>
                  <a:pt x="582" y="889"/>
                  <a:pt x="582" y="890"/>
                </a:cubicBezTo>
                <a:cubicBezTo>
                  <a:pt x="582" y="890"/>
                  <a:pt x="582" y="890"/>
                  <a:pt x="582" y="889"/>
                </a:cubicBezTo>
                <a:cubicBezTo>
                  <a:pt x="582" y="889"/>
                  <a:pt x="581" y="889"/>
                  <a:pt x="581" y="889"/>
                </a:cubicBezTo>
                <a:cubicBezTo>
                  <a:pt x="581" y="889"/>
                  <a:pt x="581" y="890"/>
                  <a:pt x="580" y="889"/>
                </a:cubicBezTo>
                <a:cubicBezTo>
                  <a:pt x="580" y="889"/>
                  <a:pt x="580" y="889"/>
                  <a:pt x="580" y="889"/>
                </a:cubicBezTo>
                <a:cubicBezTo>
                  <a:pt x="580" y="889"/>
                  <a:pt x="579" y="889"/>
                  <a:pt x="580" y="890"/>
                </a:cubicBezTo>
                <a:cubicBezTo>
                  <a:pt x="580" y="890"/>
                  <a:pt x="580" y="890"/>
                  <a:pt x="580" y="890"/>
                </a:cubicBezTo>
                <a:cubicBezTo>
                  <a:pt x="581" y="890"/>
                  <a:pt x="581" y="890"/>
                  <a:pt x="581" y="890"/>
                </a:cubicBezTo>
                <a:cubicBezTo>
                  <a:pt x="581" y="890"/>
                  <a:pt x="582" y="890"/>
                  <a:pt x="582" y="890"/>
                </a:cubicBezTo>
                <a:cubicBezTo>
                  <a:pt x="582" y="890"/>
                  <a:pt x="582" y="890"/>
                  <a:pt x="582" y="890"/>
                </a:cubicBezTo>
                <a:cubicBezTo>
                  <a:pt x="582" y="891"/>
                  <a:pt x="582" y="891"/>
                  <a:pt x="582" y="891"/>
                </a:cubicBezTo>
                <a:cubicBezTo>
                  <a:pt x="581" y="891"/>
                  <a:pt x="581" y="891"/>
                  <a:pt x="582" y="891"/>
                </a:cubicBezTo>
                <a:cubicBezTo>
                  <a:pt x="582" y="891"/>
                  <a:pt x="582" y="891"/>
                  <a:pt x="582" y="892"/>
                </a:cubicBezTo>
                <a:cubicBezTo>
                  <a:pt x="582" y="892"/>
                  <a:pt x="581" y="892"/>
                  <a:pt x="582" y="892"/>
                </a:cubicBezTo>
                <a:cubicBezTo>
                  <a:pt x="582" y="892"/>
                  <a:pt x="582" y="892"/>
                  <a:pt x="582" y="892"/>
                </a:cubicBezTo>
                <a:cubicBezTo>
                  <a:pt x="583" y="892"/>
                  <a:pt x="583" y="891"/>
                  <a:pt x="583" y="891"/>
                </a:cubicBezTo>
                <a:close/>
                <a:moveTo>
                  <a:pt x="588" y="893"/>
                </a:moveTo>
                <a:cubicBezTo>
                  <a:pt x="587" y="893"/>
                  <a:pt x="587" y="893"/>
                  <a:pt x="587" y="893"/>
                </a:cubicBezTo>
                <a:cubicBezTo>
                  <a:pt x="587" y="894"/>
                  <a:pt x="587" y="893"/>
                  <a:pt x="586" y="893"/>
                </a:cubicBezTo>
                <a:cubicBezTo>
                  <a:pt x="586" y="893"/>
                  <a:pt x="586" y="894"/>
                  <a:pt x="587" y="894"/>
                </a:cubicBezTo>
                <a:cubicBezTo>
                  <a:pt x="587" y="894"/>
                  <a:pt x="587" y="894"/>
                  <a:pt x="587" y="894"/>
                </a:cubicBezTo>
                <a:cubicBezTo>
                  <a:pt x="588" y="894"/>
                  <a:pt x="588" y="894"/>
                  <a:pt x="588" y="893"/>
                </a:cubicBezTo>
                <a:cubicBezTo>
                  <a:pt x="588" y="893"/>
                  <a:pt x="588" y="893"/>
                  <a:pt x="588" y="893"/>
                </a:cubicBezTo>
                <a:close/>
                <a:moveTo>
                  <a:pt x="585" y="894"/>
                </a:moveTo>
                <a:cubicBezTo>
                  <a:pt x="584" y="893"/>
                  <a:pt x="584" y="893"/>
                  <a:pt x="584" y="893"/>
                </a:cubicBezTo>
                <a:cubicBezTo>
                  <a:pt x="584" y="892"/>
                  <a:pt x="583" y="893"/>
                  <a:pt x="583" y="893"/>
                </a:cubicBezTo>
                <a:cubicBezTo>
                  <a:pt x="583" y="893"/>
                  <a:pt x="583" y="893"/>
                  <a:pt x="583" y="893"/>
                </a:cubicBezTo>
                <a:cubicBezTo>
                  <a:pt x="583" y="893"/>
                  <a:pt x="583" y="893"/>
                  <a:pt x="583" y="894"/>
                </a:cubicBezTo>
                <a:cubicBezTo>
                  <a:pt x="583" y="894"/>
                  <a:pt x="583" y="895"/>
                  <a:pt x="583" y="894"/>
                </a:cubicBezTo>
                <a:cubicBezTo>
                  <a:pt x="583" y="894"/>
                  <a:pt x="584" y="894"/>
                  <a:pt x="584" y="894"/>
                </a:cubicBezTo>
                <a:cubicBezTo>
                  <a:pt x="584" y="894"/>
                  <a:pt x="585" y="894"/>
                  <a:pt x="585" y="894"/>
                </a:cubicBezTo>
                <a:close/>
                <a:moveTo>
                  <a:pt x="582" y="893"/>
                </a:moveTo>
                <a:cubicBezTo>
                  <a:pt x="581" y="893"/>
                  <a:pt x="581" y="894"/>
                  <a:pt x="581" y="894"/>
                </a:cubicBezTo>
                <a:cubicBezTo>
                  <a:pt x="581" y="894"/>
                  <a:pt x="581" y="895"/>
                  <a:pt x="581" y="895"/>
                </a:cubicBezTo>
                <a:cubicBezTo>
                  <a:pt x="582" y="895"/>
                  <a:pt x="582" y="895"/>
                  <a:pt x="582" y="895"/>
                </a:cubicBezTo>
                <a:cubicBezTo>
                  <a:pt x="582" y="895"/>
                  <a:pt x="582" y="894"/>
                  <a:pt x="582" y="894"/>
                </a:cubicBezTo>
                <a:cubicBezTo>
                  <a:pt x="582" y="893"/>
                  <a:pt x="582" y="894"/>
                  <a:pt x="582" y="893"/>
                </a:cubicBezTo>
                <a:close/>
                <a:moveTo>
                  <a:pt x="587" y="898"/>
                </a:moveTo>
                <a:cubicBezTo>
                  <a:pt x="587" y="898"/>
                  <a:pt x="587" y="897"/>
                  <a:pt x="587" y="897"/>
                </a:cubicBezTo>
                <a:cubicBezTo>
                  <a:pt x="587" y="897"/>
                  <a:pt x="586" y="898"/>
                  <a:pt x="586" y="898"/>
                </a:cubicBezTo>
                <a:cubicBezTo>
                  <a:pt x="586" y="897"/>
                  <a:pt x="586" y="897"/>
                  <a:pt x="586" y="897"/>
                </a:cubicBezTo>
                <a:cubicBezTo>
                  <a:pt x="586" y="897"/>
                  <a:pt x="585" y="897"/>
                  <a:pt x="585" y="897"/>
                </a:cubicBezTo>
                <a:cubicBezTo>
                  <a:pt x="585" y="897"/>
                  <a:pt x="585" y="897"/>
                  <a:pt x="585" y="896"/>
                </a:cubicBezTo>
                <a:cubicBezTo>
                  <a:pt x="585" y="896"/>
                  <a:pt x="585" y="896"/>
                  <a:pt x="584" y="896"/>
                </a:cubicBezTo>
                <a:cubicBezTo>
                  <a:pt x="584" y="896"/>
                  <a:pt x="584" y="896"/>
                  <a:pt x="584" y="896"/>
                </a:cubicBezTo>
                <a:cubicBezTo>
                  <a:pt x="584" y="896"/>
                  <a:pt x="585" y="897"/>
                  <a:pt x="584" y="897"/>
                </a:cubicBezTo>
                <a:cubicBezTo>
                  <a:pt x="584" y="897"/>
                  <a:pt x="584" y="897"/>
                  <a:pt x="584" y="896"/>
                </a:cubicBezTo>
                <a:cubicBezTo>
                  <a:pt x="584" y="896"/>
                  <a:pt x="584" y="896"/>
                  <a:pt x="584" y="896"/>
                </a:cubicBezTo>
                <a:cubicBezTo>
                  <a:pt x="583" y="896"/>
                  <a:pt x="583" y="896"/>
                  <a:pt x="583" y="897"/>
                </a:cubicBezTo>
                <a:cubicBezTo>
                  <a:pt x="584" y="897"/>
                  <a:pt x="583" y="897"/>
                  <a:pt x="584" y="897"/>
                </a:cubicBezTo>
                <a:cubicBezTo>
                  <a:pt x="584" y="897"/>
                  <a:pt x="584" y="897"/>
                  <a:pt x="584" y="897"/>
                </a:cubicBezTo>
                <a:cubicBezTo>
                  <a:pt x="584" y="898"/>
                  <a:pt x="585" y="899"/>
                  <a:pt x="585" y="899"/>
                </a:cubicBezTo>
                <a:cubicBezTo>
                  <a:pt x="585" y="899"/>
                  <a:pt x="586" y="899"/>
                  <a:pt x="586" y="898"/>
                </a:cubicBezTo>
                <a:cubicBezTo>
                  <a:pt x="586" y="898"/>
                  <a:pt x="586" y="899"/>
                  <a:pt x="586" y="899"/>
                </a:cubicBezTo>
                <a:cubicBezTo>
                  <a:pt x="586" y="899"/>
                  <a:pt x="586" y="899"/>
                  <a:pt x="586" y="899"/>
                </a:cubicBezTo>
                <a:cubicBezTo>
                  <a:pt x="586" y="900"/>
                  <a:pt x="586" y="900"/>
                  <a:pt x="587" y="900"/>
                </a:cubicBezTo>
                <a:cubicBezTo>
                  <a:pt x="587" y="900"/>
                  <a:pt x="587" y="900"/>
                  <a:pt x="587" y="900"/>
                </a:cubicBezTo>
                <a:cubicBezTo>
                  <a:pt x="587" y="899"/>
                  <a:pt x="586" y="899"/>
                  <a:pt x="587" y="898"/>
                </a:cubicBezTo>
                <a:close/>
                <a:moveTo>
                  <a:pt x="590" y="897"/>
                </a:moveTo>
                <a:cubicBezTo>
                  <a:pt x="590" y="897"/>
                  <a:pt x="590" y="897"/>
                  <a:pt x="590" y="896"/>
                </a:cubicBezTo>
                <a:cubicBezTo>
                  <a:pt x="590" y="896"/>
                  <a:pt x="590" y="896"/>
                  <a:pt x="590" y="896"/>
                </a:cubicBezTo>
                <a:cubicBezTo>
                  <a:pt x="590" y="896"/>
                  <a:pt x="589" y="896"/>
                  <a:pt x="589" y="896"/>
                </a:cubicBezTo>
                <a:cubicBezTo>
                  <a:pt x="589" y="896"/>
                  <a:pt x="589" y="895"/>
                  <a:pt x="588" y="895"/>
                </a:cubicBezTo>
                <a:cubicBezTo>
                  <a:pt x="588" y="895"/>
                  <a:pt x="588" y="895"/>
                  <a:pt x="588" y="895"/>
                </a:cubicBezTo>
                <a:cubicBezTo>
                  <a:pt x="588" y="895"/>
                  <a:pt x="588" y="895"/>
                  <a:pt x="588" y="896"/>
                </a:cubicBezTo>
                <a:cubicBezTo>
                  <a:pt x="588" y="896"/>
                  <a:pt x="588" y="896"/>
                  <a:pt x="588" y="896"/>
                </a:cubicBezTo>
                <a:cubicBezTo>
                  <a:pt x="589" y="896"/>
                  <a:pt x="589" y="896"/>
                  <a:pt x="589" y="896"/>
                </a:cubicBezTo>
                <a:cubicBezTo>
                  <a:pt x="589" y="896"/>
                  <a:pt x="590" y="896"/>
                  <a:pt x="590" y="896"/>
                </a:cubicBezTo>
                <a:cubicBezTo>
                  <a:pt x="590" y="896"/>
                  <a:pt x="590" y="897"/>
                  <a:pt x="590" y="897"/>
                </a:cubicBezTo>
                <a:cubicBezTo>
                  <a:pt x="590" y="897"/>
                  <a:pt x="590" y="897"/>
                  <a:pt x="590" y="897"/>
                </a:cubicBezTo>
                <a:close/>
                <a:moveTo>
                  <a:pt x="589" y="897"/>
                </a:moveTo>
                <a:cubicBezTo>
                  <a:pt x="589" y="897"/>
                  <a:pt x="589" y="897"/>
                  <a:pt x="589" y="897"/>
                </a:cubicBezTo>
                <a:cubicBezTo>
                  <a:pt x="588" y="897"/>
                  <a:pt x="588" y="897"/>
                  <a:pt x="588" y="896"/>
                </a:cubicBezTo>
                <a:cubicBezTo>
                  <a:pt x="587" y="896"/>
                  <a:pt x="587" y="896"/>
                  <a:pt x="587" y="896"/>
                </a:cubicBezTo>
                <a:cubicBezTo>
                  <a:pt x="586" y="896"/>
                  <a:pt x="586" y="896"/>
                  <a:pt x="587" y="896"/>
                </a:cubicBezTo>
                <a:cubicBezTo>
                  <a:pt x="587" y="897"/>
                  <a:pt x="587" y="897"/>
                  <a:pt x="588" y="897"/>
                </a:cubicBezTo>
                <a:cubicBezTo>
                  <a:pt x="588" y="897"/>
                  <a:pt x="588" y="897"/>
                  <a:pt x="589" y="897"/>
                </a:cubicBezTo>
                <a:close/>
                <a:moveTo>
                  <a:pt x="589" y="899"/>
                </a:moveTo>
                <a:cubicBezTo>
                  <a:pt x="589" y="899"/>
                  <a:pt x="589" y="899"/>
                  <a:pt x="590" y="900"/>
                </a:cubicBezTo>
                <a:cubicBezTo>
                  <a:pt x="590" y="900"/>
                  <a:pt x="590" y="901"/>
                  <a:pt x="591" y="901"/>
                </a:cubicBezTo>
                <a:cubicBezTo>
                  <a:pt x="591" y="900"/>
                  <a:pt x="591" y="900"/>
                  <a:pt x="591" y="900"/>
                </a:cubicBezTo>
                <a:cubicBezTo>
                  <a:pt x="591" y="900"/>
                  <a:pt x="591" y="900"/>
                  <a:pt x="592" y="900"/>
                </a:cubicBezTo>
                <a:cubicBezTo>
                  <a:pt x="592" y="901"/>
                  <a:pt x="592" y="900"/>
                  <a:pt x="592" y="901"/>
                </a:cubicBezTo>
                <a:cubicBezTo>
                  <a:pt x="592" y="901"/>
                  <a:pt x="592" y="901"/>
                  <a:pt x="592" y="901"/>
                </a:cubicBezTo>
                <a:cubicBezTo>
                  <a:pt x="592" y="902"/>
                  <a:pt x="591" y="902"/>
                  <a:pt x="592" y="902"/>
                </a:cubicBezTo>
                <a:cubicBezTo>
                  <a:pt x="592" y="902"/>
                  <a:pt x="593" y="902"/>
                  <a:pt x="593" y="902"/>
                </a:cubicBezTo>
                <a:cubicBezTo>
                  <a:pt x="593" y="903"/>
                  <a:pt x="593" y="903"/>
                  <a:pt x="593" y="902"/>
                </a:cubicBezTo>
                <a:cubicBezTo>
                  <a:pt x="593" y="902"/>
                  <a:pt x="593" y="902"/>
                  <a:pt x="593" y="901"/>
                </a:cubicBezTo>
                <a:cubicBezTo>
                  <a:pt x="593" y="901"/>
                  <a:pt x="593" y="901"/>
                  <a:pt x="593" y="900"/>
                </a:cubicBezTo>
                <a:cubicBezTo>
                  <a:pt x="592" y="900"/>
                  <a:pt x="592" y="900"/>
                  <a:pt x="592" y="899"/>
                </a:cubicBezTo>
                <a:cubicBezTo>
                  <a:pt x="592" y="899"/>
                  <a:pt x="592" y="899"/>
                  <a:pt x="592" y="899"/>
                </a:cubicBezTo>
                <a:cubicBezTo>
                  <a:pt x="592" y="899"/>
                  <a:pt x="593" y="899"/>
                  <a:pt x="592" y="898"/>
                </a:cubicBezTo>
                <a:cubicBezTo>
                  <a:pt x="592" y="898"/>
                  <a:pt x="591" y="898"/>
                  <a:pt x="591" y="898"/>
                </a:cubicBezTo>
                <a:cubicBezTo>
                  <a:pt x="591" y="898"/>
                  <a:pt x="590" y="898"/>
                  <a:pt x="590" y="898"/>
                </a:cubicBezTo>
                <a:cubicBezTo>
                  <a:pt x="590" y="898"/>
                  <a:pt x="590" y="897"/>
                  <a:pt x="590" y="897"/>
                </a:cubicBezTo>
                <a:cubicBezTo>
                  <a:pt x="589" y="897"/>
                  <a:pt x="589" y="897"/>
                  <a:pt x="589" y="898"/>
                </a:cubicBezTo>
                <a:cubicBezTo>
                  <a:pt x="590" y="898"/>
                  <a:pt x="590" y="898"/>
                  <a:pt x="590" y="898"/>
                </a:cubicBezTo>
                <a:cubicBezTo>
                  <a:pt x="591" y="898"/>
                  <a:pt x="591" y="898"/>
                  <a:pt x="591" y="899"/>
                </a:cubicBezTo>
                <a:cubicBezTo>
                  <a:pt x="591" y="899"/>
                  <a:pt x="591" y="899"/>
                  <a:pt x="591" y="899"/>
                </a:cubicBezTo>
                <a:cubicBezTo>
                  <a:pt x="590" y="899"/>
                  <a:pt x="590" y="899"/>
                  <a:pt x="590" y="899"/>
                </a:cubicBezTo>
                <a:cubicBezTo>
                  <a:pt x="590" y="899"/>
                  <a:pt x="590" y="899"/>
                  <a:pt x="589" y="898"/>
                </a:cubicBezTo>
                <a:cubicBezTo>
                  <a:pt x="589" y="898"/>
                  <a:pt x="589" y="898"/>
                  <a:pt x="589" y="898"/>
                </a:cubicBezTo>
                <a:cubicBezTo>
                  <a:pt x="588" y="899"/>
                  <a:pt x="588" y="899"/>
                  <a:pt x="588" y="899"/>
                </a:cubicBezTo>
                <a:cubicBezTo>
                  <a:pt x="588" y="899"/>
                  <a:pt x="588" y="899"/>
                  <a:pt x="588" y="899"/>
                </a:cubicBezTo>
                <a:cubicBezTo>
                  <a:pt x="589" y="899"/>
                  <a:pt x="589" y="899"/>
                  <a:pt x="589" y="899"/>
                </a:cubicBezTo>
                <a:close/>
                <a:moveTo>
                  <a:pt x="612" y="910"/>
                </a:moveTo>
                <a:cubicBezTo>
                  <a:pt x="612" y="911"/>
                  <a:pt x="612" y="911"/>
                  <a:pt x="613" y="911"/>
                </a:cubicBezTo>
                <a:cubicBezTo>
                  <a:pt x="613" y="912"/>
                  <a:pt x="614" y="912"/>
                  <a:pt x="614" y="912"/>
                </a:cubicBezTo>
                <a:cubicBezTo>
                  <a:pt x="615" y="913"/>
                  <a:pt x="615" y="913"/>
                  <a:pt x="615" y="912"/>
                </a:cubicBezTo>
                <a:cubicBezTo>
                  <a:pt x="615" y="912"/>
                  <a:pt x="614" y="911"/>
                  <a:pt x="614" y="911"/>
                </a:cubicBezTo>
                <a:cubicBezTo>
                  <a:pt x="614" y="911"/>
                  <a:pt x="615" y="911"/>
                  <a:pt x="615" y="911"/>
                </a:cubicBezTo>
                <a:cubicBezTo>
                  <a:pt x="615" y="911"/>
                  <a:pt x="614" y="910"/>
                  <a:pt x="614" y="910"/>
                </a:cubicBezTo>
                <a:cubicBezTo>
                  <a:pt x="614" y="909"/>
                  <a:pt x="614" y="909"/>
                  <a:pt x="613" y="909"/>
                </a:cubicBezTo>
                <a:cubicBezTo>
                  <a:pt x="613" y="909"/>
                  <a:pt x="612" y="909"/>
                  <a:pt x="613" y="909"/>
                </a:cubicBezTo>
                <a:cubicBezTo>
                  <a:pt x="613" y="910"/>
                  <a:pt x="614" y="910"/>
                  <a:pt x="613" y="910"/>
                </a:cubicBezTo>
                <a:cubicBezTo>
                  <a:pt x="613" y="910"/>
                  <a:pt x="612" y="910"/>
                  <a:pt x="612" y="910"/>
                </a:cubicBezTo>
                <a:close/>
                <a:moveTo>
                  <a:pt x="616" y="912"/>
                </a:moveTo>
                <a:cubicBezTo>
                  <a:pt x="616" y="912"/>
                  <a:pt x="616" y="911"/>
                  <a:pt x="616" y="911"/>
                </a:cubicBezTo>
                <a:cubicBezTo>
                  <a:pt x="615" y="912"/>
                  <a:pt x="615" y="912"/>
                  <a:pt x="616" y="912"/>
                </a:cubicBezTo>
                <a:cubicBezTo>
                  <a:pt x="616" y="912"/>
                  <a:pt x="616" y="912"/>
                  <a:pt x="616" y="912"/>
                </a:cubicBezTo>
                <a:close/>
                <a:moveTo>
                  <a:pt x="609" y="912"/>
                </a:moveTo>
                <a:cubicBezTo>
                  <a:pt x="608" y="912"/>
                  <a:pt x="608" y="912"/>
                  <a:pt x="608" y="912"/>
                </a:cubicBezTo>
                <a:cubicBezTo>
                  <a:pt x="609" y="912"/>
                  <a:pt x="609" y="912"/>
                  <a:pt x="609" y="912"/>
                </a:cubicBezTo>
                <a:cubicBezTo>
                  <a:pt x="609" y="912"/>
                  <a:pt x="609" y="913"/>
                  <a:pt x="609" y="913"/>
                </a:cubicBezTo>
                <a:cubicBezTo>
                  <a:pt x="610" y="912"/>
                  <a:pt x="610" y="912"/>
                  <a:pt x="610" y="913"/>
                </a:cubicBezTo>
                <a:cubicBezTo>
                  <a:pt x="610" y="913"/>
                  <a:pt x="611" y="913"/>
                  <a:pt x="611" y="913"/>
                </a:cubicBezTo>
                <a:cubicBezTo>
                  <a:pt x="611" y="913"/>
                  <a:pt x="611" y="913"/>
                  <a:pt x="611" y="913"/>
                </a:cubicBezTo>
                <a:cubicBezTo>
                  <a:pt x="611" y="913"/>
                  <a:pt x="611" y="913"/>
                  <a:pt x="612" y="913"/>
                </a:cubicBezTo>
                <a:cubicBezTo>
                  <a:pt x="612" y="913"/>
                  <a:pt x="612" y="913"/>
                  <a:pt x="612" y="913"/>
                </a:cubicBezTo>
                <a:cubicBezTo>
                  <a:pt x="612" y="913"/>
                  <a:pt x="613" y="913"/>
                  <a:pt x="613" y="913"/>
                </a:cubicBezTo>
                <a:cubicBezTo>
                  <a:pt x="613" y="912"/>
                  <a:pt x="612" y="912"/>
                  <a:pt x="612" y="912"/>
                </a:cubicBezTo>
                <a:cubicBezTo>
                  <a:pt x="612" y="911"/>
                  <a:pt x="612" y="911"/>
                  <a:pt x="611" y="912"/>
                </a:cubicBezTo>
                <a:cubicBezTo>
                  <a:pt x="611" y="912"/>
                  <a:pt x="611" y="911"/>
                  <a:pt x="610" y="911"/>
                </a:cubicBezTo>
                <a:cubicBezTo>
                  <a:pt x="610" y="911"/>
                  <a:pt x="609" y="911"/>
                  <a:pt x="609" y="911"/>
                </a:cubicBezTo>
                <a:cubicBezTo>
                  <a:pt x="609" y="911"/>
                  <a:pt x="608" y="910"/>
                  <a:pt x="608" y="910"/>
                </a:cubicBezTo>
                <a:cubicBezTo>
                  <a:pt x="608" y="911"/>
                  <a:pt x="608" y="911"/>
                  <a:pt x="608" y="910"/>
                </a:cubicBezTo>
                <a:cubicBezTo>
                  <a:pt x="607" y="910"/>
                  <a:pt x="607" y="910"/>
                  <a:pt x="607" y="910"/>
                </a:cubicBezTo>
                <a:cubicBezTo>
                  <a:pt x="606" y="911"/>
                  <a:pt x="606" y="910"/>
                  <a:pt x="606" y="911"/>
                </a:cubicBezTo>
                <a:cubicBezTo>
                  <a:pt x="606" y="911"/>
                  <a:pt x="606" y="911"/>
                  <a:pt x="606" y="912"/>
                </a:cubicBezTo>
                <a:cubicBezTo>
                  <a:pt x="606" y="912"/>
                  <a:pt x="605" y="912"/>
                  <a:pt x="605" y="913"/>
                </a:cubicBezTo>
                <a:cubicBezTo>
                  <a:pt x="606" y="913"/>
                  <a:pt x="606" y="913"/>
                  <a:pt x="606" y="913"/>
                </a:cubicBezTo>
                <a:cubicBezTo>
                  <a:pt x="607" y="912"/>
                  <a:pt x="606" y="912"/>
                  <a:pt x="606" y="912"/>
                </a:cubicBezTo>
                <a:cubicBezTo>
                  <a:pt x="607" y="911"/>
                  <a:pt x="607" y="912"/>
                  <a:pt x="607" y="912"/>
                </a:cubicBezTo>
                <a:cubicBezTo>
                  <a:pt x="607" y="913"/>
                  <a:pt x="608" y="912"/>
                  <a:pt x="608" y="913"/>
                </a:cubicBezTo>
                <a:cubicBezTo>
                  <a:pt x="608" y="914"/>
                  <a:pt x="608" y="914"/>
                  <a:pt x="609" y="913"/>
                </a:cubicBezTo>
                <a:cubicBezTo>
                  <a:pt x="609" y="913"/>
                  <a:pt x="609" y="912"/>
                  <a:pt x="609" y="912"/>
                </a:cubicBezTo>
                <a:close/>
                <a:moveTo>
                  <a:pt x="606" y="913"/>
                </a:moveTo>
                <a:cubicBezTo>
                  <a:pt x="605" y="914"/>
                  <a:pt x="605" y="914"/>
                  <a:pt x="606" y="914"/>
                </a:cubicBezTo>
                <a:cubicBezTo>
                  <a:pt x="606" y="914"/>
                  <a:pt x="607" y="914"/>
                  <a:pt x="607" y="913"/>
                </a:cubicBezTo>
                <a:cubicBezTo>
                  <a:pt x="607" y="913"/>
                  <a:pt x="606" y="913"/>
                  <a:pt x="606" y="913"/>
                </a:cubicBezTo>
                <a:close/>
                <a:moveTo>
                  <a:pt x="607" y="913"/>
                </a:moveTo>
                <a:cubicBezTo>
                  <a:pt x="607" y="914"/>
                  <a:pt x="606" y="914"/>
                  <a:pt x="607" y="914"/>
                </a:cubicBezTo>
                <a:cubicBezTo>
                  <a:pt x="607" y="914"/>
                  <a:pt x="608" y="914"/>
                  <a:pt x="608" y="914"/>
                </a:cubicBezTo>
                <a:cubicBezTo>
                  <a:pt x="608" y="913"/>
                  <a:pt x="608" y="913"/>
                  <a:pt x="607" y="913"/>
                </a:cubicBezTo>
                <a:close/>
                <a:moveTo>
                  <a:pt x="610" y="916"/>
                </a:moveTo>
                <a:cubicBezTo>
                  <a:pt x="611" y="917"/>
                  <a:pt x="611" y="916"/>
                  <a:pt x="611" y="916"/>
                </a:cubicBezTo>
                <a:cubicBezTo>
                  <a:pt x="610" y="916"/>
                  <a:pt x="610" y="916"/>
                  <a:pt x="610" y="916"/>
                </a:cubicBezTo>
                <a:close/>
                <a:moveTo>
                  <a:pt x="619" y="918"/>
                </a:moveTo>
                <a:cubicBezTo>
                  <a:pt x="618" y="918"/>
                  <a:pt x="618" y="918"/>
                  <a:pt x="618" y="917"/>
                </a:cubicBezTo>
                <a:cubicBezTo>
                  <a:pt x="619" y="917"/>
                  <a:pt x="618" y="917"/>
                  <a:pt x="618" y="917"/>
                </a:cubicBezTo>
                <a:cubicBezTo>
                  <a:pt x="617" y="917"/>
                  <a:pt x="617" y="917"/>
                  <a:pt x="617" y="917"/>
                </a:cubicBezTo>
                <a:cubicBezTo>
                  <a:pt x="617" y="916"/>
                  <a:pt x="617" y="917"/>
                  <a:pt x="616" y="917"/>
                </a:cubicBezTo>
                <a:cubicBezTo>
                  <a:pt x="616" y="917"/>
                  <a:pt x="616" y="917"/>
                  <a:pt x="615" y="917"/>
                </a:cubicBezTo>
                <a:cubicBezTo>
                  <a:pt x="615" y="917"/>
                  <a:pt x="615" y="916"/>
                  <a:pt x="614" y="916"/>
                </a:cubicBezTo>
                <a:cubicBezTo>
                  <a:pt x="613" y="917"/>
                  <a:pt x="613" y="917"/>
                  <a:pt x="613" y="917"/>
                </a:cubicBezTo>
                <a:cubicBezTo>
                  <a:pt x="613" y="917"/>
                  <a:pt x="613" y="917"/>
                  <a:pt x="614" y="917"/>
                </a:cubicBezTo>
                <a:cubicBezTo>
                  <a:pt x="614" y="917"/>
                  <a:pt x="615" y="917"/>
                  <a:pt x="615" y="917"/>
                </a:cubicBezTo>
                <a:cubicBezTo>
                  <a:pt x="615" y="918"/>
                  <a:pt x="616" y="918"/>
                  <a:pt x="616" y="918"/>
                </a:cubicBezTo>
                <a:cubicBezTo>
                  <a:pt x="616" y="918"/>
                  <a:pt x="617" y="918"/>
                  <a:pt x="617" y="918"/>
                </a:cubicBezTo>
                <a:cubicBezTo>
                  <a:pt x="618" y="918"/>
                  <a:pt x="618" y="919"/>
                  <a:pt x="619" y="919"/>
                </a:cubicBezTo>
                <a:cubicBezTo>
                  <a:pt x="619" y="919"/>
                  <a:pt x="619" y="919"/>
                  <a:pt x="619" y="918"/>
                </a:cubicBezTo>
                <a:cubicBezTo>
                  <a:pt x="620" y="918"/>
                  <a:pt x="619" y="918"/>
                  <a:pt x="619" y="918"/>
                </a:cubicBezTo>
                <a:close/>
                <a:moveTo>
                  <a:pt x="622" y="920"/>
                </a:moveTo>
                <a:cubicBezTo>
                  <a:pt x="622" y="921"/>
                  <a:pt x="622" y="920"/>
                  <a:pt x="622" y="920"/>
                </a:cubicBezTo>
                <a:cubicBezTo>
                  <a:pt x="621" y="920"/>
                  <a:pt x="621" y="920"/>
                  <a:pt x="622" y="920"/>
                </a:cubicBezTo>
                <a:close/>
                <a:moveTo>
                  <a:pt x="636" y="919"/>
                </a:moveTo>
                <a:cubicBezTo>
                  <a:pt x="636" y="919"/>
                  <a:pt x="636" y="918"/>
                  <a:pt x="635" y="918"/>
                </a:cubicBezTo>
                <a:cubicBezTo>
                  <a:pt x="635" y="917"/>
                  <a:pt x="634" y="917"/>
                  <a:pt x="633" y="917"/>
                </a:cubicBezTo>
                <a:cubicBezTo>
                  <a:pt x="632" y="917"/>
                  <a:pt x="631" y="917"/>
                  <a:pt x="630" y="917"/>
                </a:cubicBezTo>
                <a:cubicBezTo>
                  <a:pt x="630" y="917"/>
                  <a:pt x="630" y="917"/>
                  <a:pt x="630" y="917"/>
                </a:cubicBezTo>
                <a:cubicBezTo>
                  <a:pt x="630" y="918"/>
                  <a:pt x="631" y="920"/>
                  <a:pt x="631" y="919"/>
                </a:cubicBezTo>
                <a:cubicBezTo>
                  <a:pt x="632" y="919"/>
                  <a:pt x="632" y="919"/>
                  <a:pt x="633" y="919"/>
                </a:cubicBezTo>
                <a:cubicBezTo>
                  <a:pt x="633" y="920"/>
                  <a:pt x="633" y="920"/>
                  <a:pt x="634" y="919"/>
                </a:cubicBezTo>
                <a:cubicBezTo>
                  <a:pt x="634" y="918"/>
                  <a:pt x="634" y="919"/>
                  <a:pt x="635" y="919"/>
                </a:cubicBezTo>
                <a:cubicBezTo>
                  <a:pt x="635" y="920"/>
                  <a:pt x="635" y="919"/>
                  <a:pt x="636" y="919"/>
                </a:cubicBezTo>
                <a:close/>
                <a:moveTo>
                  <a:pt x="637" y="919"/>
                </a:moveTo>
                <a:cubicBezTo>
                  <a:pt x="637" y="919"/>
                  <a:pt x="636" y="920"/>
                  <a:pt x="637" y="920"/>
                </a:cubicBezTo>
                <a:cubicBezTo>
                  <a:pt x="637" y="920"/>
                  <a:pt x="637" y="920"/>
                  <a:pt x="638" y="920"/>
                </a:cubicBezTo>
                <a:cubicBezTo>
                  <a:pt x="638" y="920"/>
                  <a:pt x="638" y="919"/>
                  <a:pt x="637" y="919"/>
                </a:cubicBezTo>
                <a:close/>
                <a:moveTo>
                  <a:pt x="639" y="919"/>
                </a:moveTo>
                <a:cubicBezTo>
                  <a:pt x="639" y="919"/>
                  <a:pt x="638" y="919"/>
                  <a:pt x="639" y="919"/>
                </a:cubicBezTo>
                <a:cubicBezTo>
                  <a:pt x="639" y="920"/>
                  <a:pt x="640" y="919"/>
                  <a:pt x="639" y="919"/>
                </a:cubicBezTo>
                <a:cubicBezTo>
                  <a:pt x="639" y="919"/>
                  <a:pt x="639" y="918"/>
                  <a:pt x="639" y="919"/>
                </a:cubicBezTo>
                <a:close/>
                <a:moveTo>
                  <a:pt x="634" y="921"/>
                </a:moveTo>
                <a:cubicBezTo>
                  <a:pt x="634" y="921"/>
                  <a:pt x="634" y="922"/>
                  <a:pt x="634" y="922"/>
                </a:cubicBezTo>
                <a:cubicBezTo>
                  <a:pt x="635" y="922"/>
                  <a:pt x="635" y="921"/>
                  <a:pt x="634" y="921"/>
                </a:cubicBezTo>
                <a:close/>
                <a:moveTo>
                  <a:pt x="636" y="922"/>
                </a:moveTo>
                <a:cubicBezTo>
                  <a:pt x="636" y="923"/>
                  <a:pt x="637" y="923"/>
                  <a:pt x="637" y="923"/>
                </a:cubicBezTo>
                <a:cubicBezTo>
                  <a:pt x="637" y="922"/>
                  <a:pt x="636" y="922"/>
                  <a:pt x="636" y="922"/>
                </a:cubicBezTo>
                <a:cubicBezTo>
                  <a:pt x="636" y="922"/>
                  <a:pt x="635" y="922"/>
                  <a:pt x="636" y="922"/>
                </a:cubicBezTo>
                <a:close/>
                <a:moveTo>
                  <a:pt x="638" y="923"/>
                </a:moveTo>
                <a:cubicBezTo>
                  <a:pt x="638" y="924"/>
                  <a:pt x="639" y="923"/>
                  <a:pt x="638" y="923"/>
                </a:cubicBezTo>
                <a:cubicBezTo>
                  <a:pt x="638" y="923"/>
                  <a:pt x="637" y="923"/>
                  <a:pt x="638" y="923"/>
                </a:cubicBezTo>
                <a:close/>
                <a:moveTo>
                  <a:pt x="635" y="923"/>
                </a:moveTo>
                <a:cubicBezTo>
                  <a:pt x="635" y="923"/>
                  <a:pt x="634" y="923"/>
                  <a:pt x="635" y="924"/>
                </a:cubicBezTo>
                <a:cubicBezTo>
                  <a:pt x="636" y="924"/>
                  <a:pt x="636" y="923"/>
                  <a:pt x="636" y="923"/>
                </a:cubicBezTo>
                <a:cubicBezTo>
                  <a:pt x="636" y="923"/>
                  <a:pt x="635" y="923"/>
                  <a:pt x="635" y="923"/>
                </a:cubicBezTo>
                <a:close/>
                <a:moveTo>
                  <a:pt x="649" y="916"/>
                </a:moveTo>
                <a:cubicBezTo>
                  <a:pt x="648" y="916"/>
                  <a:pt x="647" y="916"/>
                  <a:pt x="647" y="917"/>
                </a:cubicBezTo>
                <a:cubicBezTo>
                  <a:pt x="647" y="917"/>
                  <a:pt x="647" y="917"/>
                  <a:pt x="647" y="917"/>
                </a:cubicBezTo>
                <a:cubicBezTo>
                  <a:pt x="648" y="917"/>
                  <a:pt x="648" y="916"/>
                  <a:pt x="649" y="917"/>
                </a:cubicBezTo>
                <a:cubicBezTo>
                  <a:pt x="650" y="917"/>
                  <a:pt x="652" y="916"/>
                  <a:pt x="651" y="916"/>
                </a:cubicBezTo>
                <a:cubicBezTo>
                  <a:pt x="650" y="916"/>
                  <a:pt x="649" y="916"/>
                  <a:pt x="649" y="916"/>
                </a:cubicBezTo>
                <a:close/>
                <a:moveTo>
                  <a:pt x="556" y="413"/>
                </a:moveTo>
                <a:cubicBezTo>
                  <a:pt x="557" y="412"/>
                  <a:pt x="557" y="412"/>
                  <a:pt x="557" y="412"/>
                </a:cubicBezTo>
                <a:cubicBezTo>
                  <a:pt x="558" y="411"/>
                  <a:pt x="558" y="411"/>
                  <a:pt x="557" y="410"/>
                </a:cubicBezTo>
                <a:cubicBezTo>
                  <a:pt x="556" y="410"/>
                  <a:pt x="555" y="409"/>
                  <a:pt x="555" y="408"/>
                </a:cubicBezTo>
                <a:cubicBezTo>
                  <a:pt x="555" y="408"/>
                  <a:pt x="554" y="408"/>
                  <a:pt x="554" y="408"/>
                </a:cubicBezTo>
                <a:cubicBezTo>
                  <a:pt x="553" y="409"/>
                  <a:pt x="554" y="408"/>
                  <a:pt x="553" y="408"/>
                </a:cubicBezTo>
                <a:cubicBezTo>
                  <a:pt x="553" y="408"/>
                  <a:pt x="552" y="408"/>
                  <a:pt x="552" y="408"/>
                </a:cubicBezTo>
                <a:cubicBezTo>
                  <a:pt x="551" y="408"/>
                  <a:pt x="551" y="407"/>
                  <a:pt x="551" y="408"/>
                </a:cubicBezTo>
                <a:cubicBezTo>
                  <a:pt x="550" y="408"/>
                  <a:pt x="550" y="408"/>
                  <a:pt x="550" y="407"/>
                </a:cubicBezTo>
                <a:cubicBezTo>
                  <a:pt x="550" y="407"/>
                  <a:pt x="550" y="407"/>
                  <a:pt x="551" y="407"/>
                </a:cubicBezTo>
                <a:cubicBezTo>
                  <a:pt x="552" y="407"/>
                  <a:pt x="553" y="407"/>
                  <a:pt x="553" y="407"/>
                </a:cubicBezTo>
                <a:cubicBezTo>
                  <a:pt x="553" y="406"/>
                  <a:pt x="553" y="406"/>
                  <a:pt x="553" y="406"/>
                </a:cubicBezTo>
                <a:cubicBezTo>
                  <a:pt x="552" y="406"/>
                  <a:pt x="551" y="406"/>
                  <a:pt x="551" y="406"/>
                </a:cubicBezTo>
                <a:cubicBezTo>
                  <a:pt x="550" y="406"/>
                  <a:pt x="550" y="407"/>
                  <a:pt x="550" y="406"/>
                </a:cubicBezTo>
                <a:cubicBezTo>
                  <a:pt x="549" y="406"/>
                  <a:pt x="549" y="405"/>
                  <a:pt x="549" y="404"/>
                </a:cubicBezTo>
                <a:cubicBezTo>
                  <a:pt x="549" y="403"/>
                  <a:pt x="549" y="403"/>
                  <a:pt x="548" y="404"/>
                </a:cubicBezTo>
                <a:cubicBezTo>
                  <a:pt x="547" y="404"/>
                  <a:pt x="547" y="404"/>
                  <a:pt x="546" y="404"/>
                </a:cubicBezTo>
                <a:cubicBezTo>
                  <a:pt x="546" y="403"/>
                  <a:pt x="546" y="403"/>
                  <a:pt x="545" y="403"/>
                </a:cubicBezTo>
                <a:cubicBezTo>
                  <a:pt x="545" y="403"/>
                  <a:pt x="544" y="403"/>
                  <a:pt x="544" y="402"/>
                </a:cubicBezTo>
                <a:cubicBezTo>
                  <a:pt x="543" y="402"/>
                  <a:pt x="543" y="401"/>
                  <a:pt x="542" y="402"/>
                </a:cubicBezTo>
                <a:cubicBezTo>
                  <a:pt x="542" y="402"/>
                  <a:pt x="541" y="403"/>
                  <a:pt x="540" y="402"/>
                </a:cubicBezTo>
                <a:cubicBezTo>
                  <a:pt x="540" y="402"/>
                  <a:pt x="540" y="402"/>
                  <a:pt x="539" y="402"/>
                </a:cubicBezTo>
                <a:cubicBezTo>
                  <a:pt x="539" y="402"/>
                  <a:pt x="538" y="403"/>
                  <a:pt x="538" y="403"/>
                </a:cubicBezTo>
                <a:cubicBezTo>
                  <a:pt x="538" y="403"/>
                  <a:pt x="538" y="403"/>
                  <a:pt x="537" y="403"/>
                </a:cubicBezTo>
                <a:cubicBezTo>
                  <a:pt x="536" y="403"/>
                  <a:pt x="535" y="403"/>
                  <a:pt x="535" y="403"/>
                </a:cubicBezTo>
                <a:cubicBezTo>
                  <a:pt x="535" y="403"/>
                  <a:pt x="534" y="403"/>
                  <a:pt x="534" y="403"/>
                </a:cubicBezTo>
                <a:cubicBezTo>
                  <a:pt x="533" y="402"/>
                  <a:pt x="532" y="402"/>
                  <a:pt x="532" y="402"/>
                </a:cubicBezTo>
                <a:cubicBezTo>
                  <a:pt x="531" y="402"/>
                  <a:pt x="530" y="402"/>
                  <a:pt x="530" y="402"/>
                </a:cubicBezTo>
                <a:cubicBezTo>
                  <a:pt x="529" y="402"/>
                  <a:pt x="528" y="402"/>
                  <a:pt x="528" y="403"/>
                </a:cubicBezTo>
                <a:cubicBezTo>
                  <a:pt x="528" y="403"/>
                  <a:pt x="527" y="404"/>
                  <a:pt x="528" y="404"/>
                </a:cubicBezTo>
                <a:cubicBezTo>
                  <a:pt x="529" y="404"/>
                  <a:pt x="529" y="404"/>
                  <a:pt x="530" y="404"/>
                </a:cubicBezTo>
                <a:cubicBezTo>
                  <a:pt x="531" y="404"/>
                  <a:pt x="531" y="404"/>
                  <a:pt x="531" y="405"/>
                </a:cubicBezTo>
                <a:cubicBezTo>
                  <a:pt x="531" y="405"/>
                  <a:pt x="532" y="405"/>
                  <a:pt x="532" y="406"/>
                </a:cubicBezTo>
                <a:cubicBezTo>
                  <a:pt x="532" y="406"/>
                  <a:pt x="531" y="407"/>
                  <a:pt x="531" y="407"/>
                </a:cubicBezTo>
                <a:cubicBezTo>
                  <a:pt x="531" y="408"/>
                  <a:pt x="531" y="408"/>
                  <a:pt x="532" y="409"/>
                </a:cubicBezTo>
                <a:cubicBezTo>
                  <a:pt x="532" y="410"/>
                  <a:pt x="533" y="410"/>
                  <a:pt x="533" y="410"/>
                </a:cubicBezTo>
                <a:cubicBezTo>
                  <a:pt x="533" y="410"/>
                  <a:pt x="533" y="411"/>
                  <a:pt x="533" y="411"/>
                </a:cubicBezTo>
                <a:cubicBezTo>
                  <a:pt x="533" y="411"/>
                  <a:pt x="532" y="411"/>
                  <a:pt x="531" y="411"/>
                </a:cubicBezTo>
                <a:cubicBezTo>
                  <a:pt x="531" y="412"/>
                  <a:pt x="531" y="413"/>
                  <a:pt x="530" y="412"/>
                </a:cubicBezTo>
                <a:cubicBezTo>
                  <a:pt x="530" y="412"/>
                  <a:pt x="529" y="412"/>
                  <a:pt x="528" y="412"/>
                </a:cubicBezTo>
                <a:cubicBezTo>
                  <a:pt x="528" y="411"/>
                  <a:pt x="528" y="412"/>
                  <a:pt x="527" y="412"/>
                </a:cubicBezTo>
                <a:cubicBezTo>
                  <a:pt x="526" y="412"/>
                  <a:pt x="526" y="412"/>
                  <a:pt x="526" y="411"/>
                </a:cubicBezTo>
                <a:cubicBezTo>
                  <a:pt x="526" y="411"/>
                  <a:pt x="526" y="411"/>
                  <a:pt x="525" y="411"/>
                </a:cubicBezTo>
                <a:cubicBezTo>
                  <a:pt x="524" y="411"/>
                  <a:pt x="523" y="411"/>
                  <a:pt x="523" y="411"/>
                </a:cubicBezTo>
                <a:cubicBezTo>
                  <a:pt x="523" y="410"/>
                  <a:pt x="522" y="410"/>
                  <a:pt x="521" y="411"/>
                </a:cubicBezTo>
                <a:cubicBezTo>
                  <a:pt x="520" y="411"/>
                  <a:pt x="521" y="412"/>
                  <a:pt x="521" y="412"/>
                </a:cubicBezTo>
                <a:cubicBezTo>
                  <a:pt x="520" y="413"/>
                  <a:pt x="520" y="413"/>
                  <a:pt x="521" y="413"/>
                </a:cubicBezTo>
                <a:cubicBezTo>
                  <a:pt x="521" y="413"/>
                  <a:pt x="522" y="413"/>
                  <a:pt x="523" y="413"/>
                </a:cubicBezTo>
                <a:cubicBezTo>
                  <a:pt x="523" y="414"/>
                  <a:pt x="523" y="415"/>
                  <a:pt x="524" y="415"/>
                </a:cubicBezTo>
                <a:cubicBezTo>
                  <a:pt x="524" y="415"/>
                  <a:pt x="524" y="415"/>
                  <a:pt x="524" y="414"/>
                </a:cubicBezTo>
                <a:cubicBezTo>
                  <a:pt x="525" y="414"/>
                  <a:pt x="525" y="413"/>
                  <a:pt x="526" y="413"/>
                </a:cubicBezTo>
                <a:cubicBezTo>
                  <a:pt x="527" y="414"/>
                  <a:pt x="528" y="414"/>
                  <a:pt x="529" y="414"/>
                </a:cubicBezTo>
                <a:cubicBezTo>
                  <a:pt x="530" y="414"/>
                  <a:pt x="530" y="414"/>
                  <a:pt x="531" y="414"/>
                </a:cubicBezTo>
                <a:cubicBezTo>
                  <a:pt x="531" y="414"/>
                  <a:pt x="532" y="414"/>
                  <a:pt x="533" y="414"/>
                </a:cubicBezTo>
                <a:cubicBezTo>
                  <a:pt x="534" y="414"/>
                  <a:pt x="535" y="413"/>
                  <a:pt x="535" y="414"/>
                </a:cubicBezTo>
                <a:cubicBezTo>
                  <a:pt x="536" y="414"/>
                  <a:pt x="536" y="415"/>
                  <a:pt x="536" y="415"/>
                </a:cubicBezTo>
                <a:cubicBezTo>
                  <a:pt x="536" y="415"/>
                  <a:pt x="537" y="415"/>
                  <a:pt x="537" y="416"/>
                </a:cubicBezTo>
                <a:cubicBezTo>
                  <a:pt x="537" y="417"/>
                  <a:pt x="537" y="417"/>
                  <a:pt x="538" y="417"/>
                </a:cubicBezTo>
                <a:cubicBezTo>
                  <a:pt x="538" y="418"/>
                  <a:pt x="538" y="418"/>
                  <a:pt x="538" y="418"/>
                </a:cubicBezTo>
                <a:cubicBezTo>
                  <a:pt x="539" y="418"/>
                  <a:pt x="540" y="416"/>
                  <a:pt x="540" y="415"/>
                </a:cubicBezTo>
                <a:cubicBezTo>
                  <a:pt x="541" y="415"/>
                  <a:pt x="541" y="414"/>
                  <a:pt x="541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542" y="414"/>
                  <a:pt x="542" y="413"/>
                  <a:pt x="542" y="413"/>
                </a:cubicBezTo>
                <a:cubicBezTo>
                  <a:pt x="543" y="413"/>
                  <a:pt x="543" y="412"/>
                  <a:pt x="543" y="412"/>
                </a:cubicBezTo>
                <a:cubicBezTo>
                  <a:pt x="544" y="413"/>
                  <a:pt x="543" y="414"/>
                  <a:pt x="544" y="414"/>
                </a:cubicBezTo>
                <a:cubicBezTo>
                  <a:pt x="545" y="413"/>
                  <a:pt x="546" y="413"/>
                  <a:pt x="546" y="413"/>
                </a:cubicBezTo>
                <a:cubicBezTo>
                  <a:pt x="547" y="413"/>
                  <a:pt x="548" y="412"/>
                  <a:pt x="548" y="412"/>
                </a:cubicBezTo>
                <a:cubicBezTo>
                  <a:pt x="549" y="412"/>
                  <a:pt x="550" y="412"/>
                  <a:pt x="550" y="412"/>
                </a:cubicBezTo>
                <a:cubicBezTo>
                  <a:pt x="551" y="413"/>
                  <a:pt x="551" y="412"/>
                  <a:pt x="552" y="412"/>
                </a:cubicBezTo>
                <a:cubicBezTo>
                  <a:pt x="553" y="412"/>
                  <a:pt x="553" y="412"/>
                  <a:pt x="554" y="413"/>
                </a:cubicBezTo>
                <a:cubicBezTo>
                  <a:pt x="555" y="413"/>
                  <a:pt x="555" y="413"/>
                  <a:pt x="555" y="414"/>
                </a:cubicBezTo>
                <a:cubicBezTo>
                  <a:pt x="555" y="415"/>
                  <a:pt x="556" y="415"/>
                  <a:pt x="556" y="414"/>
                </a:cubicBezTo>
                <a:cubicBezTo>
                  <a:pt x="556" y="414"/>
                  <a:pt x="555" y="413"/>
                  <a:pt x="556" y="413"/>
                </a:cubicBezTo>
                <a:close/>
                <a:moveTo>
                  <a:pt x="538" y="404"/>
                </a:moveTo>
                <a:cubicBezTo>
                  <a:pt x="538" y="405"/>
                  <a:pt x="538" y="406"/>
                  <a:pt x="538" y="406"/>
                </a:cubicBezTo>
                <a:cubicBezTo>
                  <a:pt x="538" y="406"/>
                  <a:pt x="538" y="405"/>
                  <a:pt x="538" y="404"/>
                </a:cubicBezTo>
                <a:close/>
                <a:moveTo>
                  <a:pt x="705" y="28"/>
                </a:moveTo>
                <a:cubicBezTo>
                  <a:pt x="705" y="28"/>
                  <a:pt x="705" y="28"/>
                  <a:pt x="704" y="28"/>
                </a:cubicBezTo>
                <a:cubicBezTo>
                  <a:pt x="703" y="28"/>
                  <a:pt x="702" y="28"/>
                  <a:pt x="702" y="28"/>
                </a:cubicBezTo>
                <a:cubicBezTo>
                  <a:pt x="702" y="29"/>
                  <a:pt x="702" y="29"/>
                  <a:pt x="703" y="29"/>
                </a:cubicBezTo>
                <a:cubicBezTo>
                  <a:pt x="704" y="29"/>
                  <a:pt x="706" y="29"/>
                  <a:pt x="705" y="28"/>
                </a:cubicBezTo>
                <a:close/>
                <a:moveTo>
                  <a:pt x="710" y="28"/>
                </a:moveTo>
                <a:cubicBezTo>
                  <a:pt x="711" y="28"/>
                  <a:pt x="710" y="28"/>
                  <a:pt x="708" y="28"/>
                </a:cubicBezTo>
                <a:cubicBezTo>
                  <a:pt x="707" y="28"/>
                  <a:pt x="706" y="28"/>
                  <a:pt x="707" y="28"/>
                </a:cubicBezTo>
                <a:cubicBezTo>
                  <a:pt x="708" y="29"/>
                  <a:pt x="709" y="28"/>
                  <a:pt x="710" y="28"/>
                </a:cubicBezTo>
                <a:close/>
                <a:moveTo>
                  <a:pt x="709" y="33"/>
                </a:moveTo>
                <a:cubicBezTo>
                  <a:pt x="710" y="33"/>
                  <a:pt x="709" y="32"/>
                  <a:pt x="708" y="32"/>
                </a:cubicBezTo>
                <a:cubicBezTo>
                  <a:pt x="708" y="32"/>
                  <a:pt x="707" y="33"/>
                  <a:pt x="707" y="33"/>
                </a:cubicBezTo>
                <a:cubicBezTo>
                  <a:pt x="708" y="33"/>
                  <a:pt x="709" y="33"/>
                  <a:pt x="709" y="33"/>
                </a:cubicBezTo>
                <a:close/>
                <a:moveTo>
                  <a:pt x="753" y="47"/>
                </a:moveTo>
                <a:cubicBezTo>
                  <a:pt x="752" y="47"/>
                  <a:pt x="752" y="47"/>
                  <a:pt x="751" y="47"/>
                </a:cubicBezTo>
                <a:cubicBezTo>
                  <a:pt x="751" y="47"/>
                  <a:pt x="751" y="47"/>
                  <a:pt x="751" y="47"/>
                </a:cubicBezTo>
                <a:cubicBezTo>
                  <a:pt x="751" y="47"/>
                  <a:pt x="751" y="47"/>
                  <a:pt x="750" y="47"/>
                </a:cubicBezTo>
                <a:cubicBezTo>
                  <a:pt x="750" y="47"/>
                  <a:pt x="749" y="47"/>
                  <a:pt x="749" y="48"/>
                </a:cubicBezTo>
                <a:cubicBezTo>
                  <a:pt x="750" y="48"/>
                  <a:pt x="750" y="48"/>
                  <a:pt x="751" y="47"/>
                </a:cubicBezTo>
                <a:cubicBezTo>
                  <a:pt x="751" y="47"/>
                  <a:pt x="751" y="47"/>
                  <a:pt x="751" y="48"/>
                </a:cubicBezTo>
                <a:cubicBezTo>
                  <a:pt x="751" y="48"/>
                  <a:pt x="751" y="48"/>
                  <a:pt x="752" y="48"/>
                </a:cubicBezTo>
                <a:cubicBezTo>
                  <a:pt x="752" y="48"/>
                  <a:pt x="752" y="48"/>
                  <a:pt x="752" y="48"/>
                </a:cubicBezTo>
                <a:cubicBezTo>
                  <a:pt x="753" y="47"/>
                  <a:pt x="753" y="47"/>
                  <a:pt x="753" y="47"/>
                </a:cubicBezTo>
                <a:close/>
                <a:moveTo>
                  <a:pt x="749" y="49"/>
                </a:moveTo>
                <a:cubicBezTo>
                  <a:pt x="750" y="49"/>
                  <a:pt x="750" y="49"/>
                  <a:pt x="751" y="48"/>
                </a:cubicBezTo>
                <a:cubicBezTo>
                  <a:pt x="751" y="48"/>
                  <a:pt x="751" y="48"/>
                  <a:pt x="750" y="48"/>
                </a:cubicBezTo>
                <a:cubicBezTo>
                  <a:pt x="750" y="48"/>
                  <a:pt x="749" y="48"/>
                  <a:pt x="749" y="48"/>
                </a:cubicBezTo>
                <a:cubicBezTo>
                  <a:pt x="749" y="48"/>
                  <a:pt x="748" y="49"/>
                  <a:pt x="749" y="49"/>
                </a:cubicBezTo>
                <a:close/>
                <a:moveTo>
                  <a:pt x="752" y="50"/>
                </a:moveTo>
                <a:cubicBezTo>
                  <a:pt x="752" y="49"/>
                  <a:pt x="753" y="50"/>
                  <a:pt x="753" y="50"/>
                </a:cubicBezTo>
                <a:cubicBezTo>
                  <a:pt x="754" y="50"/>
                  <a:pt x="753" y="49"/>
                  <a:pt x="753" y="49"/>
                </a:cubicBezTo>
                <a:cubicBezTo>
                  <a:pt x="753" y="49"/>
                  <a:pt x="753" y="49"/>
                  <a:pt x="752" y="49"/>
                </a:cubicBezTo>
                <a:cubicBezTo>
                  <a:pt x="752" y="49"/>
                  <a:pt x="752" y="49"/>
                  <a:pt x="752" y="49"/>
                </a:cubicBezTo>
                <a:cubicBezTo>
                  <a:pt x="752" y="49"/>
                  <a:pt x="752" y="50"/>
                  <a:pt x="752" y="50"/>
                </a:cubicBezTo>
                <a:close/>
                <a:moveTo>
                  <a:pt x="750" y="52"/>
                </a:moveTo>
                <a:cubicBezTo>
                  <a:pt x="750" y="52"/>
                  <a:pt x="750" y="51"/>
                  <a:pt x="751" y="51"/>
                </a:cubicBezTo>
                <a:cubicBezTo>
                  <a:pt x="751" y="51"/>
                  <a:pt x="752" y="51"/>
                  <a:pt x="752" y="50"/>
                </a:cubicBezTo>
                <a:cubicBezTo>
                  <a:pt x="752" y="50"/>
                  <a:pt x="752" y="50"/>
                  <a:pt x="751" y="50"/>
                </a:cubicBezTo>
                <a:cubicBezTo>
                  <a:pt x="751" y="50"/>
                  <a:pt x="750" y="50"/>
                  <a:pt x="751" y="50"/>
                </a:cubicBezTo>
                <a:cubicBezTo>
                  <a:pt x="751" y="50"/>
                  <a:pt x="751" y="50"/>
                  <a:pt x="750" y="51"/>
                </a:cubicBezTo>
                <a:cubicBezTo>
                  <a:pt x="750" y="51"/>
                  <a:pt x="749" y="52"/>
                  <a:pt x="750" y="52"/>
                </a:cubicBezTo>
                <a:close/>
                <a:moveTo>
                  <a:pt x="753" y="63"/>
                </a:moveTo>
                <a:cubicBezTo>
                  <a:pt x="754" y="63"/>
                  <a:pt x="754" y="62"/>
                  <a:pt x="754" y="62"/>
                </a:cubicBezTo>
                <a:cubicBezTo>
                  <a:pt x="754" y="62"/>
                  <a:pt x="754" y="61"/>
                  <a:pt x="754" y="61"/>
                </a:cubicBezTo>
                <a:cubicBezTo>
                  <a:pt x="754" y="61"/>
                  <a:pt x="753" y="62"/>
                  <a:pt x="752" y="62"/>
                </a:cubicBezTo>
                <a:cubicBezTo>
                  <a:pt x="752" y="62"/>
                  <a:pt x="752" y="63"/>
                  <a:pt x="752" y="63"/>
                </a:cubicBezTo>
                <a:cubicBezTo>
                  <a:pt x="752" y="63"/>
                  <a:pt x="753" y="63"/>
                  <a:pt x="753" y="63"/>
                </a:cubicBezTo>
                <a:close/>
                <a:moveTo>
                  <a:pt x="761" y="64"/>
                </a:moveTo>
                <a:cubicBezTo>
                  <a:pt x="761" y="63"/>
                  <a:pt x="761" y="63"/>
                  <a:pt x="760" y="63"/>
                </a:cubicBezTo>
                <a:cubicBezTo>
                  <a:pt x="760" y="63"/>
                  <a:pt x="759" y="63"/>
                  <a:pt x="759" y="64"/>
                </a:cubicBezTo>
                <a:cubicBezTo>
                  <a:pt x="760" y="64"/>
                  <a:pt x="760" y="64"/>
                  <a:pt x="760" y="64"/>
                </a:cubicBezTo>
                <a:cubicBezTo>
                  <a:pt x="761" y="64"/>
                  <a:pt x="761" y="64"/>
                  <a:pt x="761" y="64"/>
                </a:cubicBezTo>
                <a:close/>
                <a:moveTo>
                  <a:pt x="760" y="65"/>
                </a:moveTo>
                <a:cubicBezTo>
                  <a:pt x="760" y="65"/>
                  <a:pt x="761" y="66"/>
                  <a:pt x="761" y="65"/>
                </a:cubicBezTo>
                <a:cubicBezTo>
                  <a:pt x="761" y="65"/>
                  <a:pt x="761" y="65"/>
                  <a:pt x="760" y="65"/>
                </a:cubicBezTo>
                <a:cubicBezTo>
                  <a:pt x="760" y="65"/>
                  <a:pt x="759" y="65"/>
                  <a:pt x="760" y="65"/>
                </a:cubicBezTo>
                <a:close/>
                <a:moveTo>
                  <a:pt x="745" y="66"/>
                </a:moveTo>
                <a:cubicBezTo>
                  <a:pt x="745" y="66"/>
                  <a:pt x="745" y="66"/>
                  <a:pt x="745" y="66"/>
                </a:cubicBezTo>
                <a:cubicBezTo>
                  <a:pt x="745" y="67"/>
                  <a:pt x="745" y="67"/>
                  <a:pt x="746" y="67"/>
                </a:cubicBezTo>
                <a:cubicBezTo>
                  <a:pt x="746" y="66"/>
                  <a:pt x="746" y="66"/>
                  <a:pt x="745" y="66"/>
                </a:cubicBezTo>
                <a:close/>
                <a:moveTo>
                  <a:pt x="744" y="70"/>
                </a:moveTo>
                <a:cubicBezTo>
                  <a:pt x="743" y="70"/>
                  <a:pt x="743" y="70"/>
                  <a:pt x="743" y="71"/>
                </a:cubicBezTo>
                <a:cubicBezTo>
                  <a:pt x="743" y="71"/>
                  <a:pt x="743" y="72"/>
                  <a:pt x="744" y="72"/>
                </a:cubicBezTo>
                <a:cubicBezTo>
                  <a:pt x="744" y="71"/>
                  <a:pt x="745" y="71"/>
                  <a:pt x="746" y="72"/>
                </a:cubicBezTo>
                <a:cubicBezTo>
                  <a:pt x="747" y="72"/>
                  <a:pt x="747" y="72"/>
                  <a:pt x="748" y="72"/>
                </a:cubicBezTo>
                <a:cubicBezTo>
                  <a:pt x="748" y="72"/>
                  <a:pt x="749" y="71"/>
                  <a:pt x="749" y="71"/>
                </a:cubicBezTo>
                <a:cubicBezTo>
                  <a:pt x="749" y="72"/>
                  <a:pt x="748" y="72"/>
                  <a:pt x="748" y="72"/>
                </a:cubicBezTo>
                <a:cubicBezTo>
                  <a:pt x="749" y="72"/>
                  <a:pt x="749" y="72"/>
                  <a:pt x="748" y="72"/>
                </a:cubicBezTo>
                <a:cubicBezTo>
                  <a:pt x="748" y="72"/>
                  <a:pt x="745" y="72"/>
                  <a:pt x="745" y="72"/>
                </a:cubicBezTo>
                <a:cubicBezTo>
                  <a:pt x="745" y="73"/>
                  <a:pt x="745" y="73"/>
                  <a:pt x="745" y="73"/>
                </a:cubicBezTo>
                <a:cubicBezTo>
                  <a:pt x="746" y="73"/>
                  <a:pt x="746" y="73"/>
                  <a:pt x="747" y="73"/>
                </a:cubicBezTo>
                <a:cubicBezTo>
                  <a:pt x="747" y="73"/>
                  <a:pt x="750" y="73"/>
                  <a:pt x="750" y="73"/>
                </a:cubicBezTo>
                <a:cubicBezTo>
                  <a:pt x="751" y="73"/>
                  <a:pt x="753" y="72"/>
                  <a:pt x="754" y="72"/>
                </a:cubicBezTo>
                <a:cubicBezTo>
                  <a:pt x="755" y="72"/>
                  <a:pt x="756" y="72"/>
                  <a:pt x="756" y="71"/>
                </a:cubicBezTo>
                <a:cubicBezTo>
                  <a:pt x="756" y="71"/>
                  <a:pt x="756" y="70"/>
                  <a:pt x="756" y="70"/>
                </a:cubicBezTo>
                <a:cubicBezTo>
                  <a:pt x="755" y="70"/>
                  <a:pt x="755" y="70"/>
                  <a:pt x="754" y="70"/>
                </a:cubicBezTo>
                <a:cubicBezTo>
                  <a:pt x="754" y="70"/>
                  <a:pt x="753" y="69"/>
                  <a:pt x="753" y="69"/>
                </a:cubicBezTo>
                <a:cubicBezTo>
                  <a:pt x="753" y="68"/>
                  <a:pt x="752" y="68"/>
                  <a:pt x="751" y="68"/>
                </a:cubicBezTo>
                <a:cubicBezTo>
                  <a:pt x="751" y="67"/>
                  <a:pt x="749" y="67"/>
                  <a:pt x="748" y="67"/>
                </a:cubicBezTo>
                <a:cubicBezTo>
                  <a:pt x="748" y="67"/>
                  <a:pt x="747" y="67"/>
                  <a:pt x="746" y="67"/>
                </a:cubicBezTo>
                <a:cubicBezTo>
                  <a:pt x="745" y="67"/>
                  <a:pt x="745" y="68"/>
                  <a:pt x="745" y="68"/>
                </a:cubicBezTo>
                <a:cubicBezTo>
                  <a:pt x="745" y="69"/>
                  <a:pt x="745" y="69"/>
                  <a:pt x="746" y="69"/>
                </a:cubicBezTo>
                <a:cubicBezTo>
                  <a:pt x="746" y="69"/>
                  <a:pt x="746" y="70"/>
                  <a:pt x="746" y="69"/>
                </a:cubicBezTo>
                <a:cubicBezTo>
                  <a:pt x="746" y="69"/>
                  <a:pt x="745" y="69"/>
                  <a:pt x="745" y="69"/>
                </a:cubicBezTo>
                <a:cubicBezTo>
                  <a:pt x="744" y="69"/>
                  <a:pt x="744" y="69"/>
                  <a:pt x="744" y="69"/>
                </a:cubicBezTo>
                <a:cubicBezTo>
                  <a:pt x="744" y="70"/>
                  <a:pt x="744" y="70"/>
                  <a:pt x="744" y="70"/>
                </a:cubicBezTo>
                <a:cubicBezTo>
                  <a:pt x="744" y="70"/>
                  <a:pt x="745" y="71"/>
                  <a:pt x="745" y="71"/>
                </a:cubicBezTo>
                <a:cubicBezTo>
                  <a:pt x="745" y="71"/>
                  <a:pt x="744" y="70"/>
                  <a:pt x="744" y="70"/>
                </a:cubicBezTo>
                <a:close/>
                <a:moveTo>
                  <a:pt x="755" y="125"/>
                </a:moveTo>
                <a:cubicBezTo>
                  <a:pt x="755" y="126"/>
                  <a:pt x="756" y="125"/>
                  <a:pt x="756" y="125"/>
                </a:cubicBezTo>
                <a:cubicBezTo>
                  <a:pt x="756" y="125"/>
                  <a:pt x="756" y="125"/>
                  <a:pt x="756" y="125"/>
                </a:cubicBezTo>
                <a:cubicBezTo>
                  <a:pt x="756" y="125"/>
                  <a:pt x="755" y="125"/>
                  <a:pt x="755" y="125"/>
                </a:cubicBezTo>
                <a:close/>
                <a:moveTo>
                  <a:pt x="760" y="127"/>
                </a:moveTo>
                <a:cubicBezTo>
                  <a:pt x="760" y="127"/>
                  <a:pt x="760" y="127"/>
                  <a:pt x="759" y="128"/>
                </a:cubicBezTo>
                <a:cubicBezTo>
                  <a:pt x="759" y="128"/>
                  <a:pt x="759" y="129"/>
                  <a:pt x="759" y="129"/>
                </a:cubicBezTo>
                <a:cubicBezTo>
                  <a:pt x="760" y="128"/>
                  <a:pt x="760" y="128"/>
                  <a:pt x="760" y="128"/>
                </a:cubicBezTo>
                <a:cubicBezTo>
                  <a:pt x="761" y="128"/>
                  <a:pt x="760" y="127"/>
                  <a:pt x="760" y="127"/>
                </a:cubicBezTo>
                <a:close/>
                <a:moveTo>
                  <a:pt x="1879" y="860"/>
                </a:moveTo>
                <a:cubicBezTo>
                  <a:pt x="1879" y="860"/>
                  <a:pt x="1878" y="861"/>
                  <a:pt x="1879" y="861"/>
                </a:cubicBezTo>
                <a:cubicBezTo>
                  <a:pt x="1879" y="861"/>
                  <a:pt x="1879" y="860"/>
                  <a:pt x="1879" y="860"/>
                </a:cubicBezTo>
                <a:close/>
                <a:moveTo>
                  <a:pt x="1886" y="863"/>
                </a:moveTo>
                <a:cubicBezTo>
                  <a:pt x="1886" y="863"/>
                  <a:pt x="1886" y="862"/>
                  <a:pt x="1885" y="862"/>
                </a:cubicBezTo>
                <a:cubicBezTo>
                  <a:pt x="1885" y="862"/>
                  <a:pt x="1885" y="862"/>
                  <a:pt x="1885" y="862"/>
                </a:cubicBezTo>
                <a:cubicBezTo>
                  <a:pt x="1884" y="862"/>
                  <a:pt x="1884" y="863"/>
                  <a:pt x="1884" y="863"/>
                </a:cubicBezTo>
                <a:cubicBezTo>
                  <a:pt x="1883" y="864"/>
                  <a:pt x="1883" y="864"/>
                  <a:pt x="1882" y="865"/>
                </a:cubicBezTo>
                <a:cubicBezTo>
                  <a:pt x="1881" y="865"/>
                  <a:pt x="1881" y="865"/>
                  <a:pt x="1881" y="866"/>
                </a:cubicBezTo>
                <a:cubicBezTo>
                  <a:pt x="1881" y="866"/>
                  <a:pt x="1882" y="865"/>
                  <a:pt x="1882" y="865"/>
                </a:cubicBezTo>
                <a:cubicBezTo>
                  <a:pt x="1882" y="865"/>
                  <a:pt x="1883" y="866"/>
                  <a:pt x="1883" y="865"/>
                </a:cubicBezTo>
                <a:cubicBezTo>
                  <a:pt x="1884" y="865"/>
                  <a:pt x="1885" y="865"/>
                  <a:pt x="1885" y="865"/>
                </a:cubicBezTo>
                <a:cubicBezTo>
                  <a:pt x="1886" y="865"/>
                  <a:pt x="1886" y="864"/>
                  <a:pt x="1885" y="864"/>
                </a:cubicBezTo>
                <a:cubicBezTo>
                  <a:pt x="1885" y="864"/>
                  <a:pt x="1884" y="864"/>
                  <a:pt x="1884" y="864"/>
                </a:cubicBezTo>
                <a:cubicBezTo>
                  <a:pt x="1885" y="863"/>
                  <a:pt x="1886" y="864"/>
                  <a:pt x="1886" y="863"/>
                </a:cubicBezTo>
                <a:close/>
                <a:moveTo>
                  <a:pt x="1948" y="825"/>
                </a:moveTo>
                <a:cubicBezTo>
                  <a:pt x="1948" y="825"/>
                  <a:pt x="1947" y="825"/>
                  <a:pt x="1947" y="825"/>
                </a:cubicBezTo>
                <a:cubicBezTo>
                  <a:pt x="1946" y="825"/>
                  <a:pt x="1947" y="824"/>
                  <a:pt x="1947" y="824"/>
                </a:cubicBezTo>
                <a:cubicBezTo>
                  <a:pt x="1948" y="824"/>
                  <a:pt x="1948" y="823"/>
                  <a:pt x="1948" y="823"/>
                </a:cubicBezTo>
                <a:cubicBezTo>
                  <a:pt x="1949" y="823"/>
                  <a:pt x="1949" y="822"/>
                  <a:pt x="1950" y="821"/>
                </a:cubicBezTo>
                <a:cubicBezTo>
                  <a:pt x="1950" y="821"/>
                  <a:pt x="1949" y="821"/>
                  <a:pt x="1948" y="822"/>
                </a:cubicBezTo>
                <a:cubicBezTo>
                  <a:pt x="1948" y="822"/>
                  <a:pt x="1948" y="823"/>
                  <a:pt x="1948" y="823"/>
                </a:cubicBezTo>
                <a:cubicBezTo>
                  <a:pt x="1948" y="823"/>
                  <a:pt x="1947" y="823"/>
                  <a:pt x="1947" y="824"/>
                </a:cubicBezTo>
                <a:cubicBezTo>
                  <a:pt x="1946" y="824"/>
                  <a:pt x="1945" y="824"/>
                  <a:pt x="1945" y="824"/>
                </a:cubicBezTo>
                <a:cubicBezTo>
                  <a:pt x="1944" y="824"/>
                  <a:pt x="1943" y="825"/>
                  <a:pt x="1943" y="825"/>
                </a:cubicBezTo>
                <a:cubicBezTo>
                  <a:pt x="1942" y="825"/>
                  <a:pt x="1942" y="825"/>
                  <a:pt x="1942" y="824"/>
                </a:cubicBezTo>
                <a:cubicBezTo>
                  <a:pt x="1943" y="823"/>
                  <a:pt x="1944" y="823"/>
                  <a:pt x="1944" y="822"/>
                </a:cubicBezTo>
                <a:cubicBezTo>
                  <a:pt x="1944" y="822"/>
                  <a:pt x="1943" y="822"/>
                  <a:pt x="1943" y="822"/>
                </a:cubicBezTo>
                <a:cubicBezTo>
                  <a:pt x="1942" y="822"/>
                  <a:pt x="1943" y="821"/>
                  <a:pt x="1943" y="820"/>
                </a:cubicBezTo>
                <a:cubicBezTo>
                  <a:pt x="1944" y="820"/>
                  <a:pt x="1945" y="820"/>
                  <a:pt x="1945" y="820"/>
                </a:cubicBezTo>
                <a:cubicBezTo>
                  <a:pt x="1944" y="820"/>
                  <a:pt x="1943" y="820"/>
                  <a:pt x="1943" y="820"/>
                </a:cubicBezTo>
                <a:cubicBezTo>
                  <a:pt x="1942" y="821"/>
                  <a:pt x="1940" y="821"/>
                  <a:pt x="1939" y="822"/>
                </a:cubicBezTo>
                <a:cubicBezTo>
                  <a:pt x="1938" y="822"/>
                  <a:pt x="1937" y="824"/>
                  <a:pt x="1936" y="825"/>
                </a:cubicBezTo>
                <a:cubicBezTo>
                  <a:pt x="1936" y="826"/>
                  <a:pt x="1935" y="826"/>
                  <a:pt x="1933" y="827"/>
                </a:cubicBezTo>
                <a:cubicBezTo>
                  <a:pt x="1932" y="829"/>
                  <a:pt x="1931" y="828"/>
                  <a:pt x="1931" y="828"/>
                </a:cubicBezTo>
                <a:cubicBezTo>
                  <a:pt x="1930" y="829"/>
                  <a:pt x="1929" y="831"/>
                  <a:pt x="1927" y="832"/>
                </a:cubicBezTo>
                <a:cubicBezTo>
                  <a:pt x="1926" y="833"/>
                  <a:pt x="1924" y="834"/>
                  <a:pt x="1923" y="835"/>
                </a:cubicBezTo>
                <a:cubicBezTo>
                  <a:pt x="1923" y="835"/>
                  <a:pt x="1920" y="837"/>
                  <a:pt x="1918" y="837"/>
                </a:cubicBezTo>
                <a:cubicBezTo>
                  <a:pt x="1916" y="838"/>
                  <a:pt x="1915" y="839"/>
                  <a:pt x="1914" y="840"/>
                </a:cubicBezTo>
                <a:cubicBezTo>
                  <a:pt x="1913" y="840"/>
                  <a:pt x="1912" y="840"/>
                  <a:pt x="1911" y="841"/>
                </a:cubicBezTo>
                <a:cubicBezTo>
                  <a:pt x="1910" y="841"/>
                  <a:pt x="1909" y="841"/>
                  <a:pt x="1908" y="842"/>
                </a:cubicBezTo>
                <a:cubicBezTo>
                  <a:pt x="1907" y="842"/>
                  <a:pt x="1906" y="843"/>
                  <a:pt x="1905" y="843"/>
                </a:cubicBezTo>
                <a:cubicBezTo>
                  <a:pt x="1904" y="844"/>
                  <a:pt x="1904" y="844"/>
                  <a:pt x="1903" y="844"/>
                </a:cubicBezTo>
                <a:cubicBezTo>
                  <a:pt x="1902" y="844"/>
                  <a:pt x="1901" y="844"/>
                  <a:pt x="1901" y="845"/>
                </a:cubicBezTo>
                <a:cubicBezTo>
                  <a:pt x="1900" y="845"/>
                  <a:pt x="1900" y="846"/>
                  <a:pt x="1899" y="846"/>
                </a:cubicBezTo>
                <a:cubicBezTo>
                  <a:pt x="1898" y="846"/>
                  <a:pt x="1897" y="847"/>
                  <a:pt x="1897" y="847"/>
                </a:cubicBezTo>
                <a:cubicBezTo>
                  <a:pt x="1896" y="847"/>
                  <a:pt x="1897" y="848"/>
                  <a:pt x="1896" y="848"/>
                </a:cubicBezTo>
                <a:cubicBezTo>
                  <a:pt x="1896" y="848"/>
                  <a:pt x="1896" y="848"/>
                  <a:pt x="1895" y="848"/>
                </a:cubicBezTo>
                <a:cubicBezTo>
                  <a:pt x="1894" y="848"/>
                  <a:pt x="1895" y="849"/>
                  <a:pt x="1894" y="849"/>
                </a:cubicBezTo>
                <a:cubicBezTo>
                  <a:pt x="1894" y="849"/>
                  <a:pt x="1893" y="849"/>
                  <a:pt x="1893" y="849"/>
                </a:cubicBezTo>
                <a:cubicBezTo>
                  <a:pt x="1892" y="849"/>
                  <a:pt x="1892" y="850"/>
                  <a:pt x="1891" y="850"/>
                </a:cubicBezTo>
                <a:cubicBezTo>
                  <a:pt x="1891" y="850"/>
                  <a:pt x="1891" y="850"/>
                  <a:pt x="1891" y="851"/>
                </a:cubicBezTo>
                <a:cubicBezTo>
                  <a:pt x="1891" y="851"/>
                  <a:pt x="1891" y="851"/>
                  <a:pt x="1890" y="851"/>
                </a:cubicBezTo>
                <a:cubicBezTo>
                  <a:pt x="1890" y="851"/>
                  <a:pt x="1889" y="852"/>
                  <a:pt x="1889" y="852"/>
                </a:cubicBezTo>
                <a:cubicBezTo>
                  <a:pt x="1888" y="852"/>
                  <a:pt x="1889" y="852"/>
                  <a:pt x="1888" y="852"/>
                </a:cubicBezTo>
                <a:cubicBezTo>
                  <a:pt x="1888" y="853"/>
                  <a:pt x="1888" y="853"/>
                  <a:pt x="1888" y="854"/>
                </a:cubicBezTo>
                <a:cubicBezTo>
                  <a:pt x="1888" y="854"/>
                  <a:pt x="1887" y="853"/>
                  <a:pt x="1887" y="853"/>
                </a:cubicBezTo>
                <a:cubicBezTo>
                  <a:pt x="1887" y="853"/>
                  <a:pt x="1887" y="852"/>
                  <a:pt x="1887" y="853"/>
                </a:cubicBezTo>
                <a:cubicBezTo>
                  <a:pt x="1887" y="853"/>
                  <a:pt x="1886" y="853"/>
                  <a:pt x="1886" y="853"/>
                </a:cubicBezTo>
                <a:cubicBezTo>
                  <a:pt x="1886" y="853"/>
                  <a:pt x="1885" y="854"/>
                  <a:pt x="1885" y="854"/>
                </a:cubicBezTo>
                <a:cubicBezTo>
                  <a:pt x="1885" y="855"/>
                  <a:pt x="1886" y="854"/>
                  <a:pt x="1886" y="854"/>
                </a:cubicBezTo>
                <a:cubicBezTo>
                  <a:pt x="1887" y="854"/>
                  <a:pt x="1886" y="854"/>
                  <a:pt x="1886" y="855"/>
                </a:cubicBezTo>
                <a:cubicBezTo>
                  <a:pt x="1886" y="855"/>
                  <a:pt x="1885" y="855"/>
                  <a:pt x="1885" y="856"/>
                </a:cubicBezTo>
                <a:cubicBezTo>
                  <a:pt x="1885" y="856"/>
                  <a:pt x="1884" y="856"/>
                  <a:pt x="1883" y="856"/>
                </a:cubicBezTo>
                <a:cubicBezTo>
                  <a:pt x="1883" y="856"/>
                  <a:pt x="1882" y="856"/>
                  <a:pt x="1882" y="857"/>
                </a:cubicBezTo>
                <a:cubicBezTo>
                  <a:pt x="1881" y="857"/>
                  <a:pt x="1881" y="857"/>
                  <a:pt x="1882" y="857"/>
                </a:cubicBezTo>
                <a:cubicBezTo>
                  <a:pt x="1883" y="857"/>
                  <a:pt x="1883" y="856"/>
                  <a:pt x="1883" y="857"/>
                </a:cubicBezTo>
                <a:cubicBezTo>
                  <a:pt x="1883" y="857"/>
                  <a:pt x="1883" y="857"/>
                  <a:pt x="1883" y="857"/>
                </a:cubicBezTo>
                <a:cubicBezTo>
                  <a:pt x="1883" y="857"/>
                  <a:pt x="1883" y="858"/>
                  <a:pt x="1882" y="858"/>
                </a:cubicBezTo>
                <a:cubicBezTo>
                  <a:pt x="1882" y="858"/>
                  <a:pt x="1881" y="859"/>
                  <a:pt x="1882" y="859"/>
                </a:cubicBezTo>
                <a:cubicBezTo>
                  <a:pt x="1883" y="859"/>
                  <a:pt x="1884" y="859"/>
                  <a:pt x="1884" y="859"/>
                </a:cubicBezTo>
                <a:cubicBezTo>
                  <a:pt x="1885" y="859"/>
                  <a:pt x="1885" y="859"/>
                  <a:pt x="1886" y="858"/>
                </a:cubicBezTo>
                <a:cubicBezTo>
                  <a:pt x="1886" y="858"/>
                  <a:pt x="1886" y="858"/>
                  <a:pt x="1886" y="859"/>
                </a:cubicBezTo>
                <a:cubicBezTo>
                  <a:pt x="1887" y="860"/>
                  <a:pt x="1886" y="860"/>
                  <a:pt x="1886" y="860"/>
                </a:cubicBezTo>
                <a:cubicBezTo>
                  <a:pt x="1887" y="860"/>
                  <a:pt x="1888" y="860"/>
                  <a:pt x="1888" y="860"/>
                </a:cubicBezTo>
                <a:cubicBezTo>
                  <a:pt x="1889" y="860"/>
                  <a:pt x="1888" y="860"/>
                  <a:pt x="1889" y="860"/>
                </a:cubicBezTo>
                <a:cubicBezTo>
                  <a:pt x="1889" y="861"/>
                  <a:pt x="1888" y="861"/>
                  <a:pt x="1888" y="861"/>
                </a:cubicBezTo>
                <a:cubicBezTo>
                  <a:pt x="1888" y="862"/>
                  <a:pt x="1888" y="862"/>
                  <a:pt x="1889" y="861"/>
                </a:cubicBezTo>
                <a:cubicBezTo>
                  <a:pt x="1889" y="861"/>
                  <a:pt x="1889" y="861"/>
                  <a:pt x="1889" y="862"/>
                </a:cubicBezTo>
                <a:cubicBezTo>
                  <a:pt x="1890" y="862"/>
                  <a:pt x="1890" y="861"/>
                  <a:pt x="1890" y="861"/>
                </a:cubicBezTo>
                <a:cubicBezTo>
                  <a:pt x="1891" y="861"/>
                  <a:pt x="1890" y="862"/>
                  <a:pt x="1891" y="862"/>
                </a:cubicBezTo>
                <a:cubicBezTo>
                  <a:pt x="1891" y="862"/>
                  <a:pt x="1892" y="862"/>
                  <a:pt x="1893" y="862"/>
                </a:cubicBezTo>
                <a:cubicBezTo>
                  <a:pt x="1893" y="862"/>
                  <a:pt x="1895" y="861"/>
                  <a:pt x="1896" y="861"/>
                </a:cubicBezTo>
                <a:cubicBezTo>
                  <a:pt x="1896" y="861"/>
                  <a:pt x="1896" y="861"/>
                  <a:pt x="1897" y="860"/>
                </a:cubicBezTo>
                <a:cubicBezTo>
                  <a:pt x="1898" y="860"/>
                  <a:pt x="1897" y="860"/>
                  <a:pt x="1898" y="860"/>
                </a:cubicBezTo>
                <a:cubicBezTo>
                  <a:pt x="1899" y="859"/>
                  <a:pt x="1900" y="859"/>
                  <a:pt x="1900" y="859"/>
                </a:cubicBezTo>
                <a:cubicBezTo>
                  <a:pt x="1901" y="859"/>
                  <a:pt x="1901" y="858"/>
                  <a:pt x="1902" y="858"/>
                </a:cubicBezTo>
                <a:cubicBezTo>
                  <a:pt x="1902" y="857"/>
                  <a:pt x="1903" y="857"/>
                  <a:pt x="1904" y="857"/>
                </a:cubicBezTo>
                <a:cubicBezTo>
                  <a:pt x="1904" y="857"/>
                  <a:pt x="1905" y="857"/>
                  <a:pt x="1905" y="856"/>
                </a:cubicBezTo>
                <a:cubicBezTo>
                  <a:pt x="1906" y="855"/>
                  <a:pt x="1906" y="855"/>
                  <a:pt x="1906" y="854"/>
                </a:cubicBezTo>
                <a:cubicBezTo>
                  <a:pt x="1907" y="854"/>
                  <a:pt x="1907" y="854"/>
                  <a:pt x="1908" y="853"/>
                </a:cubicBezTo>
                <a:cubicBezTo>
                  <a:pt x="1910" y="852"/>
                  <a:pt x="1910" y="852"/>
                  <a:pt x="1912" y="851"/>
                </a:cubicBezTo>
                <a:cubicBezTo>
                  <a:pt x="1913" y="850"/>
                  <a:pt x="1913" y="849"/>
                  <a:pt x="1914" y="848"/>
                </a:cubicBezTo>
                <a:cubicBezTo>
                  <a:pt x="1915" y="847"/>
                  <a:pt x="1916" y="846"/>
                  <a:pt x="1917" y="846"/>
                </a:cubicBezTo>
                <a:cubicBezTo>
                  <a:pt x="1918" y="845"/>
                  <a:pt x="1920" y="844"/>
                  <a:pt x="1922" y="844"/>
                </a:cubicBezTo>
                <a:cubicBezTo>
                  <a:pt x="1923" y="843"/>
                  <a:pt x="1924" y="843"/>
                  <a:pt x="1925" y="842"/>
                </a:cubicBezTo>
                <a:cubicBezTo>
                  <a:pt x="1926" y="842"/>
                  <a:pt x="1926" y="842"/>
                  <a:pt x="1926" y="842"/>
                </a:cubicBezTo>
                <a:cubicBezTo>
                  <a:pt x="1927" y="842"/>
                  <a:pt x="1926" y="842"/>
                  <a:pt x="1926" y="843"/>
                </a:cubicBezTo>
                <a:cubicBezTo>
                  <a:pt x="1926" y="843"/>
                  <a:pt x="1927" y="842"/>
                  <a:pt x="1927" y="843"/>
                </a:cubicBezTo>
                <a:cubicBezTo>
                  <a:pt x="1927" y="843"/>
                  <a:pt x="1928" y="843"/>
                  <a:pt x="1928" y="843"/>
                </a:cubicBezTo>
                <a:cubicBezTo>
                  <a:pt x="1928" y="843"/>
                  <a:pt x="1928" y="842"/>
                  <a:pt x="1929" y="843"/>
                </a:cubicBezTo>
                <a:cubicBezTo>
                  <a:pt x="1929" y="843"/>
                  <a:pt x="1929" y="842"/>
                  <a:pt x="1930" y="842"/>
                </a:cubicBezTo>
                <a:cubicBezTo>
                  <a:pt x="1930" y="842"/>
                  <a:pt x="1930" y="842"/>
                  <a:pt x="1929" y="841"/>
                </a:cubicBezTo>
                <a:cubicBezTo>
                  <a:pt x="1928" y="841"/>
                  <a:pt x="1929" y="840"/>
                  <a:pt x="1930" y="839"/>
                </a:cubicBezTo>
                <a:cubicBezTo>
                  <a:pt x="1931" y="838"/>
                  <a:pt x="1931" y="838"/>
                  <a:pt x="1932" y="838"/>
                </a:cubicBezTo>
                <a:cubicBezTo>
                  <a:pt x="1933" y="837"/>
                  <a:pt x="1934" y="837"/>
                  <a:pt x="1935" y="836"/>
                </a:cubicBezTo>
                <a:cubicBezTo>
                  <a:pt x="1936" y="836"/>
                  <a:pt x="1937" y="835"/>
                  <a:pt x="1938" y="834"/>
                </a:cubicBezTo>
                <a:cubicBezTo>
                  <a:pt x="1940" y="833"/>
                  <a:pt x="1940" y="832"/>
                  <a:pt x="1942" y="831"/>
                </a:cubicBezTo>
                <a:cubicBezTo>
                  <a:pt x="1943" y="831"/>
                  <a:pt x="1945" y="829"/>
                  <a:pt x="1946" y="829"/>
                </a:cubicBezTo>
                <a:cubicBezTo>
                  <a:pt x="1946" y="828"/>
                  <a:pt x="1947" y="827"/>
                  <a:pt x="1947" y="826"/>
                </a:cubicBezTo>
                <a:cubicBezTo>
                  <a:pt x="1947" y="826"/>
                  <a:pt x="1948" y="826"/>
                  <a:pt x="1948" y="825"/>
                </a:cubicBezTo>
                <a:cubicBezTo>
                  <a:pt x="1948" y="825"/>
                  <a:pt x="1950" y="825"/>
                  <a:pt x="1950" y="824"/>
                </a:cubicBezTo>
                <a:cubicBezTo>
                  <a:pt x="1950" y="824"/>
                  <a:pt x="1949" y="824"/>
                  <a:pt x="1948" y="825"/>
                </a:cubicBezTo>
                <a:close/>
                <a:moveTo>
                  <a:pt x="1884" y="855"/>
                </a:moveTo>
                <a:cubicBezTo>
                  <a:pt x="1885" y="855"/>
                  <a:pt x="1885" y="854"/>
                  <a:pt x="1884" y="855"/>
                </a:cubicBezTo>
                <a:cubicBezTo>
                  <a:pt x="1883" y="855"/>
                  <a:pt x="1882" y="855"/>
                  <a:pt x="1883" y="855"/>
                </a:cubicBezTo>
                <a:cubicBezTo>
                  <a:pt x="1883" y="855"/>
                  <a:pt x="1884" y="856"/>
                  <a:pt x="1884" y="855"/>
                </a:cubicBezTo>
                <a:close/>
                <a:moveTo>
                  <a:pt x="1869" y="869"/>
                </a:moveTo>
                <a:cubicBezTo>
                  <a:pt x="1869" y="869"/>
                  <a:pt x="1868" y="870"/>
                  <a:pt x="1869" y="871"/>
                </a:cubicBezTo>
                <a:cubicBezTo>
                  <a:pt x="1870" y="871"/>
                  <a:pt x="1870" y="870"/>
                  <a:pt x="1870" y="870"/>
                </a:cubicBezTo>
                <a:cubicBezTo>
                  <a:pt x="1870" y="870"/>
                  <a:pt x="1870" y="869"/>
                  <a:pt x="1869" y="869"/>
                </a:cubicBezTo>
                <a:close/>
                <a:moveTo>
                  <a:pt x="1855" y="888"/>
                </a:moveTo>
                <a:cubicBezTo>
                  <a:pt x="1854" y="888"/>
                  <a:pt x="1854" y="888"/>
                  <a:pt x="1853" y="889"/>
                </a:cubicBezTo>
                <a:cubicBezTo>
                  <a:pt x="1853" y="889"/>
                  <a:pt x="1852" y="889"/>
                  <a:pt x="1852" y="889"/>
                </a:cubicBezTo>
                <a:cubicBezTo>
                  <a:pt x="1852" y="890"/>
                  <a:pt x="1852" y="890"/>
                  <a:pt x="1852" y="890"/>
                </a:cubicBezTo>
                <a:cubicBezTo>
                  <a:pt x="1853" y="890"/>
                  <a:pt x="1853" y="890"/>
                  <a:pt x="1853" y="890"/>
                </a:cubicBezTo>
                <a:cubicBezTo>
                  <a:pt x="1854" y="890"/>
                  <a:pt x="1854" y="889"/>
                  <a:pt x="1854" y="889"/>
                </a:cubicBezTo>
                <a:cubicBezTo>
                  <a:pt x="1855" y="889"/>
                  <a:pt x="1855" y="888"/>
                  <a:pt x="1855" y="888"/>
                </a:cubicBezTo>
                <a:cubicBezTo>
                  <a:pt x="1855" y="888"/>
                  <a:pt x="1855" y="888"/>
                  <a:pt x="1855" y="888"/>
                </a:cubicBezTo>
                <a:close/>
                <a:moveTo>
                  <a:pt x="1856" y="899"/>
                </a:moveTo>
                <a:cubicBezTo>
                  <a:pt x="1856" y="899"/>
                  <a:pt x="1856" y="900"/>
                  <a:pt x="1856" y="900"/>
                </a:cubicBezTo>
                <a:cubicBezTo>
                  <a:pt x="1856" y="901"/>
                  <a:pt x="1857" y="900"/>
                  <a:pt x="1857" y="900"/>
                </a:cubicBezTo>
                <a:cubicBezTo>
                  <a:pt x="1857" y="899"/>
                  <a:pt x="1857" y="899"/>
                  <a:pt x="1856" y="899"/>
                </a:cubicBezTo>
                <a:close/>
                <a:moveTo>
                  <a:pt x="1500" y="387"/>
                </a:moveTo>
                <a:cubicBezTo>
                  <a:pt x="1500" y="387"/>
                  <a:pt x="1500" y="387"/>
                  <a:pt x="1500" y="388"/>
                </a:cubicBezTo>
                <a:cubicBezTo>
                  <a:pt x="1500" y="387"/>
                  <a:pt x="1500" y="387"/>
                  <a:pt x="1500" y="387"/>
                </a:cubicBezTo>
                <a:close/>
                <a:moveTo>
                  <a:pt x="1500" y="388"/>
                </a:moveTo>
                <a:cubicBezTo>
                  <a:pt x="1500" y="388"/>
                  <a:pt x="1500" y="388"/>
                  <a:pt x="1500" y="388"/>
                </a:cubicBezTo>
                <a:cubicBezTo>
                  <a:pt x="1500" y="388"/>
                  <a:pt x="1500" y="388"/>
                  <a:pt x="1500" y="388"/>
                </a:cubicBezTo>
                <a:close/>
                <a:moveTo>
                  <a:pt x="1088" y="140"/>
                </a:moveTo>
                <a:cubicBezTo>
                  <a:pt x="1088" y="140"/>
                  <a:pt x="1088" y="140"/>
                  <a:pt x="1089" y="141"/>
                </a:cubicBezTo>
                <a:cubicBezTo>
                  <a:pt x="1089" y="141"/>
                  <a:pt x="1089" y="141"/>
                  <a:pt x="1089" y="142"/>
                </a:cubicBezTo>
                <a:cubicBezTo>
                  <a:pt x="1089" y="142"/>
                  <a:pt x="1089" y="143"/>
                  <a:pt x="1089" y="143"/>
                </a:cubicBezTo>
                <a:cubicBezTo>
                  <a:pt x="1090" y="143"/>
                  <a:pt x="1090" y="143"/>
                  <a:pt x="1090" y="142"/>
                </a:cubicBezTo>
                <a:cubicBezTo>
                  <a:pt x="1090" y="141"/>
                  <a:pt x="1090" y="141"/>
                  <a:pt x="1091" y="141"/>
                </a:cubicBezTo>
                <a:cubicBezTo>
                  <a:pt x="1092" y="141"/>
                  <a:pt x="1092" y="141"/>
                  <a:pt x="1093" y="141"/>
                </a:cubicBezTo>
                <a:cubicBezTo>
                  <a:pt x="1093" y="140"/>
                  <a:pt x="1094" y="140"/>
                  <a:pt x="1094" y="140"/>
                </a:cubicBezTo>
                <a:cubicBezTo>
                  <a:pt x="1095" y="140"/>
                  <a:pt x="1095" y="139"/>
                  <a:pt x="1095" y="139"/>
                </a:cubicBezTo>
                <a:cubicBezTo>
                  <a:pt x="1095" y="139"/>
                  <a:pt x="1095" y="138"/>
                  <a:pt x="1095" y="138"/>
                </a:cubicBezTo>
                <a:cubicBezTo>
                  <a:pt x="1094" y="138"/>
                  <a:pt x="1094" y="138"/>
                  <a:pt x="1094" y="138"/>
                </a:cubicBezTo>
                <a:cubicBezTo>
                  <a:pt x="1094" y="139"/>
                  <a:pt x="1094" y="139"/>
                  <a:pt x="1093" y="139"/>
                </a:cubicBezTo>
                <a:cubicBezTo>
                  <a:pt x="1093" y="138"/>
                  <a:pt x="1093" y="138"/>
                  <a:pt x="1093" y="139"/>
                </a:cubicBezTo>
                <a:cubicBezTo>
                  <a:pt x="1092" y="139"/>
                  <a:pt x="1092" y="139"/>
                  <a:pt x="1091" y="139"/>
                </a:cubicBezTo>
                <a:cubicBezTo>
                  <a:pt x="1091" y="139"/>
                  <a:pt x="1090" y="139"/>
                  <a:pt x="1090" y="139"/>
                </a:cubicBezTo>
                <a:cubicBezTo>
                  <a:pt x="1090" y="139"/>
                  <a:pt x="1089" y="139"/>
                  <a:pt x="1089" y="139"/>
                </a:cubicBezTo>
                <a:cubicBezTo>
                  <a:pt x="1089" y="139"/>
                  <a:pt x="1088" y="139"/>
                  <a:pt x="1088" y="140"/>
                </a:cubicBezTo>
                <a:close/>
                <a:moveTo>
                  <a:pt x="1091" y="138"/>
                </a:moveTo>
                <a:cubicBezTo>
                  <a:pt x="1092" y="138"/>
                  <a:pt x="1093" y="138"/>
                  <a:pt x="1093" y="137"/>
                </a:cubicBezTo>
                <a:cubicBezTo>
                  <a:pt x="1093" y="137"/>
                  <a:pt x="1093" y="136"/>
                  <a:pt x="1093" y="136"/>
                </a:cubicBezTo>
                <a:cubicBezTo>
                  <a:pt x="1092" y="136"/>
                  <a:pt x="1092" y="136"/>
                  <a:pt x="1092" y="136"/>
                </a:cubicBezTo>
                <a:cubicBezTo>
                  <a:pt x="1091" y="136"/>
                  <a:pt x="1091" y="136"/>
                  <a:pt x="1091" y="136"/>
                </a:cubicBezTo>
                <a:cubicBezTo>
                  <a:pt x="1090" y="136"/>
                  <a:pt x="1090" y="136"/>
                  <a:pt x="1089" y="136"/>
                </a:cubicBezTo>
                <a:cubicBezTo>
                  <a:pt x="1089" y="137"/>
                  <a:pt x="1089" y="137"/>
                  <a:pt x="1090" y="137"/>
                </a:cubicBezTo>
                <a:cubicBezTo>
                  <a:pt x="1090" y="137"/>
                  <a:pt x="1091" y="137"/>
                  <a:pt x="1091" y="138"/>
                </a:cubicBezTo>
                <a:cubicBezTo>
                  <a:pt x="1091" y="138"/>
                  <a:pt x="1091" y="138"/>
                  <a:pt x="1091" y="138"/>
                </a:cubicBezTo>
                <a:close/>
                <a:moveTo>
                  <a:pt x="1094" y="136"/>
                </a:moveTo>
                <a:cubicBezTo>
                  <a:pt x="1095" y="135"/>
                  <a:pt x="1094" y="135"/>
                  <a:pt x="1094" y="135"/>
                </a:cubicBezTo>
                <a:cubicBezTo>
                  <a:pt x="1094" y="135"/>
                  <a:pt x="1093" y="136"/>
                  <a:pt x="1094" y="136"/>
                </a:cubicBezTo>
                <a:cubicBezTo>
                  <a:pt x="1094" y="136"/>
                  <a:pt x="1094" y="136"/>
                  <a:pt x="1094" y="136"/>
                </a:cubicBezTo>
                <a:close/>
                <a:moveTo>
                  <a:pt x="1022" y="249"/>
                </a:moveTo>
                <a:cubicBezTo>
                  <a:pt x="1022" y="249"/>
                  <a:pt x="1022" y="249"/>
                  <a:pt x="1022" y="249"/>
                </a:cubicBezTo>
                <a:cubicBezTo>
                  <a:pt x="1021" y="249"/>
                  <a:pt x="1021" y="250"/>
                  <a:pt x="1022" y="250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2" y="250"/>
                  <a:pt x="1022" y="251"/>
                  <a:pt x="1022" y="251"/>
                </a:cubicBezTo>
                <a:cubicBezTo>
                  <a:pt x="1022" y="251"/>
                  <a:pt x="1022" y="251"/>
                  <a:pt x="1023" y="251"/>
                </a:cubicBezTo>
                <a:cubicBezTo>
                  <a:pt x="1023" y="251"/>
                  <a:pt x="1023" y="252"/>
                  <a:pt x="1023" y="252"/>
                </a:cubicBezTo>
                <a:cubicBezTo>
                  <a:pt x="1022" y="252"/>
                  <a:pt x="1022" y="252"/>
                  <a:pt x="1023" y="253"/>
                </a:cubicBezTo>
                <a:cubicBezTo>
                  <a:pt x="1023" y="253"/>
                  <a:pt x="1023" y="253"/>
                  <a:pt x="1024" y="253"/>
                </a:cubicBezTo>
                <a:cubicBezTo>
                  <a:pt x="1024" y="253"/>
                  <a:pt x="1024" y="254"/>
                  <a:pt x="1024" y="254"/>
                </a:cubicBezTo>
                <a:cubicBezTo>
                  <a:pt x="1025" y="253"/>
                  <a:pt x="1025" y="252"/>
                  <a:pt x="1026" y="252"/>
                </a:cubicBezTo>
                <a:cubicBezTo>
                  <a:pt x="1026" y="251"/>
                  <a:pt x="1026" y="251"/>
                  <a:pt x="1026" y="250"/>
                </a:cubicBezTo>
                <a:cubicBezTo>
                  <a:pt x="1026" y="249"/>
                  <a:pt x="1027" y="249"/>
                  <a:pt x="1027" y="249"/>
                </a:cubicBezTo>
                <a:cubicBezTo>
                  <a:pt x="1027" y="248"/>
                  <a:pt x="1027" y="246"/>
                  <a:pt x="1026" y="245"/>
                </a:cubicBezTo>
                <a:cubicBezTo>
                  <a:pt x="1026" y="245"/>
                  <a:pt x="1026" y="245"/>
                  <a:pt x="1026" y="244"/>
                </a:cubicBezTo>
                <a:cubicBezTo>
                  <a:pt x="1026" y="244"/>
                  <a:pt x="1026" y="243"/>
                  <a:pt x="1026" y="243"/>
                </a:cubicBezTo>
                <a:cubicBezTo>
                  <a:pt x="1026" y="242"/>
                  <a:pt x="1025" y="242"/>
                  <a:pt x="1025" y="243"/>
                </a:cubicBezTo>
                <a:cubicBezTo>
                  <a:pt x="1025" y="244"/>
                  <a:pt x="1025" y="244"/>
                  <a:pt x="1025" y="244"/>
                </a:cubicBezTo>
                <a:cubicBezTo>
                  <a:pt x="1025" y="245"/>
                  <a:pt x="1024" y="244"/>
                  <a:pt x="1024" y="245"/>
                </a:cubicBezTo>
                <a:cubicBezTo>
                  <a:pt x="1024" y="245"/>
                  <a:pt x="1023" y="245"/>
                  <a:pt x="1023" y="245"/>
                </a:cubicBezTo>
                <a:cubicBezTo>
                  <a:pt x="1023" y="245"/>
                  <a:pt x="1022" y="245"/>
                  <a:pt x="1022" y="246"/>
                </a:cubicBezTo>
                <a:cubicBezTo>
                  <a:pt x="1021" y="246"/>
                  <a:pt x="1021" y="246"/>
                  <a:pt x="1021" y="246"/>
                </a:cubicBezTo>
                <a:cubicBezTo>
                  <a:pt x="1021" y="247"/>
                  <a:pt x="1021" y="247"/>
                  <a:pt x="1021" y="247"/>
                </a:cubicBezTo>
                <a:cubicBezTo>
                  <a:pt x="1022" y="247"/>
                  <a:pt x="1021" y="248"/>
                  <a:pt x="1021" y="248"/>
                </a:cubicBezTo>
                <a:cubicBezTo>
                  <a:pt x="1021" y="248"/>
                  <a:pt x="1021" y="249"/>
                  <a:pt x="1022" y="249"/>
                </a:cubicBezTo>
                <a:close/>
                <a:moveTo>
                  <a:pt x="1149" y="98"/>
                </a:moveTo>
                <a:cubicBezTo>
                  <a:pt x="1148" y="98"/>
                  <a:pt x="1148" y="98"/>
                  <a:pt x="1148" y="98"/>
                </a:cubicBezTo>
                <a:cubicBezTo>
                  <a:pt x="1147" y="98"/>
                  <a:pt x="1148" y="98"/>
                  <a:pt x="1148" y="98"/>
                </a:cubicBezTo>
                <a:cubicBezTo>
                  <a:pt x="1149" y="99"/>
                  <a:pt x="1149" y="99"/>
                  <a:pt x="1149" y="99"/>
                </a:cubicBezTo>
                <a:cubicBezTo>
                  <a:pt x="1150" y="99"/>
                  <a:pt x="1150" y="98"/>
                  <a:pt x="1150" y="98"/>
                </a:cubicBezTo>
                <a:cubicBezTo>
                  <a:pt x="1150" y="98"/>
                  <a:pt x="1149" y="98"/>
                  <a:pt x="1149" y="98"/>
                </a:cubicBezTo>
                <a:close/>
                <a:moveTo>
                  <a:pt x="1150" y="97"/>
                </a:moveTo>
                <a:cubicBezTo>
                  <a:pt x="1150" y="97"/>
                  <a:pt x="1149" y="98"/>
                  <a:pt x="1150" y="98"/>
                </a:cubicBezTo>
                <a:cubicBezTo>
                  <a:pt x="1150" y="98"/>
                  <a:pt x="1151" y="97"/>
                  <a:pt x="1150" y="97"/>
                </a:cubicBezTo>
                <a:close/>
                <a:moveTo>
                  <a:pt x="1177" y="88"/>
                </a:moveTo>
                <a:cubicBezTo>
                  <a:pt x="1178" y="88"/>
                  <a:pt x="1178" y="88"/>
                  <a:pt x="1177" y="87"/>
                </a:cubicBezTo>
                <a:cubicBezTo>
                  <a:pt x="1177" y="87"/>
                  <a:pt x="1177" y="88"/>
                  <a:pt x="1177" y="88"/>
                </a:cubicBezTo>
                <a:close/>
                <a:moveTo>
                  <a:pt x="1200" y="76"/>
                </a:moveTo>
                <a:cubicBezTo>
                  <a:pt x="1200" y="76"/>
                  <a:pt x="1201" y="76"/>
                  <a:pt x="1201" y="76"/>
                </a:cubicBezTo>
                <a:cubicBezTo>
                  <a:pt x="1202" y="76"/>
                  <a:pt x="1202" y="76"/>
                  <a:pt x="1203" y="76"/>
                </a:cubicBezTo>
                <a:cubicBezTo>
                  <a:pt x="1204" y="76"/>
                  <a:pt x="1205" y="76"/>
                  <a:pt x="1205" y="76"/>
                </a:cubicBezTo>
                <a:cubicBezTo>
                  <a:pt x="1206" y="75"/>
                  <a:pt x="1206" y="75"/>
                  <a:pt x="1207" y="74"/>
                </a:cubicBezTo>
                <a:cubicBezTo>
                  <a:pt x="1207" y="74"/>
                  <a:pt x="1208" y="75"/>
                  <a:pt x="1208" y="74"/>
                </a:cubicBezTo>
                <a:cubicBezTo>
                  <a:pt x="1208" y="73"/>
                  <a:pt x="1207" y="73"/>
                  <a:pt x="1206" y="73"/>
                </a:cubicBezTo>
                <a:cubicBezTo>
                  <a:pt x="1205" y="73"/>
                  <a:pt x="1204" y="73"/>
                  <a:pt x="1203" y="72"/>
                </a:cubicBezTo>
                <a:cubicBezTo>
                  <a:pt x="1203" y="72"/>
                  <a:pt x="1201" y="72"/>
                  <a:pt x="1201" y="72"/>
                </a:cubicBezTo>
                <a:cubicBezTo>
                  <a:pt x="1200" y="72"/>
                  <a:pt x="1199" y="72"/>
                  <a:pt x="1199" y="73"/>
                </a:cubicBezTo>
                <a:cubicBezTo>
                  <a:pt x="1199" y="73"/>
                  <a:pt x="1199" y="74"/>
                  <a:pt x="1199" y="74"/>
                </a:cubicBezTo>
                <a:cubicBezTo>
                  <a:pt x="1199" y="75"/>
                  <a:pt x="1199" y="76"/>
                  <a:pt x="1200" y="76"/>
                </a:cubicBezTo>
                <a:close/>
                <a:moveTo>
                  <a:pt x="1231" y="75"/>
                </a:moveTo>
                <a:cubicBezTo>
                  <a:pt x="1230" y="75"/>
                  <a:pt x="1230" y="75"/>
                  <a:pt x="1231" y="76"/>
                </a:cubicBezTo>
                <a:cubicBezTo>
                  <a:pt x="1231" y="76"/>
                  <a:pt x="1232" y="75"/>
                  <a:pt x="1231" y="75"/>
                </a:cubicBezTo>
                <a:close/>
                <a:moveTo>
                  <a:pt x="1235" y="35"/>
                </a:moveTo>
                <a:cubicBezTo>
                  <a:pt x="1236" y="35"/>
                  <a:pt x="1235" y="35"/>
                  <a:pt x="1234" y="35"/>
                </a:cubicBezTo>
                <a:cubicBezTo>
                  <a:pt x="1234" y="35"/>
                  <a:pt x="1234" y="35"/>
                  <a:pt x="1234" y="35"/>
                </a:cubicBezTo>
                <a:cubicBezTo>
                  <a:pt x="1234" y="35"/>
                  <a:pt x="1233" y="35"/>
                  <a:pt x="1233" y="35"/>
                </a:cubicBezTo>
                <a:cubicBezTo>
                  <a:pt x="1232" y="35"/>
                  <a:pt x="1232" y="35"/>
                  <a:pt x="1232" y="36"/>
                </a:cubicBezTo>
                <a:cubicBezTo>
                  <a:pt x="1233" y="36"/>
                  <a:pt x="1232" y="36"/>
                  <a:pt x="1231" y="36"/>
                </a:cubicBezTo>
                <a:cubicBezTo>
                  <a:pt x="1231" y="36"/>
                  <a:pt x="1230" y="36"/>
                  <a:pt x="1230" y="36"/>
                </a:cubicBezTo>
                <a:cubicBezTo>
                  <a:pt x="1229" y="36"/>
                  <a:pt x="1228" y="36"/>
                  <a:pt x="1228" y="36"/>
                </a:cubicBezTo>
                <a:cubicBezTo>
                  <a:pt x="1227" y="37"/>
                  <a:pt x="1228" y="36"/>
                  <a:pt x="1227" y="37"/>
                </a:cubicBezTo>
                <a:cubicBezTo>
                  <a:pt x="1227" y="37"/>
                  <a:pt x="1226" y="37"/>
                  <a:pt x="1226" y="37"/>
                </a:cubicBezTo>
                <a:cubicBezTo>
                  <a:pt x="1225" y="37"/>
                  <a:pt x="1225" y="37"/>
                  <a:pt x="1225" y="38"/>
                </a:cubicBezTo>
                <a:cubicBezTo>
                  <a:pt x="1225" y="38"/>
                  <a:pt x="1224" y="38"/>
                  <a:pt x="1224" y="38"/>
                </a:cubicBezTo>
                <a:cubicBezTo>
                  <a:pt x="1223" y="38"/>
                  <a:pt x="1224" y="39"/>
                  <a:pt x="1224" y="39"/>
                </a:cubicBezTo>
                <a:cubicBezTo>
                  <a:pt x="1225" y="39"/>
                  <a:pt x="1224" y="39"/>
                  <a:pt x="1224" y="39"/>
                </a:cubicBezTo>
                <a:cubicBezTo>
                  <a:pt x="1223" y="39"/>
                  <a:pt x="1223" y="39"/>
                  <a:pt x="1222" y="39"/>
                </a:cubicBezTo>
                <a:cubicBezTo>
                  <a:pt x="1221" y="39"/>
                  <a:pt x="1221" y="39"/>
                  <a:pt x="1221" y="39"/>
                </a:cubicBezTo>
                <a:cubicBezTo>
                  <a:pt x="1221" y="40"/>
                  <a:pt x="1221" y="40"/>
                  <a:pt x="1221" y="40"/>
                </a:cubicBezTo>
                <a:cubicBezTo>
                  <a:pt x="1221" y="41"/>
                  <a:pt x="1220" y="40"/>
                  <a:pt x="1220" y="40"/>
                </a:cubicBezTo>
                <a:cubicBezTo>
                  <a:pt x="1219" y="40"/>
                  <a:pt x="1219" y="40"/>
                  <a:pt x="1218" y="40"/>
                </a:cubicBezTo>
                <a:cubicBezTo>
                  <a:pt x="1217" y="39"/>
                  <a:pt x="1217" y="40"/>
                  <a:pt x="1217" y="40"/>
                </a:cubicBezTo>
                <a:cubicBezTo>
                  <a:pt x="1217" y="41"/>
                  <a:pt x="1219" y="41"/>
                  <a:pt x="1219" y="41"/>
                </a:cubicBezTo>
                <a:cubicBezTo>
                  <a:pt x="1220" y="41"/>
                  <a:pt x="1220" y="41"/>
                  <a:pt x="1220" y="41"/>
                </a:cubicBezTo>
                <a:cubicBezTo>
                  <a:pt x="1220" y="41"/>
                  <a:pt x="1220" y="42"/>
                  <a:pt x="1219" y="42"/>
                </a:cubicBezTo>
                <a:cubicBezTo>
                  <a:pt x="1219" y="42"/>
                  <a:pt x="1218" y="42"/>
                  <a:pt x="1219" y="42"/>
                </a:cubicBezTo>
                <a:cubicBezTo>
                  <a:pt x="1219" y="42"/>
                  <a:pt x="1220" y="42"/>
                  <a:pt x="1220" y="42"/>
                </a:cubicBezTo>
                <a:cubicBezTo>
                  <a:pt x="1221" y="42"/>
                  <a:pt x="1222" y="43"/>
                  <a:pt x="1223" y="43"/>
                </a:cubicBezTo>
                <a:cubicBezTo>
                  <a:pt x="1223" y="43"/>
                  <a:pt x="1222" y="43"/>
                  <a:pt x="1222" y="43"/>
                </a:cubicBezTo>
                <a:cubicBezTo>
                  <a:pt x="1221" y="43"/>
                  <a:pt x="1220" y="42"/>
                  <a:pt x="1220" y="43"/>
                </a:cubicBezTo>
                <a:cubicBezTo>
                  <a:pt x="1219" y="43"/>
                  <a:pt x="1219" y="43"/>
                  <a:pt x="1218" y="43"/>
                </a:cubicBezTo>
                <a:cubicBezTo>
                  <a:pt x="1217" y="42"/>
                  <a:pt x="1218" y="43"/>
                  <a:pt x="1218" y="43"/>
                </a:cubicBezTo>
                <a:cubicBezTo>
                  <a:pt x="1219" y="43"/>
                  <a:pt x="1220" y="43"/>
                  <a:pt x="1221" y="44"/>
                </a:cubicBezTo>
                <a:cubicBezTo>
                  <a:pt x="1221" y="44"/>
                  <a:pt x="1218" y="44"/>
                  <a:pt x="1217" y="44"/>
                </a:cubicBezTo>
                <a:cubicBezTo>
                  <a:pt x="1216" y="44"/>
                  <a:pt x="1218" y="45"/>
                  <a:pt x="1219" y="45"/>
                </a:cubicBezTo>
                <a:cubicBezTo>
                  <a:pt x="1219" y="45"/>
                  <a:pt x="1217" y="45"/>
                  <a:pt x="1217" y="45"/>
                </a:cubicBezTo>
                <a:cubicBezTo>
                  <a:pt x="1216" y="45"/>
                  <a:pt x="1217" y="45"/>
                  <a:pt x="1218" y="45"/>
                </a:cubicBezTo>
                <a:cubicBezTo>
                  <a:pt x="1219" y="45"/>
                  <a:pt x="1219" y="46"/>
                  <a:pt x="1220" y="46"/>
                </a:cubicBezTo>
                <a:cubicBezTo>
                  <a:pt x="1220" y="46"/>
                  <a:pt x="1220" y="46"/>
                  <a:pt x="1219" y="46"/>
                </a:cubicBezTo>
                <a:cubicBezTo>
                  <a:pt x="1218" y="46"/>
                  <a:pt x="1218" y="45"/>
                  <a:pt x="1217" y="45"/>
                </a:cubicBezTo>
                <a:cubicBezTo>
                  <a:pt x="1216" y="45"/>
                  <a:pt x="1216" y="45"/>
                  <a:pt x="1216" y="46"/>
                </a:cubicBezTo>
                <a:cubicBezTo>
                  <a:pt x="1216" y="47"/>
                  <a:pt x="1216" y="47"/>
                  <a:pt x="1215" y="47"/>
                </a:cubicBezTo>
                <a:cubicBezTo>
                  <a:pt x="1214" y="47"/>
                  <a:pt x="1214" y="47"/>
                  <a:pt x="1213" y="47"/>
                </a:cubicBezTo>
                <a:cubicBezTo>
                  <a:pt x="1213" y="48"/>
                  <a:pt x="1212" y="48"/>
                  <a:pt x="1212" y="48"/>
                </a:cubicBezTo>
                <a:cubicBezTo>
                  <a:pt x="1212" y="48"/>
                  <a:pt x="1212" y="48"/>
                  <a:pt x="1213" y="48"/>
                </a:cubicBezTo>
                <a:cubicBezTo>
                  <a:pt x="1213" y="49"/>
                  <a:pt x="1213" y="49"/>
                  <a:pt x="1214" y="49"/>
                </a:cubicBezTo>
                <a:cubicBezTo>
                  <a:pt x="1215" y="49"/>
                  <a:pt x="1215" y="48"/>
                  <a:pt x="1216" y="48"/>
                </a:cubicBezTo>
                <a:cubicBezTo>
                  <a:pt x="1217" y="48"/>
                  <a:pt x="1219" y="48"/>
                  <a:pt x="1218" y="48"/>
                </a:cubicBezTo>
                <a:cubicBezTo>
                  <a:pt x="1217" y="48"/>
                  <a:pt x="1216" y="49"/>
                  <a:pt x="1216" y="49"/>
                </a:cubicBezTo>
                <a:cubicBezTo>
                  <a:pt x="1215" y="49"/>
                  <a:pt x="1215" y="49"/>
                  <a:pt x="1215" y="49"/>
                </a:cubicBezTo>
                <a:cubicBezTo>
                  <a:pt x="1215" y="50"/>
                  <a:pt x="1217" y="50"/>
                  <a:pt x="1217" y="50"/>
                </a:cubicBezTo>
                <a:cubicBezTo>
                  <a:pt x="1216" y="50"/>
                  <a:pt x="1215" y="50"/>
                  <a:pt x="1215" y="50"/>
                </a:cubicBezTo>
                <a:cubicBezTo>
                  <a:pt x="1214" y="50"/>
                  <a:pt x="1213" y="50"/>
                  <a:pt x="1212" y="51"/>
                </a:cubicBezTo>
                <a:cubicBezTo>
                  <a:pt x="1212" y="51"/>
                  <a:pt x="1211" y="51"/>
                  <a:pt x="1212" y="51"/>
                </a:cubicBezTo>
                <a:cubicBezTo>
                  <a:pt x="1212" y="52"/>
                  <a:pt x="1212" y="52"/>
                  <a:pt x="1212" y="52"/>
                </a:cubicBezTo>
                <a:cubicBezTo>
                  <a:pt x="1213" y="53"/>
                  <a:pt x="1213" y="53"/>
                  <a:pt x="1212" y="53"/>
                </a:cubicBezTo>
                <a:cubicBezTo>
                  <a:pt x="1212" y="53"/>
                  <a:pt x="1211" y="52"/>
                  <a:pt x="1210" y="53"/>
                </a:cubicBezTo>
                <a:cubicBezTo>
                  <a:pt x="1209" y="53"/>
                  <a:pt x="1209" y="54"/>
                  <a:pt x="1210" y="54"/>
                </a:cubicBezTo>
                <a:cubicBezTo>
                  <a:pt x="1211" y="54"/>
                  <a:pt x="1212" y="54"/>
                  <a:pt x="1212" y="54"/>
                </a:cubicBezTo>
                <a:cubicBezTo>
                  <a:pt x="1213" y="53"/>
                  <a:pt x="1213" y="54"/>
                  <a:pt x="1212" y="54"/>
                </a:cubicBezTo>
                <a:cubicBezTo>
                  <a:pt x="1211" y="54"/>
                  <a:pt x="1211" y="54"/>
                  <a:pt x="1212" y="54"/>
                </a:cubicBezTo>
                <a:cubicBezTo>
                  <a:pt x="1212" y="54"/>
                  <a:pt x="1211" y="54"/>
                  <a:pt x="1211" y="55"/>
                </a:cubicBezTo>
                <a:cubicBezTo>
                  <a:pt x="1211" y="55"/>
                  <a:pt x="1212" y="55"/>
                  <a:pt x="1212" y="56"/>
                </a:cubicBezTo>
                <a:cubicBezTo>
                  <a:pt x="1212" y="56"/>
                  <a:pt x="1211" y="56"/>
                  <a:pt x="1211" y="56"/>
                </a:cubicBezTo>
                <a:cubicBezTo>
                  <a:pt x="1210" y="57"/>
                  <a:pt x="1211" y="57"/>
                  <a:pt x="1210" y="57"/>
                </a:cubicBezTo>
                <a:cubicBezTo>
                  <a:pt x="1210" y="57"/>
                  <a:pt x="1210" y="57"/>
                  <a:pt x="1209" y="57"/>
                </a:cubicBezTo>
                <a:cubicBezTo>
                  <a:pt x="1208" y="57"/>
                  <a:pt x="1208" y="57"/>
                  <a:pt x="1207" y="57"/>
                </a:cubicBezTo>
                <a:cubicBezTo>
                  <a:pt x="1207" y="57"/>
                  <a:pt x="1207" y="58"/>
                  <a:pt x="1207" y="59"/>
                </a:cubicBezTo>
                <a:cubicBezTo>
                  <a:pt x="1208" y="59"/>
                  <a:pt x="1208" y="60"/>
                  <a:pt x="1209" y="60"/>
                </a:cubicBezTo>
                <a:cubicBezTo>
                  <a:pt x="1209" y="60"/>
                  <a:pt x="1210" y="61"/>
                  <a:pt x="1211" y="60"/>
                </a:cubicBezTo>
                <a:cubicBezTo>
                  <a:pt x="1211" y="60"/>
                  <a:pt x="1212" y="60"/>
                  <a:pt x="1212" y="60"/>
                </a:cubicBezTo>
                <a:cubicBezTo>
                  <a:pt x="1212" y="60"/>
                  <a:pt x="1212" y="60"/>
                  <a:pt x="1213" y="60"/>
                </a:cubicBezTo>
                <a:cubicBezTo>
                  <a:pt x="1213" y="61"/>
                  <a:pt x="1213" y="61"/>
                  <a:pt x="1214" y="60"/>
                </a:cubicBezTo>
                <a:cubicBezTo>
                  <a:pt x="1214" y="60"/>
                  <a:pt x="1214" y="61"/>
                  <a:pt x="1214" y="61"/>
                </a:cubicBezTo>
                <a:cubicBezTo>
                  <a:pt x="1214" y="61"/>
                  <a:pt x="1213" y="61"/>
                  <a:pt x="1213" y="61"/>
                </a:cubicBezTo>
                <a:cubicBezTo>
                  <a:pt x="1212" y="61"/>
                  <a:pt x="1212" y="61"/>
                  <a:pt x="1212" y="62"/>
                </a:cubicBezTo>
                <a:cubicBezTo>
                  <a:pt x="1212" y="62"/>
                  <a:pt x="1213" y="62"/>
                  <a:pt x="1213" y="62"/>
                </a:cubicBezTo>
                <a:cubicBezTo>
                  <a:pt x="1214" y="62"/>
                  <a:pt x="1214" y="62"/>
                  <a:pt x="1215" y="62"/>
                </a:cubicBezTo>
                <a:cubicBezTo>
                  <a:pt x="1215" y="63"/>
                  <a:pt x="1216" y="64"/>
                  <a:pt x="1216" y="63"/>
                </a:cubicBezTo>
                <a:cubicBezTo>
                  <a:pt x="1216" y="63"/>
                  <a:pt x="1216" y="62"/>
                  <a:pt x="1216" y="62"/>
                </a:cubicBezTo>
                <a:cubicBezTo>
                  <a:pt x="1215" y="62"/>
                  <a:pt x="1215" y="62"/>
                  <a:pt x="1215" y="61"/>
                </a:cubicBezTo>
                <a:cubicBezTo>
                  <a:pt x="1214" y="61"/>
                  <a:pt x="1214" y="61"/>
                  <a:pt x="1214" y="60"/>
                </a:cubicBezTo>
                <a:cubicBezTo>
                  <a:pt x="1215" y="60"/>
                  <a:pt x="1215" y="61"/>
                  <a:pt x="1215" y="61"/>
                </a:cubicBezTo>
                <a:cubicBezTo>
                  <a:pt x="1215" y="61"/>
                  <a:pt x="1216" y="60"/>
                  <a:pt x="1216" y="60"/>
                </a:cubicBezTo>
                <a:cubicBezTo>
                  <a:pt x="1216" y="60"/>
                  <a:pt x="1216" y="61"/>
                  <a:pt x="1216" y="61"/>
                </a:cubicBezTo>
                <a:cubicBezTo>
                  <a:pt x="1216" y="61"/>
                  <a:pt x="1217" y="62"/>
                  <a:pt x="1217" y="62"/>
                </a:cubicBezTo>
                <a:cubicBezTo>
                  <a:pt x="1217" y="62"/>
                  <a:pt x="1218" y="61"/>
                  <a:pt x="1218" y="61"/>
                </a:cubicBezTo>
                <a:cubicBezTo>
                  <a:pt x="1218" y="61"/>
                  <a:pt x="1218" y="61"/>
                  <a:pt x="1217" y="62"/>
                </a:cubicBezTo>
                <a:cubicBezTo>
                  <a:pt x="1217" y="62"/>
                  <a:pt x="1218" y="62"/>
                  <a:pt x="1218" y="62"/>
                </a:cubicBezTo>
                <a:cubicBezTo>
                  <a:pt x="1218" y="62"/>
                  <a:pt x="1219" y="62"/>
                  <a:pt x="1219" y="62"/>
                </a:cubicBezTo>
                <a:cubicBezTo>
                  <a:pt x="1219" y="62"/>
                  <a:pt x="1220" y="62"/>
                  <a:pt x="1220" y="63"/>
                </a:cubicBezTo>
                <a:cubicBezTo>
                  <a:pt x="1220" y="63"/>
                  <a:pt x="1219" y="63"/>
                  <a:pt x="1218" y="63"/>
                </a:cubicBezTo>
                <a:cubicBezTo>
                  <a:pt x="1218" y="63"/>
                  <a:pt x="1219" y="63"/>
                  <a:pt x="1219" y="64"/>
                </a:cubicBezTo>
                <a:cubicBezTo>
                  <a:pt x="1219" y="64"/>
                  <a:pt x="1219" y="64"/>
                  <a:pt x="1218" y="64"/>
                </a:cubicBezTo>
                <a:cubicBezTo>
                  <a:pt x="1217" y="64"/>
                  <a:pt x="1219" y="64"/>
                  <a:pt x="1220" y="64"/>
                </a:cubicBezTo>
                <a:cubicBezTo>
                  <a:pt x="1220" y="64"/>
                  <a:pt x="1221" y="65"/>
                  <a:pt x="1221" y="65"/>
                </a:cubicBezTo>
                <a:cubicBezTo>
                  <a:pt x="1222" y="65"/>
                  <a:pt x="1222" y="65"/>
                  <a:pt x="1222" y="65"/>
                </a:cubicBezTo>
                <a:cubicBezTo>
                  <a:pt x="1223" y="65"/>
                  <a:pt x="1223" y="65"/>
                  <a:pt x="1223" y="65"/>
                </a:cubicBezTo>
                <a:cubicBezTo>
                  <a:pt x="1224" y="65"/>
                  <a:pt x="1224" y="65"/>
                  <a:pt x="1223" y="65"/>
                </a:cubicBezTo>
                <a:cubicBezTo>
                  <a:pt x="1223" y="64"/>
                  <a:pt x="1224" y="65"/>
                  <a:pt x="1224" y="65"/>
                </a:cubicBezTo>
                <a:cubicBezTo>
                  <a:pt x="1224" y="65"/>
                  <a:pt x="1225" y="65"/>
                  <a:pt x="1226" y="66"/>
                </a:cubicBezTo>
                <a:cubicBezTo>
                  <a:pt x="1226" y="66"/>
                  <a:pt x="1227" y="65"/>
                  <a:pt x="1227" y="65"/>
                </a:cubicBezTo>
                <a:cubicBezTo>
                  <a:pt x="1227" y="65"/>
                  <a:pt x="1228" y="65"/>
                  <a:pt x="1228" y="65"/>
                </a:cubicBezTo>
                <a:cubicBezTo>
                  <a:pt x="1228" y="65"/>
                  <a:pt x="1228" y="65"/>
                  <a:pt x="1229" y="65"/>
                </a:cubicBezTo>
                <a:cubicBezTo>
                  <a:pt x="1229" y="66"/>
                  <a:pt x="1229" y="65"/>
                  <a:pt x="1229" y="65"/>
                </a:cubicBezTo>
                <a:cubicBezTo>
                  <a:pt x="1230" y="65"/>
                  <a:pt x="1230" y="65"/>
                  <a:pt x="1230" y="65"/>
                </a:cubicBezTo>
                <a:cubicBezTo>
                  <a:pt x="1231" y="65"/>
                  <a:pt x="1231" y="65"/>
                  <a:pt x="1231" y="66"/>
                </a:cubicBezTo>
                <a:cubicBezTo>
                  <a:pt x="1231" y="66"/>
                  <a:pt x="1232" y="66"/>
                  <a:pt x="1232" y="66"/>
                </a:cubicBezTo>
                <a:cubicBezTo>
                  <a:pt x="1233" y="65"/>
                  <a:pt x="1232" y="65"/>
                  <a:pt x="1231" y="65"/>
                </a:cubicBezTo>
                <a:cubicBezTo>
                  <a:pt x="1231" y="65"/>
                  <a:pt x="1232" y="65"/>
                  <a:pt x="1232" y="65"/>
                </a:cubicBezTo>
                <a:cubicBezTo>
                  <a:pt x="1233" y="65"/>
                  <a:pt x="1233" y="65"/>
                  <a:pt x="1233" y="65"/>
                </a:cubicBezTo>
                <a:cubicBezTo>
                  <a:pt x="1234" y="65"/>
                  <a:pt x="1234" y="66"/>
                  <a:pt x="1234" y="66"/>
                </a:cubicBezTo>
                <a:cubicBezTo>
                  <a:pt x="1235" y="66"/>
                  <a:pt x="1236" y="66"/>
                  <a:pt x="1236" y="65"/>
                </a:cubicBezTo>
                <a:cubicBezTo>
                  <a:pt x="1236" y="65"/>
                  <a:pt x="1236" y="65"/>
                  <a:pt x="1236" y="65"/>
                </a:cubicBezTo>
                <a:cubicBezTo>
                  <a:pt x="1236" y="64"/>
                  <a:pt x="1236" y="64"/>
                  <a:pt x="1235" y="64"/>
                </a:cubicBezTo>
                <a:cubicBezTo>
                  <a:pt x="1234" y="64"/>
                  <a:pt x="1233" y="64"/>
                  <a:pt x="1233" y="64"/>
                </a:cubicBezTo>
                <a:cubicBezTo>
                  <a:pt x="1232" y="63"/>
                  <a:pt x="1230" y="62"/>
                  <a:pt x="1229" y="62"/>
                </a:cubicBezTo>
                <a:cubicBezTo>
                  <a:pt x="1228" y="61"/>
                  <a:pt x="1226" y="60"/>
                  <a:pt x="1226" y="60"/>
                </a:cubicBezTo>
                <a:cubicBezTo>
                  <a:pt x="1225" y="59"/>
                  <a:pt x="1224" y="58"/>
                  <a:pt x="1224" y="58"/>
                </a:cubicBezTo>
                <a:cubicBezTo>
                  <a:pt x="1223" y="57"/>
                  <a:pt x="1224" y="57"/>
                  <a:pt x="1224" y="57"/>
                </a:cubicBezTo>
                <a:cubicBezTo>
                  <a:pt x="1224" y="56"/>
                  <a:pt x="1224" y="56"/>
                  <a:pt x="1223" y="56"/>
                </a:cubicBezTo>
                <a:cubicBezTo>
                  <a:pt x="1223" y="56"/>
                  <a:pt x="1223" y="56"/>
                  <a:pt x="1223" y="55"/>
                </a:cubicBezTo>
                <a:cubicBezTo>
                  <a:pt x="1223" y="55"/>
                  <a:pt x="1223" y="55"/>
                  <a:pt x="1222" y="55"/>
                </a:cubicBezTo>
                <a:cubicBezTo>
                  <a:pt x="1222" y="55"/>
                  <a:pt x="1223" y="55"/>
                  <a:pt x="1223" y="55"/>
                </a:cubicBezTo>
                <a:cubicBezTo>
                  <a:pt x="1223" y="55"/>
                  <a:pt x="1223" y="55"/>
                  <a:pt x="1222" y="54"/>
                </a:cubicBezTo>
                <a:cubicBezTo>
                  <a:pt x="1222" y="54"/>
                  <a:pt x="1222" y="54"/>
                  <a:pt x="1223" y="54"/>
                </a:cubicBezTo>
                <a:cubicBezTo>
                  <a:pt x="1223" y="55"/>
                  <a:pt x="1223" y="55"/>
                  <a:pt x="1223" y="54"/>
                </a:cubicBezTo>
                <a:cubicBezTo>
                  <a:pt x="1223" y="54"/>
                  <a:pt x="1223" y="54"/>
                  <a:pt x="1223" y="54"/>
                </a:cubicBezTo>
                <a:cubicBezTo>
                  <a:pt x="1224" y="54"/>
                  <a:pt x="1224" y="54"/>
                  <a:pt x="1224" y="53"/>
                </a:cubicBezTo>
                <a:cubicBezTo>
                  <a:pt x="1224" y="53"/>
                  <a:pt x="1223" y="53"/>
                  <a:pt x="1223" y="53"/>
                </a:cubicBezTo>
                <a:cubicBezTo>
                  <a:pt x="1223" y="53"/>
                  <a:pt x="1224" y="53"/>
                  <a:pt x="1224" y="53"/>
                </a:cubicBezTo>
                <a:cubicBezTo>
                  <a:pt x="1225" y="53"/>
                  <a:pt x="1225" y="53"/>
                  <a:pt x="1225" y="52"/>
                </a:cubicBezTo>
                <a:cubicBezTo>
                  <a:pt x="1224" y="52"/>
                  <a:pt x="1223" y="52"/>
                  <a:pt x="1223" y="52"/>
                </a:cubicBezTo>
                <a:cubicBezTo>
                  <a:pt x="1223" y="52"/>
                  <a:pt x="1223" y="52"/>
                  <a:pt x="1224" y="52"/>
                </a:cubicBezTo>
                <a:cubicBezTo>
                  <a:pt x="1224" y="52"/>
                  <a:pt x="1225" y="52"/>
                  <a:pt x="1225" y="52"/>
                </a:cubicBezTo>
                <a:cubicBezTo>
                  <a:pt x="1225" y="51"/>
                  <a:pt x="1224" y="52"/>
                  <a:pt x="1223" y="52"/>
                </a:cubicBezTo>
                <a:cubicBezTo>
                  <a:pt x="1223" y="52"/>
                  <a:pt x="1224" y="51"/>
                  <a:pt x="1225" y="51"/>
                </a:cubicBezTo>
                <a:cubicBezTo>
                  <a:pt x="1225" y="51"/>
                  <a:pt x="1225" y="51"/>
                  <a:pt x="1225" y="51"/>
                </a:cubicBezTo>
                <a:cubicBezTo>
                  <a:pt x="1225" y="51"/>
                  <a:pt x="1224" y="51"/>
                  <a:pt x="1223" y="51"/>
                </a:cubicBezTo>
                <a:cubicBezTo>
                  <a:pt x="1223" y="50"/>
                  <a:pt x="1223" y="51"/>
                  <a:pt x="1222" y="50"/>
                </a:cubicBezTo>
                <a:cubicBezTo>
                  <a:pt x="1222" y="50"/>
                  <a:pt x="1222" y="50"/>
                  <a:pt x="1221" y="50"/>
                </a:cubicBezTo>
                <a:cubicBezTo>
                  <a:pt x="1221" y="50"/>
                  <a:pt x="1220" y="50"/>
                  <a:pt x="1220" y="50"/>
                </a:cubicBezTo>
                <a:cubicBezTo>
                  <a:pt x="1219" y="50"/>
                  <a:pt x="1219" y="50"/>
                  <a:pt x="1219" y="50"/>
                </a:cubicBezTo>
                <a:cubicBezTo>
                  <a:pt x="1218" y="50"/>
                  <a:pt x="1218" y="50"/>
                  <a:pt x="1217" y="50"/>
                </a:cubicBezTo>
                <a:cubicBezTo>
                  <a:pt x="1217" y="50"/>
                  <a:pt x="1218" y="50"/>
                  <a:pt x="1218" y="50"/>
                </a:cubicBezTo>
                <a:cubicBezTo>
                  <a:pt x="1218" y="50"/>
                  <a:pt x="1219" y="50"/>
                  <a:pt x="1219" y="50"/>
                </a:cubicBezTo>
                <a:cubicBezTo>
                  <a:pt x="1219" y="50"/>
                  <a:pt x="1220" y="50"/>
                  <a:pt x="1221" y="50"/>
                </a:cubicBezTo>
                <a:cubicBezTo>
                  <a:pt x="1222" y="50"/>
                  <a:pt x="1223" y="51"/>
                  <a:pt x="1223" y="50"/>
                </a:cubicBezTo>
                <a:cubicBezTo>
                  <a:pt x="1222" y="50"/>
                  <a:pt x="1222" y="49"/>
                  <a:pt x="1223" y="50"/>
                </a:cubicBezTo>
                <a:cubicBezTo>
                  <a:pt x="1223" y="50"/>
                  <a:pt x="1223" y="50"/>
                  <a:pt x="1224" y="50"/>
                </a:cubicBezTo>
                <a:cubicBezTo>
                  <a:pt x="1224" y="50"/>
                  <a:pt x="1226" y="51"/>
                  <a:pt x="1226" y="50"/>
                </a:cubicBezTo>
                <a:cubicBezTo>
                  <a:pt x="1226" y="50"/>
                  <a:pt x="1226" y="50"/>
                  <a:pt x="1226" y="50"/>
                </a:cubicBezTo>
                <a:cubicBezTo>
                  <a:pt x="1226" y="50"/>
                  <a:pt x="1227" y="50"/>
                  <a:pt x="1228" y="50"/>
                </a:cubicBezTo>
                <a:cubicBezTo>
                  <a:pt x="1228" y="49"/>
                  <a:pt x="1225" y="49"/>
                  <a:pt x="1225" y="48"/>
                </a:cubicBezTo>
                <a:cubicBezTo>
                  <a:pt x="1225" y="48"/>
                  <a:pt x="1225" y="48"/>
                  <a:pt x="1226" y="48"/>
                </a:cubicBezTo>
                <a:cubicBezTo>
                  <a:pt x="1226" y="49"/>
                  <a:pt x="1227" y="49"/>
                  <a:pt x="1227" y="49"/>
                </a:cubicBezTo>
                <a:cubicBezTo>
                  <a:pt x="1228" y="49"/>
                  <a:pt x="1229" y="49"/>
                  <a:pt x="1228" y="48"/>
                </a:cubicBezTo>
                <a:cubicBezTo>
                  <a:pt x="1228" y="47"/>
                  <a:pt x="1226" y="47"/>
                  <a:pt x="1225" y="47"/>
                </a:cubicBezTo>
                <a:cubicBezTo>
                  <a:pt x="1224" y="47"/>
                  <a:pt x="1227" y="47"/>
                  <a:pt x="1228" y="47"/>
                </a:cubicBezTo>
                <a:cubicBezTo>
                  <a:pt x="1228" y="48"/>
                  <a:pt x="1229" y="48"/>
                  <a:pt x="1229" y="48"/>
                </a:cubicBezTo>
                <a:cubicBezTo>
                  <a:pt x="1230" y="47"/>
                  <a:pt x="1227" y="46"/>
                  <a:pt x="1227" y="46"/>
                </a:cubicBezTo>
                <a:cubicBezTo>
                  <a:pt x="1226" y="45"/>
                  <a:pt x="1228" y="46"/>
                  <a:pt x="1229" y="46"/>
                </a:cubicBezTo>
                <a:cubicBezTo>
                  <a:pt x="1229" y="47"/>
                  <a:pt x="1230" y="46"/>
                  <a:pt x="1230" y="46"/>
                </a:cubicBezTo>
                <a:cubicBezTo>
                  <a:pt x="1230" y="46"/>
                  <a:pt x="1230" y="46"/>
                  <a:pt x="1231" y="46"/>
                </a:cubicBezTo>
                <a:cubicBezTo>
                  <a:pt x="1231" y="46"/>
                  <a:pt x="1231" y="46"/>
                  <a:pt x="1231" y="45"/>
                </a:cubicBezTo>
                <a:cubicBezTo>
                  <a:pt x="1230" y="45"/>
                  <a:pt x="1232" y="45"/>
                  <a:pt x="1232" y="45"/>
                </a:cubicBezTo>
                <a:cubicBezTo>
                  <a:pt x="1231" y="44"/>
                  <a:pt x="1230" y="44"/>
                  <a:pt x="1229" y="43"/>
                </a:cubicBezTo>
                <a:cubicBezTo>
                  <a:pt x="1228" y="43"/>
                  <a:pt x="1230" y="44"/>
                  <a:pt x="1231" y="44"/>
                </a:cubicBezTo>
                <a:cubicBezTo>
                  <a:pt x="1231" y="44"/>
                  <a:pt x="1232" y="44"/>
                  <a:pt x="1233" y="44"/>
                </a:cubicBezTo>
                <a:cubicBezTo>
                  <a:pt x="1233" y="43"/>
                  <a:pt x="1233" y="43"/>
                  <a:pt x="1232" y="43"/>
                </a:cubicBezTo>
                <a:cubicBezTo>
                  <a:pt x="1232" y="42"/>
                  <a:pt x="1233" y="43"/>
                  <a:pt x="1234" y="43"/>
                </a:cubicBezTo>
                <a:cubicBezTo>
                  <a:pt x="1234" y="43"/>
                  <a:pt x="1234" y="43"/>
                  <a:pt x="1235" y="43"/>
                </a:cubicBezTo>
                <a:cubicBezTo>
                  <a:pt x="1235" y="42"/>
                  <a:pt x="1234" y="42"/>
                  <a:pt x="1234" y="42"/>
                </a:cubicBezTo>
                <a:cubicBezTo>
                  <a:pt x="1233" y="42"/>
                  <a:pt x="1236" y="42"/>
                  <a:pt x="123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42"/>
                  <a:pt x="1238" y="42"/>
                  <a:pt x="1238" y="41"/>
                </a:cubicBezTo>
                <a:cubicBezTo>
                  <a:pt x="1238" y="41"/>
                  <a:pt x="1236" y="41"/>
                  <a:pt x="1235" y="41"/>
                </a:cubicBezTo>
                <a:cubicBezTo>
                  <a:pt x="1235" y="41"/>
                  <a:pt x="1236" y="41"/>
                  <a:pt x="1236" y="41"/>
                </a:cubicBezTo>
                <a:cubicBezTo>
                  <a:pt x="1237" y="41"/>
                  <a:pt x="1236" y="41"/>
                  <a:pt x="1237" y="40"/>
                </a:cubicBezTo>
                <a:cubicBezTo>
                  <a:pt x="1237" y="40"/>
                  <a:pt x="1237" y="41"/>
                  <a:pt x="1237" y="41"/>
                </a:cubicBezTo>
                <a:cubicBezTo>
                  <a:pt x="1237" y="41"/>
                  <a:pt x="1238" y="41"/>
                  <a:pt x="1238" y="40"/>
                </a:cubicBezTo>
                <a:cubicBezTo>
                  <a:pt x="1238" y="40"/>
                  <a:pt x="1238" y="40"/>
                  <a:pt x="1239" y="40"/>
                </a:cubicBezTo>
                <a:cubicBezTo>
                  <a:pt x="1239" y="40"/>
                  <a:pt x="1239" y="40"/>
                  <a:pt x="1239" y="39"/>
                </a:cubicBezTo>
                <a:cubicBezTo>
                  <a:pt x="1239" y="39"/>
                  <a:pt x="1239" y="39"/>
                  <a:pt x="1240" y="39"/>
                </a:cubicBezTo>
                <a:cubicBezTo>
                  <a:pt x="1241" y="40"/>
                  <a:pt x="1240" y="39"/>
                  <a:pt x="1241" y="39"/>
                </a:cubicBezTo>
                <a:cubicBezTo>
                  <a:pt x="1241" y="38"/>
                  <a:pt x="1241" y="39"/>
                  <a:pt x="1242" y="39"/>
                </a:cubicBezTo>
                <a:cubicBezTo>
                  <a:pt x="1243" y="39"/>
                  <a:pt x="1244" y="38"/>
                  <a:pt x="1245" y="38"/>
                </a:cubicBezTo>
                <a:cubicBezTo>
                  <a:pt x="1246" y="38"/>
                  <a:pt x="1247" y="38"/>
                  <a:pt x="1247" y="37"/>
                </a:cubicBezTo>
                <a:cubicBezTo>
                  <a:pt x="1248" y="37"/>
                  <a:pt x="1248" y="37"/>
                  <a:pt x="1248" y="38"/>
                </a:cubicBezTo>
                <a:cubicBezTo>
                  <a:pt x="1248" y="38"/>
                  <a:pt x="1248" y="37"/>
                  <a:pt x="1249" y="37"/>
                </a:cubicBezTo>
                <a:cubicBezTo>
                  <a:pt x="1250" y="37"/>
                  <a:pt x="1252" y="37"/>
                  <a:pt x="1253" y="37"/>
                </a:cubicBezTo>
                <a:cubicBezTo>
                  <a:pt x="1253" y="37"/>
                  <a:pt x="1254" y="36"/>
                  <a:pt x="1255" y="36"/>
                </a:cubicBezTo>
                <a:cubicBezTo>
                  <a:pt x="1256" y="36"/>
                  <a:pt x="1260" y="35"/>
                  <a:pt x="1261" y="35"/>
                </a:cubicBezTo>
                <a:cubicBezTo>
                  <a:pt x="1262" y="35"/>
                  <a:pt x="1264" y="34"/>
                  <a:pt x="1265" y="34"/>
                </a:cubicBezTo>
                <a:cubicBezTo>
                  <a:pt x="1266" y="33"/>
                  <a:pt x="1266" y="33"/>
                  <a:pt x="1266" y="33"/>
                </a:cubicBezTo>
                <a:cubicBezTo>
                  <a:pt x="1266" y="32"/>
                  <a:pt x="1266" y="32"/>
                  <a:pt x="1265" y="32"/>
                </a:cubicBezTo>
                <a:cubicBezTo>
                  <a:pt x="1265" y="31"/>
                  <a:pt x="1263" y="31"/>
                  <a:pt x="1262" y="31"/>
                </a:cubicBezTo>
                <a:cubicBezTo>
                  <a:pt x="1261" y="31"/>
                  <a:pt x="1259" y="30"/>
                  <a:pt x="1258" y="31"/>
                </a:cubicBezTo>
                <a:cubicBezTo>
                  <a:pt x="1257" y="31"/>
                  <a:pt x="1254" y="31"/>
                  <a:pt x="1254" y="32"/>
                </a:cubicBezTo>
                <a:cubicBezTo>
                  <a:pt x="1253" y="32"/>
                  <a:pt x="1254" y="32"/>
                  <a:pt x="1254" y="33"/>
                </a:cubicBezTo>
                <a:cubicBezTo>
                  <a:pt x="1255" y="33"/>
                  <a:pt x="1254" y="33"/>
                  <a:pt x="1253" y="33"/>
                </a:cubicBezTo>
                <a:cubicBezTo>
                  <a:pt x="1253" y="33"/>
                  <a:pt x="1253" y="32"/>
                  <a:pt x="1252" y="33"/>
                </a:cubicBezTo>
                <a:cubicBezTo>
                  <a:pt x="1251" y="33"/>
                  <a:pt x="1252" y="33"/>
                  <a:pt x="1251" y="33"/>
                </a:cubicBezTo>
                <a:cubicBezTo>
                  <a:pt x="1249" y="33"/>
                  <a:pt x="1250" y="33"/>
                  <a:pt x="1249" y="34"/>
                </a:cubicBezTo>
                <a:cubicBezTo>
                  <a:pt x="1249" y="34"/>
                  <a:pt x="1249" y="34"/>
                  <a:pt x="1248" y="34"/>
                </a:cubicBezTo>
                <a:cubicBezTo>
                  <a:pt x="1247" y="34"/>
                  <a:pt x="1247" y="34"/>
                  <a:pt x="1246" y="34"/>
                </a:cubicBezTo>
                <a:cubicBezTo>
                  <a:pt x="1246" y="34"/>
                  <a:pt x="1245" y="34"/>
                  <a:pt x="1245" y="34"/>
                </a:cubicBezTo>
                <a:cubicBezTo>
                  <a:pt x="1244" y="34"/>
                  <a:pt x="1243" y="35"/>
                  <a:pt x="1243" y="35"/>
                </a:cubicBezTo>
                <a:cubicBezTo>
                  <a:pt x="1242" y="34"/>
                  <a:pt x="1242" y="34"/>
                  <a:pt x="1242" y="35"/>
                </a:cubicBezTo>
                <a:cubicBezTo>
                  <a:pt x="1241" y="35"/>
                  <a:pt x="1241" y="35"/>
                  <a:pt x="1241" y="35"/>
                </a:cubicBezTo>
                <a:cubicBezTo>
                  <a:pt x="1240" y="35"/>
                  <a:pt x="1239" y="34"/>
                  <a:pt x="1238" y="34"/>
                </a:cubicBezTo>
                <a:cubicBezTo>
                  <a:pt x="1238" y="34"/>
                  <a:pt x="1237" y="34"/>
                  <a:pt x="1236" y="34"/>
                </a:cubicBezTo>
                <a:cubicBezTo>
                  <a:pt x="1234" y="34"/>
                  <a:pt x="1235" y="35"/>
                  <a:pt x="1235" y="35"/>
                </a:cubicBezTo>
                <a:close/>
                <a:moveTo>
                  <a:pt x="1248" y="74"/>
                </a:moveTo>
                <a:cubicBezTo>
                  <a:pt x="1248" y="74"/>
                  <a:pt x="1247" y="73"/>
                  <a:pt x="1247" y="73"/>
                </a:cubicBezTo>
                <a:cubicBezTo>
                  <a:pt x="1246" y="73"/>
                  <a:pt x="1246" y="73"/>
                  <a:pt x="1245" y="73"/>
                </a:cubicBezTo>
                <a:cubicBezTo>
                  <a:pt x="1245" y="73"/>
                  <a:pt x="1246" y="73"/>
                  <a:pt x="1247" y="74"/>
                </a:cubicBezTo>
                <a:cubicBezTo>
                  <a:pt x="1247" y="74"/>
                  <a:pt x="1248" y="74"/>
                  <a:pt x="1248" y="74"/>
                </a:cubicBezTo>
                <a:close/>
                <a:moveTo>
                  <a:pt x="1162" y="13"/>
                </a:moveTo>
                <a:cubicBezTo>
                  <a:pt x="1162" y="13"/>
                  <a:pt x="1162" y="13"/>
                  <a:pt x="1163" y="13"/>
                </a:cubicBezTo>
                <a:cubicBezTo>
                  <a:pt x="1163" y="13"/>
                  <a:pt x="1164" y="13"/>
                  <a:pt x="1165" y="13"/>
                </a:cubicBezTo>
                <a:cubicBezTo>
                  <a:pt x="1165" y="13"/>
                  <a:pt x="1165" y="14"/>
                  <a:pt x="1166" y="13"/>
                </a:cubicBezTo>
                <a:cubicBezTo>
                  <a:pt x="1166" y="13"/>
                  <a:pt x="1167" y="13"/>
                  <a:pt x="1167" y="13"/>
                </a:cubicBezTo>
                <a:cubicBezTo>
                  <a:pt x="1168" y="13"/>
                  <a:pt x="1169" y="13"/>
                  <a:pt x="1170" y="12"/>
                </a:cubicBezTo>
                <a:cubicBezTo>
                  <a:pt x="1170" y="12"/>
                  <a:pt x="1170" y="12"/>
                  <a:pt x="1171" y="12"/>
                </a:cubicBezTo>
                <a:cubicBezTo>
                  <a:pt x="1171" y="12"/>
                  <a:pt x="1172" y="12"/>
                  <a:pt x="1172" y="13"/>
                </a:cubicBezTo>
                <a:cubicBezTo>
                  <a:pt x="1173" y="13"/>
                  <a:pt x="1174" y="13"/>
                  <a:pt x="1174" y="13"/>
                </a:cubicBezTo>
                <a:cubicBezTo>
                  <a:pt x="1175" y="12"/>
                  <a:pt x="1174" y="12"/>
                  <a:pt x="1174" y="12"/>
                </a:cubicBezTo>
                <a:cubicBezTo>
                  <a:pt x="1173" y="12"/>
                  <a:pt x="1172" y="12"/>
                  <a:pt x="1171" y="12"/>
                </a:cubicBezTo>
                <a:cubicBezTo>
                  <a:pt x="1171" y="12"/>
                  <a:pt x="1170" y="11"/>
                  <a:pt x="1169" y="11"/>
                </a:cubicBezTo>
                <a:cubicBezTo>
                  <a:pt x="1169" y="12"/>
                  <a:pt x="1168" y="12"/>
                  <a:pt x="1167" y="12"/>
                </a:cubicBezTo>
                <a:cubicBezTo>
                  <a:pt x="1166" y="12"/>
                  <a:pt x="1165" y="12"/>
                  <a:pt x="1164" y="12"/>
                </a:cubicBezTo>
                <a:cubicBezTo>
                  <a:pt x="1163" y="12"/>
                  <a:pt x="1161" y="12"/>
                  <a:pt x="1161" y="12"/>
                </a:cubicBezTo>
                <a:cubicBezTo>
                  <a:pt x="1160" y="13"/>
                  <a:pt x="1161" y="13"/>
                  <a:pt x="1162" y="13"/>
                </a:cubicBezTo>
                <a:close/>
                <a:moveTo>
                  <a:pt x="1177" y="13"/>
                </a:moveTo>
                <a:cubicBezTo>
                  <a:pt x="1176" y="13"/>
                  <a:pt x="1176" y="13"/>
                  <a:pt x="1176" y="13"/>
                </a:cubicBezTo>
                <a:cubicBezTo>
                  <a:pt x="1175" y="13"/>
                  <a:pt x="1174" y="13"/>
                  <a:pt x="1174" y="13"/>
                </a:cubicBezTo>
                <a:cubicBezTo>
                  <a:pt x="1174" y="13"/>
                  <a:pt x="1173" y="13"/>
                  <a:pt x="1172" y="13"/>
                </a:cubicBezTo>
                <a:cubicBezTo>
                  <a:pt x="1172" y="13"/>
                  <a:pt x="1172" y="13"/>
                  <a:pt x="1171" y="13"/>
                </a:cubicBezTo>
                <a:cubicBezTo>
                  <a:pt x="1170" y="13"/>
                  <a:pt x="1170" y="13"/>
                  <a:pt x="1171" y="13"/>
                </a:cubicBezTo>
                <a:cubicBezTo>
                  <a:pt x="1171" y="13"/>
                  <a:pt x="1172" y="13"/>
                  <a:pt x="1172" y="13"/>
                </a:cubicBezTo>
                <a:cubicBezTo>
                  <a:pt x="1173" y="14"/>
                  <a:pt x="1173" y="14"/>
                  <a:pt x="1172" y="14"/>
                </a:cubicBezTo>
                <a:cubicBezTo>
                  <a:pt x="1172" y="14"/>
                  <a:pt x="1171" y="14"/>
                  <a:pt x="1171" y="14"/>
                </a:cubicBezTo>
                <a:cubicBezTo>
                  <a:pt x="1170" y="14"/>
                  <a:pt x="1170" y="14"/>
                  <a:pt x="1169" y="14"/>
                </a:cubicBezTo>
                <a:cubicBezTo>
                  <a:pt x="1169" y="14"/>
                  <a:pt x="1169" y="14"/>
                  <a:pt x="1168" y="14"/>
                </a:cubicBezTo>
                <a:cubicBezTo>
                  <a:pt x="1168" y="14"/>
                  <a:pt x="1168" y="14"/>
                  <a:pt x="1168" y="14"/>
                </a:cubicBezTo>
                <a:cubicBezTo>
                  <a:pt x="1168" y="14"/>
                  <a:pt x="1169" y="15"/>
                  <a:pt x="1170" y="15"/>
                </a:cubicBezTo>
                <a:cubicBezTo>
                  <a:pt x="1170" y="15"/>
                  <a:pt x="1171" y="14"/>
                  <a:pt x="1172" y="14"/>
                </a:cubicBezTo>
                <a:cubicBezTo>
                  <a:pt x="1173" y="14"/>
                  <a:pt x="1171" y="15"/>
                  <a:pt x="1172" y="15"/>
                </a:cubicBezTo>
                <a:cubicBezTo>
                  <a:pt x="1173" y="15"/>
                  <a:pt x="1174" y="15"/>
                  <a:pt x="1174" y="15"/>
                </a:cubicBezTo>
                <a:cubicBezTo>
                  <a:pt x="1174" y="15"/>
                  <a:pt x="1175" y="15"/>
                  <a:pt x="1175" y="15"/>
                </a:cubicBezTo>
                <a:cubicBezTo>
                  <a:pt x="1175" y="14"/>
                  <a:pt x="1176" y="14"/>
                  <a:pt x="1176" y="15"/>
                </a:cubicBezTo>
                <a:cubicBezTo>
                  <a:pt x="1177" y="15"/>
                  <a:pt x="1177" y="15"/>
                  <a:pt x="1177" y="14"/>
                </a:cubicBezTo>
                <a:cubicBezTo>
                  <a:pt x="1176" y="14"/>
                  <a:pt x="1175" y="14"/>
                  <a:pt x="1175" y="14"/>
                </a:cubicBezTo>
                <a:cubicBezTo>
                  <a:pt x="1175" y="14"/>
                  <a:pt x="1176" y="14"/>
                  <a:pt x="1176" y="14"/>
                </a:cubicBezTo>
                <a:cubicBezTo>
                  <a:pt x="1177" y="14"/>
                  <a:pt x="1178" y="14"/>
                  <a:pt x="1179" y="14"/>
                </a:cubicBezTo>
                <a:cubicBezTo>
                  <a:pt x="1179" y="13"/>
                  <a:pt x="1179" y="13"/>
                  <a:pt x="1180" y="13"/>
                </a:cubicBezTo>
                <a:cubicBezTo>
                  <a:pt x="1181" y="13"/>
                  <a:pt x="1182" y="13"/>
                  <a:pt x="1183" y="13"/>
                </a:cubicBezTo>
                <a:cubicBezTo>
                  <a:pt x="1184" y="13"/>
                  <a:pt x="1183" y="13"/>
                  <a:pt x="1184" y="12"/>
                </a:cubicBezTo>
                <a:cubicBezTo>
                  <a:pt x="1185" y="12"/>
                  <a:pt x="1185" y="13"/>
                  <a:pt x="1185" y="12"/>
                </a:cubicBezTo>
                <a:cubicBezTo>
                  <a:pt x="1184" y="12"/>
                  <a:pt x="1184" y="12"/>
                  <a:pt x="1183" y="12"/>
                </a:cubicBezTo>
                <a:cubicBezTo>
                  <a:pt x="1183" y="12"/>
                  <a:pt x="1182" y="12"/>
                  <a:pt x="1181" y="12"/>
                </a:cubicBezTo>
                <a:cubicBezTo>
                  <a:pt x="1180" y="12"/>
                  <a:pt x="1181" y="12"/>
                  <a:pt x="1182" y="12"/>
                </a:cubicBezTo>
                <a:cubicBezTo>
                  <a:pt x="1183" y="11"/>
                  <a:pt x="1182" y="11"/>
                  <a:pt x="1182" y="11"/>
                </a:cubicBezTo>
                <a:cubicBezTo>
                  <a:pt x="1181" y="12"/>
                  <a:pt x="1180" y="12"/>
                  <a:pt x="1180" y="12"/>
                </a:cubicBezTo>
                <a:cubicBezTo>
                  <a:pt x="1179" y="11"/>
                  <a:pt x="1180" y="11"/>
                  <a:pt x="1179" y="11"/>
                </a:cubicBezTo>
                <a:cubicBezTo>
                  <a:pt x="1179" y="11"/>
                  <a:pt x="1178" y="11"/>
                  <a:pt x="1178" y="11"/>
                </a:cubicBezTo>
                <a:cubicBezTo>
                  <a:pt x="1177" y="11"/>
                  <a:pt x="1176" y="11"/>
                  <a:pt x="1176" y="12"/>
                </a:cubicBezTo>
                <a:cubicBezTo>
                  <a:pt x="1176" y="12"/>
                  <a:pt x="1177" y="12"/>
                  <a:pt x="1177" y="12"/>
                </a:cubicBezTo>
                <a:cubicBezTo>
                  <a:pt x="1178" y="12"/>
                  <a:pt x="1178" y="12"/>
                  <a:pt x="1177" y="13"/>
                </a:cubicBezTo>
                <a:close/>
                <a:moveTo>
                  <a:pt x="1180" y="11"/>
                </a:moveTo>
                <a:cubicBezTo>
                  <a:pt x="1181" y="11"/>
                  <a:pt x="1182" y="10"/>
                  <a:pt x="1182" y="10"/>
                </a:cubicBezTo>
                <a:cubicBezTo>
                  <a:pt x="1182" y="10"/>
                  <a:pt x="1182" y="10"/>
                  <a:pt x="1181" y="10"/>
                </a:cubicBezTo>
                <a:cubicBezTo>
                  <a:pt x="1181" y="10"/>
                  <a:pt x="1180" y="10"/>
                  <a:pt x="1180" y="11"/>
                </a:cubicBezTo>
                <a:cubicBezTo>
                  <a:pt x="1180" y="11"/>
                  <a:pt x="1180" y="11"/>
                  <a:pt x="1180" y="11"/>
                </a:cubicBezTo>
                <a:close/>
                <a:moveTo>
                  <a:pt x="1179" y="14"/>
                </a:moveTo>
                <a:cubicBezTo>
                  <a:pt x="1179" y="15"/>
                  <a:pt x="1178" y="15"/>
                  <a:pt x="1179" y="15"/>
                </a:cubicBezTo>
                <a:cubicBezTo>
                  <a:pt x="1179" y="15"/>
                  <a:pt x="1180" y="15"/>
                  <a:pt x="1180" y="15"/>
                </a:cubicBezTo>
                <a:cubicBezTo>
                  <a:pt x="1181" y="15"/>
                  <a:pt x="1182" y="14"/>
                  <a:pt x="1181" y="14"/>
                </a:cubicBezTo>
                <a:cubicBezTo>
                  <a:pt x="1180" y="14"/>
                  <a:pt x="1180" y="14"/>
                  <a:pt x="1179" y="14"/>
                </a:cubicBezTo>
                <a:close/>
                <a:moveTo>
                  <a:pt x="1184" y="15"/>
                </a:moveTo>
                <a:cubicBezTo>
                  <a:pt x="1183" y="15"/>
                  <a:pt x="1184" y="15"/>
                  <a:pt x="1183" y="15"/>
                </a:cubicBezTo>
                <a:cubicBezTo>
                  <a:pt x="1182" y="16"/>
                  <a:pt x="1181" y="16"/>
                  <a:pt x="1182" y="16"/>
                </a:cubicBezTo>
                <a:cubicBezTo>
                  <a:pt x="1183" y="16"/>
                  <a:pt x="1184" y="16"/>
                  <a:pt x="1185" y="16"/>
                </a:cubicBezTo>
                <a:cubicBezTo>
                  <a:pt x="1186" y="16"/>
                  <a:pt x="1187" y="16"/>
                  <a:pt x="1187" y="16"/>
                </a:cubicBezTo>
                <a:cubicBezTo>
                  <a:pt x="1187" y="15"/>
                  <a:pt x="1185" y="15"/>
                  <a:pt x="1185" y="15"/>
                </a:cubicBezTo>
                <a:cubicBezTo>
                  <a:pt x="1185" y="15"/>
                  <a:pt x="1185" y="15"/>
                  <a:pt x="1184" y="15"/>
                </a:cubicBezTo>
                <a:close/>
                <a:moveTo>
                  <a:pt x="1189" y="15"/>
                </a:moveTo>
                <a:cubicBezTo>
                  <a:pt x="1190" y="15"/>
                  <a:pt x="1190" y="15"/>
                  <a:pt x="1192" y="15"/>
                </a:cubicBezTo>
                <a:cubicBezTo>
                  <a:pt x="1193" y="15"/>
                  <a:pt x="1194" y="15"/>
                  <a:pt x="1194" y="14"/>
                </a:cubicBezTo>
                <a:cubicBezTo>
                  <a:pt x="1195" y="14"/>
                  <a:pt x="1195" y="14"/>
                  <a:pt x="1195" y="14"/>
                </a:cubicBezTo>
                <a:cubicBezTo>
                  <a:pt x="1194" y="14"/>
                  <a:pt x="1194" y="14"/>
                  <a:pt x="1193" y="14"/>
                </a:cubicBezTo>
                <a:cubicBezTo>
                  <a:pt x="1193" y="13"/>
                  <a:pt x="1192" y="13"/>
                  <a:pt x="1193" y="13"/>
                </a:cubicBezTo>
                <a:cubicBezTo>
                  <a:pt x="1193" y="13"/>
                  <a:pt x="1193" y="13"/>
                  <a:pt x="1192" y="13"/>
                </a:cubicBezTo>
                <a:cubicBezTo>
                  <a:pt x="1192" y="12"/>
                  <a:pt x="1191" y="12"/>
                  <a:pt x="1191" y="13"/>
                </a:cubicBezTo>
                <a:cubicBezTo>
                  <a:pt x="1191" y="13"/>
                  <a:pt x="1192" y="13"/>
                  <a:pt x="1192" y="13"/>
                </a:cubicBezTo>
                <a:cubicBezTo>
                  <a:pt x="1192" y="14"/>
                  <a:pt x="1191" y="13"/>
                  <a:pt x="1191" y="14"/>
                </a:cubicBezTo>
                <a:cubicBezTo>
                  <a:pt x="1190" y="14"/>
                  <a:pt x="1190" y="14"/>
                  <a:pt x="1190" y="14"/>
                </a:cubicBezTo>
                <a:cubicBezTo>
                  <a:pt x="1189" y="14"/>
                  <a:pt x="1189" y="14"/>
                  <a:pt x="1189" y="14"/>
                </a:cubicBezTo>
                <a:cubicBezTo>
                  <a:pt x="1188" y="14"/>
                  <a:pt x="1189" y="14"/>
                  <a:pt x="1189" y="15"/>
                </a:cubicBezTo>
                <a:close/>
                <a:moveTo>
                  <a:pt x="1194" y="13"/>
                </a:moveTo>
                <a:cubicBezTo>
                  <a:pt x="1195" y="13"/>
                  <a:pt x="1196" y="14"/>
                  <a:pt x="1196" y="13"/>
                </a:cubicBezTo>
                <a:cubicBezTo>
                  <a:pt x="1196" y="13"/>
                  <a:pt x="1196" y="13"/>
                  <a:pt x="1195" y="13"/>
                </a:cubicBezTo>
                <a:cubicBezTo>
                  <a:pt x="1194" y="13"/>
                  <a:pt x="1194" y="13"/>
                  <a:pt x="1194" y="13"/>
                </a:cubicBezTo>
                <a:close/>
                <a:moveTo>
                  <a:pt x="1197" y="13"/>
                </a:moveTo>
                <a:cubicBezTo>
                  <a:pt x="1197" y="14"/>
                  <a:pt x="1197" y="14"/>
                  <a:pt x="1198" y="14"/>
                </a:cubicBezTo>
                <a:cubicBezTo>
                  <a:pt x="1198" y="14"/>
                  <a:pt x="1198" y="13"/>
                  <a:pt x="1199" y="13"/>
                </a:cubicBezTo>
                <a:cubicBezTo>
                  <a:pt x="1199" y="13"/>
                  <a:pt x="1199" y="13"/>
                  <a:pt x="1198" y="13"/>
                </a:cubicBezTo>
                <a:cubicBezTo>
                  <a:pt x="1198" y="13"/>
                  <a:pt x="1198" y="13"/>
                  <a:pt x="1197" y="13"/>
                </a:cubicBezTo>
                <a:close/>
                <a:moveTo>
                  <a:pt x="1199" y="14"/>
                </a:moveTo>
                <a:cubicBezTo>
                  <a:pt x="1200" y="14"/>
                  <a:pt x="1200" y="13"/>
                  <a:pt x="1200" y="13"/>
                </a:cubicBezTo>
                <a:cubicBezTo>
                  <a:pt x="1199" y="13"/>
                  <a:pt x="1198" y="14"/>
                  <a:pt x="1199" y="14"/>
                </a:cubicBezTo>
                <a:close/>
                <a:moveTo>
                  <a:pt x="1199" y="14"/>
                </a:moveTo>
                <a:cubicBezTo>
                  <a:pt x="1200" y="15"/>
                  <a:pt x="1201" y="14"/>
                  <a:pt x="1200" y="14"/>
                </a:cubicBezTo>
                <a:cubicBezTo>
                  <a:pt x="1200" y="14"/>
                  <a:pt x="1200" y="14"/>
                  <a:pt x="1199" y="14"/>
                </a:cubicBezTo>
                <a:cubicBezTo>
                  <a:pt x="1199" y="14"/>
                  <a:pt x="1198" y="14"/>
                  <a:pt x="1199" y="14"/>
                </a:cubicBezTo>
                <a:close/>
                <a:moveTo>
                  <a:pt x="1202" y="13"/>
                </a:moveTo>
                <a:cubicBezTo>
                  <a:pt x="1202" y="14"/>
                  <a:pt x="1202" y="14"/>
                  <a:pt x="1203" y="14"/>
                </a:cubicBezTo>
                <a:cubicBezTo>
                  <a:pt x="1203" y="14"/>
                  <a:pt x="1203" y="14"/>
                  <a:pt x="1203" y="15"/>
                </a:cubicBezTo>
                <a:cubicBezTo>
                  <a:pt x="1202" y="15"/>
                  <a:pt x="1203" y="15"/>
                  <a:pt x="1203" y="15"/>
                </a:cubicBezTo>
                <a:cubicBezTo>
                  <a:pt x="1204" y="15"/>
                  <a:pt x="1207" y="15"/>
                  <a:pt x="1207" y="15"/>
                </a:cubicBezTo>
                <a:cubicBezTo>
                  <a:pt x="1208" y="15"/>
                  <a:pt x="1207" y="14"/>
                  <a:pt x="1207" y="14"/>
                </a:cubicBezTo>
                <a:cubicBezTo>
                  <a:pt x="1206" y="13"/>
                  <a:pt x="1206" y="14"/>
                  <a:pt x="1205" y="14"/>
                </a:cubicBezTo>
                <a:cubicBezTo>
                  <a:pt x="1205" y="14"/>
                  <a:pt x="1204" y="14"/>
                  <a:pt x="1204" y="13"/>
                </a:cubicBezTo>
                <a:cubicBezTo>
                  <a:pt x="1203" y="13"/>
                  <a:pt x="1202" y="13"/>
                  <a:pt x="1202" y="13"/>
                </a:cubicBezTo>
                <a:close/>
                <a:moveTo>
                  <a:pt x="1204" y="13"/>
                </a:moveTo>
                <a:cubicBezTo>
                  <a:pt x="1204" y="13"/>
                  <a:pt x="1204" y="13"/>
                  <a:pt x="1205" y="13"/>
                </a:cubicBezTo>
                <a:cubicBezTo>
                  <a:pt x="1205" y="13"/>
                  <a:pt x="1205" y="13"/>
                  <a:pt x="1204" y="13"/>
                </a:cubicBezTo>
                <a:close/>
                <a:moveTo>
                  <a:pt x="1196" y="11"/>
                </a:moveTo>
                <a:cubicBezTo>
                  <a:pt x="1196" y="11"/>
                  <a:pt x="1194" y="11"/>
                  <a:pt x="1194" y="12"/>
                </a:cubicBezTo>
                <a:cubicBezTo>
                  <a:pt x="1194" y="12"/>
                  <a:pt x="1195" y="12"/>
                  <a:pt x="1195" y="12"/>
                </a:cubicBezTo>
                <a:cubicBezTo>
                  <a:pt x="1196" y="12"/>
                  <a:pt x="1197" y="11"/>
                  <a:pt x="1197" y="12"/>
                </a:cubicBezTo>
                <a:cubicBezTo>
                  <a:pt x="1196" y="12"/>
                  <a:pt x="1197" y="12"/>
                  <a:pt x="1199" y="12"/>
                </a:cubicBezTo>
                <a:cubicBezTo>
                  <a:pt x="1200" y="12"/>
                  <a:pt x="1200" y="12"/>
                  <a:pt x="1200" y="12"/>
                </a:cubicBezTo>
                <a:cubicBezTo>
                  <a:pt x="1200" y="13"/>
                  <a:pt x="1201" y="12"/>
                  <a:pt x="1202" y="12"/>
                </a:cubicBezTo>
                <a:cubicBezTo>
                  <a:pt x="1203" y="12"/>
                  <a:pt x="1204" y="13"/>
                  <a:pt x="1204" y="12"/>
                </a:cubicBezTo>
                <a:cubicBezTo>
                  <a:pt x="1205" y="12"/>
                  <a:pt x="1204" y="12"/>
                  <a:pt x="1204" y="12"/>
                </a:cubicBezTo>
                <a:cubicBezTo>
                  <a:pt x="1204" y="12"/>
                  <a:pt x="1205" y="12"/>
                  <a:pt x="1205" y="12"/>
                </a:cubicBezTo>
                <a:cubicBezTo>
                  <a:pt x="1206" y="12"/>
                  <a:pt x="1207" y="12"/>
                  <a:pt x="1207" y="12"/>
                </a:cubicBezTo>
                <a:cubicBezTo>
                  <a:pt x="1207" y="11"/>
                  <a:pt x="1205" y="11"/>
                  <a:pt x="1204" y="11"/>
                </a:cubicBezTo>
                <a:cubicBezTo>
                  <a:pt x="1204" y="11"/>
                  <a:pt x="1204" y="11"/>
                  <a:pt x="1204" y="11"/>
                </a:cubicBezTo>
                <a:cubicBezTo>
                  <a:pt x="1203" y="11"/>
                  <a:pt x="1202" y="11"/>
                  <a:pt x="1202" y="11"/>
                </a:cubicBezTo>
                <a:cubicBezTo>
                  <a:pt x="1202" y="11"/>
                  <a:pt x="1201" y="10"/>
                  <a:pt x="1200" y="11"/>
                </a:cubicBezTo>
                <a:cubicBezTo>
                  <a:pt x="1200" y="11"/>
                  <a:pt x="1200" y="11"/>
                  <a:pt x="1199" y="11"/>
                </a:cubicBezTo>
                <a:cubicBezTo>
                  <a:pt x="1198" y="11"/>
                  <a:pt x="1197" y="11"/>
                  <a:pt x="1196" y="10"/>
                </a:cubicBezTo>
                <a:cubicBezTo>
                  <a:pt x="1196" y="10"/>
                  <a:pt x="1195" y="10"/>
                  <a:pt x="1195" y="11"/>
                </a:cubicBezTo>
                <a:cubicBezTo>
                  <a:pt x="1196" y="11"/>
                  <a:pt x="1197" y="11"/>
                  <a:pt x="1197" y="11"/>
                </a:cubicBezTo>
                <a:cubicBezTo>
                  <a:pt x="1198" y="11"/>
                  <a:pt x="1197" y="11"/>
                  <a:pt x="1196" y="11"/>
                </a:cubicBezTo>
                <a:close/>
                <a:moveTo>
                  <a:pt x="1200" y="11"/>
                </a:moveTo>
                <a:cubicBezTo>
                  <a:pt x="1201" y="12"/>
                  <a:pt x="1201" y="12"/>
                  <a:pt x="1202" y="12"/>
                </a:cubicBezTo>
                <a:cubicBezTo>
                  <a:pt x="1202" y="12"/>
                  <a:pt x="1203" y="12"/>
                  <a:pt x="1204" y="12"/>
                </a:cubicBezTo>
                <a:cubicBezTo>
                  <a:pt x="1203" y="12"/>
                  <a:pt x="1202" y="12"/>
                  <a:pt x="1202" y="12"/>
                </a:cubicBezTo>
                <a:cubicBezTo>
                  <a:pt x="1202" y="12"/>
                  <a:pt x="1202" y="12"/>
                  <a:pt x="1202" y="12"/>
                </a:cubicBezTo>
                <a:cubicBezTo>
                  <a:pt x="1201" y="12"/>
                  <a:pt x="1201" y="12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lose/>
                <a:moveTo>
                  <a:pt x="1200" y="11"/>
                </a:move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lose/>
                <a:moveTo>
                  <a:pt x="1198" y="11"/>
                </a:moveTo>
                <a:cubicBezTo>
                  <a:pt x="1198" y="11"/>
                  <a:pt x="1198" y="11"/>
                  <a:pt x="1198" y="11"/>
                </a:cubicBezTo>
                <a:cubicBezTo>
                  <a:pt x="1198" y="11"/>
                  <a:pt x="1198" y="11"/>
                  <a:pt x="1198" y="11"/>
                </a:cubicBezTo>
                <a:close/>
                <a:moveTo>
                  <a:pt x="1207" y="13"/>
                </a:moveTo>
                <a:cubicBezTo>
                  <a:pt x="1208" y="13"/>
                  <a:pt x="1208" y="13"/>
                  <a:pt x="1209" y="13"/>
                </a:cubicBezTo>
                <a:cubicBezTo>
                  <a:pt x="1209" y="13"/>
                  <a:pt x="1210" y="13"/>
                  <a:pt x="1209" y="12"/>
                </a:cubicBezTo>
                <a:cubicBezTo>
                  <a:pt x="1209" y="12"/>
                  <a:pt x="1208" y="12"/>
                  <a:pt x="1208" y="12"/>
                </a:cubicBezTo>
                <a:cubicBezTo>
                  <a:pt x="1208" y="12"/>
                  <a:pt x="1207" y="12"/>
                  <a:pt x="1207" y="13"/>
                </a:cubicBezTo>
                <a:close/>
                <a:moveTo>
                  <a:pt x="1213" y="13"/>
                </a:moveTo>
                <a:cubicBezTo>
                  <a:pt x="1212" y="13"/>
                  <a:pt x="1211" y="13"/>
                  <a:pt x="1210" y="13"/>
                </a:cubicBezTo>
                <a:cubicBezTo>
                  <a:pt x="1209" y="13"/>
                  <a:pt x="1209" y="13"/>
                  <a:pt x="1208" y="13"/>
                </a:cubicBezTo>
                <a:cubicBezTo>
                  <a:pt x="1207" y="13"/>
                  <a:pt x="1207" y="13"/>
                  <a:pt x="1207" y="14"/>
                </a:cubicBezTo>
                <a:cubicBezTo>
                  <a:pt x="1208" y="14"/>
                  <a:pt x="1209" y="15"/>
                  <a:pt x="1209" y="15"/>
                </a:cubicBezTo>
                <a:cubicBezTo>
                  <a:pt x="1210" y="15"/>
                  <a:pt x="1210" y="15"/>
                  <a:pt x="1211" y="15"/>
                </a:cubicBezTo>
                <a:cubicBezTo>
                  <a:pt x="1211" y="14"/>
                  <a:pt x="1211" y="15"/>
                  <a:pt x="1212" y="15"/>
                </a:cubicBezTo>
                <a:cubicBezTo>
                  <a:pt x="1212" y="14"/>
                  <a:pt x="1212" y="14"/>
                  <a:pt x="1212" y="14"/>
                </a:cubicBezTo>
                <a:cubicBezTo>
                  <a:pt x="1213" y="14"/>
                  <a:pt x="1215" y="14"/>
                  <a:pt x="1215" y="14"/>
                </a:cubicBezTo>
                <a:cubicBezTo>
                  <a:pt x="1215" y="13"/>
                  <a:pt x="1214" y="13"/>
                  <a:pt x="1213" y="13"/>
                </a:cubicBezTo>
                <a:close/>
                <a:moveTo>
                  <a:pt x="1214" y="16"/>
                </a:moveTo>
                <a:cubicBezTo>
                  <a:pt x="1213" y="16"/>
                  <a:pt x="1214" y="16"/>
                  <a:pt x="1215" y="16"/>
                </a:cubicBezTo>
                <a:cubicBezTo>
                  <a:pt x="1215" y="16"/>
                  <a:pt x="1215" y="16"/>
                  <a:pt x="1216" y="16"/>
                </a:cubicBezTo>
                <a:cubicBezTo>
                  <a:pt x="1217" y="16"/>
                  <a:pt x="1217" y="16"/>
                  <a:pt x="1218" y="16"/>
                </a:cubicBezTo>
                <a:cubicBezTo>
                  <a:pt x="1219" y="16"/>
                  <a:pt x="1219" y="15"/>
                  <a:pt x="1218" y="15"/>
                </a:cubicBezTo>
                <a:cubicBezTo>
                  <a:pt x="1218" y="15"/>
                  <a:pt x="1218" y="15"/>
                  <a:pt x="1217" y="15"/>
                </a:cubicBezTo>
                <a:cubicBezTo>
                  <a:pt x="1216" y="15"/>
                  <a:pt x="1216" y="15"/>
                  <a:pt x="1215" y="15"/>
                </a:cubicBezTo>
                <a:cubicBezTo>
                  <a:pt x="1215" y="15"/>
                  <a:pt x="1215" y="15"/>
                  <a:pt x="1215" y="16"/>
                </a:cubicBezTo>
                <a:cubicBezTo>
                  <a:pt x="1215" y="16"/>
                  <a:pt x="1215" y="16"/>
                  <a:pt x="1214" y="16"/>
                </a:cubicBezTo>
                <a:close/>
                <a:moveTo>
                  <a:pt x="1219" y="14"/>
                </a:moveTo>
                <a:cubicBezTo>
                  <a:pt x="1218" y="14"/>
                  <a:pt x="1218" y="15"/>
                  <a:pt x="1219" y="15"/>
                </a:cubicBezTo>
                <a:cubicBezTo>
                  <a:pt x="1219" y="15"/>
                  <a:pt x="1220" y="14"/>
                  <a:pt x="1219" y="14"/>
                </a:cubicBezTo>
                <a:close/>
                <a:moveTo>
                  <a:pt x="1210" y="11"/>
                </a:moveTo>
                <a:cubicBezTo>
                  <a:pt x="1211" y="10"/>
                  <a:pt x="1211" y="11"/>
                  <a:pt x="1210" y="11"/>
                </a:cubicBezTo>
                <a:cubicBezTo>
                  <a:pt x="1210" y="10"/>
                  <a:pt x="1210" y="10"/>
                  <a:pt x="1209" y="10"/>
                </a:cubicBezTo>
                <a:cubicBezTo>
                  <a:pt x="1209" y="10"/>
                  <a:pt x="1208" y="10"/>
                  <a:pt x="1208" y="11"/>
                </a:cubicBezTo>
                <a:cubicBezTo>
                  <a:pt x="1208" y="11"/>
                  <a:pt x="1208" y="11"/>
                  <a:pt x="1209" y="11"/>
                </a:cubicBezTo>
                <a:cubicBezTo>
                  <a:pt x="1210" y="11"/>
                  <a:pt x="1210" y="11"/>
                  <a:pt x="1209" y="11"/>
                </a:cubicBezTo>
                <a:cubicBezTo>
                  <a:pt x="1208" y="12"/>
                  <a:pt x="1208" y="12"/>
                  <a:pt x="1209" y="12"/>
                </a:cubicBezTo>
                <a:cubicBezTo>
                  <a:pt x="1210" y="12"/>
                  <a:pt x="1211" y="12"/>
                  <a:pt x="1211" y="12"/>
                </a:cubicBezTo>
                <a:cubicBezTo>
                  <a:pt x="1212" y="12"/>
                  <a:pt x="1213" y="12"/>
                  <a:pt x="1213" y="12"/>
                </a:cubicBezTo>
                <a:cubicBezTo>
                  <a:pt x="1212" y="11"/>
                  <a:pt x="1211" y="11"/>
                  <a:pt x="1211" y="11"/>
                </a:cubicBezTo>
                <a:cubicBezTo>
                  <a:pt x="1210" y="11"/>
                  <a:pt x="1209" y="11"/>
                  <a:pt x="1210" y="11"/>
                </a:cubicBezTo>
                <a:close/>
                <a:moveTo>
                  <a:pt x="1209" y="8"/>
                </a:moveTo>
                <a:cubicBezTo>
                  <a:pt x="1210" y="8"/>
                  <a:pt x="1210" y="8"/>
                  <a:pt x="1211" y="7"/>
                </a:cubicBezTo>
                <a:cubicBezTo>
                  <a:pt x="1211" y="7"/>
                  <a:pt x="1210" y="7"/>
                  <a:pt x="1207" y="7"/>
                </a:cubicBezTo>
                <a:cubicBezTo>
                  <a:pt x="1206" y="7"/>
                  <a:pt x="1205" y="8"/>
                  <a:pt x="1206" y="8"/>
                </a:cubicBezTo>
                <a:cubicBezTo>
                  <a:pt x="1207" y="8"/>
                  <a:pt x="1208" y="8"/>
                  <a:pt x="1209" y="8"/>
                </a:cubicBezTo>
                <a:close/>
                <a:moveTo>
                  <a:pt x="1208" y="8"/>
                </a:moveTo>
                <a:cubicBezTo>
                  <a:pt x="1209" y="8"/>
                  <a:pt x="1210" y="8"/>
                  <a:pt x="1208" y="8"/>
                </a:cubicBezTo>
                <a:cubicBezTo>
                  <a:pt x="1207" y="8"/>
                  <a:pt x="1207" y="8"/>
                  <a:pt x="1208" y="8"/>
                </a:cubicBezTo>
                <a:close/>
                <a:moveTo>
                  <a:pt x="1209" y="9"/>
                </a:moveTo>
                <a:cubicBezTo>
                  <a:pt x="1211" y="9"/>
                  <a:pt x="1212" y="9"/>
                  <a:pt x="1212" y="9"/>
                </a:cubicBezTo>
                <a:cubicBezTo>
                  <a:pt x="1213" y="9"/>
                  <a:pt x="1212" y="9"/>
                  <a:pt x="1211" y="9"/>
                </a:cubicBezTo>
                <a:cubicBezTo>
                  <a:pt x="1210" y="9"/>
                  <a:pt x="1208" y="9"/>
                  <a:pt x="1209" y="9"/>
                </a:cubicBezTo>
                <a:close/>
                <a:moveTo>
                  <a:pt x="1212" y="10"/>
                </a:moveTo>
                <a:cubicBezTo>
                  <a:pt x="1213" y="10"/>
                  <a:pt x="1214" y="10"/>
                  <a:pt x="1215" y="10"/>
                </a:cubicBezTo>
                <a:cubicBezTo>
                  <a:pt x="1215" y="10"/>
                  <a:pt x="1215" y="10"/>
                  <a:pt x="1216" y="10"/>
                </a:cubicBezTo>
                <a:cubicBezTo>
                  <a:pt x="1217" y="10"/>
                  <a:pt x="1218" y="10"/>
                  <a:pt x="1217" y="9"/>
                </a:cubicBezTo>
                <a:cubicBezTo>
                  <a:pt x="1215" y="9"/>
                  <a:pt x="1215" y="9"/>
                  <a:pt x="1214" y="9"/>
                </a:cubicBezTo>
                <a:cubicBezTo>
                  <a:pt x="1214" y="9"/>
                  <a:pt x="1214" y="10"/>
                  <a:pt x="1213" y="10"/>
                </a:cubicBezTo>
                <a:cubicBezTo>
                  <a:pt x="1213" y="10"/>
                  <a:pt x="1213" y="9"/>
                  <a:pt x="1212" y="10"/>
                </a:cubicBezTo>
                <a:cubicBezTo>
                  <a:pt x="1211" y="10"/>
                  <a:pt x="1211" y="10"/>
                  <a:pt x="1212" y="10"/>
                </a:cubicBezTo>
                <a:close/>
                <a:moveTo>
                  <a:pt x="1207" y="10"/>
                </a:moveTo>
                <a:cubicBezTo>
                  <a:pt x="1208" y="10"/>
                  <a:pt x="1208" y="10"/>
                  <a:pt x="1206" y="10"/>
                </a:cubicBezTo>
                <a:cubicBezTo>
                  <a:pt x="1205" y="10"/>
                  <a:pt x="1204" y="10"/>
                  <a:pt x="1205" y="10"/>
                </a:cubicBezTo>
                <a:cubicBezTo>
                  <a:pt x="1206" y="10"/>
                  <a:pt x="1207" y="10"/>
                  <a:pt x="1207" y="10"/>
                </a:cubicBezTo>
                <a:close/>
                <a:moveTo>
                  <a:pt x="1205" y="11"/>
                </a:moveTo>
                <a:cubicBezTo>
                  <a:pt x="1205" y="11"/>
                  <a:pt x="1206" y="11"/>
                  <a:pt x="1207" y="11"/>
                </a:cubicBezTo>
                <a:cubicBezTo>
                  <a:pt x="1207" y="11"/>
                  <a:pt x="1208" y="11"/>
                  <a:pt x="1208" y="11"/>
                </a:cubicBezTo>
                <a:cubicBezTo>
                  <a:pt x="1207" y="11"/>
                  <a:pt x="1206" y="10"/>
                  <a:pt x="1205" y="11"/>
                </a:cubicBezTo>
                <a:cubicBezTo>
                  <a:pt x="1205" y="11"/>
                  <a:pt x="1204" y="11"/>
                  <a:pt x="1205" y="11"/>
                </a:cubicBezTo>
                <a:close/>
                <a:moveTo>
                  <a:pt x="1201" y="10"/>
                </a:moveTo>
                <a:cubicBezTo>
                  <a:pt x="1202" y="10"/>
                  <a:pt x="1202" y="10"/>
                  <a:pt x="1202" y="10"/>
                </a:cubicBezTo>
                <a:cubicBezTo>
                  <a:pt x="1203" y="10"/>
                  <a:pt x="1202" y="10"/>
                  <a:pt x="1203" y="10"/>
                </a:cubicBezTo>
                <a:cubicBezTo>
                  <a:pt x="1205" y="10"/>
                  <a:pt x="1205" y="10"/>
                  <a:pt x="1205" y="9"/>
                </a:cubicBezTo>
                <a:cubicBezTo>
                  <a:pt x="1205" y="9"/>
                  <a:pt x="1205" y="9"/>
                  <a:pt x="1204" y="9"/>
                </a:cubicBezTo>
                <a:cubicBezTo>
                  <a:pt x="1205" y="9"/>
                  <a:pt x="1205" y="9"/>
                  <a:pt x="1205" y="9"/>
                </a:cubicBezTo>
                <a:cubicBezTo>
                  <a:pt x="1206" y="9"/>
                  <a:pt x="1206" y="9"/>
                  <a:pt x="1207" y="9"/>
                </a:cubicBezTo>
                <a:cubicBezTo>
                  <a:pt x="1208" y="9"/>
                  <a:pt x="1209" y="9"/>
                  <a:pt x="1209" y="9"/>
                </a:cubicBezTo>
                <a:cubicBezTo>
                  <a:pt x="1208" y="9"/>
                  <a:pt x="1207" y="9"/>
                  <a:pt x="1207" y="9"/>
                </a:cubicBezTo>
                <a:cubicBezTo>
                  <a:pt x="1206" y="9"/>
                  <a:pt x="1207" y="9"/>
                  <a:pt x="1206" y="9"/>
                </a:cubicBezTo>
                <a:cubicBezTo>
                  <a:pt x="1205" y="8"/>
                  <a:pt x="1205" y="8"/>
                  <a:pt x="1204" y="8"/>
                </a:cubicBezTo>
                <a:cubicBezTo>
                  <a:pt x="1203" y="8"/>
                  <a:pt x="1202" y="9"/>
                  <a:pt x="1203" y="9"/>
                </a:cubicBezTo>
                <a:cubicBezTo>
                  <a:pt x="1203" y="9"/>
                  <a:pt x="1203" y="9"/>
                  <a:pt x="1203" y="9"/>
                </a:cubicBezTo>
                <a:cubicBezTo>
                  <a:pt x="1202" y="9"/>
                  <a:pt x="1202" y="9"/>
                  <a:pt x="1202" y="9"/>
                </a:cubicBezTo>
                <a:cubicBezTo>
                  <a:pt x="1201" y="9"/>
                  <a:pt x="1201" y="9"/>
                  <a:pt x="1201" y="9"/>
                </a:cubicBezTo>
                <a:cubicBezTo>
                  <a:pt x="1201" y="10"/>
                  <a:pt x="1201" y="10"/>
                  <a:pt x="1200" y="10"/>
                </a:cubicBezTo>
                <a:cubicBezTo>
                  <a:pt x="1199" y="9"/>
                  <a:pt x="1198" y="10"/>
                  <a:pt x="1199" y="10"/>
                </a:cubicBezTo>
                <a:cubicBezTo>
                  <a:pt x="1199" y="10"/>
                  <a:pt x="1200" y="10"/>
                  <a:pt x="1201" y="10"/>
                </a:cubicBezTo>
                <a:close/>
                <a:moveTo>
                  <a:pt x="1194" y="9"/>
                </a:moveTo>
                <a:cubicBezTo>
                  <a:pt x="1193" y="9"/>
                  <a:pt x="1193" y="9"/>
                  <a:pt x="1193" y="10"/>
                </a:cubicBezTo>
                <a:cubicBezTo>
                  <a:pt x="1194" y="10"/>
                  <a:pt x="1195" y="10"/>
                  <a:pt x="1194" y="9"/>
                </a:cubicBezTo>
                <a:close/>
                <a:moveTo>
                  <a:pt x="1221" y="8"/>
                </a:moveTo>
                <a:cubicBezTo>
                  <a:pt x="1220" y="8"/>
                  <a:pt x="1221" y="8"/>
                  <a:pt x="1221" y="9"/>
                </a:cubicBezTo>
                <a:cubicBezTo>
                  <a:pt x="1222" y="9"/>
                  <a:pt x="1222" y="8"/>
                  <a:pt x="1221" y="8"/>
                </a:cubicBezTo>
                <a:close/>
                <a:moveTo>
                  <a:pt x="1225" y="8"/>
                </a:moveTo>
                <a:cubicBezTo>
                  <a:pt x="1226" y="9"/>
                  <a:pt x="1227" y="8"/>
                  <a:pt x="1227" y="8"/>
                </a:cubicBezTo>
                <a:cubicBezTo>
                  <a:pt x="1228" y="8"/>
                  <a:pt x="1228" y="8"/>
                  <a:pt x="1227" y="8"/>
                </a:cubicBezTo>
                <a:cubicBezTo>
                  <a:pt x="1226" y="8"/>
                  <a:pt x="1225" y="7"/>
                  <a:pt x="1223" y="8"/>
                </a:cubicBezTo>
                <a:cubicBezTo>
                  <a:pt x="1222" y="8"/>
                  <a:pt x="1221" y="8"/>
                  <a:pt x="1222" y="8"/>
                </a:cubicBezTo>
                <a:cubicBezTo>
                  <a:pt x="1224" y="8"/>
                  <a:pt x="1224" y="8"/>
                  <a:pt x="1225" y="8"/>
                </a:cubicBezTo>
                <a:close/>
                <a:moveTo>
                  <a:pt x="1227" y="12"/>
                </a:moveTo>
                <a:cubicBezTo>
                  <a:pt x="1228" y="12"/>
                  <a:pt x="1229" y="13"/>
                  <a:pt x="1230" y="12"/>
                </a:cubicBezTo>
                <a:cubicBezTo>
                  <a:pt x="1232" y="12"/>
                  <a:pt x="1234" y="12"/>
                  <a:pt x="1235" y="12"/>
                </a:cubicBezTo>
                <a:cubicBezTo>
                  <a:pt x="1237" y="12"/>
                  <a:pt x="1238" y="10"/>
                  <a:pt x="1232" y="10"/>
                </a:cubicBezTo>
                <a:cubicBezTo>
                  <a:pt x="1231" y="10"/>
                  <a:pt x="1231" y="10"/>
                  <a:pt x="1231" y="11"/>
                </a:cubicBezTo>
                <a:cubicBezTo>
                  <a:pt x="1231" y="11"/>
                  <a:pt x="1230" y="11"/>
                  <a:pt x="1229" y="11"/>
                </a:cubicBezTo>
                <a:cubicBezTo>
                  <a:pt x="1228" y="11"/>
                  <a:pt x="1227" y="11"/>
                  <a:pt x="1226" y="11"/>
                </a:cubicBezTo>
                <a:cubicBezTo>
                  <a:pt x="1226" y="12"/>
                  <a:pt x="1226" y="12"/>
                  <a:pt x="1227" y="12"/>
                </a:cubicBezTo>
                <a:close/>
                <a:moveTo>
                  <a:pt x="1217" y="11"/>
                </a:moveTo>
                <a:cubicBezTo>
                  <a:pt x="1216" y="11"/>
                  <a:pt x="1215" y="11"/>
                  <a:pt x="1216" y="11"/>
                </a:cubicBezTo>
                <a:cubicBezTo>
                  <a:pt x="1217" y="11"/>
                  <a:pt x="1218" y="12"/>
                  <a:pt x="1219" y="11"/>
                </a:cubicBezTo>
                <a:cubicBezTo>
                  <a:pt x="1220" y="11"/>
                  <a:pt x="1221" y="11"/>
                  <a:pt x="1221" y="11"/>
                </a:cubicBezTo>
                <a:cubicBezTo>
                  <a:pt x="1222" y="10"/>
                  <a:pt x="1222" y="10"/>
                  <a:pt x="1221" y="10"/>
                </a:cubicBezTo>
                <a:cubicBezTo>
                  <a:pt x="1220" y="10"/>
                  <a:pt x="1218" y="10"/>
                  <a:pt x="1217" y="11"/>
                </a:cubicBezTo>
                <a:close/>
                <a:moveTo>
                  <a:pt x="1223" y="13"/>
                </a:moveTo>
                <a:cubicBezTo>
                  <a:pt x="1224" y="13"/>
                  <a:pt x="1225" y="12"/>
                  <a:pt x="1225" y="12"/>
                </a:cubicBezTo>
                <a:cubicBezTo>
                  <a:pt x="1224" y="11"/>
                  <a:pt x="1224" y="11"/>
                  <a:pt x="1223" y="11"/>
                </a:cubicBezTo>
                <a:cubicBezTo>
                  <a:pt x="1222" y="11"/>
                  <a:pt x="1220" y="12"/>
                  <a:pt x="1219" y="12"/>
                </a:cubicBezTo>
                <a:cubicBezTo>
                  <a:pt x="1218" y="12"/>
                  <a:pt x="1217" y="12"/>
                  <a:pt x="1216" y="12"/>
                </a:cubicBezTo>
                <a:cubicBezTo>
                  <a:pt x="1215" y="11"/>
                  <a:pt x="1216" y="12"/>
                  <a:pt x="1215" y="12"/>
                </a:cubicBezTo>
                <a:cubicBezTo>
                  <a:pt x="1214" y="12"/>
                  <a:pt x="1214" y="13"/>
                  <a:pt x="1215" y="13"/>
                </a:cubicBezTo>
                <a:cubicBezTo>
                  <a:pt x="1216" y="13"/>
                  <a:pt x="1216" y="14"/>
                  <a:pt x="1218" y="13"/>
                </a:cubicBezTo>
                <a:cubicBezTo>
                  <a:pt x="1219" y="13"/>
                  <a:pt x="1220" y="13"/>
                  <a:pt x="1221" y="13"/>
                </a:cubicBezTo>
                <a:cubicBezTo>
                  <a:pt x="1222" y="13"/>
                  <a:pt x="1222" y="13"/>
                  <a:pt x="1223" y="13"/>
                </a:cubicBezTo>
                <a:close/>
                <a:moveTo>
                  <a:pt x="1282" y="51"/>
                </a:moveTo>
                <a:cubicBezTo>
                  <a:pt x="1282" y="52"/>
                  <a:pt x="1282" y="52"/>
                  <a:pt x="1283" y="52"/>
                </a:cubicBezTo>
                <a:cubicBezTo>
                  <a:pt x="1283" y="52"/>
                  <a:pt x="1283" y="51"/>
                  <a:pt x="1283" y="51"/>
                </a:cubicBezTo>
                <a:cubicBezTo>
                  <a:pt x="1283" y="52"/>
                  <a:pt x="1284" y="52"/>
                  <a:pt x="1284" y="52"/>
                </a:cubicBezTo>
                <a:cubicBezTo>
                  <a:pt x="1285" y="51"/>
                  <a:pt x="1285" y="51"/>
                  <a:pt x="1286" y="51"/>
                </a:cubicBezTo>
                <a:cubicBezTo>
                  <a:pt x="1287" y="51"/>
                  <a:pt x="1287" y="51"/>
                  <a:pt x="1288" y="51"/>
                </a:cubicBezTo>
                <a:cubicBezTo>
                  <a:pt x="1288" y="51"/>
                  <a:pt x="1288" y="51"/>
                  <a:pt x="1289" y="51"/>
                </a:cubicBezTo>
                <a:cubicBezTo>
                  <a:pt x="1290" y="51"/>
                  <a:pt x="1289" y="51"/>
                  <a:pt x="1289" y="51"/>
                </a:cubicBezTo>
                <a:cubicBezTo>
                  <a:pt x="1288" y="50"/>
                  <a:pt x="1288" y="50"/>
                  <a:pt x="1288" y="50"/>
                </a:cubicBezTo>
                <a:cubicBezTo>
                  <a:pt x="1288" y="50"/>
                  <a:pt x="1288" y="51"/>
                  <a:pt x="1287" y="51"/>
                </a:cubicBezTo>
                <a:cubicBezTo>
                  <a:pt x="1287" y="50"/>
                  <a:pt x="1287" y="50"/>
                  <a:pt x="1287" y="50"/>
                </a:cubicBezTo>
                <a:cubicBezTo>
                  <a:pt x="1287" y="50"/>
                  <a:pt x="1287" y="50"/>
                  <a:pt x="1287" y="50"/>
                </a:cubicBezTo>
                <a:cubicBezTo>
                  <a:pt x="1286" y="50"/>
                  <a:pt x="1286" y="50"/>
                  <a:pt x="1286" y="50"/>
                </a:cubicBezTo>
                <a:cubicBezTo>
                  <a:pt x="1286" y="49"/>
                  <a:pt x="1287" y="49"/>
                  <a:pt x="1286" y="49"/>
                </a:cubicBezTo>
                <a:cubicBezTo>
                  <a:pt x="1286" y="49"/>
                  <a:pt x="1285" y="49"/>
                  <a:pt x="1285" y="49"/>
                </a:cubicBezTo>
                <a:cubicBezTo>
                  <a:pt x="1284" y="49"/>
                  <a:pt x="1283" y="49"/>
                  <a:pt x="1282" y="49"/>
                </a:cubicBezTo>
                <a:cubicBezTo>
                  <a:pt x="1281" y="49"/>
                  <a:pt x="1282" y="50"/>
                  <a:pt x="1282" y="50"/>
                </a:cubicBezTo>
                <a:cubicBezTo>
                  <a:pt x="1282" y="50"/>
                  <a:pt x="1282" y="51"/>
                  <a:pt x="1282" y="51"/>
                </a:cubicBezTo>
                <a:close/>
                <a:moveTo>
                  <a:pt x="1302" y="53"/>
                </a:moveTo>
                <a:cubicBezTo>
                  <a:pt x="1303" y="53"/>
                  <a:pt x="1304" y="53"/>
                  <a:pt x="1303" y="53"/>
                </a:cubicBezTo>
                <a:cubicBezTo>
                  <a:pt x="1303" y="52"/>
                  <a:pt x="1302" y="52"/>
                  <a:pt x="1303" y="52"/>
                </a:cubicBezTo>
                <a:cubicBezTo>
                  <a:pt x="1303" y="52"/>
                  <a:pt x="1303" y="52"/>
                  <a:pt x="1303" y="51"/>
                </a:cubicBezTo>
                <a:cubicBezTo>
                  <a:pt x="1303" y="51"/>
                  <a:pt x="1302" y="51"/>
                  <a:pt x="1301" y="51"/>
                </a:cubicBezTo>
                <a:cubicBezTo>
                  <a:pt x="1300" y="51"/>
                  <a:pt x="1300" y="51"/>
                  <a:pt x="1300" y="52"/>
                </a:cubicBezTo>
                <a:cubicBezTo>
                  <a:pt x="1301" y="52"/>
                  <a:pt x="1301" y="52"/>
                  <a:pt x="1302" y="53"/>
                </a:cubicBezTo>
                <a:close/>
                <a:moveTo>
                  <a:pt x="1305" y="50"/>
                </a:moveTo>
                <a:cubicBezTo>
                  <a:pt x="1306" y="50"/>
                  <a:pt x="1306" y="49"/>
                  <a:pt x="1306" y="49"/>
                </a:cubicBezTo>
                <a:cubicBezTo>
                  <a:pt x="1306" y="49"/>
                  <a:pt x="1306" y="49"/>
                  <a:pt x="1305" y="49"/>
                </a:cubicBezTo>
                <a:cubicBezTo>
                  <a:pt x="1304" y="49"/>
                  <a:pt x="1304" y="49"/>
                  <a:pt x="1304" y="49"/>
                </a:cubicBezTo>
                <a:cubicBezTo>
                  <a:pt x="1304" y="50"/>
                  <a:pt x="1305" y="49"/>
                  <a:pt x="1305" y="50"/>
                </a:cubicBezTo>
                <a:close/>
                <a:moveTo>
                  <a:pt x="1309" y="50"/>
                </a:moveTo>
                <a:cubicBezTo>
                  <a:pt x="1310" y="50"/>
                  <a:pt x="1310" y="50"/>
                  <a:pt x="1310" y="49"/>
                </a:cubicBezTo>
                <a:cubicBezTo>
                  <a:pt x="1309" y="49"/>
                  <a:pt x="1309" y="49"/>
                  <a:pt x="1307" y="49"/>
                </a:cubicBezTo>
                <a:cubicBezTo>
                  <a:pt x="1307" y="49"/>
                  <a:pt x="1306" y="49"/>
                  <a:pt x="1307" y="49"/>
                </a:cubicBezTo>
                <a:cubicBezTo>
                  <a:pt x="1308" y="49"/>
                  <a:pt x="1308" y="49"/>
                  <a:pt x="1309" y="50"/>
                </a:cubicBezTo>
                <a:close/>
                <a:moveTo>
                  <a:pt x="1309" y="51"/>
                </a:moveTo>
                <a:cubicBezTo>
                  <a:pt x="1308" y="51"/>
                  <a:pt x="1308" y="51"/>
                  <a:pt x="1309" y="51"/>
                </a:cubicBezTo>
                <a:cubicBezTo>
                  <a:pt x="1309" y="51"/>
                  <a:pt x="1310" y="51"/>
                  <a:pt x="1310" y="51"/>
                </a:cubicBezTo>
                <a:cubicBezTo>
                  <a:pt x="1311" y="51"/>
                  <a:pt x="1310" y="51"/>
                  <a:pt x="1309" y="51"/>
                </a:cubicBezTo>
                <a:close/>
                <a:moveTo>
                  <a:pt x="1317" y="56"/>
                </a:moveTo>
                <a:cubicBezTo>
                  <a:pt x="1318" y="56"/>
                  <a:pt x="1319" y="56"/>
                  <a:pt x="1320" y="55"/>
                </a:cubicBezTo>
                <a:cubicBezTo>
                  <a:pt x="1321" y="55"/>
                  <a:pt x="1320" y="55"/>
                  <a:pt x="1319" y="54"/>
                </a:cubicBezTo>
                <a:cubicBezTo>
                  <a:pt x="1319" y="54"/>
                  <a:pt x="1317" y="54"/>
                  <a:pt x="1316" y="54"/>
                </a:cubicBezTo>
                <a:cubicBezTo>
                  <a:pt x="1316" y="54"/>
                  <a:pt x="1316" y="54"/>
                  <a:pt x="1315" y="55"/>
                </a:cubicBezTo>
                <a:cubicBezTo>
                  <a:pt x="1315" y="55"/>
                  <a:pt x="1314" y="56"/>
                  <a:pt x="1315" y="56"/>
                </a:cubicBezTo>
                <a:cubicBezTo>
                  <a:pt x="1315" y="56"/>
                  <a:pt x="1316" y="56"/>
                  <a:pt x="1317" y="56"/>
                </a:cubicBezTo>
                <a:close/>
                <a:moveTo>
                  <a:pt x="1323" y="52"/>
                </a:moveTo>
                <a:cubicBezTo>
                  <a:pt x="1322" y="52"/>
                  <a:pt x="1322" y="51"/>
                  <a:pt x="1321" y="51"/>
                </a:cubicBezTo>
                <a:cubicBezTo>
                  <a:pt x="1321" y="52"/>
                  <a:pt x="1321" y="52"/>
                  <a:pt x="1320" y="52"/>
                </a:cubicBezTo>
                <a:cubicBezTo>
                  <a:pt x="1320" y="53"/>
                  <a:pt x="1320" y="53"/>
                  <a:pt x="1321" y="53"/>
                </a:cubicBezTo>
                <a:cubicBezTo>
                  <a:pt x="1321" y="54"/>
                  <a:pt x="1322" y="54"/>
                  <a:pt x="1323" y="54"/>
                </a:cubicBezTo>
                <a:cubicBezTo>
                  <a:pt x="1324" y="54"/>
                  <a:pt x="1324" y="54"/>
                  <a:pt x="1324" y="53"/>
                </a:cubicBezTo>
                <a:cubicBezTo>
                  <a:pt x="1324" y="52"/>
                  <a:pt x="1323" y="52"/>
                  <a:pt x="1323" y="52"/>
                </a:cubicBezTo>
                <a:close/>
                <a:moveTo>
                  <a:pt x="1325" y="49"/>
                </a:moveTo>
                <a:cubicBezTo>
                  <a:pt x="1324" y="49"/>
                  <a:pt x="1324" y="49"/>
                  <a:pt x="1323" y="49"/>
                </a:cubicBezTo>
                <a:cubicBezTo>
                  <a:pt x="1323" y="49"/>
                  <a:pt x="1323" y="49"/>
                  <a:pt x="1324" y="49"/>
                </a:cubicBezTo>
                <a:cubicBezTo>
                  <a:pt x="1324" y="50"/>
                  <a:pt x="1325" y="49"/>
                  <a:pt x="1325" y="49"/>
                </a:cubicBezTo>
                <a:close/>
                <a:moveTo>
                  <a:pt x="1315" y="43"/>
                </a:moveTo>
                <a:cubicBezTo>
                  <a:pt x="1315" y="43"/>
                  <a:pt x="1315" y="44"/>
                  <a:pt x="1316" y="44"/>
                </a:cubicBezTo>
                <a:cubicBezTo>
                  <a:pt x="1317" y="44"/>
                  <a:pt x="1317" y="43"/>
                  <a:pt x="1317" y="43"/>
                </a:cubicBezTo>
                <a:cubicBezTo>
                  <a:pt x="1316" y="43"/>
                  <a:pt x="1315" y="42"/>
                  <a:pt x="1315" y="43"/>
                </a:cubicBezTo>
                <a:close/>
                <a:moveTo>
                  <a:pt x="1322" y="39"/>
                </a:moveTo>
                <a:cubicBezTo>
                  <a:pt x="1323" y="40"/>
                  <a:pt x="1323" y="40"/>
                  <a:pt x="1323" y="40"/>
                </a:cubicBezTo>
                <a:cubicBezTo>
                  <a:pt x="1324" y="40"/>
                  <a:pt x="1324" y="40"/>
                  <a:pt x="1324" y="40"/>
                </a:cubicBezTo>
                <a:cubicBezTo>
                  <a:pt x="1325" y="40"/>
                  <a:pt x="1325" y="40"/>
                  <a:pt x="1325" y="40"/>
                </a:cubicBezTo>
                <a:cubicBezTo>
                  <a:pt x="1325" y="39"/>
                  <a:pt x="1325" y="40"/>
                  <a:pt x="1325" y="39"/>
                </a:cubicBezTo>
                <a:cubicBezTo>
                  <a:pt x="1325" y="39"/>
                  <a:pt x="1324" y="39"/>
                  <a:pt x="1324" y="38"/>
                </a:cubicBezTo>
                <a:cubicBezTo>
                  <a:pt x="1324" y="38"/>
                  <a:pt x="1323" y="38"/>
                  <a:pt x="1323" y="38"/>
                </a:cubicBezTo>
                <a:cubicBezTo>
                  <a:pt x="1323" y="39"/>
                  <a:pt x="1323" y="39"/>
                  <a:pt x="1323" y="39"/>
                </a:cubicBezTo>
                <a:cubicBezTo>
                  <a:pt x="1322" y="38"/>
                  <a:pt x="1322" y="39"/>
                  <a:pt x="1322" y="39"/>
                </a:cubicBezTo>
                <a:close/>
                <a:moveTo>
                  <a:pt x="1320" y="36"/>
                </a:moveTo>
                <a:cubicBezTo>
                  <a:pt x="1321" y="36"/>
                  <a:pt x="1322" y="37"/>
                  <a:pt x="1322" y="36"/>
                </a:cubicBezTo>
                <a:cubicBezTo>
                  <a:pt x="1323" y="36"/>
                  <a:pt x="1322" y="36"/>
                  <a:pt x="1322" y="36"/>
                </a:cubicBezTo>
                <a:cubicBezTo>
                  <a:pt x="1321" y="36"/>
                  <a:pt x="1319" y="36"/>
                  <a:pt x="1320" y="36"/>
                </a:cubicBezTo>
                <a:close/>
                <a:moveTo>
                  <a:pt x="1326" y="36"/>
                </a:moveTo>
                <a:cubicBezTo>
                  <a:pt x="1326" y="36"/>
                  <a:pt x="1326" y="36"/>
                  <a:pt x="1326" y="36"/>
                </a:cubicBezTo>
                <a:cubicBezTo>
                  <a:pt x="1326" y="36"/>
                  <a:pt x="1325" y="35"/>
                  <a:pt x="1324" y="35"/>
                </a:cubicBezTo>
                <a:cubicBezTo>
                  <a:pt x="1323" y="35"/>
                  <a:pt x="1322" y="36"/>
                  <a:pt x="1323" y="36"/>
                </a:cubicBezTo>
                <a:cubicBezTo>
                  <a:pt x="1324" y="36"/>
                  <a:pt x="1325" y="36"/>
                  <a:pt x="1326" y="36"/>
                </a:cubicBezTo>
                <a:close/>
                <a:moveTo>
                  <a:pt x="1316" y="28"/>
                </a:moveTo>
                <a:cubicBezTo>
                  <a:pt x="1315" y="27"/>
                  <a:pt x="1314" y="28"/>
                  <a:pt x="1315" y="28"/>
                </a:cubicBezTo>
                <a:cubicBezTo>
                  <a:pt x="1316" y="28"/>
                  <a:pt x="1317" y="28"/>
                  <a:pt x="1316" y="28"/>
                </a:cubicBezTo>
                <a:close/>
                <a:moveTo>
                  <a:pt x="1331" y="46"/>
                </a:moveTo>
                <a:cubicBezTo>
                  <a:pt x="1331" y="46"/>
                  <a:pt x="1332" y="46"/>
                  <a:pt x="1332" y="46"/>
                </a:cubicBezTo>
                <a:cubicBezTo>
                  <a:pt x="1332" y="46"/>
                  <a:pt x="1332" y="46"/>
                  <a:pt x="1331" y="45"/>
                </a:cubicBezTo>
                <a:cubicBezTo>
                  <a:pt x="1331" y="45"/>
                  <a:pt x="1330" y="45"/>
                  <a:pt x="1331" y="46"/>
                </a:cubicBezTo>
                <a:close/>
                <a:moveTo>
                  <a:pt x="1333" y="46"/>
                </a:moveTo>
                <a:cubicBezTo>
                  <a:pt x="1333" y="46"/>
                  <a:pt x="1334" y="46"/>
                  <a:pt x="1335" y="46"/>
                </a:cubicBezTo>
                <a:cubicBezTo>
                  <a:pt x="1336" y="46"/>
                  <a:pt x="1336" y="46"/>
                  <a:pt x="1336" y="46"/>
                </a:cubicBezTo>
                <a:cubicBezTo>
                  <a:pt x="1335" y="46"/>
                  <a:pt x="1335" y="45"/>
                  <a:pt x="1334" y="45"/>
                </a:cubicBezTo>
                <a:cubicBezTo>
                  <a:pt x="1333" y="45"/>
                  <a:pt x="1332" y="46"/>
                  <a:pt x="1333" y="46"/>
                </a:cubicBezTo>
                <a:close/>
                <a:moveTo>
                  <a:pt x="1338" y="47"/>
                </a:moveTo>
                <a:cubicBezTo>
                  <a:pt x="1339" y="47"/>
                  <a:pt x="1340" y="47"/>
                  <a:pt x="1340" y="47"/>
                </a:cubicBezTo>
                <a:cubicBezTo>
                  <a:pt x="1340" y="46"/>
                  <a:pt x="1340" y="47"/>
                  <a:pt x="1339" y="46"/>
                </a:cubicBezTo>
                <a:cubicBezTo>
                  <a:pt x="1338" y="46"/>
                  <a:pt x="1337" y="46"/>
                  <a:pt x="1338" y="47"/>
                </a:cubicBezTo>
                <a:close/>
                <a:moveTo>
                  <a:pt x="1339" y="44"/>
                </a:moveTo>
                <a:cubicBezTo>
                  <a:pt x="1339" y="45"/>
                  <a:pt x="1340" y="44"/>
                  <a:pt x="1339" y="43"/>
                </a:cubicBezTo>
                <a:cubicBezTo>
                  <a:pt x="1338" y="43"/>
                  <a:pt x="1338" y="44"/>
                  <a:pt x="1339" y="44"/>
                </a:cubicBezTo>
                <a:close/>
                <a:moveTo>
                  <a:pt x="1339" y="43"/>
                </a:moveTo>
                <a:cubicBezTo>
                  <a:pt x="1339" y="43"/>
                  <a:pt x="1339" y="43"/>
                  <a:pt x="1339" y="43"/>
                </a:cubicBezTo>
                <a:cubicBezTo>
                  <a:pt x="1340" y="43"/>
                  <a:pt x="1340" y="43"/>
                  <a:pt x="1339" y="43"/>
                </a:cubicBezTo>
                <a:close/>
                <a:moveTo>
                  <a:pt x="1341" y="42"/>
                </a:moveTo>
                <a:cubicBezTo>
                  <a:pt x="1341" y="42"/>
                  <a:pt x="1341" y="42"/>
                  <a:pt x="1340" y="42"/>
                </a:cubicBezTo>
                <a:cubicBezTo>
                  <a:pt x="1339" y="42"/>
                  <a:pt x="1339" y="42"/>
                  <a:pt x="1340" y="42"/>
                </a:cubicBezTo>
                <a:cubicBezTo>
                  <a:pt x="1340" y="43"/>
                  <a:pt x="1341" y="43"/>
                  <a:pt x="1341" y="43"/>
                </a:cubicBezTo>
                <a:cubicBezTo>
                  <a:pt x="1342" y="43"/>
                  <a:pt x="1342" y="42"/>
                  <a:pt x="1341" y="42"/>
                </a:cubicBezTo>
                <a:close/>
                <a:moveTo>
                  <a:pt x="1342" y="44"/>
                </a:moveTo>
                <a:cubicBezTo>
                  <a:pt x="1343" y="44"/>
                  <a:pt x="1342" y="43"/>
                  <a:pt x="1342" y="43"/>
                </a:cubicBezTo>
                <a:cubicBezTo>
                  <a:pt x="1341" y="43"/>
                  <a:pt x="1340" y="43"/>
                  <a:pt x="1341" y="44"/>
                </a:cubicBezTo>
                <a:cubicBezTo>
                  <a:pt x="1341" y="44"/>
                  <a:pt x="1342" y="45"/>
                  <a:pt x="1342" y="44"/>
                </a:cubicBezTo>
                <a:close/>
                <a:moveTo>
                  <a:pt x="1344" y="44"/>
                </a:moveTo>
                <a:cubicBezTo>
                  <a:pt x="1344" y="43"/>
                  <a:pt x="1344" y="43"/>
                  <a:pt x="1344" y="43"/>
                </a:cubicBezTo>
                <a:cubicBezTo>
                  <a:pt x="1343" y="43"/>
                  <a:pt x="1343" y="44"/>
                  <a:pt x="1343" y="44"/>
                </a:cubicBezTo>
                <a:cubicBezTo>
                  <a:pt x="1344" y="44"/>
                  <a:pt x="1344" y="44"/>
                  <a:pt x="1344" y="44"/>
                </a:cubicBezTo>
                <a:close/>
                <a:moveTo>
                  <a:pt x="1344" y="46"/>
                </a:moveTo>
                <a:cubicBezTo>
                  <a:pt x="1345" y="46"/>
                  <a:pt x="1345" y="45"/>
                  <a:pt x="1344" y="45"/>
                </a:cubicBezTo>
                <a:cubicBezTo>
                  <a:pt x="1343" y="45"/>
                  <a:pt x="1343" y="45"/>
                  <a:pt x="1344" y="46"/>
                </a:cubicBezTo>
                <a:close/>
                <a:moveTo>
                  <a:pt x="1348" y="40"/>
                </a:moveTo>
                <a:cubicBezTo>
                  <a:pt x="1349" y="40"/>
                  <a:pt x="1348" y="40"/>
                  <a:pt x="1348" y="40"/>
                </a:cubicBezTo>
                <a:cubicBezTo>
                  <a:pt x="1348" y="40"/>
                  <a:pt x="1347" y="40"/>
                  <a:pt x="1347" y="40"/>
                </a:cubicBezTo>
                <a:cubicBezTo>
                  <a:pt x="1346" y="40"/>
                  <a:pt x="1345" y="40"/>
                  <a:pt x="1346" y="40"/>
                </a:cubicBezTo>
                <a:cubicBezTo>
                  <a:pt x="1347" y="40"/>
                  <a:pt x="1347" y="41"/>
                  <a:pt x="1347" y="41"/>
                </a:cubicBezTo>
                <a:cubicBezTo>
                  <a:pt x="1348" y="41"/>
                  <a:pt x="1348" y="41"/>
                  <a:pt x="1348" y="40"/>
                </a:cubicBezTo>
                <a:close/>
                <a:moveTo>
                  <a:pt x="1345" y="44"/>
                </a:moveTo>
                <a:cubicBezTo>
                  <a:pt x="1345" y="45"/>
                  <a:pt x="1345" y="45"/>
                  <a:pt x="1346" y="45"/>
                </a:cubicBezTo>
                <a:cubicBezTo>
                  <a:pt x="1346" y="45"/>
                  <a:pt x="1347" y="45"/>
                  <a:pt x="1347" y="45"/>
                </a:cubicBezTo>
                <a:cubicBezTo>
                  <a:pt x="1348" y="45"/>
                  <a:pt x="1348" y="44"/>
                  <a:pt x="1348" y="44"/>
                </a:cubicBezTo>
                <a:cubicBezTo>
                  <a:pt x="1347" y="44"/>
                  <a:pt x="1347" y="43"/>
                  <a:pt x="1347" y="43"/>
                </a:cubicBezTo>
                <a:cubicBezTo>
                  <a:pt x="1346" y="42"/>
                  <a:pt x="1346" y="43"/>
                  <a:pt x="1346" y="42"/>
                </a:cubicBezTo>
                <a:cubicBezTo>
                  <a:pt x="1346" y="42"/>
                  <a:pt x="1346" y="42"/>
                  <a:pt x="1346" y="41"/>
                </a:cubicBezTo>
                <a:cubicBezTo>
                  <a:pt x="1347" y="41"/>
                  <a:pt x="1346" y="41"/>
                  <a:pt x="1346" y="41"/>
                </a:cubicBezTo>
                <a:cubicBezTo>
                  <a:pt x="1345" y="41"/>
                  <a:pt x="1345" y="41"/>
                  <a:pt x="1344" y="41"/>
                </a:cubicBezTo>
                <a:cubicBezTo>
                  <a:pt x="1344" y="41"/>
                  <a:pt x="1343" y="42"/>
                  <a:pt x="1344" y="42"/>
                </a:cubicBezTo>
                <a:cubicBezTo>
                  <a:pt x="1345" y="42"/>
                  <a:pt x="1345" y="42"/>
                  <a:pt x="1345" y="42"/>
                </a:cubicBezTo>
                <a:cubicBezTo>
                  <a:pt x="1345" y="42"/>
                  <a:pt x="1345" y="43"/>
                  <a:pt x="1345" y="42"/>
                </a:cubicBezTo>
                <a:cubicBezTo>
                  <a:pt x="1344" y="42"/>
                  <a:pt x="1344" y="42"/>
                  <a:pt x="1343" y="42"/>
                </a:cubicBezTo>
                <a:cubicBezTo>
                  <a:pt x="1343" y="41"/>
                  <a:pt x="1342" y="42"/>
                  <a:pt x="1343" y="42"/>
                </a:cubicBezTo>
                <a:cubicBezTo>
                  <a:pt x="1344" y="43"/>
                  <a:pt x="1344" y="43"/>
                  <a:pt x="1345" y="43"/>
                </a:cubicBezTo>
                <a:cubicBezTo>
                  <a:pt x="1345" y="43"/>
                  <a:pt x="1346" y="43"/>
                  <a:pt x="1346" y="43"/>
                </a:cubicBezTo>
                <a:cubicBezTo>
                  <a:pt x="1346" y="43"/>
                  <a:pt x="1347" y="44"/>
                  <a:pt x="1347" y="44"/>
                </a:cubicBezTo>
                <a:cubicBezTo>
                  <a:pt x="1346" y="44"/>
                  <a:pt x="1345" y="44"/>
                  <a:pt x="1345" y="44"/>
                </a:cubicBezTo>
                <a:close/>
                <a:moveTo>
                  <a:pt x="1329" y="10"/>
                </a:moveTo>
                <a:cubicBezTo>
                  <a:pt x="1331" y="10"/>
                  <a:pt x="1332" y="11"/>
                  <a:pt x="1333" y="11"/>
                </a:cubicBezTo>
                <a:cubicBezTo>
                  <a:pt x="1334" y="10"/>
                  <a:pt x="1334" y="10"/>
                  <a:pt x="1332" y="10"/>
                </a:cubicBezTo>
                <a:cubicBezTo>
                  <a:pt x="1331" y="10"/>
                  <a:pt x="1328" y="10"/>
                  <a:pt x="1327" y="10"/>
                </a:cubicBezTo>
                <a:cubicBezTo>
                  <a:pt x="1327" y="10"/>
                  <a:pt x="1328" y="11"/>
                  <a:pt x="1329" y="10"/>
                </a:cubicBezTo>
                <a:close/>
                <a:moveTo>
                  <a:pt x="1337" y="14"/>
                </a:moveTo>
                <a:cubicBezTo>
                  <a:pt x="1338" y="14"/>
                  <a:pt x="1340" y="14"/>
                  <a:pt x="1340" y="14"/>
                </a:cubicBezTo>
                <a:cubicBezTo>
                  <a:pt x="1341" y="14"/>
                  <a:pt x="1339" y="15"/>
                  <a:pt x="1340" y="15"/>
                </a:cubicBezTo>
                <a:cubicBezTo>
                  <a:pt x="1341" y="14"/>
                  <a:pt x="1342" y="14"/>
                  <a:pt x="1343" y="15"/>
                </a:cubicBezTo>
                <a:cubicBezTo>
                  <a:pt x="1343" y="15"/>
                  <a:pt x="1344" y="15"/>
                  <a:pt x="1345" y="15"/>
                </a:cubicBezTo>
                <a:cubicBezTo>
                  <a:pt x="1346" y="15"/>
                  <a:pt x="1347" y="15"/>
                  <a:pt x="1348" y="15"/>
                </a:cubicBezTo>
                <a:cubicBezTo>
                  <a:pt x="1349" y="15"/>
                  <a:pt x="1349" y="15"/>
                  <a:pt x="1350" y="15"/>
                </a:cubicBezTo>
                <a:cubicBezTo>
                  <a:pt x="1351" y="15"/>
                  <a:pt x="1352" y="14"/>
                  <a:pt x="1354" y="14"/>
                </a:cubicBezTo>
                <a:cubicBezTo>
                  <a:pt x="1355" y="14"/>
                  <a:pt x="1357" y="14"/>
                  <a:pt x="1358" y="14"/>
                </a:cubicBezTo>
                <a:cubicBezTo>
                  <a:pt x="1359" y="15"/>
                  <a:pt x="1359" y="14"/>
                  <a:pt x="1359" y="14"/>
                </a:cubicBezTo>
                <a:cubicBezTo>
                  <a:pt x="1358" y="14"/>
                  <a:pt x="1357" y="14"/>
                  <a:pt x="1357" y="13"/>
                </a:cubicBezTo>
                <a:cubicBezTo>
                  <a:pt x="1356" y="13"/>
                  <a:pt x="1357" y="13"/>
                  <a:pt x="1358" y="13"/>
                </a:cubicBezTo>
                <a:cubicBezTo>
                  <a:pt x="1359" y="13"/>
                  <a:pt x="1359" y="12"/>
                  <a:pt x="1359" y="12"/>
                </a:cubicBezTo>
                <a:cubicBezTo>
                  <a:pt x="1358" y="12"/>
                  <a:pt x="1357" y="11"/>
                  <a:pt x="1356" y="12"/>
                </a:cubicBezTo>
                <a:cubicBezTo>
                  <a:pt x="1356" y="12"/>
                  <a:pt x="1355" y="11"/>
                  <a:pt x="1354" y="11"/>
                </a:cubicBezTo>
                <a:cubicBezTo>
                  <a:pt x="1353" y="11"/>
                  <a:pt x="1351" y="10"/>
                  <a:pt x="1351" y="10"/>
                </a:cubicBezTo>
                <a:cubicBezTo>
                  <a:pt x="1350" y="10"/>
                  <a:pt x="1349" y="10"/>
                  <a:pt x="1348" y="10"/>
                </a:cubicBezTo>
                <a:cubicBezTo>
                  <a:pt x="1347" y="10"/>
                  <a:pt x="1346" y="10"/>
                  <a:pt x="1346" y="10"/>
                </a:cubicBezTo>
                <a:cubicBezTo>
                  <a:pt x="1345" y="10"/>
                  <a:pt x="1344" y="11"/>
                  <a:pt x="1343" y="11"/>
                </a:cubicBezTo>
                <a:cubicBezTo>
                  <a:pt x="1342" y="11"/>
                  <a:pt x="1341" y="11"/>
                  <a:pt x="1340" y="11"/>
                </a:cubicBezTo>
                <a:cubicBezTo>
                  <a:pt x="1340" y="11"/>
                  <a:pt x="1340" y="11"/>
                  <a:pt x="1339" y="11"/>
                </a:cubicBezTo>
                <a:cubicBezTo>
                  <a:pt x="1339" y="12"/>
                  <a:pt x="1339" y="12"/>
                  <a:pt x="1339" y="12"/>
                </a:cubicBezTo>
                <a:cubicBezTo>
                  <a:pt x="1340" y="12"/>
                  <a:pt x="1341" y="12"/>
                  <a:pt x="1341" y="12"/>
                </a:cubicBezTo>
                <a:cubicBezTo>
                  <a:pt x="1340" y="12"/>
                  <a:pt x="1340" y="13"/>
                  <a:pt x="1340" y="13"/>
                </a:cubicBezTo>
                <a:cubicBezTo>
                  <a:pt x="1341" y="13"/>
                  <a:pt x="1341" y="13"/>
                  <a:pt x="1340" y="13"/>
                </a:cubicBezTo>
                <a:cubicBezTo>
                  <a:pt x="1339" y="13"/>
                  <a:pt x="1339" y="13"/>
                  <a:pt x="1339" y="13"/>
                </a:cubicBezTo>
                <a:cubicBezTo>
                  <a:pt x="1338" y="14"/>
                  <a:pt x="1337" y="14"/>
                  <a:pt x="1337" y="14"/>
                </a:cubicBezTo>
                <a:close/>
                <a:moveTo>
                  <a:pt x="1340" y="16"/>
                </a:moveTo>
                <a:cubicBezTo>
                  <a:pt x="1341" y="16"/>
                  <a:pt x="1343" y="16"/>
                  <a:pt x="1343" y="16"/>
                </a:cubicBezTo>
                <a:cubicBezTo>
                  <a:pt x="1343" y="17"/>
                  <a:pt x="1343" y="17"/>
                  <a:pt x="1344" y="17"/>
                </a:cubicBezTo>
                <a:cubicBezTo>
                  <a:pt x="1345" y="17"/>
                  <a:pt x="1346" y="17"/>
                  <a:pt x="1347" y="17"/>
                </a:cubicBezTo>
                <a:cubicBezTo>
                  <a:pt x="1348" y="16"/>
                  <a:pt x="1348" y="15"/>
                  <a:pt x="1343" y="15"/>
                </a:cubicBezTo>
                <a:cubicBezTo>
                  <a:pt x="1342" y="15"/>
                  <a:pt x="1339" y="15"/>
                  <a:pt x="1338" y="15"/>
                </a:cubicBezTo>
                <a:cubicBezTo>
                  <a:pt x="1337" y="15"/>
                  <a:pt x="1337" y="15"/>
                  <a:pt x="1336" y="15"/>
                </a:cubicBezTo>
                <a:cubicBezTo>
                  <a:pt x="1336" y="15"/>
                  <a:pt x="1338" y="15"/>
                  <a:pt x="1338" y="16"/>
                </a:cubicBezTo>
                <a:cubicBezTo>
                  <a:pt x="1339" y="16"/>
                  <a:pt x="1339" y="17"/>
                  <a:pt x="1340" y="16"/>
                </a:cubicBezTo>
                <a:close/>
                <a:moveTo>
                  <a:pt x="1341" y="17"/>
                </a:moveTo>
                <a:cubicBezTo>
                  <a:pt x="1341" y="17"/>
                  <a:pt x="1341" y="17"/>
                  <a:pt x="1339" y="17"/>
                </a:cubicBezTo>
                <a:cubicBezTo>
                  <a:pt x="1339" y="17"/>
                  <a:pt x="1339" y="17"/>
                  <a:pt x="1340" y="17"/>
                </a:cubicBezTo>
                <a:cubicBezTo>
                  <a:pt x="1341" y="17"/>
                  <a:pt x="1342" y="17"/>
                  <a:pt x="1341" y="17"/>
                </a:cubicBezTo>
                <a:close/>
                <a:moveTo>
                  <a:pt x="1339" y="18"/>
                </a:moveTo>
                <a:cubicBezTo>
                  <a:pt x="1340" y="18"/>
                  <a:pt x="1341" y="18"/>
                  <a:pt x="1341" y="18"/>
                </a:cubicBezTo>
                <a:cubicBezTo>
                  <a:pt x="1342" y="18"/>
                  <a:pt x="1341" y="17"/>
                  <a:pt x="1339" y="18"/>
                </a:cubicBezTo>
                <a:cubicBezTo>
                  <a:pt x="1338" y="18"/>
                  <a:pt x="1338" y="18"/>
                  <a:pt x="1339" y="18"/>
                </a:cubicBezTo>
                <a:close/>
                <a:moveTo>
                  <a:pt x="1343" y="19"/>
                </a:moveTo>
                <a:cubicBezTo>
                  <a:pt x="1345" y="19"/>
                  <a:pt x="1345" y="18"/>
                  <a:pt x="1344" y="18"/>
                </a:cubicBezTo>
                <a:cubicBezTo>
                  <a:pt x="1343" y="18"/>
                  <a:pt x="1342" y="18"/>
                  <a:pt x="1343" y="19"/>
                </a:cubicBezTo>
                <a:close/>
                <a:moveTo>
                  <a:pt x="1347" y="20"/>
                </a:moveTo>
                <a:cubicBezTo>
                  <a:pt x="1348" y="20"/>
                  <a:pt x="1348" y="20"/>
                  <a:pt x="1347" y="20"/>
                </a:cubicBezTo>
                <a:cubicBezTo>
                  <a:pt x="1346" y="20"/>
                  <a:pt x="1346" y="20"/>
                  <a:pt x="1347" y="20"/>
                </a:cubicBezTo>
                <a:close/>
                <a:moveTo>
                  <a:pt x="1346" y="18"/>
                </a:moveTo>
                <a:cubicBezTo>
                  <a:pt x="1346" y="18"/>
                  <a:pt x="1346" y="19"/>
                  <a:pt x="1346" y="19"/>
                </a:cubicBezTo>
                <a:cubicBezTo>
                  <a:pt x="1347" y="19"/>
                  <a:pt x="1348" y="18"/>
                  <a:pt x="1346" y="18"/>
                </a:cubicBezTo>
                <a:close/>
                <a:moveTo>
                  <a:pt x="1357" y="15"/>
                </a:moveTo>
                <a:cubicBezTo>
                  <a:pt x="1356" y="15"/>
                  <a:pt x="1355" y="15"/>
                  <a:pt x="1354" y="15"/>
                </a:cubicBezTo>
                <a:cubicBezTo>
                  <a:pt x="1353" y="15"/>
                  <a:pt x="1353" y="15"/>
                  <a:pt x="1352" y="15"/>
                </a:cubicBezTo>
                <a:cubicBezTo>
                  <a:pt x="1352" y="15"/>
                  <a:pt x="1351" y="15"/>
                  <a:pt x="1350" y="16"/>
                </a:cubicBezTo>
                <a:cubicBezTo>
                  <a:pt x="1349" y="16"/>
                  <a:pt x="1350" y="16"/>
                  <a:pt x="1351" y="16"/>
                </a:cubicBezTo>
                <a:cubicBezTo>
                  <a:pt x="1351" y="16"/>
                  <a:pt x="1351" y="16"/>
                  <a:pt x="1351" y="17"/>
                </a:cubicBezTo>
                <a:cubicBezTo>
                  <a:pt x="1350" y="17"/>
                  <a:pt x="1350" y="17"/>
                  <a:pt x="1349" y="17"/>
                </a:cubicBezTo>
                <a:cubicBezTo>
                  <a:pt x="1349" y="17"/>
                  <a:pt x="1349" y="18"/>
                  <a:pt x="1347" y="18"/>
                </a:cubicBezTo>
                <a:cubicBezTo>
                  <a:pt x="1347" y="18"/>
                  <a:pt x="1347" y="18"/>
                  <a:pt x="1348" y="18"/>
                </a:cubicBezTo>
                <a:cubicBezTo>
                  <a:pt x="1348" y="18"/>
                  <a:pt x="1348" y="18"/>
                  <a:pt x="1348" y="18"/>
                </a:cubicBezTo>
                <a:cubicBezTo>
                  <a:pt x="1348" y="19"/>
                  <a:pt x="1348" y="18"/>
                  <a:pt x="1349" y="18"/>
                </a:cubicBezTo>
                <a:cubicBezTo>
                  <a:pt x="1349" y="18"/>
                  <a:pt x="1350" y="17"/>
                  <a:pt x="1350" y="18"/>
                </a:cubicBezTo>
                <a:cubicBezTo>
                  <a:pt x="1351" y="18"/>
                  <a:pt x="1350" y="19"/>
                  <a:pt x="1351" y="18"/>
                </a:cubicBezTo>
                <a:cubicBezTo>
                  <a:pt x="1351" y="18"/>
                  <a:pt x="1352" y="17"/>
                  <a:pt x="1352" y="18"/>
                </a:cubicBezTo>
                <a:cubicBezTo>
                  <a:pt x="1353" y="19"/>
                  <a:pt x="1353" y="19"/>
                  <a:pt x="1354" y="19"/>
                </a:cubicBezTo>
                <a:cubicBezTo>
                  <a:pt x="1355" y="19"/>
                  <a:pt x="1355" y="19"/>
                  <a:pt x="1356" y="20"/>
                </a:cubicBezTo>
                <a:cubicBezTo>
                  <a:pt x="1356" y="20"/>
                  <a:pt x="1357" y="20"/>
                  <a:pt x="1358" y="20"/>
                </a:cubicBezTo>
                <a:cubicBezTo>
                  <a:pt x="1358" y="20"/>
                  <a:pt x="1359" y="19"/>
                  <a:pt x="1359" y="20"/>
                </a:cubicBezTo>
                <a:cubicBezTo>
                  <a:pt x="1360" y="20"/>
                  <a:pt x="1360" y="20"/>
                  <a:pt x="1361" y="20"/>
                </a:cubicBezTo>
                <a:cubicBezTo>
                  <a:pt x="1362" y="20"/>
                  <a:pt x="1364" y="20"/>
                  <a:pt x="1365" y="20"/>
                </a:cubicBezTo>
                <a:cubicBezTo>
                  <a:pt x="1365" y="21"/>
                  <a:pt x="1367" y="21"/>
                  <a:pt x="1367" y="21"/>
                </a:cubicBezTo>
                <a:cubicBezTo>
                  <a:pt x="1368" y="21"/>
                  <a:pt x="1370" y="21"/>
                  <a:pt x="1372" y="21"/>
                </a:cubicBezTo>
                <a:cubicBezTo>
                  <a:pt x="1373" y="21"/>
                  <a:pt x="1375" y="21"/>
                  <a:pt x="1376" y="21"/>
                </a:cubicBezTo>
                <a:cubicBezTo>
                  <a:pt x="1376" y="21"/>
                  <a:pt x="1377" y="21"/>
                  <a:pt x="1377" y="20"/>
                </a:cubicBezTo>
                <a:cubicBezTo>
                  <a:pt x="1377" y="20"/>
                  <a:pt x="1375" y="20"/>
                  <a:pt x="1375" y="20"/>
                </a:cubicBezTo>
                <a:cubicBezTo>
                  <a:pt x="1374" y="20"/>
                  <a:pt x="1373" y="19"/>
                  <a:pt x="1372" y="19"/>
                </a:cubicBezTo>
                <a:cubicBezTo>
                  <a:pt x="1371" y="19"/>
                  <a:pt x="1372" y="19"/>
                  <a:pt x="1373" y="19"/>
                </a:cubicBezTo>
                <a:cubicBezTo>
                  <a:pt x="1374" y="19"/>
                  <a:pt x="1374" y="19"/>
                  <a:pt x="1373" y="18"/>
                </a:cubicBezTo>
                <a:cubicBezTo>
                  <a:pt x="1373" y="18"/>
                  <a:pt x="1372" y="17"/>
                  <a:pt x="1372" y="17"/>
                </a:cubicBezTo>
                <a:cubicBezTo>
                  <a:pt x="1372" y="17"/>
                  <a:pt x="1373" y="17"/>
                  <a:pt x="1372" y="16"/>
                </a:cubicBezTo>
                <a:cubicBezTo>
                  <a:pt x="1372" y="16"/>
                  <a:pt x="1370" y="16"/>
                  <a:pt x="1370" y="16"/>
                </a:cubicBezTo>
                <a:cubicBezTo>
                  <a:pt x="1369" y="15"/>
                  <a:pt x="1368" y="15"/>
                  <a:pt x="1367" y="15"/>
                </a:cubicBezTo>
                <a:cubicBezTo>
                  <a:pt x="1366" y="15"/>
                  <a:pt x="1365" y="15"/>
                  <a:pt x="1365" y="15"/>
                </a:cubicBezTo>
                <a:cubicBezTo>
                  <a:pt x="1366" y="16"/>
                  <a:pt x="1365" y="16"/>
                  <a:pt x="1365" y="16"/>
                </a:cubicBezTo>
                <a:cubicBezTo>
                  <a:pt x="1365" y="16"/>
                  <a:pt x="1364" y="16"/>
                  <a:pt x="1364" y="16"/>
                </a:cubicBezTo>
                <a:cubicBezTo>
                  <a:pt x="1363" y="16"/>
                  <a:pt x="1363" y="17"/>
                  <a:pt x="1363" y="17"/>
                </a:cubicBezTo>
                <a:cubicBezTo>
                  <a:pt x="1362" y="17"/>
                  <a:pt x="1363" y="16"/>
                  <a:pt x="1363" y="15"/>
                </a:cubicBezTo>
                <a:cubicBezTo>
                  <a:pt x="1363" y="15"/>
                  <a:pt x="1362" y="15"/>
                  <a:pt x="1362" y="15"/>
                </a:cubicBezTo>
                <a:cubicBezTo>
                  <a:pt x="1361" y="15"/>
                  <a:pt x="1360" y="15"/>
                  <a:pt x="1359" y="15"/>
                </a:cubicBezTo>
                <a:cubicBezTo>
                  <a:pt x="1358" y="14"/>
                  <a:pt x="1358" y="15"/>
                  <a:pt x="1357" y="15"/>
                </a:cubicBezTo>
                <a:close/>
                <a:moveTo>
                  <a:pt x="1357" y="25"/>
                </a:moveTo>
                <a:cubicBezTo>
                  <a:pt x="1358" y="25"/>
                  <a:pt x="1358" y="24"/>
                  <a:pt x="1357" y="24"/>
                </a:cubicBezTo>
                <a:cubicBezTo>
                  <a:pt x="1357" y="24"/>
                  <a:pt x="1356" y="24"/>
                  <a:pt x="1357" y="25"/>
                </a:cubicBezTo>
                <a:close/>
                <a:moveTo>
                  <a:pt x="1374" y="17"/>
                </a:moveTo>
                <a:cubicBezTo>
                  <a:pt x="1374" y="17"/>
                  <a:pt x="1374" y="17"/>
                  <a:pt x="1373" y="17"/>
                </a:cubicBezTo>
                <a:cubicBezTo>
                  <a:pt x="1373" y="17"/>
                  <a:pt x="1373" y="17"/>
                  <a:pt x="1373" y="17"/>
                </a:cubicBezTo>
                <a:cubicBezTo>
                  <a:pt x="1373" y="18"/>
                  <a:pt x="1374" y="17"/>
                  <a:pt x="1374" y="17"/>
                </a:cubicBezTo>
                <a:close/>
                <a:moveTo>
                  <a:pt x="1344" y="29"/>
                </a:moveTo>
                <a:cubicBezTo>
                  <a:pt x="1345" y="30"/>
                  <a:pt x="1346" y="29"/>
                  <a:pt x="1346" y="29"/>
                </a:cubicBezTo>
                <a:cubicBezTo>
                  <a:pt x="1346" y="29"/>
                  <a:pt x="1346" y="29"/>
                  <a:pt x="1345" y="29"/>
                </a:cubicBezTo>
                <a:cubicBezTo>
                  <a:pt x="1344" y="29"/>
                  <a:pt x="1343" y="29"/>
                  <a:pt x="1344" y="29"/>
                </a:cubicBezTo>
                <a:close/>
                <a:moveTo>
                  <a:pt x="1348" y="30"/>
                </a:moveTo>
                <a:cubicBezTo>
                  <a:pt x="1347" y="30"/>
                  <a:pt x="1347" y="30"/>
                  <a:pt x="1348" y="30"/>
                </a:cubicBezTo>
                <a:cubicBezTo>
                  <a:pt x="1348" y="30"/>
                  <a:pt x="1349" y="30"/>
                  <a:pt x="1348" y="30"/>
                </a:cubicBezTo>
                <a:close/>
                <a:moveTo>
                  <a:pt x="1343" y="30"/>
                </a:moveTo>
                <a:cubicBezTo>
                  <a:pt x="1343" y="30"/>
                  <a:pt x="1344" y="30"/>
                  <a:pt x="1343" y="30"/>
                </a:cubicBezTo>
                <a:cubicBezTo>
                  <a:pt x="1343" y="30"/>
                  <a:pt x="1342" y="30"/>
                  <a:pt x="1343" y="30"/>
                </a:cubicBezTo>
                <a:close/>
                <a:moveTo>
                  <a:pt x="1365" y="36"/>
                </a:moveTo>
                <a:cubicBezTo>
                  <a:pt x="1366" y="36"/>
                  <a:pt x="1366" y="36"/>
                  <a:pt x="1367" y="36"/>
                </a:cubicBezTo>
                <a:cubicBezTo>
                  <a:pt x="1367" y="36"/>
                  <a:pt x="1367" y="35"/>
                  <a:pt x="1366" y="35"/>
                </a:cubicBezTo>
                <a:cubicBezTo>
                  <a:pt x="1365" y="35"/>
                  <a:pt x="1365" y="35"/>
                  <a:pt x="1365" y="36"/>
                </a:cubicBezTo>
                <a:close/>
                <a:moveTo>
                  <a:pt x="1367" y="32"/>
                </a:moveTo>
                <a:cubicBezTo>
                  <a:pt x="1366" y="32"/>
                  <a:pt x="1365" y="33"/>
                  <a:pt x="1367" y="33"/>
                </a:cubicBezTo>
                <a:cubicBezTo>
                  <a:pt x="1368" y="33"/>
                  <a:pt x="1368" y="32"/>
                  <a:pt x="1367" y="32"/>
                </a:cubicBezTo>
                <a:close/>
                <a:moveTo>
                  <a:pt x="1371" y="32"/>
                </a:moveTo>
                <a:cubicBezTo>
                  <a:pt x="1371" y="32"/>
                  <a:pt x="1371" y="32"/>
                  <a:pt x="1370" y="32"/>
                </a:cubicBezTo>
                <a:cubicBezTo>
                  <a:pt x="1370" y="32"/>
                  <a:pt x="1370" y="32"/>
                  <a:pt x="1371" y="32"/>
                </a:cubicBezTo>
                <a:close/>
                <a:moveTo>
                  <a:pt x="1373" y="32"/>
                </a:moveTo>
                <a:cubicBezTo>
                  <a:pt x="1374" y="32"/>
                  <a:pt x="1374" y="32"/>
                  <a:pt x="1373" y="32"/>
                </a:cubicBezTo>
                <a:cubicBezTo>
                  <a:pt x="1372" y="32"/>
                  <a:pt x="1372" y="32"/>
                  <a:pt x="1373" y="32"/>
                </a:cubicBezTo>
                <a:close/>
                <a:moveTo>
                  <a:pt x="1376" y="32"/>
                </a:moveTo>
                <a:cubicBezTo>
                  <a:pt x="1376" y="32"/>
                  <a:pt x="1376" y="32"/>
                  <a:pt x="1376" y="32"/>
                </a:cubicBezTo>
                <a:cubicBezTo>
                  <a:pt x="1375" y="32"/>
                  <a:pt x="1374" y="32"/>
                  <a:pt x="1374" y="32"/>
                </a:cubicBezTo>
                <a:cubicBezTo>
                  <a:pt x="1375" y="32"/>
                  <a:pt x="1375" y="33"/>
                  <a:pt x="1376" y="32"/>
                </a:cubicBezTo>
                <a:close/>
                <a:moveTo>
                  <a:pt x="1379" y="32"/>
                </a:moveTo>
                <a:cubicBezTo>
                  <a:pt x="1380" y="32"/>
                  <a:pt x="1380" y="32"/>
                  <a:pt x="1380" y="32"/>
                </a:cubicBezTo>
                <a:cubicBezTo>
                  <a:pt x="1380" y="33"/>
                  <a:pt x="1381" y="33"/>
                  <a:pt x="1381" y="33"/>
                </a:cubicBezTo>
                <a:cubicBezTo>
                  <a:pt x="1381" y="32"/>
                  <a:pt x="1380" y="32"/>
                  <a:pt x="1379" y="31"/>
                </a:cubicBezTo>
                <a:cubicBezTo>
                  <a:pt x="1378" y="31"/>
                  <a:pt x="1378" y="32"/>
                  <a:pt x="1379" y="32"/>
                </a:cubicBezTo>
                <a:close/>
                <a:moveTo>
                  <a:pt x="1380" y="35"/>
                </a:moveTo>
                <a:cubicBezTo>
                  <a:pt x="1380" y="35"/>
                  <a:pt x="1381" y="34"/>
                  <a:pt x="1381" y="34"/>
                </a:cubicBezTo>
                <a:cubicBezTo>
                  <a:pt x="1381" y="34"/>
                  <a:pt x="1380" y="34"/>
                  <a:pt x="1380" y="34"/>
                </a:cubicBezTo>
                <a:cubicBezTo>
                  <a:pt x="1380" y="34"/>
                  <a:pt x="1379" y="35"/>
                  <a:pt x="1380" y="35"/>
                </a:cubicBezTo>
                <a:close/>
                <a:moveTo>
                  <a:pt x="1374" y="31"/>
                </a:moveTo>
                <a:cubicBezTo>
                  <a:pt x="1374" y="31"/>
                  <a:pt x="1373" y="30"/>
                  <a:pt x="1374" y="30"/>
                </a:cubicBezTo>
                <a:cubicBezTo>
                  <a:pt x="1375" y="30"/>
                  <a:pt x="1374" y="29"/>
                  <a:pt x="1374" y="29"/>
                </a:cubicBezTo>
                <a:cubicBezTo>
                  <a:pt x="1373" y="29"/>
                  <a:pt x="1373" y="30"/>
                  <a:pt x="1372" y="30"/>
                </a:cubicBezTo>
                <a:cubicBezTo>
                  <a:pt x="1372" y="30"/>
                  <a:pt x="1371" y="30"/>
                  <a:pt x="1370" y="30"/>
                </a:cubicBezTo>
                <a:cubicBezTo>
                  <a:pt x="1370" y="30"/>
                  <a:pt x="1370" y="30"/>
                  <a:pt x="1371" y="30"/>
                </a:cubicBezTo>
                <a:cubicBezTo>
                  <a:pt x="1371" y="30"/>
                  <a:pt x="1372" y="30"/>
                  <a:pt x="1372" y="30"/>
                </a:cubicBezTo>
                <a:cubicBezTo>
                  <a:pt x="1373" y="31"/>
                  <a:pt x="1373" y="31"/>
                  <a:pt x="1374" y="31"/>
                </a:cubicBezTo>
                <a:cubicBezTo>
                  <a:pt x="1374" y="31"/>
                  <a:pt x="1375" y="31"/>
                  <a:pt x="1374" y="31"/>
                </a:cubicBezTo>
                <a:close/>
                <a:moveTo>
                  <a:pt x="1381" y="25"/>
                </a:moveTo>
                <a:cubicBezTo>
                  <a:pt x="1382" y="25"/>
                  <a:pt x="1384" y="25"/>
                  <a:pt x="1384" y="25"/>
                </a:cubicBezTo>
                <a:cubicBezTo>
                  <a:pt x="1385" y="25"/>
                  <a:pt x="1386" y="24"/>
                  <a:pt x="1386" y="24"/>
                </a:cubicBezTo>
                <a:cubicBezTo>
                  <a:pt x="1387" y="24"/>
                  <a:pt x="1389" y="24"/>
                  <a:pt x="1390" y="24"/>
                </a:cubicBezTo>
                <a:cubicBezTo>
                  <a:pt x="1391" y="24"/>
                  <a:pt x="1392" y="24"/>
                  <a:pt x="1392" y="24"/>
                </a:cubicBezTo>
                <a:cubicBezTo>
                  <a:pt x="1392" y="25"/>
                  <a:pt x="1393" y="24"/>
                  <a:pt x="1393" y="24"/>
                </a:cubicBezTo>
                <a:cubicBezTo>
                  <a:pt x="1393" y="24"/>
                  <a:pt x="1394" y="24"/>
                  <a:pt x="1395" y="24"/>
                </a:cubicBezTo>
                <a:cubicBezTo>
                  <a:pt x="1396" y="24"/>
                  <a:pt x="1397" y="24"/>
                  <a:pt x="1398" y="24"/>
                </a:cubicBezTo>
                <a:cubicBezTo>
                  <a:pt x="1399" y="23"/>
                  <a:pt x="1400" y="24"/>
                  <a:pt x="1400" y="23"/>
                </a:cubicBezTo>
                <a:cubicBezTo>
                  <a:pt x="1401" y="23"/>
                  <a:pt x="1401" y="23"/>
                  <a:pt x="1401" y="23"/>
                </a:cubicBezTo>
                <a:cubicBezTo>
                  <a:pt x="1402" y="22"/>
                  <a:pt x="1400" y="22"/>
                  <a:pt x="1399" y="21"/>
                </a:cubicBezTo>
                <a:cubicBezTo>
                  <a:pt x="1398" y="21"/>
                  <a:pt x="1398" y="21"/>
                  <a:pt x="1398" y="21"/>
                </a:cubicBezTo>
                <a:cubicBezTo>
                  <a:pt x="1397" y="21"/>
                  <a:pt x="1397" y="21"/>
                  <a:pt x="1396" y="21"/>
                </a:cubicBezTo>
                <a:cubicBezTo>
                  <a:pt x="1395" y="21"/>
                  <a:pt x="1395" y="20"/>
                  <a:pt x="1394" y="20"/>
                </a:cubicBezTo>
                <a:cubicBezTo>
                  <a:pt x="1393" y="20"/>
                  <a:pt x="1393" y="20"/>
                  <a:pt x="1393" y="20"/>
                </a:cubicBezTo>
                <a:cubicBezTo>
                  <a:pt x="1392" y="20"/>
                  <a:pt x="1392" y="20"/>
                  <a:pt x="1391" y="20"/>
                </a:cubicBezTo>
                <a:cubicBezTo>
                  <a:pt x="1390" y="19"/>
                  <a:pt x="1390" y="19"/>
                  <a:pt x="1390" y="20"/>
                </a:cubicBezTo>
                <a:cubicBezTo>
                  <a:pt x="1389" y="20"/>
                  <a:pt x="1389" y="20"/>
                  <a:pt x="1388" y="20"/>
                </a:cubicBezTo>
                <a:cubicBezTo>
                  <a:pt x="1388" y="21"/>
                  <a:pt x="1388" y="21"/>
                  <a:pt x="1387" y="21"/>
                </a:cubicBezTo>
                <a:cubicBezTo>
                  <a:pt x="1387" y="21"/>
                  <a:pt x="1387" y="20"/>
                  <a:pt x="1387" y="20"/>
                </a:cubicBezTo>
                <a:cubicBezTo>
                  <a:pt x="1387" y="20"/>
                  <a:pt x="1387" y="19"/>
                  <a:pt x="1387" y="19"/>
                </a:cubicBezTo>
                <a:cubicBezTo>
                  <a:pt x="1387" y="19"/>
                  <a:pt x="1387" y="19"/>
                  <a:pt x="1387" y="19"/>
                </a:cubicBezTo>
                <a:cubicBezTo>
                  <a:pt x="1386" y="18"/>
                  <a:pt x="1385" y="18"/>
                  <a:pt x="1384" y="18"/>
                </a:cubicBezTo>
                <a:cubicBezTo>
                  <a:pt x="1383" y="18"/>
                  <a:pt x="1383" y="18"/>
                  <a:pt x="1383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8"/>
                  <a:pt x="1381" y="18"/>
                </a:cubicBezTo>
                <a:cubicBezTo>
                  <a:pt x="1381" y="19"/>
                  <a:pt x="1381" y="19"/>
                  <a:pt x="1381" y="19"/>
                </a:cubicBezTo>
                <a:cubicBezTo>
                  <a:pt x="1380" y="19"/>
                  <a:pt x="1380" y="20"/>
                  <a:pt x="1381" y="20"/>
                </a:cubicBezTo>
                <a:cubicBezTo>
                  <a:pt x="1381" y="20"/>
                  <a:pt x="1383" y="20"/>
                  <a:pt x="1383" y="20"/>
                </a:cubicBezTo>
                <a:cubicBezTo>
                  <a:pt x="1383" y="20"/>
                  <a:pt x="1382" y="20"/>
                  <a:pt x="1382" y="20"/>
                </a:cubicBezTo>
                <a:cubicBezTo>
                  <a:pt x="1381" y="20"/>
                  <a:pt x="1380" y="20"/>
                  <a:pt x="1381" y="21"/>
                </a:cubicBezTo>
                <a:cubicBezTo>
                  <a:pt x="1381" y="21"/>
                  <a:pt x="1382" y="21"/>
                  <a:pt x="1382" y="21"/>
                </a:cubicBezTo>
                <a:cubicBezTo>
                  <a:pt x="1383" y="22"/>
                  <a:pt x="1382" y="22"/>
                  <a:pt x="1382" y="22"/>
                </a:cubicBezTo>
                <a:cubicBezTo>
                  <a:pt x="1381" y="21"/>
                  <a:pt x="1381" y="21"/>
                  <a:pt x="1380" y="21"/>
                </a:cubicBezTo>
                <a:cubicBezTo>
                  <a:pt x="1380" y="21"/>
                  <a:pt x="1380" y="23"/>
                  <a:pt x="1381" y="23"/>
                </a:cubicBezTo>
                <a:cubicBezTo>
                  <a:pt x="1381" y="24"/>
                  <a:pt x="1380" y="24"/>
                  <a:pt x="1380" y="25"/>
                </a:cubicBezTo>
                <a:cubicBezTo>
                  <a:pt x="1380" y="25"/>
                  <a:pt x="1380" y="25"/>
                  <a:pt x="1381" y="25"/>
                </a:cubicBezTo>
                <a:close/>
                <a:moveTo>
                  <a:pt x="1406" y="24"/>
                </a:moveTo>
                <a:cubicBezTo>
                  <a:pt x="1407" y="24"/>
                  <a:pt x="1407" y="23"/>
                  <a:pt x="1406" y="24"/>
                </a:cubicBezTo>
                <a:cubicBezTo>
                  <a:pt x="1406" y="24"/>
                  <a:pt x="1406" y="24"/>
                  <a:pt x="1406" y="24"/>
                </a:cubicBezTo>
                <a:cubicBezTo>
                  <a:pt x="1405" y="24"/>
                  <a:pt x="1405" y="24"/>
                  <a:pt x="1405" y="24"/>
                </a:cubicBezTo>
                <a:cubicBezTo>
                  <a:pt x="1406" y="25"/>
                  <a:pt x="1406" y="25"/>
                  <a:pt x="1406" y="24"/>
                </a:cubicBezTo>
                <a:close/>
                <a:moveTo>
                  <a:pt x="1411" y="25"/>
                </a:moveTo>
                <a:cubicBezTo>
                  <a:pt x="1412" y="25"/>
                  <a:pt x="1412" y="25"/>
                  <a:pt x="1412" y="24"/>
                </a:cubicBezTo>
                <a:cubicBezTo>
                  <a:pt x="1411" y="24"/>
                  <a:pt x="1410" y="24"/>
                  <a:pt x="1408" y="24"/>
                </a:cubicBezTo>
                <a:cubicBezTo>
                  <a:pt x="1407" y="24"/>
                  <a:pt x="1407" y="25"/>
                  <a:pt x="1408" y="25"/>
                </a:cubicBezTo>
                <a:cubicBezTo>
                  <a:pt x="1408" y="25"/>
                  <a:pt x="1410" y="25"/>
                  <a:pt x="1411" y="25"/>
                </a:cubicBezTo>
                <a:close/>
                <a:moveTo>
                  <a:pt x="1412" y="28"/>
                </a:moveTo>
                <a:cubicBezTo>
                  <a:pt x="1413" y="29"/>
                  <a:pt x="1413" y="28"/>
                  <a:pt x="1412" y="28"/>
                </a:cubicBezTo>
                <a:cubicBezTo>
                  <a:pt x="1412" y="28"/>
                  <a:pt x="1411" y="28"/>
                  <a:pt x="1412" y="28"/>
                </a:cubicBezTo>
                <a:close/>
                <a:moveTo>
                  <a:pt x="1417" y="29"/>
                </a:moveTo>
                <a:cubicBezTo>
                  <a:pt x="1417" y="29"/>
                  <a:pt x="1417" y="29"/>
                  <a:pt x="1416" y="29"/>
                </a:cubicBezTo>
                <a:cubicBezTo>
                  <a:pt x="1416" y="29"/>
                  <a:pt x="1415" y="29"/>
                  <a:pt x="1416" y="29"/>
                </a:cubicBezTo>
                <a:cubicBezTo>
                  <a:pt x="1416" y="29"/>
                  <a:pt x="1417" y="29"/>
                  <a:pt x="1417" y="29"/>
                </a:cubicBezTo>
                <a:close/>
                <a:moveTo>
                  <a:pt x="1445" y="34"/>
                </a:moveTo>
                <a:cubicBezTo>
                  <a:pt x="1446" y="34"/>
                  <a:pt x="1445" y="35"/>
                  <a:pt x="1446" y="35"/>
                </a:cubicBezTo>
                <a:cubicBezTo>
                  <a:pt x="1446" y="35"/>
                  <a:pt x="1446" y="34"/>
                  <a:pt x="1446" y="34"/>
                </a:cubicBezTo>
                <a:cubicBezTo>
                  <a:pt x="1446" y="34"/>
                  <a:pt x="1446" y="34"/>
                  <a:pt x="1446" y="34"/>
                </a:cubicBezTo>
                <a:cubicBezTo>
                  <a:pt x="1445" y="33"/>
                  <a:pt x="1444" y="33"/>
                  <a:pt x="1445" y="34"/>
                </a:cubicBezTo>
                <a:cubicBezTo>
                  <a:pt x="1445" y="34"/>
                  <a:pt x="1445" y="34"/>
                  <a:pt x="1445" y="34"/>
                </a:cubicBezTo>
                <a:close/>
                <a:moveTo>
                  <a:pt x="1452" y="44"/>
                </a:moveTo>
                <a:cubicBezTo>
                  <a:pt x="1452" y="44"/>
                  <a:pt x="1452" y="44"/>
                  <a:pt x="1451" y="44"/>
                </a:cubicBezTo>
                <a:cubicBezTo>
                  <a:pt x="1451" y="44"/>
                  <a:pt x="1451" y="45"/>
                  <a:pt x="1452" y="45"/>
                </a:cubicBezTo>
                <a:cubicBezTo>
                  <a:pt x="1452" y="45"/>
                  <a:pt x="1453" y="45"/>
                  <a:pt x="1454" y="45"/>
                </a:cubicBezTo>
                <a:cubicBezTo>
                  <a:pt x="1454" y="46"/>
                  <a:pt x="1455" y="46"/>
                  <a:pt x="1456" y="46"/>
                </a:cubicBezTo>
                <a:cubicBezTo>
                  <a:pt x="1456" y="46"/>
                  <a:pt x="1458" y="46"/>
                  <a:pt x="1458" y="46"/>
                </a:cubicBezTo>
                <a:cubicBezTo>
                  <a:pt x="1458" y="45"/>
                  <a:pt x="1458" y="45"/>
                  <a:pt x="1458" y="45"/>
                </a:cubicBezTo>
                <a:cubicBezTo>
                  <a:pt x="1459" y="45"/>
                  <a:pt x="1458" y="45"/>
                  <a:pt x="1458" y="44"/>
                </a:cubicBezTo>
                <a:cubicBezTo>
                  <a:pt x="1458" y="44"/>
                  <a:pt x="1457" y="44"/>
                  <a:pt x="1455" y="44"/>
                </a:cubicBezTo>
                <a:cubicBezTo>
                  <a:pt x="1454" y="44"/>
                  <a:pt x="1454" y="44"/>
                  <a:pt x="1453" y="43"/>
                </a:cubicBezTo>
                <a:cubicBezTo>
                  <a:pt x="1452" y="43"/>
                  <a:pt x="1451" y="43"/>
                  <a:pt x="1452" y="44"/>
                </a:cubicBezTo>
                <a:close/>
                <a:moveTo>
                  <a:pt x="1470" y="44"/>
                </a:moveTo>
                <a:cubicBezTo>
                  <a:pt x="1469" y="44"/>
                  <a:pt x="1469" y="44"/>
                  <a:pt x="1469" y="45"/>
                </a:cubicBezTo>
                <a:cubicBezTo>
                  <a:pt x="1470" y="45"/>
                  <a:pt x="1470" y="45"/>
                  <a:pt x="1470" y="44"/>
                </a:cubicBezTo>
                <a:close/>
                <a:moveTo>
                  <a:pt x="1493" y="52"/>
                </a:moveTo>
                <a:cubicBezTo>
                  <a:pt x="1494" y="52"/>
                  <a:pt x="1494" y="52"/>
                  <a:pt x="1495" y="51"/>
                </a:cubicBezTo>
                <a:cubicBezTo>
                  <a:pt x="1495" y="51"/>
                  <a:pt x="1494" y="51"/>
                  <a:pt x="1493" y="51"/>
                </a:cubicBezTo>
                <a:cubicBezTo>
                  <a:pt x="1493" y="51"/>
                  <a:pt x="1493" y="51"/>
                  <a:pt x="1493" y="52"/>
                </a:cubicBezTo>
                <a:close/>
                <a:moveTo>
                  <a:pt x="1542" y="38"/>
                </a:moveTo>
                <a:cubicBezTo>
                  <a:pt x="1542" y="39"/>
                  <a:pt x="1542" y="39"/>
                  <a:pt x="1543" y="39"/>
                </a:cubicBezTo>
                <a:cubicBezTo>
                  <a:pt x="1544" y="39"/>
                  <a:pt x="1544" y="39"/>
                  <a:pt x="1544" y="39"/>
                </a:cubicBezTo>
                <a:cubicBezTo>
                  <a:pt x="1544" y="38"/>
                  <a:pt x="1544" y="38"/>
                  <a:pt x="1544" y="38"/>
                </a:cubicBezTo>
                <a:cubicBezTo>
                  <a:pt x="1544" y="37"/>
                  <a:pt x="1544" y="37"/>
                  <a:pt x="1543" y="38"/>
                </a:cubicBezTo>
                <a:cubicBezTo>
                  <a:pt x="1542" y="38"/>
                  <a:pt x="1542" y="37"/>
                  <a:pt x="1541" y="37"/>
                </a:cubicBezTo>
                <a:cubicBezTo>
                  <a:pt x="1540" y="36"/>
                  <a:pt x="1540" y="36"/>
                  <a:pt x="1540" y="37"/>
                </a:cubicBezTo>
                <a:cubicBezTo>
                  <a:pt x="1541" y="37"/>
                  <a:pt x="1541" y="38"/>
                  <a:pt x="1542" y="38"/>
                </a:cubicBezTo>
                <a:close/>
                <a:moveTo>
                  <a:pt x="1548" y="37"/>
                </a:moveTo>
                <a:cubicBezTo>
                  <a:pt x="1548" y="37"/>
                  <a:pt x="1547" y="37"/>
                  <a:pt x="1547" y="37"/>
                </a:cubicBezTo>
                <a:cubicBezTo>
                  <a:pt x="1547" y="37"/>
                  <a:pt x="1547" y="38"/>
                  <a:pt x="1548" y="38"/>
                </a:cubicBezTo>
                <a:cubicBezTo>
                  <a:pt x="1548" y="38"/>
                  <a:pt x="1549" y="38"/>
                  <a:pt x="1549" y="38"/>
                </a:cubicBezTo>
                <a:cubicBezTo>
                  <a:pt x="1549" y="39"/>
                  <a:pt x="1550" y="39"/>
                  <a:pt x="1550" y="39"/>
                </a:cubicBezTo>
                <a:cubicBezTo>
                  <a:pt x="1551" y="39"/>
                  <a:pt x="1551" y="39"/>
                  <a:pt x="1550" y="39"/>
                </a:cubicBezTo>
                <a:cubicBezTo>
                  <a:pt x="1549" y="39"/>
                  <a:pt x="1549" y="39"/>
                  <a:pt x="1549" y="39"/>
                </a:cubicBezTo>
                <a:cubicBezTo>
                  <a:pt x="1549" y="40"/>
                  <a:pt x="1550" y="40"/>
                  <a:pt x="1551" y="40"/>
                </a:cubicBezTo>
                <a:cubicBezTo>
                  <a:pt x="1552" y="40"/>
                  <a:pt x="1553" y="41"/>
                  <a:pt x="1554" y="41"/>
                </a:cubicBezTo>
                <a:cubicBezTo>
                  <a:pt x="1556" y="41"/>
                  <a:pt x="1556" y="42"/>
                  <a:pt x="1557" y="42"/>
                </a:cubicBezTo>
                <a:cubicBezTo>
                  <a:pt x="1558" y="42"/>
                  <a:pt x="1559" y="42"/>
                  <a:pt x="1560" y="42"/>
                </a:cubicBezTo>
                <a:cubicBezTo>
                  <a:pt x="1561" y="42"/>
                  <a:pt x="1562" y="43"/>
                  <a:pt x="1562" y="43"/>
                </a:cubicBezTo>
                <a:cubicBezTo>
                  <a:pt x="1563" y="43"/>
                  <a:pt x="1564" y="43"/>
                  <a:pt x="1564" y="42"/>
                </a:cubicBezTo>
                <a:cubicBezTo>
                  <a:pt x="1564" y="42"/>
                  <a:pt x="1563" y="41"/>
                  <a:pt x="1563" y="41"/>
                </a:cubicBezTo>
                <a:cubicBezTo>
                  <a:pt x="1563" y="41"/>
                  <a:pt x="1564" y="41"/>
                  <a:pt x="1564" y="41"/>
                </a:cubicBezTo>
                <a:cubicBezTo>
                  <a:pt x="1565" y="42"/>
                  <a:pt x="1566" y="42"/>
                  <a:pt x="1567" y="42"/>
                </a:cubicBezTo>
                <a:cubicBezTo>
                  <a:pt x="1567" y="42"/>
                  <a:pt x="1569" y="41"/>
                  <a:pt x="1570" y="41"/>
                </a:cubicBezTo>
                <a:cubicBezTo>
                  <a:pt x="1570" y="41"/>
                  <a:pt x="1572" y="41"/>
                  <a:pt x="1572" y="41"/>
                </a:cubicBezTo>
                <a:cubicBezTo>
                  <a:pt x="1573" y="41"/>
                  <a:pt x="1573" y="41"/>
                  <a:pt x="1574" y="41"/>
                </a:cubicBezTo>
                <a:cubicBezTo>
                  <a:pt x="1575" y="42"/>
                  <a:pt x="1575" y="42"/>
                  <a:pt x="1576" y="42"/>
                </a:cubicBezTo>
                <a:cubicBezTo>
                  <a:pt x="1577" y="41"/>
                  <a:pt x="1578" y="42"/>
                  <a:pt x="1579" y="42"/>
                </a:cubicBezTo>
                <a:cubicBezTo>
                  <a:pt x="1580" y="41"/>
                  <a:pt x="1580" y="41"/>
                  <a:pt x="1579" y="41"/>
                </a:cubicBezTo>
                <a:cubicBezTo>
                  <a:pt x="1578" y="41"/>
                  <a:pt x="1575" y="41"/>
                  <a:pt x="1574" y="40"/>
                </a:cubicBezTo>
                <a:cubicBezTo>
                  <a:pt x="1573" y="40"/>
                  <a:pt x="1572" y="40"/>
                  <a:pt x="1571" y="39"/>
                </a:cubicBezTo>
                <a:cubicBezTo>
                  <a:pt x="1570" y="39"/>
                  <a:pt x="1569" y="39"/>
                  <a:pt x="1569" y="38"/>
                </a:cubicBezTo>
                <a:cubicBezTo>
                  <a:pt x="1568" y="38"/>
                  <a:pt x="1567" y="38"/>
                  <a:pt x="1568" y="37"/>
                </a:cubicBezTo>
                <a:cubicBezTo>
                  <a:pt x="1568" y="37"/>
                  <a:pt x="1570" y="37"/>
                  <a:pt x="1571" y="37"/>
                </a:cubicBezTo>
                <a:cubicBezTo>
                  <a:pt x="1571" y="37"/>
                  <a:pt x="1571" y="37"/>
                  <a:pt x="1571" y="38"/>
                </a:cubicBezTo>
                <a:cubicBezTo>
                  <a:pt x="1571" y="39"/>
                  <a:pt x="1571" y="39"/>
                  <a:pt x="1572" y="39"/>
                </a:cubicBezTo>
                <a:cubicBezTo>
                  <a:pt x="1573" y="39"/>
                  <a:pt x="1574" y="40"/>
                  <a:pt x="1575" y="40"/>
                </a:cubicBezTo>
                <a:cubicBezTo>
                  <a:pt x="1576" y="41"/>
                  <a:pt x="1578" y="41"/>
                  <a:pt x="1579" y="41"/>
                </a:cubicBezTo>
                <a:cubicBezTo>
                  <a:pt x="1580" y="41"/>
                  <a:pt x="1581" y="41"/>
                  <a:pt x="1581" y="41"/>
                </a:cubicBezTo>
                <a:cubicBezTo>
                  <a:pt x="1582" y="41"/>
                  <a:pt x="1582" y="40"/>
                  <a:pt x="1582" y="40"/>
                </a:cubicBezTo>
                <a:cubicBezTo>
                  <a:pt x="1582" y="39"/>
                  <a:pt x="1581" y="39"/>
                  <a:pt x="1581" y="39"/>
                </a:cubicBezTo>
                <a:cubicBezTo>
                  <a:pt x="1580" y="39"/>
                  <a:pt x="1581" y="39"/>
                  <a:pt x="1581" y="38"/>
                </a:cubicBezTo>
                <a:cubicBezTo>
                  <a:pt x="1582" y="38"/>
                  <a:pt x="1582" y="38"/>
                  <a:pt x="1582" y="38"/>
                </a:cubicBezTo>
                <a:cubicBezTo>
                  <a:pt x="1582" y="38"/>
                  <a:pt x="1581" y="38"/>
                  <a:pt x="1579" y="38"/>
                </a:cubicBezTo>
                <a:cubicBezTo>
                  <a:pt x="1578" y="37"/>
                  <a:pt x="1577" y="37"/>
                  <a:pt x="1576" y="37"/>
                </a:cubicBezTo>
                <a:cubicBezTo>
                  <a:pt x="1575" y="37"/>
                  <a:pt x="1574" y="37"/>
                  <a:pt x="1573" y="36"/>
                </a:cubicBezTo>
                <a:cubicBezTo>
                  <a:pt x="1571" y="36"/>
                  <a:pt x="1572" y="37"/>
                  <a:pt x="1570" y="37"/>
                </a:cubicBezTo>
                <a:cubicBezTo>
                  <a:pt x="1569" y="37"/>
                  <a:pt x="1569" y="37"/>
                  <a:pt x="1568" y="36"/>
                </a:cubicBezTo>
                <a:cubicBezTo>
                  <a:pt x="1567" y="36"/>
                  <a:pt x="1565" y="36"/>
                  <a:pt x="1564" y="35"/>
                </a:cubicBezTo>
                <a:cubicBezTo>
                  <a:pt x="1563" y="35"/>
                  <a:pt x="1562" y="35"/>
                  <a:pt x="1561" y="35"/>
                </a:cubicBezTo>
                <a:cubicBezTo>
                  <a:pt x="1560" y="35"/>
                  <a:pt x="1562" y="35"/>
                  <a:pt x="1562" y="35"/>
                </a:cubicBezTo>
                <a:cubicBezTo>
                  <a:pt x="1561" y="35"/>
                  <a:pt x="1561" y="35"/>
                  <a:pt x="1561" y="35"/>
                </a:cubicBezTo>
                <a:cubicBezTo>
                  <a:pt x="1560" y="35"/>
                  <a:pt x="1561" y="36"/>
                  <a:pt x="1561" y="37"/>
                </a:cubicBezTo>
                <a:cubicBezTo>
                  <a:pt x="1562" y="37"/>
                  <a:pt x="1563" y="38"/>
                  <a:pt x="1562" y="37"/>
                </a:cubicBezTo>
                <a:cubicBezTo>
                  <a:pt x="1561" y="37"/>
                  <a:pt x="1561" y="37"/>
                  <a:pt x="1561" y="37"/>
                </a:cubicBezTo>
                <a:cubicBezTo>
                  <a:pt x="1560" y="36"/>
                  <a:pt x="1560" y="37"/>
                  <a:pt x="1558" y="37"/>
                </a:cubicBezTo>
                <a:cubicBezTo>
                  <a:pt x="1557" y="37"/>
                  <a:pt x="1557" y="37"/>
                  <a:pt x="1556" y="36"/>
                </a:cubicBezTo>
                <a:cubicBezTo>
                  <a:pt x="1556" y="36"/>
                  <a:pt x="1556" y="36"/>
                  <a:pt x="1555" y="36"/>
                </a:cubicBezTo>
                <a:cubicBezTo>
                  <a:pt x="1554" y="36"/>
                  <a:pt x="1554" y="35"/>
                  <a:pt x="1553" y="35"/>
                </a:cubicBezTo>
                <a:cubicBezTo>
                  <a:pt x="1552" y="35"/>
                  <a:pt x="1551" y="35"/>
                  <a:pt x="1551" y="35"/>
                </a:cubicBezTo>
                <a:cubicBezTo>
                  <a:pt x="1550" y="34"/>
                  <a:pt x="1549" y="34"/>
                  <a:pt x="1549" y="35"/>
                </a:cubicBezTo>
                <a:cubicBezTo>
                  <a:pt x="1549" y="35"/>
                  <a:pt x="1549" y="35"/>
                  <a:pt x="1549" y="35"/>
                </a:cubicBezTo>
                <a:cubicBezTo>
                  <a:pt x="1549" y="35"/>
                  <a:pt x="1548" y="35"/>
                  <a:pt x="1548" y="35"/>
                </a:cubicBezTo>
                <a:cubicBezTo>
                  <a:pt x="1548" y="35"/>
                  <a:pt x="1548" y="36"/>
                  <a:pt x="1547" y="36"/>
                </a:cubicBezTo>
                <a:cubicBezTo>
                  <a:pt x="1547" y="36"/>
                  <a:pt x="1546" y="36"/>
                  <a:pt x="1547" y="36"/>
                </a:cubicBezTo>
                <a:cubicBezTo>
                  <a:pt x="1547" y="37"/>
                  <a:pt x="1549" y="37"/>
                  <a:pt x="1548" y="37"/>
                </a:cubicBezTo>
                <a:close/>
                <a:moveTo>
                  <a:pt x="1552" y="46"/>
                </a:moveTo>
                <a:cubicBezTo>
                  <a:pt x="1553" y="46"/>
                  <a:pt x="1553" y="46"/>
                  <a:pt x="1554" y="47"/>
                </a:cubicBezTo>
                <a:cubicBezTo>
                  <a:pt x="1555" y="47"/>
                  <a:pt x="1556" y="47"/>
                  <a:pt x="1556" y="47"/>
                </a:cubicBezTo>
                <a:cubicBezTo>
                  <a:pt x="1556" y="46"/>
                  <a:pt x="1552" y="45"/>
                  <a:pt x="1551" y="45"/>
                </a:cubicBezTo>
                <a:cubicBezTo>
                  <a:pt x="1551" y="45"/>
                  <a:pt x="1551" y="45"/>
                  <a:pt x="1552" y="46"/>
                </a:cubicBezTo>
                <a:close/>
                <a:moveTo>
                  <a:pt x="1576" y="46"/>
                </a:moveTo>
                <a:cubicBezTo>
                  <a:pt x="1576" y="46"/>
                  <a:pt x="1574" y="45"/>
                  <a:pt x="1573" y="45"/>
                </a:cubicBezTo>
                <a:cubicBezTo>
                  <a:pt x="1572" y="45"/>
                  <a:pt x="1570" y="44"/>
                  <a:pt x="1571" y="45"/>
                </a:cubicBezTo>
                <a:cubicBezTo>
                  <a:pt x="1572" y="46"/>
                  <a:pt x="1573" y="47"/>
                  <a:pt x="1574" y="47"/>
                </a:cubicBezTo>
                <a:cubicBezTo>
                  <a:pt x="1575" y="47"/>
                  <a:pt x="1576" y="46"/>
                  <a:pt x="1576" y="46"/>
                </a:cubicBezTo>
                <a:close/>
                <a:moveTo>
                  <a:pt x="1576" y="50"/>
                </a:moveTo>
                <a:cubicBezTo>
                  <a:pt x="1577" y="50"/>
                  <a:pt x="1577" y="50"/>
                  <a:pt x="1578" y="49"/>
                </a:cubicBezTo>
                <a:cubicBezTo>
                  <a:pt x="1578" y="49"/>
                  <a:pt x="1580" y="50"/>
                  <a:pt x="1582" y="50"/>
                </a:cubicBezTo>
                <a:cubicBezTo>
                  <a:pt x="1583" y="50"/>
                  <a:pt x="1586" y="50"/>
                  <a:pt x="1587" y="50"/>
                </a:cubicBezTo>
                <a:cubicBezTo>
                  <a:pt x="1589" y="51"/>
                  <a:pt x="1591" y="51"/>
                  <a:pt x="1592" y="51"/>
                </a:cubicBezTo>
                <a:cubicBezTo>
                  <a:pt x="1592" y="51"/>
                  <a:pt x="1591" y="50"/>
                  <a:pt x="1590" y="49"/>
                </a:cubicBezTo>
                <a:cubicBezTo>
                  <a:pt x="1589" y="49"/>
                  <a:pt x="1587" y="48"/>
                  <a:pt x="1586" y="48"/>
                </a:cubicBezTo>
                <a:cubicBezTo>
                  <a:pt x="1585" y="48"/>
                  <a:pt x="1582" y="47"/>
                  <a:pt x="1582" y="47"/>
                </a:cubicBezTo>
                <a:cubicBezTo>
                  <a:pt x="1581" y="47"/>
                  <a:pt x="1579" y="46"/>
                  <a:pt x="1577" y="47"/>
                </a:cubicBezTo>
                <a:cubicBezTo>
                  <a:pt x="1577" y="47"/>
                  <a:pt x="1577" y="48"/>
                  <a:pt x="1577" y="48"/>
                </a:cubicBezTo>
                <a:cubicBezTo>
                  <a:pt x="1577" y="49"/>
                  <a:pt x="1578" y="49"/>
                  <a:pt x="1577" y="49"/>
                </a:cubicBezTo>
                <a:cubicBezTo>
                  <a:pt x="1576" y="49"/>
                  <a:pt x="1575" y="49"/>
                  <a:pt x="1575" y="49"/>
                </a:cubicBezTo>
                <a:cubicBezTo>
                  <a:pt x="1574" y="50"/>
                  <a:pt x="1575" y="50"/>
                  <a:pt x="1576" y="50"/>
                </a:cubicBezTo>
                <a:close/>
                <a:moveTo>
                  <a:pt x="1588" y="32"/>
                </a:moveTo>
                <a:cubicBezTo>
                  <a:pt x="1588" y="32"/>
                  <a:pt x="1589" y="31"/>
                  <a:pt x="1588" y="32"/>
                </a:cubicBezTo>
                <a:cubicBezTo>
                  <a:pt x="1587" y="32"/>
                  <a:pt x="1584" y="32"/>
                  <a:pt x="1585" y="32"/>
                </a:cubicBezTo>
                <a:cubicBezTo>
                  <a:pt x="1586" y="33"/>
                  <a:pt x="1587" y="32"/>
                  <a:pt x="1588" y="32"/>
                </a:cubicBezTo>
                <a:close/>
                <a:moveTo>
                  <a:pt x="1606" y="35"/>
                </a:moveTo>
                <a:cubicBezTo>
                  <a:pt x="1607" y="35"/>
                  <a:pt x="1607" y="35"/>
                  <a:pt x="1606" y="34"/>
                </a:cubicBezTo>
                <a:cubicBezTo>
                  <a:pt x="1605" y="34"/>
                  <a:pt x="1605" y="34"/>
                  <a:pt x="1606" y="35"/>
                </a:cubicBezTo>
                <a:close/>
                <a:moveTo>
                  <a:pt x="1586" y="38"/>
                </a:moveTo>
                <a:cubicBezTo>
                  <a:pt x="1586" y="38"/>
                  <a:pt x="1586" y="39"/>
                  <a:pt x="1587" y="39"/>
                </a:cubicBezTo>
                <a:cubicBezTo>
                  <a:pt x="1587" y="40"/>
                  <a:pt x="1588" y="40"/>
                  <a:pt x="1588" y="40"/>
                </a:cubicBezTo>
                <a:cubicBezTo>
                  <a:pt x="1589" y="40"/>
                  <a:pt x="1590" y="40"/>
                  <a:pt x="1591" y="40"/>
                </a:cubicBezTo>
                <a:cubicBezTo>
                  <a:pt x="1592" y="41"/>
                  <a:pt x="1594" y="41"/>
                  <a:pt x="1595" y="41"/>
                </a:cubicBezTo>
                <a:cubicBezTo>
                  <a:pt x="1596" y="41"/>
                  <a:pt x="1597" y="41"/>
                  <a:pt x="1598" y="42"/>
                </a:cubicBezTo>
                <a:cubicBezTo>
                  <a:pt x="1599" y="42"/>
                  <a:pt x="1601" y="42"/>
                  <a:pt x="1602" y="42"/>
                </a:cubicBezTo>
                <a:cubicBezTo>
                  <a:pt x="1603" y="42"/>
                  <a:pt x="1605" y="42"/>
                  <a:pt x="1606" y="42"/>
                </a:cubicBezTo>
                <a:cubicBezTo>
                  <a:pt x="1606" y="42"/>
                  <a:pt x="1607" y="42"/>
                  <a:pt x="1608" y="42"/>
                </a:cubicBezTo>
                <a:cubicBezTo>
                  <a:pt x="1608" y="41"/>
                  <a:pt x="1609" y="42"/>
                  <a:pt x="1608" y="41"/>
                </a:cubicBezTo>
                <a:cubicBezTo>
                  <a:pt x="1608" y="41"/>
                  <a:pt x="1608" y="41"/>
                  <a:pt x="1608" y="40"/>
                </a:cubicBezTo>
                <a:cubicBezTo>
                  <a:pt x="1608" y="40"/>
                  <a:pt x="1608" y="40"/>
                  <a:pt x="1607" y="40"/>
                </a:cubicBezTo>
                <a:cubicBezTo>
                  <a:pt x="1606" y="40"/>
                  <a:pt x="1606" y="40"/>
                  <a:pt x="1605" y="40"/>
                </a:cubicBezTo>
                <a:cubicBezTo>
                  <a:pt x="1605" y="40"/>
                  <a:pt x="1605" y="40"/>
                  <a:pt x="1603" y="40"/>
                </a:cubicBezTo>
                <a:cubicBezTo>
                  <a:pt x="1602" y="40"/>
                  <a:pt x="1601" y="39"/>
                  <a:pt x="1600" y="39"/>
                </a:cubicBezTo>
                <a:cubicBezTo>
                  <a:pt x="1599" y="40"/>
                  <a:pt x="1598" y="40"/>
                  <a:pt x="1597" y="40"/>
                </a:cubicBezTo>
                <a:cubicBezTo>
                  <a:pt x="1597" y="40"/>
                  <a:pt x="1597" y="39"/>
                  <a:pt x="1596" y="39"/>
                </a:cubicBezTo>
                <a:cubicBezTo>
                  <a:pt x="1596" y="39"/>
                  <a:pt x="1595" y="39"/>
                  <a:pt x="1594" y="39"/>
                </a:cubicBezTo>
                <a:cubicBezTo>
                  <a:pt x="1594" y="39"/>
                  <a:pt x="1592" y="38"/>
                  <a:pt x="1592" y="39"/>
                </a:cubicBezTo>
                <a:cubicBezTo>
                  <a:pt x="1591" y="39"/>
                  <a:pt x="1591" y="39"/>
                  <a:pt x="1590" y="39"/>
                </a:cubicBezTo>
                <a:cubicBezTo>
                  <a:pt x="1589" y="39"/>
                  <a:pt x="1588" y="39"/>
                  <a:pt x="1587" y="38"/>
                </a:cubicBezTo>
                <a:cubicBezTo>
                  <a:pt x="1587" y="38"/>
                  <a:pt x="1586" y="38"/>
                  <a:pt x="1586" y="38"/>
                </a:cubicBezTo>
                <a:close/>
                <a:moveTo>
                  <a:pt x="1684" y="64"/>
                </a:moveTo>
                <a:cubicBezTo>
                  <a:pt x="1685" y="64"/>
                  <a:pt x="1685" y="64"/>
                  <a:pt x="1684" y="64"/>
                </a:cubicBezTo>
                <a:cubicBezTo>
                  <a:pt x="1683" y="64"/>
                  <a:pt x="1682" y="63"/>
                  <a:pt x="1683" y="64"/>
                </a:cubicBezTo>
                <a:cubicBezTo>
                  <a:pt x="1683" y="64"/>
                  <a:pt x="1684" y="64"/>
                  <a:pt x="1684" y="64"/>
                </a:cubicBezTo>
                <a:close/>
                <a:moveTo>
                  <a:pt x="1689" y="65"/>
                </a:moveTo>
                <a:cubicBezTo>
                  <a:pt x="1689" y="65"/>
                  <a:pt x="1690" y="65"/>
                  <a:pt x="1689" y="64"/>
                </a:cubicBezTo>
                <a:cubicBezTo>
                  <a:pt x="1688" y="64"/>
                  <a:pt x="1688" y="64"/>
                  <a:pt x="1689" y="65"/>
                </a:cubicBezTo>
                <a:close/>
                <a:moveTo>
                  <a:pt x="1693" y="65"/>
                </a:moveTo>
                <a:cubicBezTo>
                  <a:pt x="1693" y="65"/>
                  <a:pt x="1694" y="65"/>
                  <a:pt x="1693" y="65"/>
                </a:cubicBezTo>
                <a:cubicBezTo>
                  <a:pt x="1693" y="65"/>
                  <a:pt x="1692" y="65"/>
                  <a:pt x="1693" y="65"/>
                </a:cubicBezTo>
                <a:close/>
                <a:moveTo>
                  <a:pt x="1724" y="70"/>
                </a:moveTo>
                <a:cubicBezTo>
                  <a:pt x="1727" y="71"/>
                  <a:pt x="1730" y="71"/>
                  <a:pt x="1731" y="72"/>
                </a:cubicBezTo>
                <a:cubicBezTo>
                  <a:pt x="1732" y="72"/>
                  <a:pt x="1732" y="71"/>
                  <a:pt x="1731" y="71"/>
                </a:cubicBezTo>
                <a:cubicBezTo>
                  <a:pt x="1731" y="70"/>
                  <a:pt x="1731" y="70"/>
                  <a:pt x="1731" y="70"/>
                </a:cubicBezTo>
                <a:cubicBezTo>
                  <a:pt x="1730" y="69"/>
                  <a:pt x="1728" y="69"/>
                  <a:pt x="1727" y="69"/>
                </a:cubicBezTo>
                <a:cubicBezTo>
                  <a:pt x="1726" y="69"/>
                  <a:pt x="1725" y="69"/>
                  <a:pt x="1724" y="69"/>
                </a:cubicBezTo>
                <a:cubicBezTo>
                  <a:pt x="1723" y="69"/>
                  <a:pt x="1723" y="69"/>
                  <a:pt x="1724" y="70"/>
                </a:cubicBezTo>
                <a:close/>
                <a:moveTo>
                  <a:pt x="1762" y="64"/>
                </a:moveTo>
                <a:cubicBezTo>
                  <a:pt x="1763" y="64"/>
                  <a:pt x="1763" y="65"/>
                  <a:pt x="1764" y="64"/>
                </a:cubicBezTo>
                <a:cubicBezTo>
                  <a:pt x="1764" y="64"/>
                  <a:pt x="1765" y="64"/>
                  <a:pt x="1765" y="64"/>
                </a:cubicBezTo>
                <a:cubicBezTo>
                  <a:pt x="1766" y="64"/>
                  <a:pt x="1767" y="64"/>
                  <a:pt x="1767" y="63"/>
                </a:cubicBezTo>
                <a:cubicBezTo>
                  <a:pt x="1767" y="63"/>
                  <a:pt x="1768" y="63"/>
                  <a:pt x="1769" y="64"/>
                </a:cubicBezTo>
                <a:cubicBezTo>
                  <a:pt x="1770" y="64"/>
                  <a:pt x="1770" y="64"/>
                  <a:pt x="1772" y="64"/>
                </a:cubicBezTo>
                <a:cubicBezTo>
                  <a:pt x="1773" y="63"/>
                  <a:pt x="1775" y="63"/>
                  <a:pt x="1776" y="63"/>
                </a:cubicBezTo>
                <a:cubicBezTo>
                  <a:pt x="1776" y="62"/>
                  <a:pt x="1776" y="62"/>
                  <a:pt x="1775" y="62"/>
                </a:cubicBezTo>
                <a:cubicBezTo>
                  <a:pt x="1774" y="61"/>
                  <a:pt x="1772" y="61"/>
                  <a:pt x="1772" y="61"/>
                </a:cubicBezTo>
                <a:cubicBezTo>
                  <a:pt x="1771" y="60"/>
                  <a:pt x="1770" y="60"/>
                  <a:pt x="1769" y="60"/>
                </a:cubicBezTo>
                <a:cubicBezTo>
                  <a:pt x="1768" y="59"/>
                  <a:pt x="1766" y="59"/>
                  <a:pt x="1766" y="60"/>
                </a:cubicBezTo>
                <a:cubicBezTo>
                  <a:pt x="1765" y="60"/>
                  <a:pt x="1765" y="60"/>
                  <a:pt x="1764" y="60"/>
                </a:cubicBezTo>
                <a:cubicBezTo>
                  <a:pt x="1763" y="60"/>
                  <a:pt x="1762" y="60"/>
                  <a:pt x="1762" y="60"/>
                </a:cubicBezTo>
                <a:cubicBezTo>
                  <a:pt x="1761" y="61"/>
                  <a:pt x="1760" y="62"/>
                  <a:pt x="1760" y="62"/>
                </a:cubicBezTo>
                <a:cubicBezTo>
                  <a:pt x="1760" y="63"/>
                  <a:pt x="1761" y="63"/>
                  <a:pt x="1762" y="64"/>
                </a:cubicBezTo>
                <a:close/>
                <a:moveTo>
                  <a:pt x="1856" y="100"/>
                </a:moveTo>
                <a:cubicBezTo>
                  <a:pt x="1857" y="100"/>
                  <a:pt x="1857" y="100"/>
                  <a:pt x="1856" y="99"/>
                </a:cubicBezTo>
                <a:cubicBezTo>
                  <a:pt x="1855" y="99"/>
                  <a:pt x="1855" y="100"/>
                  <a:pt x="1856" y="100"/>
                </a:cubicBezTo>
                <a:close/>
                <a:moveTo>
                  <a:pt x="1872" y="109"/>
                </a:moveTo>
                <a:cubicBezTo>
                  <a:pt x="1873" y="109"/>
                  <a:pt x="1873" y="109"/>
                  <a:pt x="1874" y="108"/>
                </a:cubicBezTo>
                <a:cubicBezTo>
                  <a:pt x="1875" y="108"/>
                  <a:pt x="1876" y="108"/>
                  <a:pt x="1877" y="108"/>
                </a:cubicBezTo>
                <a:cubicBezTo>
                  <a:pt x="1878" y="109"/>
                  <a:pt x="1878" y="109"/>
                  <a:pt x="1879" y="109"/>
                </a:cubicBezTo>
                <a:cubicBezTo>
                  <a:pt x="1880" y="110"/>
                  <a:pt x="1881" y="110"/>
                  <a:pt x="1881" y="110"/>
                </a:cubicBezTo>
                <a:cubicBezTo>
                  <a:pt x="1881" y="110"/>
                  <a:pt x="1878" y="107"/>
                  <a:pt x="1877" y="107"/>
                </a:cubicBezTo>
                <a:cubicBezTo>
                  <a:pt x="1876" y="107"/>
                  <a:pt x="1875" y="106"/>
                  <a:pt x="1875" y="107"/>
                </a:cubicBezTo>
                <a:cubicBezTo>
                  <a:pt x="1874" y="107"/>
                  <a:pt x="1873" y="107"/>
                  <a:pt x="1872" y="107"/>
                </a:cubicBezTo>
                <a:cubicBezTo>
                  <a:pt x="1871" y="107"/>
                  <a:pt x="1871" y="107"/>
                  <a:pt x="1871" y="107"/>
                </a:cubicBezTo>
                <a:cubicBezTo>
                  <a:pt x="1870" y="107"/>
                  <a:pt x="1869" y="107"/>
                  <a:pt x="1869" y="107"/>
                </a:cubicBezTo>
                <a:cubicBezTo>
                  <a:pt x="1868" y="106"/>
                  <a:pt x="1869" y="107"/>
                  <a:pt x="1869" y="108"/>
                </a:cubicBezTo>
                <a:cubicBezTo>
                  <a:pt x="1870" y="109"/>
                  <a:pt x="1870" y="108"/>
                  <a:pt x="1872" y="109"/>
                </a:cubicBezTo>
                <a:close/>
                <a:moveTo>
                  <a:pt x="1789" y="139"/>
                </a:moveTo>
                <a:cubicBezTo>
                  <a:pt x="1789" y="139"/>
                  <a:pt x="1789" y="138"/>
                  <a:pt x="1790" y="138"/>
                </a:cubicBezTo>
                <a:cubicBezTo>
                  <a:pt x="1791" y="137"/>
                  <a:pt x="1791" y="137"/>
                  <a:pt x="1792" y="137"/>
                </a:cubicBezTo>
                <a:cubicBezTo>
                  <a:pt x="1792" y="137"/>
                  <a:pt x="1792" y="136"/>
                  <a:pt x="1791" y="136"/>
                </a:cubicBezTo>
                <a:cubicBezTo>
                  <a:pt x="1791" y="135"/>
                  <a:pt x="1790" y="135"/>
                  <a:pt x="1790" y="135"/>
                </a:cubicBezTo>
                <a:cubicBezTo>
                  <a:pt x="1789" y="134"/>
                  <a:pt x="1789" y="135"/>
                  <a:pt x="1789" y="135"/>
                </a:cubicBezTo>
                <a:cubicBezTo>
                  <a:pt x="1788" y="136"/>
                  <a:pt x="1787" y="136"/>
                  <a:pt x="1787" y="136"/>
                </a:cubicBezTo>
                <a:cubicBezTo>
                  <a:pt x="1788" y="137"/>
                  <a:pt x="1788" y="137"/>
                  <a:pt x="1788" y="138"/>
                </a:cubicBezTo>
                <a:cubicBezTo>
                  <a:pt x="1788" y="138"/>
                  <a:pt x="1788" y="139"/>
                  <a:pt x="1789" y="139"/>
                </a:cubicBezTo>
                <a:close/>
                <a:moveTo>
                  <a:pt x="1825" y="161"/>
                </a:moveTo>
                <a:cubicBezTo>
                  <a:pt x="1826" y="162"/>
                  <a:pt x="1827" y="163"/>
                  <a:pt x="1828" y="163"/>
                </a:cubicBezTo>
                <a:cubicBezTo>
                  <a:pt x="1829" y="163"/>
                  <a:pt x="1830" y="163"/>
                  <a:pt x="1830" y="164"/>
                </a:cubicBezTo>
                <a:cubicBezTo>
                  <a:pt x="1831" y="164"/>
                  <a:pt x="1831" y="164"/>
                  <a:pt x="1830" y="163"/>
                </a:cubicBezTo>
                <a:cubicBezTo>
                  <a:pt x="1830" y="162"/>
                  <a:pt x="1828" y="162"/>
                  <a:pt x="1827" y="162"/>
                </a:cubicBezTo>
                <a:cubicBezTo>
                  <a:pt x="1826" y="161"/>
                  <a:pt x="1826" y="161"/>
                  <a:pt x="1825" y="161"/>
                </a:cubicBezTo>
                <a:cubicBezTo>
                  <a:pt x="1825" y="160"/>
                  <a:pt x="1825" y="160"/>
                  <a:pt x="1825" y="160"/>
                </a:cubicBezTo>
                <a:cubicBezTo>
                  <a:pt x="1824" y="160"/>
                  <a:pt x="1822" y="159"/>
                  <a:pt x="1823" y="160"/>
                </a:cubicBezTo>
                <a:cubicBezTo>
                  <a:pt x="1823" y="160"/>
                  <a:pt x="1824" y="161"/>
                  <a:pt x="1825" y="161"/>
                </a:cubicBezTo>
                <a:close/>
                <a:moveTo>
                  <a:pt x="1834" y="163"/>
                </a:moveTo>
                <a:cubicBezTo>
                  <a:pt x="1833" y="163"/>
                  <a:pt x="1833" y="163"/>
                  <a:pt x="1835" y="164"/>
                </a:cubicBezTo>
                <a:cubicBezTo>
                  <a:pt x="1836" y="164"/>
                  <a:pt x="1837" y="164"/>
                  <a:pt x="1838" y="164"/>
                </a:cubicBezTo>
                <a:cubicBezTo>
                  <a:pt x="1839" y="165"/>
                  <a:pt x="1840" y="165"/>
                  <a:pt x="1839" y="165"/>
                </a:cubicBezTo>
                <a:cubicBezTo>
                  <a:pt x="1839" y="165"/>
                  <a:pt x="1835" y="163"/>
                  <a:pt x="1834" y="163"/>
                </a:cubicBezTo>
                <a:close/>
                <a:moveTo>
                  <a:pt x="1796" y="189"/>
                </a:moveTo>
                <a:cubicBezTo>
                  <a:pt x="1797" y="190"/>
                  <a:pt x="1798" y="189"/>
                  <a:pt x="1797" y="189"/>
                </a:cubicBezTo>
                <a:cubicBezTo>
                  <a:pt x="1796" y="189"/>
                  <a:pt x="1796" y="189"/>
                  <a:pt x="1796" y="189"/>
                </a:cubicBezTo>
                <a:close/>
                <a:moveTo>
                  <a:pt x="1801" y="189"/>
                </a:moveTo>
                <a:cubicBezTo>
                  <a:pt x="1801" y="189"/>
                  <a:pt x="1800" y="190"/>
                  <a:pt x="1801" y="190"/>
                </a:cubicBezTo>
                <a:cubicBezTo>
                  <a:pt x="1802" y="191"/>
                  <a:pt x="1803" y="191"/>
                  <a:pt x="1803" y="191"/>
                </a:cubicBezTo>
                <a:cubicBezTo>
                  <a:pt x="1802" y="190"/>
                  <a:pt x="1803" y="189"/>
                  <a:pt x="1801" y="189"/>
                </a:cubicBezTo>
                <a:close/>
                <a:moveTo>
                  <a:pt x="1800" y="192"/>
                </a:moveTo>
                <a:cubicBezTo>
                  <a:pt x="1799" y="192"/>
                  <a:pt x="1799" y="193"/>
                  <a:pt x="1799" y="193"/>
                </a:cubicBezTo>
                <a:cubicBezTo>
                  <a:pt x="1798" y="193"/>
                  <a:pt x="1798" y="193"/>
                  <a:pt x="1799" y="194"/>
                </a:cubicBezTo>
                <a:cubicBezTo>
                  <a:pt x="1799" y="195"/>
                  <a:pt x="1800" y="194"/>
                  <a:pt x="1800" y="195"/>
                </a:cubicBezTo>
                <a:cubicBezTo>
                  <a:pt x="1800" y="195"/>
                  <a:pt x="1801" y="196"/>
                  <a:pt x="1801" y="195"/>
                </a:cubicBezTo>
                <a:cubicBezTo>
                  <a:pt x="1801" y="195"/>
                  <a:pt x="1800" y="194"/>
                  <a:pt x="1801" y="194"/>
                </a:cubicBezTo>
                <a:cubicBezTo>
                  <a:pt x="1802" y="194"/>
                  <a:pt x="1802" y="193"/>
                  <a:pt x="1802" y="193"/>
                </a:cubicBezTo>
                <a:cubicBezTo>
                  <a:pt x="1802" y="192"/>
                  <a:pt x="1801" y="190"/>
                  <a:pt x="1800" y="190"/>
                </a:cubicBezTo>
                <a:cubicBezTo>
                  <a:pt x="1799" y="190"/>
                  <a:pt x="1799" y="191"/>
                  <a:pt x="1800" y="191"/>
                </a:cubicBezTo>
                <a:cubicBezTo>
                  <a:pt x="1800" y="192"/>
                  <a:pt x="1800" y="192"/>
                  <a:pt x="1800" y="192"/>
                </a:cubicBezTo>
                <a:close/>
                <a:moveTo>
                  <a:pt x="1797" y="197"/>
                </a:moveTo>
                <a:cubicBezTo>
                  <a:pt x="1797" y="197"/>
                  <a:pt x="1797" y="196"/>
                  <a:pt x="1797" y="196"/>
                </a:cubicBezTo>
                <a:cubicBezTo>
                  <a:pt x="1796" y="196"/>
                  <a:pt x="1796" y="197"/>
                  <a:pt x="1797" y="197"/>
                </a:cubicBezTo>
                <a:close/>
                <a:moveTo>
                  <a:pt x="1801" y="199"/>
                </a:moveTo>
                <a:cubicBezTo>
                  <a:pt x="1801" y="199"/>
                  <a:pt x="1800" y="199"/>
                  <a:pt x="1800" y="198"/>
                </a:cubicBezTo>
                <a:cubicBezTo>
                  <a:pt x="1800" y="198"/>
                  <a:pt x="1800" y="198"/>
                  <a:pt x="1800" y="198"/>
                </a:cubicBezTo>
                <a:cubicBezTo>
                  <a:pt x="1799" y="197"/>
                  <a:pt x="1800" y="197"/>
                  <a:pt x="1800" y="198"/>
                </a:cubicBezTo>
                <a:cubicBezTo>
                  <a:pt x="1800" y="199"/>
                  <a:pt x="1799" y="199"/>
                  <a:pt x="1800" y="200"/>
                </a:cubicBezTo>
                <a:cubicBezTo>
                  <a:pt x="1800" y="200"/>
                  <a:pt x="1801" y="200"/>
                  <a:pt x="1801" y="199"/>
                </a:cubicBezTo>
                <a:close/>
                <a:moveTo>
                  <a:pt x="1800" y="201"/>
                </a:moveTo>
                <a:cubicBezTo>
                  <a:pt x="1801" y="201"/>
                  <a:pt x="1801" y="201"/>
                  <a:pt x="1800" y="201"/>
                </a:cubicBezTo>
                <a:cubicBezTo>
                  <a:pt x="1800" y="200"/>
                  <a:pt x="1800" y="201"/>
                  <a:pt x="1800" y="201"/>
                </a:cubicBezTo>
                <a:close/>
                <a:moveTo>
                  <a:pt x="1799" y="203"/>
                </a:moveTo>
                <a:cubicBezTo>
                  <a:pt x="1800" y="203"/>
                  <a:pt x="1800" y="202"/>
                  <a:pt x="1800" y="202"/>
                </a:cubicBezTo>
                <a:cubicBezTo>
                  <a:pt x="1800" y="202"/>
                  <a:pt x="1799" y="203"/>
                  <a:pt x="1799" y="203"/>
                </a:cubicBezTo>
                <a:close/>
                <a:moveTo>
                  <a:pt x="1799" y="208"/>
                </a:moveTo>
                <a:cubicBezTo>
                  <a:pt x="1800" y="208"/>
                  <a:pt x="1800" y="208"/>
                  <a:pt x="1799" y="207"/>
                </a:cubicBezTo>
                <a:cubicBezTo>
                  <a:pt x="1799" y="207"/>
                  <a:pt x="1798" y="208"/>
                  <a:pt x="1799" y="208"/>
                </a:cubicBezTo>
                <a:close/>
                <a:moveTo>
                  <a:pt x="1800" y="210"/>
                </a:moveTo>
                <a:cubicBezTo>
                  <a:pt x="1800" y="211"/>
                  <a:pt x="1800" y="210"/>
                  <a:pt x="1800" y="210"/>
                </a:cubicBezTo>
                <a:cubicBezTo>
                  <a:pt x="1799" y="210"/>
                  <a:pt x="1799" y="210"/>
                  <a:pt x="1800" y="210"/>
                </a:cubicBezTo>
                <a:close/>
                <a:moveTo>
                  <a:pt x="1798" y="215"/>
                </a:moveTo>
                <a:cubicBezTo>
                  <a:pt x="1797" y="216"/>
                  <a:pt x="1797" y="216"/>
                  <a:pt x="1797" y="216"/>
                </a:cubicBezTo>
                <a:cubicBezTo>
                  <a:pt x="1797" y="216"/>
                  <a:pt x="1797" y="217"/>
                  <a:pt x="1798" y="217"/>
                </a:cubicBezTo>
                <a:cubicBezTo>
                  <a:pt x="1798" y="217"/>
                  <a:pt x="1798" y="216"/>
                  <a:pt x="1798" y="215"/>
                </a:cubicBezTo>
                <a:cubicBezTo>
                  <a:pt x="1799" y="214"/>
                  <a:pt x="1799" y="214"/>
                  <a:pt x="1798" y="214"/>
                </a:cubicBezTo>
                <a:cubicBezTo>
                  <a:pt x="1798" y="214"/>
                  <a:pt x="1798" y="215"/>
                  <a:pt x="1798" y="215"/>
                </a:cubicBezTo>
                <a:close/>
                <a:moveTo>
                  <a:pt x="1793" y="221"/>
                </a:moveTo>
                <a:cubicBezTo>
                  <a:pt x="1792" y="221"/>
                  <a:pt x="1792" y="221"/>
                  <a:pt x="1792" y="221"/>
                </a:cubicBezTo>
                <a:cubicBezTo>
                  <a:pt x="1791" y="222"/>
                  <a:pt x="1791" y="222"/>
                  <a:pt x="1791" y="223"/>
                </a:cubicBezTo>
                <a:cubicBezTo>
                  <a:pt x="1791" y="223"/>
                  <a:pt x="1791" y="223"/>
                  <a:pt x="1790" y="223"/>
                </a:cubicBezTo>
                <a:cubicBezTo>
                  <a:pt x="1790" y="224"/>
                  <a:pt x="1790" y="224"/>
                  <a:pt x="1791" y="225"/>
                </a:cubicBezTo>
                <a:cubicBezTo>
                  <a:pt x="1791" y="225"/>
                  <a:pt x="1791" y="225"/>
                  <a:pt x="1792" y="224"/>
                </a:cubicBezTo>
                <a:cubicBezTo>
                  <a:pt x="1792" y="223"/>
                  <a:pt x="1793" y="223"/>
                  <a:pt x="1793" y="222"/>
                </a:cubicBezTo>
                <a:cubicBezTo>
                  <a:pt x="1793" y="222"/>
                  <a:pt x="1793" y="222"/>
                  <a:pt x="1793" y="221"/>
                </a:cubicBezTo>
                <a:cubicBezTo>
                  <a:pt x="1794" y="221"/>
                  <a:pt x="1793" y="220"/>
                  <a:pt x="1793" y="221"/>
                </a:cubicBezTo>
                <a:close/>
                <a:moveTo>
                  <a:pt x="1781" y="232"/>
                </a:moveTo>
                <a:cubicBezTo>
                  <a:pt x="1782" y="233"/>
                  <a:pt x="1782" y="233"/>
                  <a:pt x="1782" y="233"/>
                </a:cubicBezTo>
                <a:cubicBezTo>
                  <a:pt x="1782" y="232"/>
                  <a:pt x="1783" y="232"/>
                  <a:pt x="1783" y="232"/>
                </a:cubicBezTo>
                <a:cubicBezTo>
                  <a:pt x="1783" y="232"/>
                  <a:pt x="1783" y="231"/>
                  <a:pt x="1783" y="231"/>
                </a:cubicBezTo>
                <a:cubicBezTo>
                  <a:pt x="1784" y="230"/>
                  <a:pt x="1784" y="229"/>
                  <a:pt x="1784" y="229"/>
                </a:cubicBezTo>
                <a:cubicBezTo>
                  <a:pt x="1784" y="229"/>
                  <a:pt x="1785" y="229"/>
                  <a:pt x="1785" y="229"/>
                </a:cubicBezTo>
                <a:cubicBezTo>
                  <a:pt x="1785" y="229"/>
                  <a:pt x="1785" y="229"/>
                  <a:pt x="1785" y="228"/>
                </a:cubicBezTo>
                <a:cubicBezTo>
                  <a:pt x="1785" y="227"/>
                  <a:pt x="1786" y="227"/>
                  <a:pt x="1786" y="227"/>
                </a:cubicBezTo>
                <a:cubicBezTo>
                  <a:pt x="1787" y="227"/>
                  <a:pt x="1787" y="226"/>
                  <a:pt x="1788" y="226"/>
                </a:cubicBezTo>
                <a:cubicBezTo>
                  <a:pt x="1788" y="227"/>
                  <a:pt x="1788" y="225"/>
                  <a:pt x="1787" y="225"/>
                </a:cubicBezTo>
                <a:cubicBezTo>
                  <a:pt x="1787" y="225"/>
                  <a:pt x="1786" y="226"/>
                  <a:pt x="1786" y="226"/>
                </a:cubicBezTo>
                <a:cubicBezTo>
                  <a:pt x="1786" y="227"/>
                  <a:pt x="1785" y="227"/>
                  <a:pt x="1784" y="227"/>
                </a:cubicBezTo>
                <a:cubicBezTo>
                  <a:pt x="1784" y="227"/>
                  <a:pt x="1784" y="226"/>
                  <a:pt x="1783" y="226"/>
                </a:cubicBezTo>
                <a:cubicBezTo>
                  <a:pt x="1782" y="226"/>
                  <a:pt x="1783" y="226"/>
                  <a:pt x="1783" y="227"/>
                </a:cubicBezTo>
                <a:cubicBezTo>
                  <a:pt x="1783" y="227"/>
                  <a:pt x="1783" y="227"/>
                  <a:pt x="1783" y="228"/>
                </a:cubicBezTo>
                <a:cubicBezTo>
                  <a:pt x="1783" y="228"/>
                  <a:pt x="1782" y="228"/>
                  <a:pt x="1782" y="228"/>
                </a:cubicBezTo>
                <a:cubicBezTo>
                  <a:pt x="1782" y="229"/>
                  <a:pt x="1782" y="229"/>
                  <a:pt x="1782" y="230"/>
                </a:cubicBezTo>
                <a:cubicBezTo>
                  <a:pt x="1782" y="230"/>
                  <a:pt x="1781" y="231"/>
                  <a:pt x="1782" y="231"/>
                </a:cubicBezTo>
                <a:cubicBezTo>
                  <a:pt x="1782" y="231"/>
                  <a:pt x="1782" y="231"/>
                  <a:pt x="1782" y="231"/>
                </a:cubicBezTo>
                <a:cubicBezTo>
                  <a:pt x="1781" y="231"/>
                  <a:pt x="1781" y="232"/>
                  <a:pt x="1781" y="232"/>
                </a:cubicBezTo>
                <a:close/>
                <a:moveTo>
                  <a:pt x="1784" y="236"/>
                </a:moveTo>
                <a:cubicBezTo>
                  <a:pt x="1783" y="236"/>
                  <a:pt x="1783" y="237"/>
                  <a:pt x="1783" y="237"/>
                </a:cubicBezTo>
                <a:cubicBezTo>
                  <a:pt x="1784" y="238"/>
                  <a:pt x="1785" y="237"/>
                  <a:pt x="1784" y="236"/>
                </a:cubicBezTo>
                <a:close/>
                <a:moveTo>
                  <a:pt x="1776" y="237"/>
                </a:moveTo>
                <a:cubicBezTo>
                  <a:pt x="1777" y="237"/>
                  <a:pt x="1777" y="238"/>
                  <a:pt x="1777" y="237"/>
                </a:cubicBezTo>
                <a:cubicBezTo>
                  <a:pt x="1777" y="237"/>
                  <a:pt x="1777" y="236"/>
                  <a:pt x="1778" y="236"/>
                </a:cubicBezTo>
                <a:cubicBezTo>
                  <a:pt x="1778" y="235"/>
                  <a:pt x="1778" y="235"/>
                  <a:pt x="1778" y="235"/>
                </a:cubicBezTo>
                <a:cubicBezTo>
                  <a:pt x="1778" y="234"/>
                  <a:pt x="1778" y="234"/>
                  <a:pt x="1778" y="234"/>
                </a:cubicBezTo>
                <a:cubicBezTo>
                  <a:pt x="1779" y="234"/>
                  <a:pt x="1779" y="234"/>
                  <a:pt x="1779" y="233"/>
                </a:cubicBezTo>
                <a:cubicBezTo>
                  <a:pt x="1780" y="233"/>
                  <a:pt x="1780" y="233"/>
                  <a:pt x="1780" y="233"/>
                </a:cubicBezTo>
                <a:cubicBezTo>
                  <a:pt x="1780" y="232"/>
                  <a:pt x="1779" y="233"/>
                  <a:pt x="1779" y="233"/>
                </a:cubicBezTo>
                <a:cubicBezTo>
                  <a:pt x="1778" y="232"/>
                  <a:pt x="1778" y="232"/>
                  <a:pt x="1777" y="232"/>
                </a:cubicBezTo>
                <a:cubicBezTo>
                  <a:pt x="1777" y="232"/>
                  <a:pt x="1777" y="233"/>
                  <a:pt x="1777" y="233"/>
                </a:cubicBezTo>
                <a:cubicBezTo>
                  <a:pt x="1777" y="234"/>
                  <a:pt x="1777" y="234"/>
                  <a:pt x="1777" y="235"/>
                </a:cubicBezTo>
                <a:cubicBezTo>
                  <a:pt x="1777" y="236"/>
                  <a:pt x="1776" y="236"/>
                  <a:pt x="1776" y="237"/>
                </a:cubicBezTo>
                <a:close/>
                <a:moveTo>
                  <a:pt x="1713" y="172"/>
                </a:moveTo>
                <a:cubicBezTo>
                  <a:pt x="1713" y="172"/>
                  <a:pt x="1712" y="172"/>
                  <a:pt x="1712" y="172"/>
                </a:cubicBezTo>
                <a:cubicBezTo>
                  <a:pt x="1711" y="172"/>
                  <a:pt x="1711" y="173"/>
                  <a:pt x="1711" y="173"/>
                </a:cubicBezTo>
                <a:cubicBezTo>
                  <a:pt x="1712" y="173"/>
                  <a:pt x="1712" y="174"/>
                  <a:pt x="1713" y="174"/>
                </a:cubicBezTo>
                <a:cubicBezTo>
                  <a:pt x="1714" y="175"/>
                  <a:pt x="1714" y="176"/>
                  <a:pt x="1715" y="177"/>
                </a:cubicBezTo>
                <a:cubicBezTo>
                  <a:pt x="1715" y="178"/>
                  <a:pt x="1716" y="178"/>
                  <a:pt x="1716" y="179"/>
                </a:cubicBezTo>
                <a:cubicBezTo>
                  <a:pt x="1716" y="180"/>
                  <a:pt x="1716" y="180"/>
                  <a:pt x="1716" y="180"/>
                </a:cubicBezTo>
                <a:cubicBezTo>
                  <a:pt x="1717" y="181"/>
                  <a:pt x="1718" y="181"/>
                  <a:pt x="1718" y="182"/>
                </a:cubicBezTo>
                <a:cubicBezTo>
                  <a:pt x="1718" y="183"/>
                  <a:pt x="1718" y="183"/>
                  <a:pt x="1719" y="183"/>
                </a:cubicBezTo>
                <a:cubicBezTo>
                  <a:pt x="1719" y="183"/>
                  <a:pt x="1719" y="183"/>
                  <a:pt x="1720" y="184"/>
                </a:cubicBezTo>
                <a:cubicBezTo>
                  <a:pt x="1720" y="184"/>
                  <a:pt x="1721" y="184"/>
                  <a:pt x="1722" y="185"/>
                </a:cubicBezTo>
                <a:cubicBezTo>
                  <a:pt x="1723" y="185"/>
                  <a:pt x="1725" y="187"/>
                  <a:pt x="1726" y="188"/>
                </a:cubicBezTo>
                <a:cubicBezTo>
                  <a:pt x="1726" y="189"/>
                  <a:pt x="1726" y="189"/>
                  <a:pt x="1726" y="190"/>
                </a:cubicBezTo>
                <a:cubicBezTo>
                  <a:pt x="1727" y="191"/>
                  <a:pt x="1726" y="191"/>
                  <a:pt x="1727" y="192"/>
                </a:cubicBezTo>
                <a:cubicBezTo>
                  <a:pt x="1728" y="192"/>
                  <a:pt x="1729" y="193"/>
                  <a:pt x="1730" y="194"/>
                </a:cubicBezTo>
                <a:cubicBezTo>
                  <a:pt x="1730" y="195"/>
                  <a:pt x="1731" y="196"/>
                  <a:pt x="1732" y="197"/>
                </a:cubicBezTo>
                <a:cubicBezTo>
                  <a:pt x="1733" y="198"/>
                  <a:pt x="1733" y="199"/>
                  <a:pt x="1734" y="200"/>
                </a:cubicBezTo>
                <a:cubicBezTo>
                  <a:pt x="1734" y="202"/>
                  <a:pt x="1734" y="203"/>
                  <a:pt x="1735" y="203"/>
                </a:cubicBezTo>
                <a:cubicBezTo>
                  <a:pt x="1735" y="204"/>
                  <a:pt x="1736" y="205"/>
                  <a:pt x="1737" y="206"/>
                </a:cubicBezTo>
                <a:cubicBezTo>
                  <a:pt x="1739" y="207"/>
                  <a:pt x="1739" y="208"/>
                  <a:pt x="1740" y="209"/>
                </a:cubicBezTo>
                <a:cubicBezTo>
                  <a:pt x="1741" y="210"/>
                  <a:pt x="1741" y="211"/>
                  <a:pt x="1741" y="212"/>
                </a:cubicBezTo>
                <a:cubicBezTo>
                  <a:pt x="1741" y="213"/>
                  <a:pt x="1742" y="213"/>
                  <a:pt x="1743" y="214"/>
                </a:cubicBezTo>
                <a:cubicBezTo>
                  <a:pt x="1744" y="215"/>
                  <a:pt x="1744" y="215"/>
                  <a:pt x="1744" y="216"/>
                </a:cubicBezTo>
                <a:cubicBezTo>
                  <a:pt x="1744" y="217"/>
                  <a:pt x="1744" y="218"/>
                  <a:pt x="1745" y="219"/>
                </a:cubicBezTo>
                <a:cubicBezTo>
                  <a:pt x="1745" y="219"/>
                  <a:pt x="1747" y="221"/>
                  <a:pt x="1747" y="222"/>
                </a:cubicBezTo>
                <a:cubicBezTo>
                  <a:pt x="1748" y="222"/>
                  <a:pt x="1749" y="223"/>
                  <a:pt x="1749" y="222"/>
                </a:cubicBezTo>
                <a:cubicBezTo>
                  <a:pt x="1749" y="222"/>
                  <a:pt x="1748" y="220"/>
                  <a:pt x="1748" y="219"/>
                </a:cubicBezTo>
                <a:cubicBezTo>
                  <a:pt x="1748" y="218"/>
                  <a:pt x="1748" y="217"/>
                  <a:pt x="1748" y="217"/>
                </a:cubicBezTo>
                <a:cubicBezTo>
                  <a:pt x="1748" y="217"/>
                  <a:pt x="1749" y="217"/>
                  <a:pt x="1749" y="218"/>
                </a:cubicBezTo>
                <a:cubicBezTo>
                  <a:pt x="1750" y="218"/>
                  <a:pt x="1751" y="218"/>
                  <a:pt x="1752" y="218"/>
                </a:cubicBezTo>
                <a:cubicBezTo>
                  <a:pt x="1752" y="218"/>
                  <a:pt x="1752" y="218"/>
                  <a:pt x="1753" y="218"/>
                </a:cubicBezTo>
                <a:cubicBezTo>
                  <a:pt x="1753" y="218"/>
                  <a:pt x="1753" y="219"/>
                  <a:pt x="1753" y="219"/>
                </a:cubicBezTo>
                <a:cubicBezTo>
                  <a:pt x="1754" y="220"/>
                  <a:pt x="1754" y="221"/>
                  <a:pt x="1755" y="221"/>
                </a:cubicBezTo>
                <a:cubicBezTo>
                  <a:pt x="1755" y="221"/>
                  <a:pt x="1756" y="221"/>
                  <a:pt x="1755" y="221"/>
                </a:cubicBezTo>
                <a:cubicBezTo>
                  <a:pt x="1755" y="220"/>
                  <a:pt x="1755" y="220"/>
                  <a:pt x="1755" y="219"/>
                </a:cubicBezTo>
                <a:cubicBezTo>
                  <a:pt x="1754" y="218"/>
                  <a:pt x="1753" y="217"/>
                  <a:pt x="1753" y="217"/>
                </a:cubicBezTo>
                <a:cubicBezTo>
                  <a:pt x="1752" y="216"/>
                  <a:pt x="1751" y="216"/>
                  <a:pt x="1751" y="217"/>
                </a:cubicBezTo>
                <a:cubicBezTo>
                  <a:pt x="1751" y="217"/>
                  <a:pt x="1752" y="217"/>
                  <a:pt x="1752" y="217"/>
                </a:cubicBezTo>
                <a:cubicBezTo>
                  <a:pt x="1752" y="218"/>
                  <a:pt x="1751" y="217"/>
                  <a:pt x="1750" y="216"/>
                </a:cubicBezTo>
                <a:cubicBezTo>
                  <a:pt x="1750" y="216"/>
                  <a:pt x="1750" y="216"/>
                  <a:pt x="1749" y="215"/>
                </a:cubicBezTo>
                <a:cubicBezTo>
                  <a:pt x="1748" y="213"/>
                  <a:pt x="1747" y="213"/>
                  <a:pt x="1746" y="213"/>
                </a:cubicBezTo>
                <a:cubicBezTo>
                  <a:pt x="1746" y="212"/>
                  <a:pt x="1746" y="212"/>
                  <a:pt x="1745" y="212"/>
                </a:cubicBezTo>
                <a:cubicBezTo>
                  <a:pt x="1745" y="212"/>
                  <a:pt x="1744" y="210"/>
                  <a:pt x="1743" y="210"/>
                </a:cubicBezTo>
                <a:cubicBezTo>
                  <a:pt x="1742" y="209"/>
                  <a:pt x="1741" y="207"/>
                  <a:pt x="1741" y="205"/>
                </a:cubicBezTo>
                <a:cubicBezTo>
                  <a:pt x="1740" y="203"/>
                  <a:pt x="1740" y="203"/>
                  <a:pt x="1740" y="202"/>
                </a:cubicBezTo>
                <a:cubicBezTo>
                  <a:pt x="1739" y="202"/>
                  <a:pt x="1739" y="201"/>
                  <a:pt x="1739" y="200"/>
                </a:cubicBezTo>
                <a:cubicBezTo>
                  <a:pt x="1739" y="200"/>
                  <a:pt x="1740" y="200"/>
                  <a:pt x="1740" y="200"/>
                </a:cubicBezTo>
                <a:cubicBezTo>
                  <a:pt x="1739" y="199"/>
                  <a:pt x="1740" y="199"/>
                  <a:pt x="1740" y="199"/>
                </a:cubicBezTo>
                <a:cubicBezTo>
                  <a:pt x="1741" y="200"/>
                  <a:pt x="1741" y="199"/>
                  <a:pt x="1741" y="199"/>
                </a:cubicBezTo>
                <a:cubicBezTo>
                  <a:pt x="1742" y="200"/>
                  <a:pt x="1743" y="200"/>
                  <a:pt x="1744" y="200"/>
                </a:cubicBezTo>
                <a:cubicBezTo>
                  <a:pt x="1744" y="200"/>
                  <a:pt x="1745" y="201"/>
                  <a:pt x="1746" y="201"/>
                </a:cubicBezTo>
                <a:cubicBezTo>
                  <a:pt x="1746" y="202"/>
                  <a:pt x="1748" y="202"/>
                  <a:pt x="1749" y="203"/>
                </a:cubicBezTo>
                <a:cubicBezTo>
                  <a:pt x="1750" y="204"/>
                  <a:pt x="1750" y="204"/>
                  <a:pt x="1751" y="204"/>
                </a:cubicBezTo>
                <a:cubicBezTo>
                  <a:pt x="1751" y="204"/>
                  <a:pt x="1750" y="204"/>
                  <a:pt x="1750" y="203"/>
                </a:cubicBezTo>
                <a:cubicBezTo>
                  <a:pt x="1749" y="202"/>
                  <a:pt x="1749" y="202"/>
                  <a:pt x="1748" y="202"/>
                </a:cubicBezTo>
                <a:cubicBezTo>
                  <a:pt x="1747" y="201"/>
                  <a:pt x="1746" y="201"/>
                  <a:pt x="1745" y="200"/>
                </a:cubicBezTo>
                <a:cubicBezTo>
                  <a:pt x="1745" y="199"/>
                  <a:pt x="1743" y="198"/>
                  <a:pt x="1743" y="197"/>
                </a:cubicBezTo>
                <a:cubicBezTo>
                  <a:pt x="1742" y="197"/>
                  <a:pt x="1740" y="195"/>
                  <a:pt x="1739" y="194"/>
                </a:cubicBezTo>
                <a:cubicBezTo>
                  <a:pt x="1738" y="193"/>
                  <a:pt x="1737" y="193"/>
                  <a:pt x="1736" y="192"/>
                </a:cubicBezTo>
                <a:cubicBezTo>
                  <a:pt x="1735" y="190"/>
                  <a:pt x="1733" y="188"/>
                  <a:pt x="1732" y="188"/>
                </a:cubicBezTo>
                <a:cubicBezTo>
                  <a:pt x="1732" y="187"/>
                  <a:pt x="1731" y="186"/>
                  <a:pt x="1731" y="186"/>
                </a:cubicBezTo>
                <a:cubicBezTo>
                  <a:pt x="1730" y="186"/>
                  <a:pt x="1730" y="186"/>
                  <a:pt x="1730" y="186"/>
                </a:cubicBezTo>
                <a:cubicBezTo>
                  <a:pt x="1730" y="185"/>
                  <a:pt x="1729" y="185"/>
                  <a:pt x="1729" y="184"/>
                </a:cubicBezTo>
                <a:cubicBezTo>
                  <a:pt x="1728" y="184"/>
                  <a:pt x="1729" y="185"/>
                  <a:pt x="1728" y="185"/>
                </a:cubicBezTo>
                <a:cubicBezTo>
                  <a:pt x="1728" y="185"/>
                  <a:pt x="1728" y="184"/>
                  <a:pt x="1728" y="184"/>
                </a:cubicBezTo>
                <a:cubicBezTo>
                  <a:pt x="1727" y="183"/>
                  <a:pt x="1727" y="183"/>
                  <a:pt x="1727" y="183"/>
                </a:cubicBezTo>
                <a:cubicBezTo>
                  <a:pt x="1726" y="183"/>
                  <a:pt x="1726" y="182"/>
                  <a:pt x="1725" y="182"/>
                </a:cubicBezTo>
                <a:cubicBezTo>
                  <a:pt x="1725" y="181"/>
                  <a:pt x="1724" y="180"/>
                  <a:pt x="1724" y="180"/>
                </a:cubicBezTo>
                <a:cubicBezTo>
                  <a:pt x="1723" y="179"/>
                  <a:pt x="1723" y="178"/>
                  <a:pt x="1723" y="179"/>
                </a:cubicBezTo>
                <a:cubicBezTo>
                  <a:pt x="1724" y="179"/>
                  <a:pt x="1724" y="179"/>
                  <a:pt x="1724" y="179"/>
                </a:cubicBezTo>
                <a:cubicBezTo>
                  <a:pt x="1724" y="178"/>
                  <a:pt x="1723" y="177"/>
                  <a:pt x="1723" y="177"/>
                </a:cubicBezTo>
                <a:cubicBezTo>
                  <a:pt x="1722" y="176"/>
                  <a:pt x="1722" y="176"/>
                  <a:pt x="1721" y="176"/>
                </a:cubicBezTo>
                <a:cubicBezTo>
                  <a:pt x="1720" y="175"/>
                  <a:pt x="1720" y="175"/>
                  <a:pt x="1719" y="174"/>
                </a:cubicBezTo>
                <a:cubicBezTo>
                  <a:pt x="1718" y="173"/>
                  <a:pt x="1718" y="173"/>
                  <a:pt x="1718" y="172"/>
                </a:cubicBezTo>
                <a:cubicBezTo>
                  <a:pt x="1717" y="172"/>
                  <a:pt x="1717" y="172"/>
                  <a:pt x="1716" y="171"/>
                </a:cubicBezTo>
                <a:cubicBezTo>
                  <a:pt x="1715" y="170"/>
                  <a:pt x="1715" y="170"/>
                  <a:pt x="1714" y="170"/>
                </a:cubicBezTo>
                <a:cubicBezTo>
                  <a:pt x="1713" y="169"/>
                  <a:pt x="1714" y="168"/>
                  <a:pt x="1713" y="168"/>
                </a:cubicBezTo>
                <a:cubicBezTo>
                  <a:pt x="1713" y="168"/>
                  <a:pt x="1711" y="166"/>
                  <a:pt x="1711" y="166"/>
                </a:cubicBezTo>
                <a:cubicBezTo>
                  <a:pt x="1710" y="166"/>
                  <a:pt x="1710" y="166"/>
                  <a:pt x="1710" y="166"/>
                </a:cubicBezTo>
                <a:cubicBezTo>
                  <a:pt x="1710" y="167"/>
                  <a:pt x="1710" y="167"/>
                  <a:pt x="1709" y="167"/>
                </a:cubicBezTo>
                <a:cubicBezTo>
                  <a:pt x="1708" y="167"/>
                  <a:pt x="1709" y="167"/>
                  <a:pt x="1709" y="167"/>
                </a:cubicBezTo>
                <a:cubicBezTo>
                  <a:pt x="1710" y="168"/>
                  <a:pt x="1711" y="168"/>
                  <a:pt x="1712" y="168"/>
                </a:cubicBezTo>
                <a:cubicBezTo>
                  <a:pt x="1712" y="169"/>
                  <a:pt x="1713" y="169"/>
                  <a:pt x="1713" y="169"/>
                </a:cubicBezTo>
                <a:cubicBezTo>
                  <a:pt x="1713" y="170"/>
                  <a:pt x="1713" y="170"/>
                  <a:pt x="1714" y="170"/>
                </a:cubicBezTo>
                <a:cubicBezTo>
                  <a:pt x="1714" y="170"/>
                  <a:pt x="1714" y="170"/>
                  <a:pt x="1714" y="171"/>
                </a:cubicBezTo>
                <a:cubicBezTo>
                  <a:pt x="1714" y="171"/>
                  <a:pt x="1714" y="171"/>
                  <a:pt x="1713" y="171"/>
                </a:cubicBezTo>
                <a:cubicBezTo>
                  <a:pt x="1713" y="171"/>
                  <a:pt x="1714" y="171"/>
                  <a:pt x="1714" y="171"/>
                </a:cubicBezTo>
                <a:cubicBezTo>
                  <a:pt x="1715" y="172"/>
                  <a:pt x="1715" y="172"/>
                  <a:pt x="1714" y="172"/>
                </a:cubicBezTo>
                <a:cubicBezTo>
                  <a:pt x="1714" y="173"/>
                  <a:pt x="1713" y="173"/>
                  <a:pt x="1713" y="172"/>
                </a:cubicBezTo>
                <a:close/>
                <a:moveTo>
                  <a:pt x="1676" y="162"/>
                </a:moveTo>
                <a:cubicBezTo>
                  <a:pt x="1676" y="162"/>
                  <a:pt x="1676" y="162"/>
                  <a:pt x="1677" y="162"/>
                </a:cubicBezTo>
                <a:cubicBezTo>
                  <a:pt x="1677" y="162"/>
                  <a:pt x="1678" y="163"/>
                  <a:pt x="1678" y="162"/>
                </a:cubicBezTo>
                <a:cubicBezTo>
                  <a:pt x="1678" y="162"/>
                  <a:pt x="1678" y="161"/>
                  <a:pt x="1678" y="161"/>
                </a:cubicBezTo>
                <a:cubicBezTo>
                  <a:pt x="1677" y="161"/>
                  <a:pt x="1677" y="162"/>
                  <a:pt x="1676" y="162"/>
                </a:cubicBezTo>
                <a:close/>
                <a:moveTo>
                  <a:pt x="1680" y="163"/>
                </a:moveTo>
                <a:cubicBezTo>
                  <a:pt x="1680" y="163"/>
                  <a:pt x="1680" y="163"/>
                  <a:pt x="1680" y="163"/>
                </a:cubicBezTo>
                <a:cubicBezTo>
                  <a:pt x="1681" y="163"/>
                  <a:pt x="1681" y="163"/>
                  <a:pt x="1681" y="163"/>
                </a:cubicBezTo>
                <a:cubicBezTo>
                  <a:pt x="1682" y="164"/>
                  <a:pt x="1682" y="164"/>
                  <a:pt x="1683" y="164"/>
                </a:cubicBezTo>
                <a:cubicBezTo>
                  <a:pt x="1683" y="164"/>
                  <a:pt x="1683" y="164"/>
                  <a:pt x="1683" y="163"/>
                </a:cubicBezTo>
                <a:cubicBezTo>
                  <a:pt x="1684" y="163"/>
                  <a:pt x="1683" y="163"/>
                  <a:pt x="1683" y="163"/>
                </a:cubicBezTo>
                <a:cubicBezTo>
                  <a:pt x="1683" y="162"/>
                  <a:pt x="1683" y="162"/>
                  <a:pt x="1683" y="162"/>
                </a:cubicBezTo>
                <a:cubicBezTo>
                  <a:pt x="1683" y="161"/>
                  <a:pt x="1682" y="161"/>
                  <a:pt x="1682" y="162"/>
                </a:cubicBezTo>
                <a:cubicBezTo>
                  <a:pt x="1682" y="162"/>
                  <a:pt x="1682" y="162"/>
                  <a:pt x="1682" y="161"/>
                </a:cubicBezTo>
                <a:cubicBezTo>
                  <a:pt x="1682" y="161"/>
                  <a:pt x="1682" y="161"/>
                  <a:pt x="1681" y="161"/>
                </a:cubicBezTo>
                <a:cubicBezTo>
                  <a:pt x="1681" y="161"/>
                  <a:pt x="1680" y="161"/>
                  <a:pt x="1680" y="160"/>
                </a:cubicBezTo>
                <a:cubicBezTo>
                  <a:pt x="1679" y="160"/>
                  <a:pt x="1679" y="161"/>
                  <a:pt x="1679" y="161"/>
                </a:cubicBezTo>
                <a:cubicBezTo>
                  <a:pt x="1680" y="162"/>
                  <a:pt x="1680" y="162"/>
                  <a:pt x="1680" y="162"/>
                </a:cubicBezTo>
                <a:cubicBezTo>
                  <a:pt x="1679" y="162"/>
                  <a:pt x="1680" y="162"/>
                  <a:pt x="1680" y="163"/>
                </a:cubicBezTo>
                <a:close/>
                <a:moveTo>
                  <a:pt x="1683" y="165"/>
                </a:moveTo>
                <a:cubicBezTo>
                  <a:pt x="1683" y="165"/>
                  <a:pt x="1683" y="166"/>
                  <a:pt x="1684" y="166"/>
                </a:cubicBezTo>
                <a:cubicBezTo>
                  <a:pt x="1684" y="166"/>
                  <a:pt x="1684" y="166"/>
                  <a:pt x="1684" y="165"/>
                </a:cubicBezTo>
                <a:cubicBezTo>
                  <a:pt x="1683" y="165"/>
                  <a:pt x="1683" y="164"/>
                  <a:pt x="1683" y="165"/>
                </a:cubicBezTo>
                <a:close/>
                <a:moveTo>
                  <a:pt x="1685" y="165"/>
                </a:moveTo>
                <a:cubicBezTo>
                  <a:pt x="1685" y="165"/>
                  <a:pt x="1685" y="165"/>
                  <a:pt x="1685" y="165"/>
                </a:cubicBezTo>
                <a:cubicBezTo>
                  <a:pt x="1684" y="165"/>
                  <a:pt x="1684" y="166"/>
                  <a:pt x="1685" y="166"/>
                </a:cubicBezTo>
                <a:cubicBezTo>
                  <a:pt x="1685" y="166"/>
                  <a:pt x="1685" y="166"/>
                  <a:pt x="1685" y="165"/>
                </a:cubicBezTo>
                <a:close/>
                <a:moveTo>
                  <a:pt x="1683" y="168"/>
                </a:moveTo>
                <a:cubicBezTo>
                  <a:pt x="1684" y="168"/>
                  <a:pt x="1684" y="168"/>
                  <a:pt x="1684" y="168"/>
                </a:cubicBezTo>
                <a:cubicBezTo>
                  <a:pt x="1685" y="167"/>
                  <a:pt x="1685" y="166"/>
                  <a:pt x="1684" y="166"/>
                </a:cubicBezTo>
                <a:cubicBezTo>
                  <a:pt x="1683" y="166"/>
                  <a:pt x="1683" y="167"/>
                  <a:pt x="1683" y="167"/>
                </a:cubicBezTo>
                <a:cubicBezTo>
                  <a:pt x="1682" y="167"/>
                  <a:pt x="1683" y="167"/>
                  <a:pt x="1683" y="168"/>
                </a:cubicBezTo>
                <a:close/>
                <a:moveTo>
                  <a:pt x="1614" y="519"/>
                </a:moveTo>
                <a:cubicBezTo>
                  <a:pt x="1613" y="519"/>
                  <a:pt x="1614" y="520"/>
                  <a:pt x="1614" y="520"/>
                </a:cubicBezTo>
                <a:cubicBezTo>
                  <a:pt x="1614" y="520"/>
                  <a:pt x="1614" y="519"/>
                  <a:pt x="1614" y="519"/>
                </a:cubicBezTo>
                <a:close/>
                <a:moveTo>
                  <a:pt x="1604" y="521"/>
                </a:moveTo>
                <a:cubicBezTo>
                  <a:pt x="1605" y="521"/>
                  <a:pt x="1605" y="519"/>
                  <a:pt x="1605" y="520"/>
                </a:cubicBezTo>
                <a:cubicBezTo>
                  <a:pt x="1604" y="520"/>
                  <a:pt x="1604" y="521"/>
                  <a:pt x="1604" y="521"/>
                </a:cubicBezTo>
                <a:close/>
                <a:moveTo>
                  <a:pt x="1611" y="578"/>
                </a:moveTo>
                <a:cubicBezTo>
                  <a:pt x="1611" y="578"/>
                  <a:pt x="1612" y="579"/>
                  <a:pt x="1612" y="579"/>
                </a:cubicBezTo>
                <a:cubicBezTo>
                  <a:pt x="1612" y="580"/>
                  <a:pt x="1613" y="580"/>
                  <a:pt x="1613" y="580"/>
                </a:cubicBezTo>
                <a:cubicBezTo>
                  <a:pt x="1614" y="580"/>
                  <a:pt x="1614" y="579"/>
                  <a:pt x="1614" y="578"/>
                </a:cubicBezTo>
                <a:cubicBezTo>
                  <a:pt x="1614" y="578"/>
                  <a:pt x="1614" y="577"/>
                  <a:pt x="1614" y="576"/>
                </a:cubicBezTo>
                <a:cubicBezTo>
                  <a:pt x="1614" y="575"/>
                  <a:pt x="1614" y="575"/>
                  <a:pt x="1614" y="575"/>
                </a:cubicBezTo>
                <a:cubicBezTo>
                  <a:pt x="1614" y="574"/>
                  <a:pt x="1614" y="574"/>
                  <a:pt x="1615" y="573"/>
                </a:cubicBezTo>
                <a:cubicBezTo>
                  <a:pt x="1615" y="572"/>
                  <a:pt x="1615" y="571"/>
                  <a:pt x="1615" y="571"/>
                </a:cubicBezTo>
                <a:cubicBezTo>
                  <a:pt x="1615" y="570"/>
                  <a:pt x="1614" y="569"/>
                  <a:pt x="1614" y="569"/>
                </a:cubicBezTo>
                <a:cubicBezTo>
                  <a:pt x="1615" y="568"/>
                  <a:pt x="1615" y="567"/>
                  <a:pt x="1615" y="567"/>
                </a:cubicBezTo>
                <a:cubicBezTo>
                  <a:pt x="1615" y="566"/>
                  <a:pt x="1615" y="566"/>
                  <a:pt x="1615" y="566"/>
                </a:cubicBezTo>
                <a:cubicBezTo>
                  <a:pt x="1614" y="565"/>
                  <a:pt x="1614" y="565"/>
                  <a:pt x="1615" y="564"/>
                </a:cubicBezTo>
                <a:cubicBezTo>
                  <a:pt x="1615" y="563"/>
                  <a:pt x="1615" y="563"/>
                  <a:pt x="1616" y="563"/>
                </a:cubicBezTo>
                <a:cubicBezTo>
                  <a:pt x="1616" y="562"/>
                  <a:pt x="1616" y="562"/>
                  <a:pt x="1616" y="561"/>
                </a:cubicBezTo>
                <a:cubicBezTo>
                  <a:pt x="1616" y="561"/>
                  <a:pt x="1616" y="561"/>
                  <a:pt x="1615" y="560"/>
                </a:cubicBezTo>
                <a:cubicBezTo>
                  <a:pt x="1615" y="560"/>
                  <a:pt x="1615" y="560"/>
                  <a:pt x="1615" y="559"/>
                </a:cubicBezTo>
                <a:cubicBezTo>
                  <a:pt x="1614" y="558"/>
                  <a:pt x="1614" y="558"/>
                  <a:pt x="1613" y="558"/>
                </a:cubicBezTo>
                <a:cubicBezTo>
                  <a:pt x="1613" y="557"/>
                  <a:pt x="1614" y="557"/>
                  <a:pt x="1614" y="556"/>
                </a:cubicBezTo>
                <a:cubicBezTo>
                  <a:pt x="1613" y="556"/>
                  <a:pt x="1612" y="556"/>
                  <a:pt x="1612" y="556"/>
                </a:cubicBezTo>
                <a:cubicBezTo>
                  <a:pt x="1611" y="556"/>
                  <a:pt x="1611" y="556"/>
                  <a:pt x="1610" y="556"/>
                </a:cubicBezTo>
                <a:cubicBezTo>
                  <a:pt x="1610" y="556"/>
                  <a:pt x="1609" y="556"/>
                  <a:pt x="1609" y="556"/>
                </a:cubicBezTo>
                <a:cubicBezTo>
                  <a:pt x="1609" y="555"/>
                  <a:pt x="1609" y="556"/>
                  <a:pt x="1609" y="557"/>
                </a:cubicBezTo>
                <a:cubicBezTo>
                  <a:pt x="1608" y="557"/>
                  <a:pt x="1608" y="558"/>
                  <a:pt x="1607" y="558"/>
                </a:cubicBezTo>
                <a:cubicBezTo>
                  <a:pt x="1607" y="559"/>
                  <a:pt x="1608" y="558"/>
                  <a:pt x="1608" y="557"/>
                </a:cubicBezTo>
                <a:cubicBezTo>
                  <a:pt x="1608" y="557"/>
                  <a:pt x="1608" y="556"/>
                  <a:pt x="1608" y="556"/>
                </a:cubicBezTo>
                <a:cubicBezTo>
                  <a:pt x="1607" y="556"/>
                  <a:pt x="1607" y="556"/>
                  <a:pt x="1608" y="556"/>
                </a:cubicBezTo>
                <a:cubicBezTo>
                  <a:pt x="1609" y="556"/>
                  <a:pt x="1609" y="555"/>
                  <a:pt x="1609" y="554"/>
                </a:cubicBezTo>
                <a:cubicBezTo>
                  <a:pt x="1609" y="554"/>
                  <a:pt x="1609" y="554"/>
                  <a:pt x="1608" y="554"/>
                </a:cubicBezTo>
                <a:cubicBezTo>
                  <a:pt x="1608" y="554"/>
                  <a:pt x="1608" y="553"/>
                  <a:pt x="1608" y="553"/>
                </a:cubicBezTo>
                <a:cubicBezTo>
                  <a:pt x="1608" y="553"/>
                  <a:pt x="1607" y="553"/>
                  <a:pt x="1607" y="553"/>
                </a:cubicBezTo>
                <a:cubicBezTo>
                  <a:pt x="1607" y="553"/>
                  <a:pt x="1607" y="552"/>
                  <a:pt x="1607" y="552"/>
                </a:cubicBezTo>
                <a:cubicBezTo>
                  <a:pt x="1607" y="551"/>
                  <a:pt x="1606" y="550"/>
                  <a:pt x="1607" y="550"/>
                </a:cubicBezTo>
                <a:cubicBezTo>
                  <a:pt x="1607" y="549"/>
                  <a:pt x="1607" y="549"/>
                  <a:pt x="1606" y="549"/>
                </a:cubicBezTo>
                <a:cubicBezTo>
                  <a:pt x="1606" y="548"/>
                  <a:pt x="1606" y="548"/>
                  <a:pt x="1606" y="547"/>
                </a:cubicBezTo>
                <a:cubicBezTo>
                  <a:pt x="1606" y="547"/>
                  <a:pt x="1606" y="547"/>
                  <a:pt x="1605" y="547"/>
                </a:cubicBezTo>
                <a:cubicBezTo>
                  <a:pt x="1604" y="547"/>
                  <a:pt x="1605" y="547"/>
                  <a:pt x="1604" y="547"/>
                </a:cubicBezTo>
                <a:cubicBezTo>
                  <a:pt x="1604" y="547"/>
                  <a:pt x="1603" y="547"/>
                  <a:pt x="1603" y="547"/>
                </a:cubicBezTo>
                <a:cubicBezTo>
                  <a:pt x="1602" y="547"/>
                  <a:pt x="1602" y="546"/>
                  <a:pt x="1602" y="546"/>
                </a:cubicBezTo>
                <a:cubicBezTo>
                  <a:pt x="1601" y="546"/>
                  <a:pt x="1601" y="545"/>
                  <a:pt x="1601" y="546"/>
                </a:cubicBezTo>
                <a:cubicBezTo>
                  <a:pt x="1600" y="546"/>
                  <a:pt x="1600" y="545"/>
                  <a:pt x="1600" y="544"/>
                </a:cubicBezTo>
                <a:cubicBezTo>
                  <a:pt x="1600" y="544"/>
                  <a:pt x="1600" y="543"/>
                  <a:pt x="1600" y="543"/>
                </a:cubicBezTo>
                <a:cubicBezTo>
                  <a:pt x="1600" y="543"/>
                  <a:pt x="1601" y="543"/>
                  <a:pt x="1601" y="543"/>
                </a:cubicBezTo>
                <a:cubicBezTo>
                  <a:pt x="1601" y="543"/>
                  <a:pt x="1601" y="543"/>
                  <a:pt x="1601" y="543"/>
                </a:cubicBezTo>
                <a:cubicBezTo>
                  <a:pt x="1601" y="542"/>
                  <a:pt x="1601" y="542"/>
                  <a:pt x="1600" y="542"/>
                </a:cubicBezTo>
                <a:cubicBezTo>
                  <a:pt x="1600" y="542"/>
                  <a:pt x="1601" y="542"/>
                  <a:pt x="1601" y="542"/>
                </a:cubicBezTo>
                <a:cubicBezTo>
                  <a:pt x="1601" y="541"/>
                  <a:pt x="1600" y="541"/>
                  <a:pt x="1600" y="541"/>
                </a:cubicBezTo>
                <a:cubicBezTo>
                  <a:pt x="1599" y="542"/>
                  <a:pt x="1600" y="541"/>
                  <a:pt x="1601" y="541"/>
                </a:cubicBezTo>
                <a:cubicBezTo>
                  <a:pt x="1601" y="540"/>
                  <a:pt x="1601" y="540"/>
                  <a:pt x="1602" y="540"/>
                </a:cubicBezTo>
                <a:cubicBezTo>
                  <a:pt x="1603" y="540"/>
                  <a:pt x="1603" y="539"/>
                  <a:pt x="1603" y="539"/>
                </a:cubicBezTo>
                <a:cubicBezTo>
                  <a:pt x="1602" y="538"/>
                  <a:pt x="1602" y="537"/>
                  <a:pt x="1601" y="537"/>
                </a:cubicBezTo>
                <a:cubicBezTo>
                  <a:pt x="1600" y="536"/>
                  <a:pt x="1600" y="536"/>
                  <a:pt x="1600" y="536"/>
                </a:cubicBezTo>
                <a:cubicBezTo>
                  <a:pt x="1599" y="536"/>
                  <a:pt x="1598" y="537"/>
                  <a:pt x="1598" y="538"/>
                </a:cubicBezTo>
                <a:cubicBezTo>
                  <a:pt x="1597" y="538"/>
                  <a:pt x="1596" y="538"/>
                  <a:pt x="1596" y="538"/>
                </a:cubicBezTo>
                <a:cubicBezTo>
                  <a:pt x="1595" y="539"/>
                  <a:pt x="1595" y="539"/>
                  <a:pt x="1594" y="538"/>
                </a:cubicBezTo>
                <a:cubicBezTo>
                  <a:pt x="1594" y="538"/>
                  <a:pt x="1595" y="538"/>
                  <a:pt x="1595" y="538"/>
                </a:cubicBezTo>
                <a:cubicBezTo>
                  <a:pt x="1595" y="538"/>
                  <a:pt x="1596" y="538"/>
                  <a:pt x="1597" y="537"/>
                </a:cubicBezTo>
                <a:cubicBezTo>
                  <a:pt x="1598" y="537"/>
                  <a:pt x="1598" y="537"/>
                  <a:pt x="1598" y="536"/>
                </a:cubicBezTo>
                <a:cubicBezTo>
                  <a:pt x="1598" y="536"/>
                  <a:pt x="1598" y="535"/>
                  <a:pt x="1597" y="535"/>
                </a:cubicBezTo>
                <a:cubicBezTo>
                  <a:pt x="1596" y="535"/>
                  <a:pt x="1595" y="535"/>
                  <a:pt x="1595" y="535"/>
                </a:cubicBezTo>
                <a:cubicBezTo>
                  <a:pt x="1594" y="534"/>
                  <a:pt x="1594" y="534"/>
                  <a:pt x="1593" y="533"/>
                </a:cubicBezTo>
                <a:cubicBezTo>
                  <a:pt x="1592" y="532"/>
                  <a:pt x="1593" y="531"/>
                  <a:pt x="1592" y="530"/>
                </a:cubicBezTo>
                <a:cubicBezTo>
                  <a:pt x="1592" y="530"/>
                  <a:pt x="1591" y="529"/>
                  <a:pt x="1590" y="528"/>
                </a:cubicBezTo>
                <a:cubicBezTo>
                  <a:pt x="1590" y="528"/>
                  <a:pt x="1589" y="528"/>
                  <a:pt x="1588" y="528"/>
                </a:cubicBezTo>
                <a:cubicBezTo>
                  <a:pt x="1587" y="528"/>
                  <a:pt x="1587" y="526"/>
                  <a:pt x="1587" y="526"/>
                </a:cubicBezTo>
                <a:cubicBezTo>
                  <a:pt x="1587" y="525"/>
                  <a:pt x="1586" y="525"/>
                  <a:pt x="1586" y="524"/>
                </a:cubicBezTo>
                <a:cubicBezTo>
                  <a:pt x="1586" y="524"/>
                  <a:pt x="1585" y="524"/>
                  <a:pt x="1585" y="524"/>
                </a:cubicBezTo>
                <a:cubicBezTo>
                  <a:pt x="1584" y="524"/>
                  <a:pt x="1584" y="525"/>
                  <a:pt x="1584" y="525"/>
                </a:cubicBezTo>
                <a:cubicBezTo>
                  <a:pt x="1584" y="526"/>
                  <a:pt x="1585" y="526"/>
                  <a:pt x="1585" y="527"/>
                </a:cubicBezTo>
                <a:cubicBezTo>
                  <a:pt x="1585" y="528"/>
                  <a:pt x="1585" y="527"/>
                  <a:pt x="1584" y="526"/>
                </a:cubicBezTo>
                <a:cubicBezTo>
                  <a:pt x="1584" y="526"/>
                  <a:pt x="1584" y="525"/>
                  <a:pt x="1583" y="525"/>
                </a:cubicBezTo>
                <a:cubicBezTo>
                  <a:pt x="1582" y="524"/>
                  <a:pt x="1582" y="523"/>
                  <a:pt x="1582" y="523"/>
                </a:cubicBezTo>
                <a:cubicBezTo>
                  <a:pt x="1581" y="522"/>
                  <a:pt x="1580" y="521"/>
                  <a:pt x="1580" y="521"/>
                </a:cubicBezTo>
                <a:cubicBezTo>
                  <a:pt x="1580" y="522"/>
                  <a:pt x="1580" y="522"/>
                  <a:pt x="1580" y="522"/>
                </a:cubicBezTo>
                <a:cubicBezTo>
                  <a:pt x="1580" y="521"/>
                  <a:pt x="1579" y="521"/>
                  <a:pt x="1579" y="521"/>
                </a:cubicBezTo>
                <a:cubicBezTo>
                  <a:pt x="1579" y="521"/>
                  <a:pt x="1579" y="520"/>
                  <a:pt x="1579" y="520"/>
                </a:cubicBezTo>
                <a:cubicBezTo>
                  <a:pt x="1579" y="519"/>
                  <a:pt x="1578" y="518"/>
                  <a:pt x="1578" y="518"/>
                </a:cubicBezTo>
                <a:cubicBezTo>
                  <a:pt x="1577" y="518"/>
                  <a:pt x="1576" y="517"/>
                  <a:pt x="1575" y="516"/>
                </a:cubicBezTo>
                <a:cubicBezTo>
                  <a:pt x="1575" y="516"/>
                  <a:pt x="1574" y="515"/>
                  <a:pt x="1573" y="515"/>
                </a:cubicBezTo>
                <a:cubicBezTo>
                  <a:pt x="1572" y="514"/>
                  <a:pt x="1571" y="514"/>
                  <a:pt x="1571" y="513"/>
                </a:cubicBezTo>
                <a:cubicBezTo>
                  <a:pt x="1571" y="513"/>
                  <a:pt x="1570" y="512"/>
                  <a:pt x="1570" y="512"/>
                </a:cubicBezTo>
                <a:cubicBezTo>
                  <a:pt x="1569" y="512"/>
                  <a:pt x="1569" y="512"/>
                  <a:pt x="1568" y="511"/>
                </a:cubicBezTo>
                <a:cubicBezTo>
                  <a:pt x="1568" y="511"/>
                  <a:pt x="1568" y="510"/>
                  <a:pt x="1568" y="510"/>
                </a:cubicBezTo>
                <a:cubicBezTo>
                  <a:pt x="1568" y="509"/>
                  <a:pt x="1568" y="509"/>
                  <a:pt x="1568" y="509"/>
                </a:cubicBezTo>
                <a:cubicBezTo>
                  <a:pt x="1567" y="508"/>
                  <a:pt x="1567" y="508"/>
                  <a:pt x="1567" y="508"/>
                </a:cubicBezTo>
                <a:cubicBezTo>
                  <a:pt x="1566" y="507"/>
                  <a:pt x="1566" y="507"/>
                  <a:pt x="1566" y="506"/>
                </a:cubicBezTo>
                <a:cubicBezTo>
                  <a:pt x="1566" y="506"/>
                  <a:pt x="1565" y="506"/>
                  <a:pt x="1565" y="505"/>
                </a:cubicBezTo>
                <a:cubicBezTo>
                  <a:pt x="1564" y="504"/>
                  <a:pt x="1564" y="504"/>
                  <a:pt x="1563" y="503"/>
                </a:cubicBezTo>
                <a:cubicBezTo>
                  <a:pt x="1563" y="503"/>
                  <a:pt x="1562" y="504"/>
                  <a:pt x="1562" y="504"/>
                </a:cubicBezTo>
                <a:cubicBezTo>
                  <a:pt x="1562" y="504"/>
                  <a:pt x="1561" y="504"/>
                  <a:pt x="1561" y="504"/>
                </a:cubicBezTo>
                <a:cubicBezTo>
                  <a:pt x="1561" y="503"/>
                  <a:pt x="1560" y="503"/>
                  <a:pt x="1560" y="503"/>
                </a:cubicBezTo>
                <a:cubicBezTo>
                  <a:pt x="1559" y="503"/>
                  <a:pt x="1559" y="503"/>
                  <a:pt x="1558" y="504"/>
                </a:cubicBezTo>
                <a:cubicBezTo>
                  <a:pt x="1557" y="504"/>
                  <a:pt x="1557" y="504"/>
                  <a:pt x="1556" y="503"/>
                </a:cubicBezTo>
                <a:cubicBezTo>
                  <a:pt x="1555" y="503"/>
                  <a:pt x="1554" y="502"/>
                  <a:pt x="1554" y="502"/>
                </a:cubicBezTo>
                <a:cubicBezTo>
                  <a:pt x="1553" y="502"/>
                  <a:pt x="1553" y="501"/>
                  <a:pt x="1552" y="501"/>
                </a:cubicBezTo>
                <a:cubicBezTo>
                  <a:pt x="1552" y="501"/>
                  <a:pt x="1552" y="501"/>
                  <a:pt x="1551" y="501"/>
                </a:cubicBezTo>
                <a:cubicBezTo>
                  <a:pt x="1551" y="501"/>
                  <a:pt x="1551" y="500"/>
                  <a:pt x="1550" y="501"/>
                </a:cubicBezTo>
                <a:cubicBezTo>
                  <a:pt x="1550" y="501"/>
                  <a:pt x="1550" y="501"/>
                  <a:pt x="1549" y="501"/>
                </a:cubicBezTo>
                <a:cubicBezTo>
                  <a:pt x="1549" y="501"/>
                  <a:pt x="1549" y="502"/>
                  <a:pt x="1549" y="502"/>
                </a:cubicBezTo>
                <a:cubicBezTo>
                  <a:pt x="1549" y="502"/>
                  <a:pt x="1549" y="503"/>
                  <a:pt x="1549" y="503"/>
                </a:cubicBezTo>
                <a:cubicBezTo>
                  <a:pt x="1550" y="504"/>
                  <a:pt x="1550" y="505"/>
                  <a:pt x="1550" y="505"/>
                </a:cubicBezTo>
                <a:cubicBezTo>
                  <a:pt x="1551" y="506"/>
                  <a:pt x="1551" y="507"/>
                  <a:pt x="1552" y="508"/>
                </a:cubicBezTo>
                <a:cubicBezTo>
                  <a:pt x="1553" y="509"/>
                  <a:pt x="1553" y="509"/>
                  <a:pt x="1554" y="510"/>
                </a:cubicBezTo>
                <a:cubicBezTo>
                  <a:pt x="1554" y="511"/>
                  <a:pt x="1555" y="511"/>
                  <a:pt x="1555" y="511"/>
                </a:cubicBezTo>
                <a:cubicBezTo>
                  <a:pt x="1556" y="512"/>
                  <a:pt x="1556" y="513"/>
                  <a:pt x="1557" y="513"/>
                </a:cubicBezTo>
                <a:cubicBezTo>
                  <a:pt x="1557" y="514"/>
                  <a:pt x="1559" y="513"/>
                  <a:pt x="1559" y="514"/>
                </a:cubicBezTo>
                <a:cubicBezTo>
                  <a:pt x="1560" y="514"/>
                  <a:pt x="1560" y="515"/>
                  <a:pt x="1561" y="515"/>
                </a:cubicBezTo>
                <a:cubicBezTo>
                  <a:pt x="1561" y="516"/>
                  <a:pt x="1562" y="517"/>
                  <a:pt x="1562" y="517"/>
                </a:cubicBezTo>
                <a:cubicBezTo>
                  <a:pt x="1562" y="518"/>
                  <a:pt x="1562" y="519"/>
                  <a:pt x="1564" y="520"/>
                </a:cubicBezTo>
                <a:cubicBezTo>
                  <a:pt x="1565" y="520"/>
                  <a:pt x="1565" y="520"/>
                  <a:pt x="1565" y="521"/>
                </a:cubicBezTo>
                <a:cubicBezTo>
                  <a:pt x="1565" y="522"/>
                  <a:pt x="1565" y="523"/>
                  <a:pt x="1565" y="524"/>
                </a:cubicBezTo>
                <a:cubicBezTo>
                  <a:pt x="1566" y="525"/>
                  <a:pt x="1566" y="524"/>
                  <a:pt x="1567" y="524"/>
                </a:cubicBezTo>
                <a:cubicBezTo>
                  <a:pt x="1568" y="525"/>
                  <a:pt x="1568" y="525"/>
                  <a:pt x="1568" y="525"/>
                </a:cubicBezTo>
                <a:cubicBezTo>
                  <a:pt x="1569" y="526"/>
                  <a:pt x="1569" y="526"/>
                  <a:pt x="1569" y="526"/>
                </a:cubicBezTo>
                <a:cubicBezTo>
                  <a:pt x="1570" y="526"/>
                  <a:pt x="1570" y="526"/>
                  <a:pt x="1570" y="527"/>
                </a:cubicBezTo>
                <a:cubicBezTo>
                  <a:pt x="1571" y="527"/>
                  <a:pt x="1571" y="528"/>
                  <a:pt x="1571" y="528"/>
                </a:cubicBezTo>
                <a:cubicBezTo>
                  <a:pt x="1572" y="528"/>
                  <a:pt x="1572" y="528"/>
                  <a:pt x="1572" y="529"/>
                </a:cubicBezTo>
                <a:cubicBezTo>
                  <a:pt x="1571" y="529"/>
                  <a:pt x="1571" y="529"/>
                  <a:pt x="1572" y="530"/>
                </a:cubicBezTo>
                <a:cubicBezTo>
                  <a:pt x="1572" y="531"/>
                  <a:pt x="1574" y="535"/>
                  <a:pt x="1574" y="536"/>
                </a:cubicBezTo>
                <a:cubicBezTo>
                  <a:pt x="1574" y="537"/>
                  <a:pt x="1574" y="538"/>
                  <a:pt x="1574" y="538"/>
                </a:cubicBezTo>
                <a:cubicBezTo>
                  <a:pt x="1575" y="538"/>
                  <a:pt x="1575" y="538"/>
                  <a:pt x="1576" y="539"/>
                </a:cubicBezTo>
                <a:cubicBezTo>
                  <a:pt x="1576" y="539"/>
                  <a:pt x="1577" y="539"/>
                  <a:pt x="1578" y="540"/>
                </a:cubicBezTo>
                <a:cubicBezTo>
                  <a:pt x="1578" y="541"/>
                  <a:pt x="1578" y="541"/>
                  <a:pt x="1578" y="542"/>
                </a:cubicBezTo>
                <a:cubicBezTo>
                  <a:pt x="1578" y="542"/>
                  <a:pt x="1579" y="543"/>
                  <a:pt x="1580" y="544"/>
                </a:cubicBezTo>
                <a:cubicBezTo>
                  <a:pt x="1580" y="544"/>
                  <a:pt x="1581" y="545"/>
                  <a:pt x="1581" y="546"/>
                </a:cubicBezTo>
                <a:cubicBezTo>
                  <a:pt x="1582" y="547"/>
                  <a:pt x="1582" y="547"/>
                  <a:pt x="1582" y="548"/>
                </a:cubicBezTo>
                <a:cubicBezTo>
                  <a:pt x="1582" y="549"/>
                  <a:pt x="1583" y="549"/>
                  <a:pt x="1583" y="549"/>
                </a:cubicBezTo>
                <a:cubicBezTo>
                  <a:pt x="1583" y="550"/>
                  <a:pt x="1584" y="552"/>
                  <a:pt x="1584" y="553"/>
                </a:cubicBezTo>
                <a:cubicBezTo>
                  <a:pt x="1585" y="554"/>
                  <a:pt x="1584" y="555"/>
                  <a:pt x="1584" y="555"/>
                </a:cubicBezTo>
                <a:cubicBezTo>
                  <a:pt x="1585" y="556"/>
                  <a:pt x="1585" y="557"/>
                  <a:pt x="1586" y="558"/>
                </a:cubicBezTo>
                <a:cubicBezTo>
                  <a:pt x="1587" y="559"/>
                  <a:pt x="1587" y="559"/>
                  <a:pt x="1587" y="560"/>
                </a:cubicBezTo>
                <a:cubicBezTo>
                  <a:pt x="1588" y="560"/>
                  <a:pt x="1588" y="562"/>
                  <a:pt x="1589" y="562"/>
                </a:cubicBezTo>
                <a:cubicBezTo>
                  <a:pt x="1589" y="563"/>
                  <a:pt x="1592" y="564"/>
                  <a:pt x="1592" y="565"/>
                </a:cubicBezTo>
                <a:cubicBezTo>
                  <a:pt x="1593" y="566"/>
                  <a:pt x="1593" y="567"/>
                  <a:pt x="1593" y="567"/>
                </a:cubicBezTo>
                <a:cubicBezTo>
                  <a:pt x="1593" y="568"/>
                  <a:pt x="1594" y="568"/>
                  <a:pt x="1595" y="569"/>
                </a:cubicBezTo>
                <a:cubicBezTo>
                  <a:pt x="1596" y="570"/>
                  <a:pt x="1599" y="573"/>
                  <a:pt x="1600" y="573"/>
                </a:cubicBezTo>
                <a:cubicBezTo>
                  <a:pt x="1600" y="574"/>
                  <a:pt x="1602" y="574"/>
                  <a:pt x="1602" y="575"/>
                </a:cubicBezTo>
                <a:cubicBezTo>
                  <a:pt x="1602" y="575"/>
                  <a:pt x="1602" y="576"/>
                  <a:pt x="1602" y="576"/>
                </a:cubicBezTo>
                <a:cubicBezTo>
                  <a:pt x="1603" y="576"/>
                  <a:pt x="1603" y="576"/>
                  <a:pt x="1603" y="577"/>
                </a:cubicBezTo>
                <a:cubicBezTo>
                  <a:pt x="1603" y="577"/>
                  <a:pt x="1604" y="578"/>
                  <a:pt x="1604" y="578"/>
                </a:cubicBezTo>
                <a:cubicBezTo>
                  <a:pt x="1604" y="578"/>
                  <a:pt x="1605" y="579"/>
                  <a:pt x="1605" y="579"/>
                </a:cubicBezTo>
                <a:cubicBezTo>
                  <a:pt x="1605" y="579"/>
                  <a:pt x="1606" y="580"/>
                  <a:pt x="1606" y="581"/>
                </a:cubicBezTo>
                <a:cubicBezTo>
                  <a:pt x="1607" y="581"/>
                  <a:pt x="1607" y="581"/>
                  <a:pt x="1607" y="580"/>
                </a:cubicBezTo>
                <a:cubicBezTo>
                  <a:pt x="1607" y="580"/>
                  <a:pt x="1606" y="579"/>
                  <a:pt x="1606" y="578"/>
                </a:cubicBezTo>
                <a:cubicBezTo>
                  <a:pt x="1606" y="577"/>
                  <a:pt x="1606" y="578"/>
                  <a:pt x="1607" y="578"/>
                </a:cubicBezTo>
                <a:cubicBezTo>
                  <a:pt x="1607" y="578"/>
                  <a:pt x="1609" y="580"/>
                  <a:pt x="1609" y="580"/>
                </a:cubicBezTo>
                <a:cubicBezTo>
                  <a:pt x="1610" y="580"/>
                  <a:pt x="1610" y="580"/>
                  <a:pt x="1610" y="579"/>
                </a:cubicBezTo>
                <a:cubicBezTo>
                  <a:pt x="1610" y="579"/>
                  <a:pt x="1610" y="579"/>
                  <a:pt x="1610" y="578"/>
                </a:cubicBezTo>
                <a:cubicBezTo>
                  <a:pt x="1611" y="577"/>
                  <a:pt x="1611" y="577"/>
                  <a:pt x="1611" y="578"/>
                </a:cubicBezTo>
                <a:close/>
                <a:moveTo>
                  <a:pt x="1592" y="577"/>
                </a:moveTo>
                <a:cubicBezTo>
                  <a:pt x="1592" y="577"/>
                  <a:pt x="1592" y="577"/>
                  <a:pt x="1592" y="577"/>
                </a:cubicBezTo>
                <a:cubicBezTo>
                  <a:pt x="1592" y="578"/>
                  <a:pt x="1593" y="578"/>
                  <a:pt x="1593" y="578"/>
                </a:cubicBezTo>
                <a:cubicBezTo>
                  <a:pt x="1593" y="577"/>
                  <a:pt x="1593" y="577"/>
                  <a:pt x="1592" y="577"/>
                </a:cubicBezTo>
                <a:cubicBezTo>
                  <a:pt x="1592" y="576"/>
                  <a:pt x="1592" y="576"/>
                  <a:pt x="1592" y="577"/>
                </a:cubicBezTo>
                <a:close/>
                <a:moveTo>
                  <a:pt x="1582" y="561"/>
                </a:moveTo>
                <a:cubicBezTo>
                  <a:pt x="1582" y="561"/>
                  <a:pt x="1582" y="560"/>
                  <a:pt x="1582" y="560"/>
                </a:cubicBezTo>
                <a:cubicBezTo>
                  <a:pt x="1581" y="560"/>
                  <a:pt x="1581" y="559"/>
                  <a:pt x="1580" y="559"/>
                </a:cubicBezTo>
                <a:cubicBezTo>
                  <a:pt x="1580" y="559"/>
                  <a:pt x="1581" y="559"/>
                  <a:pt x="1581" y="559"/>
                </a:cubicBezTo>
                <a:cubicBezTo>
                  <a:pt x="1581" y="558"/>
                  <a:pt x="1580" y="557"/>
                  <a:pt x="1579" y="557"/>
                </a:cubicBezTo>
                <a:cubicBezTo>
                  <a:pt x="1579" y="557"/>
                  <a:pt x="1579" y="557"/>
                  <a:pt x="1579" y="557"/>
                </a:cubicBezTo>
                <a:cubicBezTo>
                  <a:pt x="1579" y="558"/>
                  <a:pt x="1579" y="559"/>
                  <a:pt x="1579" y="559"/>
                </a:cubicBezTo>
                <a:cubicBezTo>
                  <a:pt x="1579" y="560"/>
                  <a:pt x="1580" y="560"/>
                  <a:pt x="1580" y="559"/>
                </a:cubicBezTo>
                <a:cubicBezTo>
                  <a:pt x="1580" y="559"/>
                  <a:pt x="1580" y="559"/>
                  <a:pt x="1580" y="560"/>
                </a:cubicBezTo>
                <a:cubicBezTo>
                  <a:pt x="1580" y="560"/>
                  <a:pt x="1580" y="560"/>
                  <a:pt x="1580" y="561"/>
                </a:cubicBezTo>
                <a:cubicBezTo>
                  <a:pt x="1581" y="561"/>
                  <a:pt x="1581" y="561"/>
                  <a:pt x="1581" y="562"/>
                </a:cubicBezTo>
                <a:cubicBezTo>
                  <a:pt x="1581" y="562"/>
                  <a:pt x="1582" y="563"/>
                  <a:pt x="1582" y="563"/>
                </a:cubicBezTo>
                <a:cubicBezTo>
                  <a:pt x="1582" y="563"/>
                  <a:pt x="1582" y="562"/>
                  <a:pt x="1582" y="562"/>
                </a:cubicBezTo>
                <a:cubicBezTo>
                  <a:pt x="1581" y="561"/>
                  <a:pt x="1581" y="561"/>
                  <a:pt x="1582" y="561"/>
                </a:cubicBezTo>
                <a:close/>
                <a:moveTo>
                  <a:pt x="1577" y="554"/>
                </a:moveTo>
                <a:cubicBezTo>
                  <a:pt x="1576" y="554"/>
                  <a:pt x="1576" y="554"/>
                  <a:pt x="1576" y="554"/>
                </a:cubicBezTo>
                <a:cubicBezTo>
                  <a:pt x="1576" y="555"/>
                  <a:pt x="1577" y="555"/>
                  <a:pt x="1577" y="556"/>
                </a:cubicBezTo>
                <a:cubicBezTo>
                  <a:pt x="1578" y="556"/>
                  <a:pt x="1578" y="556"/>
                  <a:pt x="1578" y="556"/>
                </a:cubicBezTo>
                <a:cubicBezTo>
                  <a:pt x="1578" y="556"/>
                  <a:pt x="1578" y="555"/>
                  <a:pt x="1578" y="555"/>
                </a:cubicBezTo>
                <a:cubicBezTo>
                  <a:pt x="1578" y="554"/>
                  <a:pt x="1577" y="554"/>
                  <a:pt x="1577" y="554"/>
                </a:cubicBezTo>
                <a:close/>
                <a:moveTo>
                  <a:pt x="1573" y="548"/>
                </a:moveTo>
                <a:cubicBezTo>
                  <a:pt x="1573" y="547"/>
                  <a:pt x="1573" y="546"/>
                  <a:pt x="1573" y="546"/>
                </a:cubicBezTo>
                <a:cubicBezTo>
                  <a:pt x="1573" y="546"/>
                  <a:pt x="1572" y="546"/>
                  <a:pt x="1572" y="546"/>
                </a:cubicBezTo>
                <a:cubicBezTo>
                  <a:pt x="1572" y="546"/>
                  <a:pt x="1571" y="546"/>
                  <a:pt x="1571" y="547"/>
                </a:cubicBezTo>
                <a:cubicBezTo>
                  <a:pt x="1571" y="547"/>
                  <a:pt x="1571" y="548"/>
                  <a:pt x="1571" y="549"/>
                </a:cubicBezTo>
                <a:cubicBezTo>
                  <a:pt x="1571" y="549"/>
                  <a:pt x="1571" y="549"/>
                  <a:pt x="1572" y="550"/>
                </a:cubicBezTo>
                <a:cubicBezTo>
                  <a:pt x="1572" y="551"/>
                  <a:pt x="1573" y="552"/>
                  <a:pt x="1573" y="552"/>
                </a:cubicBezTo>
                <a:cubicBezTo>
                  <a:pt x="1573" y="552"/>
                  <a:pt x="1574" y="552"/>
                  <a:pt x="1575" y="552"/>
                </a:cubicBezTo>
                <a:cubicBezTo>
                  <a:pt x="1575" y="551"/>
                  <a:pt x="1575" y="551"/>
                  <a:pt x="1575" y="550"/>
                </a:cubicBezTo>
                <a:cubicBezTo>
                  <a:pt x="1574" y="550"/>
                  <a:pt x="1574" y="548"/>
                  <a:pt x="1573" y="548"/>
                </a:cubicBezTo>
                <a:close/>
                <a:moveTo>
                  <a:pt x="1570" y="540"/>
                </a:moveTo>
                <a:cubicBezTo>
                  <a:pt x="1569" y="540"/>
                  <a:pt x="1569" y="540"/>
                  <a:pt x="1569" y="541"/>
                </a:cubicBezTo>
                <a:cubicBezTo>
                  <a:pt x="1570" y="541"/>
                  <a:pt x="1570" y="542"/>
                  <a:pt x="1570" y="542"/>
                </a:cubicBezTo>
                <a:cubicBezTo>
                  <a:pt x="1569" y="542"/>
                  <a:pt x="1569" y="542"/>
                  <a:pt x="1569" y="543"/>
                </a:cubicBezTo>
                <a:cubicBezTo>
                  <a:pt x="1569" y="543"/>
                  <a:pt x="1569" y="543"/>
                  <a:pt x="1569" y="544"/>
                </a:cubicBezTo>
                <a:cubicBezTo>
                  <a:pt x="1569" y="544"/>
                  <a:pt x="1570" y="544"/>
                  <a:pt x="1570" y="544"/>
                </a:cubicBezTo>
                <a:cubicBezTo>
                  <a:pt x="1570" y="543"/>
                  <a:pt x="1570" y="542"/>
                  <a:pt x="1570" y="542"/>
                </a:cubicBezTo>
                <a:cubicBezTo>
                  <a:pt x="1570" y="542"/>
                  <a:pt x="1570" y="541"/>
                  <a:pt x="1570" y="541"/>
                </a:cubicBezTo>
                <a:cubicBezTo>
                  <a:pt x="1570" y="541"/>
                  <a:pt x="1570" y="540"/>
                  <a:pt x="1570" y="540"/>
                </a:cubicBezTo>
                <a:close/>
                <a:moveTo>
                  <a:pt x="1572" y="539"/>
                </a:moveTo>
                <a:cubicBezTo>
                  <a:pt x="1572" y="539"/>
                  <a:pt x="1572" y="538"/>
                  <a:pt x="1571" y="539"/>
                </a:cubicBezTo>
                <a:cubicBezTo>
                  <a:pt x="1571" y="539"/>
                  <a:pt x="1570" y="539"/>
                  <a:pt x="1571" y="539"/>
                </a:cubicBezTo>
                <a:cubicBezTo>
                  <a:pt x="1571" y="539"/>
                  <a:pt x="1572" y="540"/>
                  <a:pt x="1572" y="539"/>
                </a:cubicBezTo>
                <a:close/>
                <a:moveTo>
                  <a:pt x="1566" y="532"/>
                </a:moveTo>
                <a:cubicBezTo>
                  <a:pt x="1565" y="532"/>
                  <a:pt x="1565" y="531"/>
                  <a:pt x="1565" y="531"/>
                </a:cubicBezTo>
                <a:cubicBezTo>
                  <a:pt x="1564" y="530"/>
                  <a:pt x="1564" y="529"/>
                  <a:pt x="1564" y="529"/>
                </a:cubicBezTo>
                <a:cubicBezTo>
                  <a:pt x="1563" y="529"/>
                  <a:pt x="1563" y="529"/>
                  <a:pt x="1563" y="530"/>
                </a:cubicBezTo>
                <a:cubicBezTo>
                  <a:pt x="1563" y="530"/>
                  <a:pt x="1562" y="530"/>
                  <a:pt x="1562" y="530"/>
                </a:cubicBezTo>
                <a:cubicBezTo>
                  <a:pt x="1562" y="530"/>
                  <a:pt x="1562" y="530"/>
                  <a:pt x="1562" y="530"/>
                </a:cubicBezTo>
                <a:cubicBezTo>
                  <a:pt x="1562" y="531"/>
                  <a:pt x="1563" y="532"/>
                  <a:pt x="1563" y="532"/>
                </a:cubicBezTo>
                <a:cubicBezTo>
                  <a:pt x="1563" y="533"/>
                  <a:pt x="1564" y="533"/>
                  <a:pt x="1564" y="534"/>
                </a:cubicBezTo>
                <a:cubicBezTo>
                  <a:pt x="1564" y="534"/>
                  <a:pt x="1565" y="534"/>
                  <a:pt x="1565" y="535"/>
                </a:cubicBezTo>
                <a:cubicBezTo>
                  <a:pt x="1565" y="535"/>
                  <a:pt x="1565" y="536"/>
                  <a:pt x="1566" y="536"/>
                </a:cubicBezTo>
                <a:cubicBezTo>
                  <a:pt x="1566" y="536"/>
                  <a:pt x="1566" y="535"/>
                  <a:pt x="1566" y="535"/>
                </a:cubicBezTo>
                <a:cubicBezTo>
                  <a:pt x="1566" y="534"/>
                  <a:pt x="1567" y="534"/>
                  <a:pt x="1567" y="533"/>
                </a:cubicBezTo>
                <a:cubicBezTo>
                  <a:pt x="1567" y="533"/>
                  <a:pt x="1566" y="532"/>
                  <a:pt x="1566" y="532"/>
                </a:cubicBezTo>
                <a:close/>
                <a:moveTo>
                  <a:pt x="1570" y="528"/>
                </a:moveTo>
                <a:cubicBezTo>
                  <a:pt x="1570" y="528"/>
                  <a:pt x="1570" y="529"/>
                  <a:pt x="1570" y="529"/>
                </a:cubicBezTo>
                <a:cubicBezTo>
                  <a:pt x="1571" y="529"/>
                  <a:pt x="1571" y="528"/>
                  <a:pt x="1570" y="528"/>
                </a:cubicBezTo>
                <a:close/>
                <a:moveTo>
                  <a:pt x="1563" y="526"/>
                </a:moveTo>
                <a:cubicBezTo>
                  <a:pt x="1563" y="526"/>
                  <a:pt x="1563" y="524"/>
                  <a:pt x="1562" y="524"/>
                </a:cubicBezTo>
                <a:cubicBezTo>
                  <a:pt x="1562" y="524"/>
                  <a:pt x="1562" y="524"/>
                  <a:pt x="1562" y="525"/>
                </a:cubicBezTo>
                <a:cubicBezTo>
                  <a:pt x="1562" y="525"/>
                  <a:pt x="1563" y="526"/>
                  <a:pt x="1563" y="526"/>
                </a:cubicBezTo>
                <a:close/>
                <a:moveTo>
                  <a:pt x="1556" y="522"/>
                </a:moveTo>
                <a:cubicBezTo>
                  <a:pt x="1556" y="522"/>
                  <a:pt x="1556" y="522"/>
                  <a:pt x="1555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54" y="521"/>
                  <a:pt x="1554" y="520"/>
                  <a:pt x="1554" y="520"/>
                </a:cubicBezTo>
                <a:cubicBezTo>
                  <a:pt x="1554" y="519"/>
                  <a:pt x="1553" y="520"/>
                  <a:pt x="1553" y="520"/>
                </a:cubicBezTo>
                <a:cubicBezTo>
                  <a:pt x="1553" y="520"/>
                  <a:pt x="1553" y="521"/>
                  <a:pt x="1554" y="521"/>
                </a:cubicBezTo>
                <a:cubicBezTo>
                  <a:pt x="1554" y="522"/>
                  <a:pt x="1554" y="522"/>
                  <a:pt x="1554" y="522"/>
                </a:cubicBezTo>
                <a:cubicBezTo>
                  <a:pt x="1555" y="522"/>
                  <a:pt x="1555" y="522"/>
                  <a:pt x="1556" y="522"/>
                </a:cubicBezTo>
                <a:cubicBezTo>
                  <a:pt x="1556" y="523"/>
                  <a:pt x="1556" y="523"/>
                  <a:pt x="1557" y="523"/>
                </a:cubicBezTo>
                <a:cubicBezTo>
                  <a:pt x="1557" y="524"/>
                  <a:pt x="1558" y="523"/>
                  <a:pt x="1558" y="523"/>
                </a:cubicBezTo>
                <a:cubicBezTo>
                  <a:pt x="1558" y="522"/>
                  <a:pt x="1557" y="522"/>
                  <a:pt x="1556" y="522"/>
                </a:cubicBezTo>
                <a:close/>
                <a:moveTo>
                  <a:pt x="1588" y="525"/>
                </a:moveTo>
                <a:cubicBezTo>
                  <a:pt x="1588" y="525"/>
                  <a:pt x="1588" y="526"/>
                  <a:pt x="1588" y="526"/>
                </a:cubicBezTo>
                <a:cubicBezTo>
                  <a:pt x="1588" y="526"/>
                  <a:pt x="1588" y="527"/>
                  <a:pt x="1588" y="527"/>
                </a:cubicBezTo>
                <a:cubicBezTo>
                  <a:pt x="1588" y="528"/>
                  <a:pt x="1590" y="528"/>
                  <a:pt x="1590" y="527"/>
                </a:cubicBezTo>
                <a:cubicBezTo>
                  <a:pt x="1590" y="527"/>
                  <a:pt x="1590" y="526"/>
                  <a:pt x="1590" y="526"/>
                </a:cubicBezTo>
                <a:cubicBezTo>
                  <a:pt x="1590" y="525"/>
                  <a:pt x="1590" y="525"/>
                  <a:pt x="1589" y="525"/>
                </a:cubicBezTo>
                <a:cubicBezTo>
                  <a:pt x="1589" y="525"/>
                  <a:pt x="1589" y="525"/>
                  <a:pt x="1588" y="525"/>
                </a:cubicBezTo>
                <a:close/>
                <a:moveTo>
                  <a:pt x="1595" y="530"/>
                </a:moveTo>
                <a:cubicBezTo>
                  <a:pt x="1595" y="530"/>
                  <a:pt x="1595" y="529"/>
                  <a:pt x="1594" y="529"/>
                </a:cubicBezTo>
                <a:cubicBezTo>
                  <a:pt x="1594" y="529"/>
                  <a:pt x="1593" y="529"/>
                  <a:pt x="1592" y="529"/>
                </a:cubicBezTo>
                <a:cubicBezTo>
                  <a:pt x="1592" y="528"/>
                  <a:pt x="1592" y="529"/>
                  <a:pt x="1592" y="529"/>
                </a:cubicBezTo>
                <a:cubicBezTo>
                  <a:pt x="1592" y="529"/>
                  <a:pt x="1592" y="530"/>
                  <a:pt x="1593" y="530"/>
                </a:cubicBezTo>
                <a:cubicBezTo>
                  <a:pt x="1593" y="530"/>
                  <a:pt x="1593" y="530"/>
                  <a:pt x="1594" y="530"/>
                </a:cubicBezTo>
                <a:cubicBezTo>
                  <a:pt x="1594" y="531"/>
                  <a:pt x="1595" y="531"/>
                  <a:pt x="1595" y="530"/>
                </a:cubicBezTo>
                <a:close/>
                <a:moveTo>
                  <a:pt x="1593" y="530"/>
                </a:moveTo>
                <a:cubicBezTo>
                  <a:pt x="1593" y="530"/>
                  <a:pt x="1593" y="531"/>
                  <a:pt x="1593" y="531"/>
                </a:cubicBezTo>
                <a:cubicBezTo>
                  <a:pt x="1593" y="532"/>
                  <a:pt x="1593" y="533"/>
                  <a:pt x="1594" y="533"/>
                </a:cubicBezTo>
                <a:cubicBezTo>
                  <a:pt x="1594" y="533"/>
                  <a:pt x="1594" y="533"/>
                  <a:pt x="1594" y="533"/>
                </a:cubicBezTo>
                <a:cubicBezTo>
                  <a:pt x="1594" y="532"/>
                  <a:pt x="1594" y="532"/>
                  <a:pt x="1594" y="531"/>
                </a:cubicBezTo>
                <a:cubicBezTo>
                  <a:pt x="1594" y="531"/>
                  <a:pt x="1594" y="530"/>
                  <a:pt x="1593" y="530"/>
                </a:cubicBezTo>
                <a:close/>
                <a:moveTo>
                  <a:pt x="1595" y="534"/>
                </a:moveTo>
                <a:cubicBezTo>
                  <a:pt x="1596" y="534"/>
                  <a:pt x="1597" y="534"/>
                  <a:pt x="1597" y="535"/>
                </a:cubicBezTo>
                <a:cubicBezTo>
                  <a:pt x="1598" y="535"/>
                  <a:pt x="1598" y="535"/>
                  <a:pt x="1598" y="534"/>
                </a:cubicBezTo>
                <a:cubicBezTo>
                  <a:pt x="1598" y="534"/>
                  <a:pt x="1597" y="533"/>
                  <a:pt x="1597" y="533"/>
                </a:cubicBezTo>
                <a:cubicBezTo>
                  <a:pt x="1596" y="533"/>
                  <a:pt x="1595" y="533"/>
                  <a:pt x="1595" y="532"/>
                </a:cubicBezTo>
                <a:cubicBezTo>
                  <a:pt x="1595" y="532"/>
                  <a:pt x="1595" y="532"/>
                  <a:pt x="1595" y="532"/>
                </a:cubicBezTo>
                <a:cubicBezTo>
                  <a:pt x="1595" y="533"/>
                  <a:pt x="1595" y="533"/>
                  <a:pt x="1594" y="533"/>
                </a:cubicBezTo>
                <a:cubicBezTo>
                  <a:pt x="1594" y="534"/>
                  <a:pt x="1595" y="534"/>
                  <a:pt x="1595" y="534"/>
                </a:cubicBezTo>
                <a:close/>
                <a:moveTo>
                  <a:pt x="1597" y="532"/>
                </a:moveTo>
                <a:cubicBezTo>
                  <a:pt x="1597" y="532"/>
                  <a:pt x="1597" y="532"/>
                  <a:pt x="1596" y="532"/>
                </a:cubicBezTo>
                <a:cubicBezTo>
                  <a:pt x="1596" y="532"/>
                  <a:pt x="1595" y="532"/>
                  <a:pt x="1596" y="532"/>
                </a:cubicBezTo>
                <a:cubicBezTo>
                  <a:pt x="1596" y="533"/>
                  <a:pt x="1597" y="533"/>
                  <a:pt x="1597" y="533"/>
                </a:cubicBezTo>
                <a:cubicBezTo>
                  <a:pt x="1598" y="533"/>
                  <a:pt x="1598" y="534"/>
                  <a:pt x="1598" y="534"/>
                </a:cubicBezTo>
                <a:cubicBezTo>
                  <a:pt x="1599" y="534"/>
                  <a:pt x="1598" y="533"/>
                  <a:pt x="1597" y="532"/>
                </a:cubicBezTo>
                <a:close/>
                <a:moveTo>
                  <a:pt x="1600" y="533"/>
                </a:moveTo>
                <a:cubicBezTo>
                  <a:pt x="1600" y="532"/>
                  <a:pt x="1600" y="532"/>
                  <a:pt x="1600" y="532"/>
                </a:cubicBezTo>
                <a:cubicBezTo>
                  <a:pt x="1599" y="532"/>
                  <a:pt x="1599" y="532"/>
                  <a:pt x="1600" y="533"/>
                </a:cubicBezTo>
                <a:cubicBezTo>
                  <a:pt x="1600" y="533"/>
                  <a:pt x="1601" y="533"/>
                  <a:pt x="1600" y="533"/>
                </a:cubicBezTo>
                <a:close/>
                <a:moveTo>
                  <a:pt x="1601" y="535"/>
                </a:moveTo>
                <a:cubicBezTo>
                  <a:pt x="1601" y="535"/>
                  <a:pt x="1601" y="534"/>
                  <a:pt x="1601" y="534"/>
                </a:cubicBezTo>
                <a:cubicBezTo>
                  <a:pt x="1600" y="534"/>
                  <a:pt x="1599" y="534"/>
                  <a:pt x="1600" y="534"/>
                </a:cubicBezTo>
                <a:cubicBezTo>
                  <a:pt x="1600" y="535"/>
                  <a:pt x="1600" y="536"/>
                  <a:pt x="1601" y="535"/>
                </a:cubicBezTo>
                <a:close/>
                <a:moveTo>
                  <a:pt x="1599" y="536"/>
                </a:moveTo>
                <a:cubicBezTo>
                  <a:pt x="1599" y="536"/>
                  <a:pt x="1599" y="536"/>
                  <a:pt x="1599" y="536"/>
                </a:cubicBezTo>
                <a:cubicBezTo>
                  <a:pt x="1600" y="536"/>
                  <a:pt x="1599" y="535"/>
                  <a:pt x="1599" y="535"/>
                </a:cubicBezTo>
                <a:cubicBezTo>
                  <a:pt x="1599" y="535"/>
                  <a:pt x="1599" y="535"/>
                  <a:pt x="1599" y="536"/>
                </a:cubicBezTo>
                <a:close/>
                <a:moveTo>
                  <a:pt x="1604" y="531"/>
                </a:moveTo>
                <a:cubicBezTo>
                  <a:pt x="1604" y="531"/>
                  <a:pt x="1604" y="531"/>
                  <a:pt x="1604" y="532"/>
                </a:cubicBezTo>
                <a:cubicBezTo>
                  <a:pt x="1603" y="533"/>
                  <a:pt x="1603" y="533"/>
                  <a:pt x="1603" y="533"/>
                </a:cubicBezTo>
                <a:cubicBezTo>
                  <a:pt x="1603" y="533"/>
                  <a:pt x="1603" y="533"/>
                  <a:pt x="1603" y="533"/>
                </a:cubicBezTo>
                <a:cubicBezTo>
                  <a:pt x="1604" y="533"/>
                  <a:pt x="1604" y="533"/>
                  <a:pt x="1604" y="533"/>
                </a:cubicBezTo>
                <a:cubicBezTo>
                  <a:pt x="1605" y="533"/>
                  <a:pt x="1605" y="532"/>
                  <a:pt x="1604" y="531"/>
                </a:cubicBezTo>
                <a:close/>
                <a:moveTo>
                  <a:pt x="1607" y="531"/>
                </a:moveTo>
                <a:cubicBezTo>
                  <a:pt x="1606" y="531"/>
                  <a:pt x="1606" y="532"/>
                  <a:pt x="1606" y="532"/>
                </a:cubicBezTo>
                <a:cubicBezTo>
                  <a:pt x="1605" y="532"/>
                  <a:pt x="1605" y="533"/>
                  <a:pt x="1606" y="533"/>
                </a:cubicBezTo>
                <a:cubicBezTo>
                  <a:pt x="1606" y="533"/>
                  <a:pt x="1607" y="533"/>
                  <a:pt x="1607" y="533"/>
                </a:cubicBezTo>
                <a:cubicBezTo>
                  <a:pt x="1607" y="534"/>
                  <a:pt x="1607" y="534"/>
                  <a:pt x="1608" y="534"/>
                </a:cubicBezTo>
                <a:cubicBezTo>
                  <a:pt x="1608" y="533"/>
                  <a:pt x="1608" y="533"/>
                  <a:pt x="1608" y="532"/>
                </a:cubicBezTo>
                <a:cubicBezTo>
                  <a:pt x="1608" y="532"/>
                  <a:pt x="1607" y="531"/>
                  <a:pt x="1607" y="531"/>
                </a:cubicBezTo>
                <a:close/>
                <a:moveTo>
                  <a:pt x="1601" y="542"/>
                </a:moveTo>
                <a:cubicBezTo>
                  <a:pt x="1601" y="542"/>
                  <a:pt x="1602" y="542"/>
                  <a:pt x="1602" y="542"/>
                </a:cubicBezTo>
                <a:cubicBezTo>
                  <a:pt x="1602" y="542"/>
                  <a:pt x="1602" y="541"/>
                  <a:pt x="1602" y="541"/>
                </a:cubicBezTo>
                <a:cubicBezTo>
                  <a:pt x="1601" y="541"/>
                  <a:pt x="1601" y="542"/>
                  <a:pt x="1601" y="542"/>
                </a:cubicBezTo>
                <a:close/>
                <a:moveTo>
                  <a:pt x="1606" y="544"/>
                </a:moveTo>
                <a:cubicBezTo>
                  <a:pt x="1606" y="545"/>
                  <a:pt x="1606" y="544"/>
                  <a:pt x="1607" y="544"/>
                </a:cubicBezTo>
                <a:cubicBezTo>
                  <a:pt x="1607" y="544"/>
                  <a:pt x="1607" y="543"/>
                  <a:pt x="1607" y="543"/>
                </a:cubicBezTo>
                <a:cubicBezTo>
                  <a:pt x="1607" y="542"/>
                  <a:pt x="1607" y="542"/>
                  <a:pt x="1607" y="542"/>
                </a:cubicBezTo>
                <a:cubicBezTo>
                  <a:pt x="1607" y="542"/>
                  <a:pt x="1606" y="542"/>
                  <a:pt x="1606" y="542"/>
                </a:cubicBezTo>
                <a:cubicBezTo>
                  <a:pt x="1606" y="543"/>
                  <a:pt x="1605" y="543"/>
                  <a:pt x="1605" y="543"/>
                </a:cubicBezTo>
                <a:cubicBezTo>
                  <a:pt x="1605" y="544"/>
                  <a:pt x="1606" y="544"/>
                  <a:pt x="1606" y="544"/>
                </a:cubicBezTo>
                <a:close/>
                <a:moveTo>
                  <a:pt x="1609" y="542"/>
                </a:moveTo>
                <a:cubicBezTo>
                  <a:pt x="1610" y="542"/>
                  <a:pt x="1610" y="542"/>
                  <a:pt x="1610" y="541"/>
                </a:cubicBezTo>
                <a:cubicBezTo>
                  <a:pt x="1609" y="541"/>
                  <a:pt x="1609" y="541"/>
                  <a:pt x="1608" y="541"/>
                </a:cubicBezTo>
                <a:cubicBezTo>
                  <a:pt x="1608" y="540"/>
                  <a:pt x="1608" y="540"/>
                  <a:pt x="1608" y="540"/>
                </a:cubicBezTo>
                <a:cubicBezTo>
                  <a:pt x="1607" y="540"/>
                  <a:pt x="1607" y="540"/>
                  <a:pt x="1607" y="540"/>
                </a:cubicBezTo>
                <a:cubicBezTo>
                  <a:pt x="1607" y="541"/>
                  <a:pt x="1607" y="541"/>
                  <a:pt x="1607" y="541"/>
                </a:cubicBezTo>
                <a:cubicBezTo>
                  <a:pt x="1607" y="541"/>
                  <a:pt x="1607" y="541"/>
                  <a:pt x="1608" y="541"/>
                </a:cubicBezTo>
                <a:cubicBezTo>
                  <a:pt x="1608" y="541"/>
                  <a:pt x="1608" y="541"/>
                  <a:pt x="1609" y="542"/>
                </a:cubicBezTo>
                <a:close/>
                <a:moveTo>
                  <a:pt x="1608" y="539"/>
                </a:moveTo>
                <a:cubicBezTo>
                  <a:pt x="1608" y="540"/>
                  <a:pt x="1608" y="540"/>
                  <a:pt x="1608" y="539"/>
                </a:cubicBezTo>
                <a:cubicBezTo>
                  <a:pt x="1608" y="539"/>
                  <a:pt x="1607" y="538"/>
                  <a:pt x="1607" y="538"/>
                </a:cubicBezTo>
                <a:cubicBezTo>
                  <a:pt x="1607" y="538"/>
                  <a:pt x="1607" y="539"/>
                  <a:pt x="1608" y="539"/>
                </a:cubicBezTo>
                <a:close/>
                <a:moveTo>
                  <a:pt x="1606" y="539"/>
                </a:moveTo>
                <a:cubicBezTo>
                  <a:pt x="1606" y="539"/>
                  <a:pt x="1606" y="539"/>
                  <a:pt x="1606" y="539"/>
                </a:cubicBezTo>
                <a:cubicBezTo>
                  <a:pt x="1607" y="539"/>
                  <a:pt x="1607" y="538"/>
                  <a:pt x="1606" y="539"/>
                </a:cubicBezTo>
                <a:close/>
                <a:moveTo>
                  <a:pt x="1603" y="534"/>
                </a:moveTo>
                <a:cubicBezTo>
                  <a:pt x="1602" y="534"/>
                  <a:pt x="1602" y="534"/>
                  <a:pt x="1603" y="534"/>
                </a:cubicBezTo>
                <a:cubicBezTo>
                  <a:pt x="1603" y="535"/>
                  <a:pt x="1604" y="535"/>
                  <a:pt x="1604" y="534"/>
                </a:cubicBezTo>
                <a:cubicBezTo>
                  <a:pt x="1604" y="534"/>
                  <a:pt x="1603" y="534"/>
                  <a:pt x="1603" y="534"/>
                </a:cubicBezTo>
                <a:close/>
                <a:moveTo>
                  <a:pt x="1616" y="559"/>
                </a:moveTo>
                <a:cubicBezTo>
                  <a:pt x="1616" y="560"/>
                  <a:pt x="1616" y="559"/>
                  <a:pt x="1617" y="560"/>
                </a:cubicBezTo>
                <a:cubicBezTo>
                  <a:pt x="1618" y="560"/>
                  <a:pt x="1618" y="560"/>
                  <a:pt x="1618" y="561"/>
                </a:cubicBezTo>
                <a:cubicBezTo>
                  <a:pt x="1619" y="561"/>
                  <a:pt x="1619" y="562"/>
                  <a:pt x="1620" y="561"/>
                </a:cubicBezTo>
                <a:cubicBezTo>
                  <a:pt x="1621" y="561"/>
                  <a:pt x="1620" y="561"/>
                  <a:pt x="1621" y="560"/>
                </a:cubicBezTo>
                <a:cubicBezTo>
                  <a:pt x="1621" y="560"/>
                  <a:pt x="1621" y="559"/>
                  <a:pt x="1621" y="560"/>
                </a:cubicBezTo>
                <a:cubicBezTo>
                  <a:pt x="1620" y="560"/>
                  <a:pt x="1620" y="560"/>
                  <a:pt x="1620" y="560"/>
                </a:cubicBezTo>
                <a:cubicBezTo>
                  <a:pt x="1619" y="560"/>
                  <a:pt x="1619" y="560"/>
                  <a:pt x="1619" y="559"/>
                </a:cubicBezTo>
                <a:cubicBezTo>
                  <a:pt x="1620" y="558"/>
                  <a:pt x="1620" y="558"/>
                  <a:pt x="1620" y="558"/>
                </a:cubicBezTo>
                <a:cubicBezTo>
                  <a:pt x="1621" y="557"/>
                  <a:pt x="1620" y="557"/>
                  <a:pt x="1619" y="557"/>
                </a:cubicBezTo>
                <a:cubicBezTo>
                  <a:pt x="1618" y="557"/>
                  <a:pt x="1617" y="557"/>
                  <a:pt x="1617" y="556"/>
                </a:cubicBezTo>
                <a:cubicBezTo>
                  <a:pt x="1617" y="555"/>
                  <a:pt x="1617" y="553"/>
                  <a:pt x="1617" y="553"/>
                </a:cubicBezTo>
                <a:cubicBezTo>
                  <a:pt x="1617" y="552"/>
                  <a:pt x="1616" y="552"/>
                  <a:pt x="1616" y="551"/>
                </a:cubicBezTo>
                <a:cubicBezTo>
                  <a:pt x="1616" y="551"/>
                  <a:pt x="1616" y="551"/>
                  <a:pt x="1616" y="550"/>
                </a:cubicBezTo>
                <a:cubicBezTo>
                  <a:pt x="1615" y="550"/>
                  <a:pt x="1615" y="550"/>
                  <a:pt x="1614" y="550"/>
                </a:cubicBezTo>
                <a:cubicBezTo>
                  <a:pt x="1614" y="550"/>
                  <a:pt x="1615" y="551"/>
                  <a:pt x="1615" y="551"/>
                </a:cubicBezTo>
                <a:cubicBezTo>
                  <a:pt x="1614" y="551"/>
                  <a:pt x="1615" y="552"/>
                  <a:pt x="1615" y="552"/>
                </a:cubicBezTo>
                <a:cubicBezTo>
                  <a:pt x="1615" y="552"/>
                  <a:pt x="1614" y="552"/>
                  <a:pt x="1614" y="552"/>
                </a:cubicBezTo>
                <a:cubicBezTo>
                  <a:pt x="1614" y="551"/>
                  <a:pt x="1614" y="551"/>
                  <a:pt x="1613" y="551"/>
                </a:cubicBezTo>
                <a:cubicBezTo>
                  <a:pt x="1613" y="550"/>
                  <a:pt x="1613" y="550"/>
                  <a:pt x="1612" y="551"/>
                </a:cubicBezTo>
                <a:cubicBezTo>
                  <a:pt x="1612" y="551"/>
                  <a:pt x="1612" y="551"/>
                  <a:pt x="1612" y="552"/>
                </a:cubicBezTo>
                <a:cubicBezTo>
                  <a:pt x="1612" y="552"/>
                  <a:pt x="1612" y="552"/>
                  <a:pt x="1612" y="552"/>
                </a:cubicBezTo>
                <a:cubicBezTo>
                  <a:pt x="1612" y="553"/>
                  <a:pt x="1612" y="553"/>
                  <a:pt x="1611" y="553"/>
                </a:cubicBezTo>
                <a:cubicBezTo>
                  <a:pt x="1611" y="553"/>
                  <a:pt x="1610" y="553"/>
                  <a:pt x="1611" y="554"/>
                </a:cubicBezTo>
                <a:cubicBezTo>
                  <a:pt x="1611" y="554"/>
                  <a:pt x="1611" y="554"/>
                  <a:pt x="1612" y="555"/>
                </a:cubicBezTo>
                <a:cubicBezTo>
                  <a:pt x="1612" y="555"/>
                  <a:pt x="1612" y="555"/>
                  <a:pt x="1613" y="554"/>
                </a:cubicBezTo>
                <a:cubicBezTo>
                  <a:pt x="1613" y="554"/>
                  <a:pt x="1614" y="554"/>
                  <a:pt x="1614" y="555"/>
                </a:cubicBezTo>
                <a:cubicBezTo>
                  <a:pt x="1615" y="555"/>
                  <a:pt x="1615" y="555"/>
                  <a:pt x="1615" y="556"/>
                </a:cubicBezTo>
                <a:cubicBezTo>
                  <a:pt x="1615" y="556"/>
                  <a:pt x="1615" y="557"/>
                  <a:pt x="1615" y="557"/>
                </a:cubicBezTo>
                <a:cubicBezTo>
                  <a:pt x="1615" y="557"/>
                  <a:pt x="1615" y="557"/>
                  <a:pt x="1615" y="558"/>
                </a:cubicBezTo>
                <a:cubicBezTo>
                  <a:pt x="1615" y="558"/>
                  <a:pt x="1615" y="559"/>
                  <a:pt x="1616" y="559"/>
                </a:cubicBezTo>
                <a:close/>
                <a:moveTo>
                  <a:pt x="1626" y="557"/>
                </a:moveTo>
                <a:cubicBezTo>
                  <a:pt x="1626" y="558"/>
                  <a:pt x="1626" y="558"/>
                  <a:pt x="1626" y="558"/>
                </a:cubicBezTo>
                <a:cubicBezTo>
                  <a:pt x="1626" y="559"/>
                  <a:pt x="1626" y="559"/>
                  <a:pt x="1625" y="560"/>
                </a:cubicBezTo>
                <a:cubicBezTo>
                  <a:pt x="1625" y="560"/>
                  <a:pt x="1625" y="561"/>
                  <a:pt x="1626" y="561"/>
                </a:cubicBezTo>
                <a:cubicBezTo>
                  <a:pt x="1626" y="562"/>
                  <a:pt x="1626" y="562"/>
                  <a:pt x="1627" y="562"/>
                </a:cubicBezTo>
                <a:cubicBezTo>
                  <a:pt x="1627" y="562"/>
                  <a:pt x="1627" y="561"/>
                  <a:pt x="1627" y="561"/>
                </a:cubicBezTo>
                <a:cubicBezTo>
                  <a:pt x="1628" y="562"/>
                  <a:pt x="1628" y="562"/>
                  <a:pt x="1628" y="562"/>
                </a:cubicBezTo>
                <a:cubicBezTo>
                  <a:pt x="1629" y="562"/>
                  <a:pt x="1629" y="561"/>
                  <a:pt x="1630" y="560"/>
                </a:cubicBezTo>
                <a:cubicBezTo>
                  <a:pt x="1630" y="559"/>
                  <a:pt x="1630" y="559"/>
                  <a:pt x="1629" y="558"/>
                </a:cubicBezTo>
                <a:cubicBezTo>
                  <a:pt x="1628" y="558"/>
                  <a:pt x="1627" y="558"/>
                  <a:pt x="1627" y="558"/>
                </a:cubicBezTo>
                <a:cubicBezTo>
                  <a:pt x="1627" y="557"/>
                  <a:pt x="1627" y="557"/>
                  <a:pt x="1626" y="557"/>
                </a:cubicBezTo>
                <a:close/>
                <a:moveTo>
                  <a:pt x="1624" y="560"/>
                </a:moveTo>
                <a:cubicBezTo>
                  <a:pt x="1625" y="560"/>
                  <a:pt x="1625" y="560"/>
                  <a:pt x="1625" y="559"/>
                </a:cubicBezTo>
                <a:cubicBezTo>
                  <a:pt x="1624" y="559"/>
                  <a:pt x="1624" y="560"/>
                  <a:pt x="1624" y="560"/>
                </a:cubicBezTo>
                <a:close/>
                <a:moveTo>
                  <a:pt x="1622" y="560"/>
                </a:moveTo>
                <a:cubicBezTo>
                  <a:pt x="1623" y="560"/>
                  <a:pt x="1623" y="559"/>
                  <a:pt x="1622" y="559"/>
                </a:cubicBezTo>
                <a:cubicBezTo>
                  <a:pt x="1622" y="559"/>
                  <a:pt x="1622" y="560"/>
                  <a:pt x="1622" y="560"/>
                </a:cubicBezTo>
                <a:close/>
                <a:moveTo>
                  <a:pt x="1677" y="565"/>
                </a:moveTo>
                <a:cubicBezTo>
                  <a:pt x="1677" y="565"/>
                  <a:pt x="1677" y="564"/>
                  <a:pt x="1677" y="563"/>
                </a:cubicBezTo>
                <a:cubicBezTo>
                  <a:pt x="1677" y="563"/>
                  <a:pt x="1678" y="562"/>
                  <a:pt x="1678" y="562"/>
                </a:cubicBezTo>
                <a:cubicBezTo>
                  <a:pt x="1678" y="562"/>
                  <a:pt x="1679" y="562"/>
                  <a:pt x="1678" y="561"/>
                </a:cubicBezTo>
                <a:cubicBezTo>
                  <a:pt x="1678" y="561"/>
                  <a:pt x="1678" y="561"/>
                  <a:pt x="1678" y="560"/>
                </a:cubicBezTo>
                <a:cubicBezTo>
                  <a:pt x="1678" y="559"/>
                  <a:pt x="1678" y="560"/>
                  <a:pt x="1678" y="560"/>
                </a:cubicBezTo>
                <a:cubicBezTo>
                  <a:pt x="1678" y="561"/>
                  <a:pt x="1679" y="560"/>
                  <a:pt x="1679" y="560"/>
                </a:cubicBezTo>
                <a:cubicBezTo>
                  <a:pt x="1679" y="559"/>
                  <a:pt x="1679" y="558"/>
                  <a:pt x="1679" y="558"/>
                </a:cubicBezTo>
                <a:cubicBezTo>
                  <a:pt x="1679" y="557"/>
                  <a:pt x="1679" y="557"/>
                  <a:pt x="1679" y="557"/>
                </a:cubicBezTo>
                <a:cubicBezTo>
                  <a:pt x="1680" y="557"/>
                  <a:pt x="1680" y="557"/>
                  <a:pt x="1680" y="557"/>
                </a:cubicBezTo>
                <a:cubicBezTo>
                  <a:pt x="1680" y="558"/>
                  <a:pt x="1680" y="556"/>
                  <a:pt x="1681" y="556"/>
                </a:cubicBezTo>
                <a:cubicBezTo>
                  <a:pt x="1681" y="555"/>
                  <a:pt x="1681" y="555"/>
                  <a:pt x="1680" y="555"/>
                </a:cubicBezTo>
                <a:cubicBezTo>
                  <a:pt x="1680" y="555"/>
                  <a:pt x="1680" y="555"/>
                  <a:pt x="1679" y="555"/>
                </a:cubicBezTo>
                <a:cubicBezTo>
                  <a:pt x="1679" y="555"/>
                  <a:pt x="1679" y="554"/>
                  <a:pt x="1680" y="554"/>
                </a:cubicBezTo>
                <a:cubicBezTo>
                  <a:pt x="1680" y="553"/>
                  <a:pt x="1680" y="553"/>
                  <a:pt x="1680" y="552"/>
                </a:cubicBezTo>
                <a:cubicBezTo>
                  <a:pt x="1679" y="552"/>
                  <a:pt x="1679" y="552"/>
                  <a:pt x="1679" y="552"/>
                </a:cubicBezTo>
                <a:cubicBezTo>
                  <a:pt x="1679" y="552"/>
                  <a:pt x="1679" y="552"/>
                  <a:pt x="1679" y="552"/>
                </a:cubicBezTo>
                <a:cubicBezTo>
                  <a:pt x="1679" y="551"/>
                  <a:pt x="1680" y="551"/>
                  <a:pt x="1680" y="551"/>
                </a:cubicBezTo>
                <a:cubicBezTo>
                  <a:pt x="1681" y="551"/>
                  <a:pt x="1680" y="551"/>
                  <a:pt x="1680" y="550"/>
                </a:cubicBezTo>
                <a:cubicBezTo>
                  <a:pt x="1681" y="550"/>
                  <a:pt x="1681" y="549"/>
                  <a:pt x="1682" y="549"/>
                </a:cubicBezTo>
                <a:cubicBezTo>
                  <a:pt x="1682" y="549"/>
                  <a:pt x="1682" y="549"/>
                  <a:pt x="1682" y="548"/>
                </a:cubicBezTo>
                <a:cubicBezTo>
                  <a:pt x="1682" y="547"/>
                  <a:pt x="1682" y="547"/>
                  <a:pt x="1682" y="547"/>
                </a:cubicBezTo>
                <a:cubicBezTo>
                  <a:pt x="1682" y="547"/>
                  <a:pt x="1682" y="547"/>
                  <a:pt x="1682" y="548"/>
                </a:cubicBezTo>
                <a:cubicBezTo>
                  <a:pt x="1682" y="548"/>
                  <a:pt x="1682" y="548"/>
                  <a:pt x="1683" y="548"/>
                </a:cubicBezTo>
                <a:cubicBezTo>
                  <a:pt x="1683" y="549"/>
                  <a:pt x="1683" y="548"/>
                  <a:pt x="1684" y="547"/>
                </a:cubicBezTo>
                <a:cubicBezTo>
                  <a:pt x="1685" y="546"/>
                  <a:pt x="1685" y="545"/>
                  <a:pt x="1685" y="545"/>
                </a:cubicBezTo>
                <a:cubicBezTo>
                  <a:pt x="1685" y="545"/>
                  <a:pt x="1685" y="546"/>
                  <a:pt x="1685" y="546"/>
                </a:cubicBezTo>
                <a:cubicBezTo>
                  <a:pt x="1685" y="546"/>
                  <a:pt x="1686" y="546"/>
                  <a:pt x="1686" y="546"/>
                </a:cubicBezTo>
                <a:cubicBezTo>
                  <a:pt x="1687" y="546"/>
                  <a:pt x="1687" y="545"/>
                  <a:pt x="1686" y="545"/>
                </a:cubicBezTo>
                <a:cubicBezTo>
                  <a:pt x="1686" y="545"/>
                  <a:pt x="1687" y="545"/>
                  <a:pt x="1687" y="544"/>
                </a:cubicBezTo>
                <a:cubicBezTo>
                  <a:pt x="1687" y="544"/>
                  <a:pt x="1687" y="544"/>
                  <a:pt x="1687" y="544"/>
                </a:cubicBezTo>
                <a:cubicBezTo>
                  <a:pt x="1687" y="544"/>
                  <a:pt x="1687" y="543"/>
                  <a:pt x="1687" y="543"/>
                </a:cubicBezTo>
                <a:cubicBezTo>
                  <a:pt x="1688" y="542"/>
                  <a:pt x="1686" y="543"/>
                  <a:pt x="1686" y="543"/>
                </a:cubicBezTo>
                <a:cubicBezTo>
                  <a:pt x="1686" y="543"/>
                  <a:pt x="1686" y="543"/>
                  <a:pt x="1686" y="542"/>
                </a:cubicBezTo>
                <a:cubicBezTo>
                  <a:pt x="1686" y="542"/>
                  <a:pt x="1686" y="542"/>
                  <a:pt x="1686" y="542"/>
                </a:cubicBezTo>
                <a:cubicBezTo>
                  <a:pt x="1686" y="541"/>
                  <a:pt x="1686" y="541"/>
                  <a:pt x="1686" y="540"/>
                </a:cubicBezTo>
                <a:cubicBezTo>
                  <a:pt x="1687" y="540"/>
                  <a:pt x="1686" y="540"/>
                  <a:pt x="1686" y="539"/>
                </a:cubicBezTo>
                <a:cubicBezTo>
                  <a:pt x="1686" y="539"/>
                  <a:pt x="1687" y="538"/>
                  <a:pt x="1687" y="538"/>
                </a:cubicBezTo>
                <a:cubicBezTo>
                  <a:pt x="1687" y="537"/>
                  <a:pt x="1688" y="535"/>
                  <a:pt x="1688" y="535"/>
                </a:cubicBezTo>
                <a:cubicBezTo>
                  <a:pt x="1688" y="534"/>
                  <a:pt x="1689" y="534"/>
                  <a:pt x="1689" y="534"/>
                </a:cubicBezTo>
                <a:cubicBezTo>
                  <a:pt x="1689" y="534"/>
                  <a:pt x="1690" y="534"/>
                  <a:pt x="1690" y="534"/>
                </a:cubicBezTo>
                <a:cubicBezTo>
                  <a:pt x="1690" y="533"/>
                  <a:pt x="1689" y="533"/>
                  <a:pt x="1689" y="533"/>
                </a:cubicBezTo>
                <a:cubicBezTo>
                  <a:pt x="1689" y="532"/>
                  <a:pt x="1690" y="533"/>
                  <a:pt x="1690" y="533"/>
                </a:cubicBezTo>
                <a:cubicBezTo>
                  <a:pt x="1690" y="534"/>
                  <a:pt x="1691" y="534"/>
                  <a:pt x="1691" y="534"/>
                </a:cubicBezTo>
                <a:cubicBezTo>
                  <a:pt x="1692" y="534"/>
                  <a:pt x="1692" y="534"/>
                  <a:pt x="1692" y="534"/>
                </a:cubicBezTo>
                <a:cubicBezTo>
                  <a:pt x="1692" y="534"/>
                  <a:pt x="1693" y="534"/>
                  <a:pt x="1693" y="534"/>
                </a:cubicBezTo>
                <a:cubicBezTo>
                  <a:pt x="1693" y="534"/>
                  <a:pt x="1693" y="534"/>
                  <a:pt x="1694" y="534"/>
                </a:cubicBezTo>
                <a:cubicBezTo>
                  <a:pt x="1694" y="534"/>
                  <a:pt x="1695" y="534"/>
                  <a:pt x="1695" y="533"/>
                </a:cubicBezTo>
                <a:cubicBezTo>
                  <a:pt x="1696" y="533"/>
                  <a:pt x="1696" y="533"/>
                  <a:pt x="1695" y="532"/>
                </a:cubicBezTo>
                <a:cubicBezTo>
                  <a:pt x="1695" y="532"/>
                  <a:pt x="1694" y="532"/>
                  <a:pt x="1694" y="531"/>
                </a:cubicBezTo>
                <a:cubicBezTo>
                  <a:pt x="1693" y="531"/>
                  <a:pt x="1693" y="530"/>
                  <a:pt x="1692" y="530"/>
                </a:cubicBezTo>
                <a:cubicBezTo>
                  <a:pt x="1692" y="530"/>
                  <a:pt x="1692" y="530"/>
                  <a:pt x="1692" y="530"/>
                </a:cubicBezTo>
                <a:cubicBezTo>
                  <a:pt x="1691" y="529"/>
                  <a:pt x="1691" y="529"/>
                  <a:pt x="1690" y="528"/>
                </a:cubicBezTo>
                <a:cubicBezTo>
                  <a:pt x="1690" y="528"/>
                  <a:pt x="1689" y="527"/>
                  <a:pt x="1689" y="527"/>
                </a:cubicBezTo>
                <a:cubicBezTo>
                  <a:pt x="1688" y="527"/>
                  <a:pt x="1689" y="526"/>
                  <a:pt x="1688" y="526"/>
                </a:cubicBezTo>
                <a:cubicBezTo>
                  <a:pt x="1688" y="526"/>
                  <a:pt x="1688" y="526"/>
                  <a:pt x="1688" y="526"/>
                </a:cubicBezTo>
                <a:cubicBezTo>
                  <a:pt x="1689" y="526"/>
                  <a:pt x="1689" y="526"/>
                  <a:pt x="1689" y="525"/>
                </a:cubicBezTo>
                <a:cubicBezTo>
                  <a:pt x="1689" y="525"/>
                  <a:pt x="1689" y="525"/>
                  <a:pt x="1689" y="525"/>
                </a:cubicBezTo>
                <a:cubicBezTo>
                  <a:pt x="1690" y="524"/>
                  <a:pt x="1690" y="524"/>
                  <a:pt x="1690" y="524"/>
                </a:cubicBezTo>
                <a:cubicBezTo>
                  <a:pt x="1690" y="523"/>
                  <a:pt x="1689" y="523"/>
                  <a:pt x="1689" y="522"/>
                </a:cubicBezTo>
                <a:cubicBezTo>
                  <a:pt x="1688" y="522"/>
                  <a:pt x="1688" y="522"/>
                  <a:pt x="1688" y="521"/>
                </a:cubicBezTo>
                <a:cubicBezTo>
                  <a:pt x="1688" y="521"/>
                  <a:pt x="1688" y="521"/>
                  <a:pt x="1687" y="521"/>
                </a:cubicBezTo>
                <a:cubicBezTo>
                  <a:pt x="1687" y="521"/>
                  <a:pt x="1687" y="520"/>
                  <a:pt x="1687" y="520"/>
                </a:cubicBezTo>
                <a:cubicBezTo>
                  <a:pt x="1687" y="520"/>
                  <a:pt x="1687" y="520"/>
                  <a:pt x="1687" y="520"/>
                </a:cubicBezTo>
                <a:cubicBezTo>
                  <a:pt x="1686" y="519"/>
                  <a:pt x="1686" y="519"/>
                  <a:pt x="1686" y="519"/>
                </a:cubicBezTo>
                <a:cubicBezTo>
                  <a:pt x="1687" y="519"/>
                  <a:pt x="1687" y="519"/>
                  <a:pt x="1687" y="519"/>
                </a:cubicBezTo>
                <a:cubicBezTo>
                  <a:pt x="1687" y="518"/>
                  <a:pt x="1686" y="518"/>
                  <a:pt x="1686" y="518"/>
                </a:cubicBezTo>
                <a:cubicBezTo>
                  <a:pt x="1686" y="518"/>
                  <a:pt x="1685" y="518"/>
                  <a:pt x="1685" y="517"/>
                </a:cubicBezTo>
                <a:cubicBezTo>
                  <a:pt x="1684" y="517"/>
                  <a:pt x="1685" y="517"/>
                  <a:pt x="1685" y="517"/>
                </a:cubicBezTo>
                <a:cubicBezTo>
                  <a:pt x="1686" y="517"/>
                  <a:pt x="1686" y="517"/>
                  <a:pt x="1686" y="516"/>
                </a:cubicBezTo>
                <a:cubicBezTo>
                  <a:pt x="1686" y="516"/>
                  <a:pt x="1686" y="516"/>
                  <a:pt x="1685" y="516"/>
                </a:cubicBezTo>
                <a:cubicBezTo>
                  <a:pt x="1684" y="516"/>
                  <a:pt x="1685" y="516"/>
                  <a:pt x="1684" y="515"/>
                </a:cubicBezTo>
                <a:cubicBezTo>
                  <a:pt x="1684" y="515"/>
                  <a:pt x="1684" y="515"/>
                  <a:pt x="1684" y="515"/>
                </a:cubicBezTo>
                <a:cubicBezTo>
                  <a:pt x="1683" y="515"/>
                  <a:pt x="1684" y="514"/>
                  <a:pt x="1684" y="515"/>
                </a:cubicBezTo>
                <a:cubicBezTo>
                  <a:pt x="1685" y="515"/>
                  <a:pt x="1685" y="515"/>
                  <a:pt x="1685" y="515"/>
                </a:cubicBezTo>
                <a:cubicBezTo>
                  <a:pt x="1686" y="515"/>
                  <a:pt x="1686" y="515"/>
                  <a:pt x="1686" y="514"/>
                </a:cubicBezTo>
                <a:cubicBezTo>
                  <a:pt x="1686" y="514"/>
                  <a:pt x="1686" y="514"/>
                  <a:pt x="1686" y="514"/>
                </a:cubicBezTo>
                <a:cubicBezTo>
                  <a:pt x="1686" y="513"/>
                  <a:pt x="1686" y="514"/>
                  <a:pt x="1686" y="514"/>
                </a:cubicBezTo>
                <a:cubicBezTo>
                  <a:pt x="1686" y="515"/>
                  <a:pt x="1687" y="515"/>
                  <a:pt x="1687" y="515"/>
                </a:cubicBezTo>
                <a:cubicBezTo>
                  <a:pt x="1687" y="515"/>
                  <a:pt x="1688" y="514"/>
                  <a:pt x="1688" y="514"/>
                </a:cubicBezTo>
                <a:cubicBezTo>
                  <a:pt x="1687" y="514"/>
                  <a:pt x="1687" y="514"/>
                  <a:pt x="1687" y="513"/>
                </a:cubicBezTo>
                <a:cubicBezTo>
                  <a:pt x="1687" y="513"/>
                  <a:pt x="1687" y="513"/>
                  <a:pt x="1686" y="513"/>
                </a:cubicBezTo>
                <a:cubicBezTo>
                  <a:pt x="1686" y="513"/>
                  <a:pt x="1686" y="513"/>
                  <a:pt x="1687" y="512"/>
                </a:cubicBezTo>
                <a:cubicBezTo>
                  <a:pt x="1687" y="512"/>
                  <a:pt x="1686" y="512"/>
                  <a:pt x="1686" y="512"/>
                </a:cubicBezTo>
                <a:cubicBezTo>
                  <a:pt x="1686" y="512"/>
                  <a:pt x="1686" y="512"/>
                  <a:pt x="1685" y="512"/>
                </a:cubicBezTo>
                <a:cubicBezTo>
                  <a:pt x="1685" y="511"/>
                  <a:pt x="1685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7" y="510"/>
                  <a:pt x="1687" y="510"/>
                </a:cubicBezTo>
                <a:cubicBezTo>
                  <a:pt x="1686" y="509"/>
                  <a:pt x="1687" y="509"/>
                  <a:pt x="1687" y="509"/>
                </a:cubicBezTo>
                <a:cubicBezTo>
                  <a:pt x="1687" y="509"/>
                  <a:pt x="1688" y="510"/>
                  <a:pt x="1688" y="510"/>
                </a:cubicBezTo>
                <a:cubicBezTo>
                  <a:pt x="1689" y="511"/>
                  <a:pt x="1689" y="510"/>
                  <a:pt x="1690" y="510"/>
                </a:cubicBezTo>
                <a:cubicBezTo>
                  <a:pt x="1690" y="510"/>
                  <a:pt x="1691" y="510"/>
                  <a:pt x="1691" y="510"/>
                </a:cubicBezTo>
                <a:cubicBezTo>
                  <a:pt x="1692" y="510"/>
                  <a:pt x="1692" y="509"/>
                  <a:pt x="1693" y="509"/>
                </a:cubicBezTo>
                <a:cubicBezTo>
                  <a:pt x="1693" y="509"/>
                  <a:pt x="1693" y="509"/>
                  <a:pt x="1692" y="509"/>
                </a:cubicBezTo>
                <a:cubicBezTo>
                  <a:pt x="1692" y="509"/>
                  <a:pt x="1691" y="508"/>
                  <a:pt x="1692" y="508"/>
                </a:cubicBezTo>
                <a:cubicBezTo>
                  <a:pt x="1692" y="508"/>
                  <a:pt x="1692" y="508"/>
                  <a:pt x="1692" y="507"/>
                </a:cubicBezTo>
                <a:cubicBezTo>
                  <a:pt x="1691" y="507"/>
                  <a:pt x="1691" y="508"/>
                  <a:pt x="1690" y="507"/>
                </a:cubicBezTo>
                <a:cubicBezTo>
                  <a:pt x="1690" y="507"/>
                  <a:pt x="1690" y="507"/>
                  <a:pt x="1690" y="506"/>
                </a:cubicBezTo>
                <a:cubicBezTo>
                  <a:pt x="1690" y="506"/>
                  <a:pt x="1690" y="506"/>
                  <a:pt x="1690" y="505"/>
                </a:cubicBezTo>
                <a:cubicBezTo>
                  <a:pt x="1690" y="505"/>
                  <a:pt x="1691" y="505"/>
                  <a:pt x="1691" y="505"/>
                </a:cubicBezTo>
                <a:cubicBezTo>
                  <a:pt x="1691" y="505"/>
                  <a:pt x="1691" y="505"/>
                  <a:pt x="1692" y="506"/>
                </a:cubicBezTo>
                <a:cubicBezTo>
                  <a:pt x="1693" y="506"/>
                  <a:pt x="1693" y="506"/>
                  <a:pt x="1694" y="505"/>
                </a:cubicBezTo>
                <a:cubicBezTo>
                  <a:pt x="1694" y="505"/>
                  <a:pt x="1695" y="505"/>
                  <a:pt x="1696" y="504"/>
                </a:cubicBezTo>
                <a:cubicBezTo>
                  <a:pt x="1696" y="504"/>
                  <a:pt x="1696" y="503"/>
                  <a:pt x="1696" y="503"/>
                </a:cubicBezTo>
                <a:cubicBezTo>
                  <a:pt x="1696" y="502"/>
                  <a:pt x="1696" y="502"/>
                  <a:pt x="1695" y="502"/>
                </a:cubicBezTo>
                <a:cubicBezTo>
                  <a:pt x="1695" y="502"/>
                  <a:pt x="1694" y="502"/>
                  <a:pt x="1694" y="502"/>
                </a:cubicBezTo>
                <a:cubicBezTo>
                  <a:pt x="1693" y="502"/>
                  <a:pt x="1693" y="501"/>
                  <a:pt x="1693" y="501"/>
                </a:cubicBezTo>
                <a:cubicBezTo>
                  <a:pt x="1693" y="501"/>
                  <a:pt x="1692" y="501"/>
                  <a:pt x="1692" y="501"/>
                </a:cubicBezTo>
                <a:cubicBezTo>
                  <a:pt x="1692" y="501"/>
                  <a:pt x="1692" y="501"/>
                  <a:pt x="1692" y="501"/>
                </a:cubicBezTo>
                <a:cubicBezTo>
                  <a:pt x="1692" y="500"/>
                  <a:pt x="1692" y="500"/>
                  <a:pt x="1691" y="500"/>
                </a:cubicBezTo>
                <a:cubicBezTo>
                  <a:pt x="1691" y="500"/>
                  <a:pt x="1690" y="500"/>
                  <a:pt x="1690" y="499"/>
                </a:cubicBezTo>
                <a:cubicBezTo>
                  <a:pt x="1690" y="499"/>
                  <a:pt x="1689" y="500"/>
                  <a:pt x="1689" y="500"/>
                </a:cubicBezTo>
                <a:cubicBezTo>
                  <a:pt x="1688" y="501"/>
                  <a:pt x="1688" y="500"/>
                  <a:pt x="1688" y="500"/>
                </a:cubicBezTo>
                <a:cubicBezTo>
                  <a:pt x="1688" y="500"/>
                  <a:pt x="1688" y="499"/>
                  <a:pt x="1689" y="499"/>
                </a:cubicBezTo>
                <a:cubicBezTo>
                  <a:pt x="1689" y="499"/>
                  <a:pt x="1689" y="498"/>
                  <a:pt x="1688" y="498"/>
                </a:cubicBezTo>
                <a:cubicBezTo>
                  <a:pt x="1688" y="497"/>
                  <a:pt x="1687" y="498"/>
                  <a:pt x="1687" y="499"/>
                </a:cubicBezTo>
                <a:cubicBezTo>
                  <a:pt x="1687" y="499"/>
                  <a:pt x="1686" y="499"/>
                  <a:pt x="1685" y="499"/>
                </a:cubicBezTo>
                <a:cubicBezTo>
                  <a:pt x="1685" y="499"/>
                  <a:pt x="1686" y="499"/>
                  <a:pt x="1686" y="499"/>
                </a:cubicBezTo>
                <a:cubicBezTo>
                  <a:pt x="1686" y="498"/>
                  <a:pt x="1686" y="497"/>
                  <a:pt x="1686" y="497"/>
                </a:cubicBezTo>
                <a:cubicBezTo>
                  <a:pt x="1686" y="496"/>
                  <a:pt x="1686" y="497"/>
                  <a:pt x="1687" y="496"/>
                </a:cubicBezTo>
                <a:cubicBezTo>
                  <a:pt x="1687" y="496"/>
                  <a:pt x="1686" y="495"/>
                  <a:pt x="1686" y="495"/>
                </a:cubicBezTo>
                <a:cubicBezTo>
                  <a:pt x="1686" y="495"/>
                  <a:pt x="1685" y="494"/>
                  <a:pt x="1685" y="494"/>
                </a:cubicBezTo>
                <a:cubicBezTo>
                  <a:pt x="1685" y="494"/>
                  <a:pt x="1685" y="495"/>
                  <a:pt x="1684" y="495"/>
                </a:cubicBezTo>
                <a:cubicBezTo>
                  <a:pt x="1684" y="495"/>
                  <a:pt x="1684" y="494"/>
                  <a:pt x="1684" y="494"/>
                </a:cubicBezTo>
                <a:cubicBezTo>
                  <a:pt x="1684" y="493"/>
                  <a:pt x="1684" y="493"/>
                  <a:pt x="1684" y="493"/>
                </a:cubicBezTo>
                <a:cubicBezTo>
                  <a:pt x="1684" y="494"/>
                  <a:pt x="1684" y="494"/>
                  <a:pt x="1684" y="494"/>
                </a:cubicBezTo>
                <a:cubicBezTo>
                  <a:pt x="1683" y="493"/>
                  <a:pt x="1683" y="493"/>
                  <a:pt x="1683" y="492"/>
                </a:cubicBezTo>
                <a:cubicBezTo>
                  <a:pt x="1683" y="492"/>
                  <a:pt x="1683" y="491"/>
                  <a:pt x="1682" y="491"/>
                </a:cubicBezTo>
                <a:cubicBezTo>
                  <a:pt x="1682" y="491"/>
                  <a:pt x="1682" y="492"/>
                  <a:pt x="1682" y="493"/>
                </a:cubicBezTo>
                <a:cubicBezTo>
                  <a:pt x="1682" y="493"/>
                  <a:pt x="1682" y="494"/>
                  <a:pt x="1681" y="494"/>
                </a:cubicBezTo>
                <a:cubicBezTo>
                  <a:pt x="1681" y="494"/>
                  <a:pt x="1681" y="494"/>
                  <a:pt x="1681" y="494"/>
                </a:cubicBezTo>
                <a:cubicBezTo>
                  <a:pt x="1681" y="493"/>
                  <a:pt x="1681" y="493"/>
                  <a:pt x="1681" y="492"/>
                </a:cubicBezTo>
                <a:cubicBezTo>
                  <a:pt x="1681" y="492"/>
                  <a:pt x="1681" y="491"/>
                  <a:pt x="1680" y="492"/>
                </a:cubicBezTo>
                <a:cubicBezTo>
                  <a:pt x="1680" y="492"/>
                  <a:pt x="1680" y="493"/>
                  <a:pt x="1679" y="493"/>
                </a:cubicBezTo>
                <a:cubicBezTo>
                  <a:pt x="1679" y="494"/>
                  <a:pt x="1679" y="495"/>
                  <a:pt x="1678" y="495"/>
                </a:cubicBezTo>
                <a:cubicBezTo>
                  <a:pt x="1678" y="496"/>
                  <a:pt x="1678" y="495"/>
                  <a:pt x="1678" y="496"/>
                </a:cubicBezTo>
                <a:cubicBezTo>
                  <a:pt x="1678" y="496"/>
                  <a:pt x="1678" y="496"/>
                  <a:pt x="1677" y="497"/>
                </a:cubicBezTo>
                <a:cubicBezTo>
                  <a:pt x="1677" y="497"/>
                  <a:pt x="1677" y="497"/>
                  <a:pt x="1677" y="497"/>
                </a:cubicBezTo>
                <a:cubicBezTo>
                  <a:pt x="1677" y="498"/>
                  <a:pt x="1677" y="498"/>
                  <a:pt x="1676" y="499"/>
                </a:cubicBezTo>
                <a:cubicBezTo>
                  <a:pt x="1676" y="500"/>
                  <a:pt x="1676" y="500"/>
                  <a:pt x="1675" y="500"/>
                </a:cubicBezTo>
                <a:cubicBezTo>
                  <a:pt x="1675" y="500"/>
                  <a:pt x="1675" y="501"/>
                  <a:pt x="1675" y="501"/>
                </a:cubicBezTo>
                <a:cubicBezTo>
                  <a:pt x="1675" y="501"/>
                  <a:pt x="1674" y="502"/>
                  <a:pt x="1674" y="502"/>
                </a:cubicBezTo>
                <a:cubicBezTo>
                  <a:pt x="1674" y="502"/>
                  <a:pt x="1674" y="501"/>
                  <a:pt x="1674" y="501"/>
                </a:cubicBezTo>
                <a:cubicBezTo>
                  <a:pt x="1674" y="501"/>
                  <a:pt x="1673" y="501"/>
                  <a:pt x="1673" y="502"/>
                </a:cubicBezTo>
                <a:cubicBezTo>
                  <a:pt x="1673" y="502"/>
                  <a:pt x="1672" y="502"/>
                  <a:pt x="1672" y="503"/>
                </a:cubicBezTo>
                <a:cubicBezTo>
                  <a:pt x="1672" y="503"/>
                  <a:pt x="1672" y="503"/>
                  <a:pt x="1673" y="504"/>
                </a:cubicBezTo>
                <a:cubicBezTo>
                  <a:pt x="1673" y="504"/>
                  <a:pt x="1674" y="504"/>
                  <a:pt x="1674" y="504"/>
                </a:cubicBezTo>
                <a:cubicBezTo>
                  <a:pt x="1674" y="505"/>
                  <a:pt x="1673" y="505"/>
                  <a:pt x="1673" y="505"/>
                </a:cubicBezTo>
                <a:cubicBezTo>
                  <a:pt x="1672" y="506"/>
                  <a:pt x="1672" y="506"/>
                  <a:pt x="1672" y="506"/>
                </a:cubicBezTo>
                <a:cubicBezTo>
                  <a:pt x="1672" y="506"/>
                  <a:pt x="1671" y="506"/>
                  <a:pt x="1671" y="506"/>
                </a:cubicBezTo>
                <a:cubicBezTo>
                  <a:pt x="1671" y="506"/>
                  <a:pt x="1671" y="505"/>
                  <a:pt x="1671" y="506"/>
                </a:cubicBezTo>
                <a:cubicBezTo>
                  <a:pt x="1671" y="505"/>
                  <a:pt x="1671" y="506"/>
                  <a:pt x="1671" y="506"/>
                </a:cubicBezTo>
                <a:cubicBezTo>
                  <a:pt x="1671" y="506"/>
                  <a:pt x="1671" y="506"/>
                  <a:pt x="1671" y="506"/>
                </a:cubicBezTo>
                <a:cubicBezTo>
                  <a:pt x="1671" y="506"/>
                  <a:pt x="1671" y="506"/>
                  <a:pt x="1671" y="506"/>
                </a:cubicBezTo>
                <a:cubicBezTo>
                  <a:pt x="1670" y="506"/>
                  <a:pt x="1670" y="505"/>
                  <a:pt x="1670" y="505"/>
                </a:cubicBezTo>
                <a:cubicBezTo>
                  <a:pt x="1670" y="505"/>
                  <a:pt x="1670" y="505"/>
                  <a:pt x="1669" y="505"/>
                </a:cubicBezTo>
                <a:cubicBezTo>
                  <a:pt x="1669" y="506"/>
                  <a:pt x="1668" y="506"/>
                  <a:pt x="1668" y="507"/>
                </a:cubicBezTo>
                <a:cubicBezTo>
                  <a:pt x="1667" y="507"/>
                  <a:pt x="1667" y="508"/>
                  <a:pt x="1666" y="508"/>
                </a:cubicBezTo>
                <a:cubicBezTo>
                  <a:pt x="1665" y="508"/>
                  <a:pt x="1665" y="508"/>
                  <a:pt x="1665" y="508"/>
                </a:cubicBezTo>
                <a:cubicBezTo>
                  <a:pt x="1665" y="508"/>
                  <a:pt x="1665" y="508"/>
                  <a:pt x="1665" y="508"/>
                </a:cubicBezTo>
                <a:cubicBezTo>
                  <a:pt x="1665" y="508"/>
                  <a:pt x="1665" y="508"/>
                  <a:pt x="1664" y="508"/>
                </a:cubicBezTo>
                <a:cubicBezTo>
                  <a:pt x="1664" y="508"/>
                  <a:pt x="1664" y="509"/>
                  <a:pt x="1664" y="509"/>
                </a:cubicBezTo>
                <a:cubicBezTo>
                  <a:pt x="1664" y="510"/>
                  <a:pt x="1664" y="511"/>
                  <a:pt x="1663" y="512"/>
                </a:cubicBezTo>
                <a:cubicBezTo>
                  <a:pt x="1662" y="513"/>
                  <a:pt x="1661" y="513"/>
                  <a:pt x="1661" y="514"/>
                </a:cubicBezTo>
                <a:cubicBezTo>
                  <a:pt x="1661" y="514"/>
                  <a:pt x="1660" y="516"/>
                  <a:pt x="1659" y="517"/>
                </a:cubicBezTo>
                <a:cubicBezTo>
                  <a:pt x="1659" y="518"/>
                  <a:pt x="1658" y="518"/>
                  <a:pt x="1658" y="518"/>
                </a:cubicBezTo>
                <a:cubicBezTo>
                  <a:pt x="1657" y="519"/>
                  <a:pt x="1655" y="519"/>
                  <a:pt x="1654" y="519"/>
                </a:cubicBezTo>
                <a:cubicBezTo>
                  <a:pt x="1653" y="519"/>
                  <a:pt x="1653" y="520"/>
                  <a:pt x="1652" y="520"/>
                </a:cubicBezTo>
                <a:cubicBezTo>
                  <a:pt x="1651" y="520"/>
                  <a:pt x="1650" y="520"/>
                  <a:pt x="1649" y="521"/>
                </a:cubicBezTo>
                <a:cubicBezTo>
                  <a:pt x="1648" y="522"/>
                  <a:pt x="1649" y="522"/>
                  <a:pt x="1649" y="523"/>
                </a:cubicBezTo>
                <a:cubicBezTo>
                  <a:pt x="1649" y="523"/>
                  <a:pt x="1649" y="523"/>
                  <a:pt x="1649" y="522"/>
                </a:cubicBezTo>
                <a:cubicBezTo>
                  <a:pt x="1649" y="522"/>
                  <a:pt x="1649" y="522"/>
                  <a:pt x="1648" y="521"/>
                </a:cubicBezTo>
                <a:cubicBezTo>
                  <a:pt x="1648" y="521"/>
                  <a:pt x="1648" y="520"/>
                  <a:pt x="1648" y="521"/>
                </a:cubicBezTo>
                <a:cubicBezTo>
                  <a:pt x="1648" y="521"/>
                  <a:pt x="1648" y="522"/>
                  <a:pt x="1648" y="523"/>
                </a:cubicBezTo>
                <a:cubicBezTo>
                  <a:pt x="1648" y="523"/>
                  <a:pt x="1649" y="523"/>
                  <a:pt x="1649" y="523"/>
                </a:cubicBezTo>
                <a:cubicBezTo>
                  <a:pt x="1649" y="523"/>
                  <a:pt x="1649" y="524"/>
                  <a:pt x="1649" y="523"/>
                </a:cubicBezTo>
                <a:cubicBezTo>
                  <a:pt x="1648" y="523"/>
                  <a:pt x="1648" y="523"/>
                  <a:pt x="1648" y="523"/>
                </a:cubicBezTo>
                <a:cubicBezTo>
                  <a:pt x="1647" y="523"/>
                  <a:pt x="1648" y="523"/>
                  <a:pt x="1648" y="524"/>
                </a:cubicBezTo>
                <a:cubicBezTo>
                  <a:pt x="1648" y="524"/>
                  <a:pt x="1647" y="525"/>
                  <a:pt x="1648" y="525"/>
                </a:cubicBezTo>
                <a:cubicBezTo>
                  <a:pt x="1648" y="525"/>
                  <a:pt x="1648" y="525"/>
                  <a:pt x="1648" y="525"/>
                </a:cubicBezTo>
                <a:cubicBezTo>
                  <a:pt x="1649" y="525"/>
                  <a:pt x="1649" y="525"/>
                  <a:pt x="1648" y="525"/>
                </a:cubicBezTo>
                <a:cubicBezTo>
                  <a:pt x="1648" y="525"/>
                  <a:pt x="1648" y="525"/>
                  <a:pt x="1648" y="525"/>
                </a:cubicBezTo>
                <a:cubicBezTo>
                  <a:pt x="1648" y="526"/>
                  <a:pt x="1647" y="526"/>
                  <a:pt x="1647" y="527"/>
                </a:cubicBezTo>
                <a:cubicBezTo>
                  <a:pt x="1647" y="527"/>
                  <a:pt x="1647" y="527"/>
                  <a:pt x="1647" y="528"/>
                </a:cubicBezTo>
                <a:cubicBezTo>
                  <a:pt x="1647" y="528"/>
                  <a:pt x="1648" y="528"/>
                  <a:pt x="1648" y="528"/>
                </a:cubicBezTo>
                <a:cubicBezTo>
                  <a:pt x="1648" y="529"/>
                  <a:pt x="1648" y="528"/>
                  <a:pt x="1647" y="528"/>
                </a:cubicBezTo>
                <a:cubicBezTo>
                  <a:pt x="1647" y="528"/>
                  <a:pt x="1647" y="528"/>
                  <a:pt x="1647" y="529"/>
                </a:cubicBezTo>
                <a:cubicBezTo>
                  <a:pt x="1646" y="529"/>
                  <a:pt x="1646" y="529"/>
                  <a:pt x="1647" y="530"/>
                </a:cubicBezTo>
                <a:cubicBezTo>
                  <a:pt x="1648" y="530"/>
                  <a:pt x="1648" y="530"/>
                  <a:pt x="1648" y="530"/>
                </a:cubicBezTo>
                <a:cubicBezTo>
                  <a:pt x="1648" y="530"/>
                  <a:pt x="1649" y="530"/>
                  <a:pt x="1649" y="530"/>
                </a:cubicBezTo>
                <a:cubicBezTo>
                  <a:pt x="1649" y="531"/>
                  <a:pt x="1649" y="530"/>
                  <a:pt x="1648" y="530"/>
                </a:cubicBezTo>
                <a:cubicBezTo>
                  <a:pt x="1648" y="530"/>
                  <a:pt x="1647" y="530"/>
                  <a:pt x="1647" y="530"/>
                </a:cubicBezTo>
                <a:cubicBezTo>
                  <a:pt x="1647" y="530"/>
                  <a:pt x="1646" y="529"/>
                  <a:pt x="1646" y="529"/>
                </a:cubicBezTo>
                <a:cubicBezTo>
                  <a:pt x="1646" y="529"/>
                  <a:pt x="1645" y="530"/>
                  <a:pt x="1645" y="530"/>
                </a:cubicBezTo>
                <a:cubicBezTo>
                  <a:pt x="1645" y="530"/>
                  <a:pt x="1645" y="529"/>
                  <a:pt x="1645" y="529"/>
                </a:cubicBezTo>
                <a:cubicBezTo>
                  <a:pt x="1645" y="529"/>
                  <a:pt x="1644" y="529"/>
                  <a:pt x="1644" y="529"/>
                </a:cubicBezTo>
                <a:cubicBezTo>
                  <a:pt x="1643" y="529"/>
                  <a:pt x="1643" y="528"/>
                  <a:pt x="1643" y="528"/>
                </a:cubicBezTo>
                <a:cubicBezTo>
                  <a:pt x="1643" y="528"/>
                  <a:pt x="1643" y="528"/>
                  <a:pt x="1642" y="527"/>
                </a:cubicBezTo>
                <a:cubicBezTo>
                  <a:pt x="1642" y="527"/>
                  <a:pt x="1642" y="528"/>
                  <a:pt x="1642" y="528"/>
                </a:cubicBezTo>
                <a:cubicBezTo>
                  <a:pt x="1642" y="528"/>
                  <a:pt x="1641" y="528"/>
                  <a:pt x="1640" y="528"/>
                </a:cubicBezTo>
                <a:cubicBezTo>
                  <a:pt x="1640" y="528"/>
                  <a:pt x="1640" y="527"/>
                  <a:pt x="1639" y="527"/>
                </a:cubicBezTo>
                <a:cubicBezTo>
                  <a:pt x="1639" y="527"/>
                  <a:pt x="1638" y="526"/>
                  <a:pt x="1638" y="525"/>
                </a:cubicBezTo>
                <a:cubicBezTo>
                  <a:pt x="1638" y="525"/>
                  <a:pt x="1638" y="525"/>
                  <a:pt x="1638" y="526"/>
                </a:cubicBezTo>
                <a:cubicBezTo>
                  <a:pt x="1638" y="526"/>
                  <a:pt x="1637" y="526"/>
                  <a:pt x="1637" y="526"/>
                </a:cubicBezTo>
                <a:cubicBezTo>
                  <a:pt x="1637" y="527"/>
                  <a:pt x="1636" y="527"/>
                  <a:pt x="1636" y="528"/>
                </a:cubicBezTo>
                <a:cubicBezTo>
                  <a:pt x="1636" y="528"/>
                  <a:pt x="1636" y="528"/>
                  <a:pt x="1635" y="529"/>
                </a:cubicBezTo>
                <a:cubicBezTo>
                  <a:pt x="1635" y="529"/>
                  <a:pt x="1635" y="529"/>
                  <a:pt x="1635" y="530"/>
                </a:cubicBezTo>
                <a:cubicBezTo>
                  <a:pt x="1635" y="530"/>
                  <a:pt x="1635" y="530"/>
                  <a:pt x="1635" y="531"/>
                </a:cubicBezTo>
                <a:cubicBezTo>
                  <a:pt x="1635" y="531"/>
                  <a:pt x="1635" y="531"/>
                  <a:pt x="1635" y="531"/>
                </a:cubicBezTo>
                <a:cubicBezTo>
                  <a:pt x="1636" y="530"/>
                  <a:pt x="1636" y="530"/>
                  <a:pt x="1636" y="531"/>
                </a:cubicBezTo>
                <a:cubicBezTo>
                  <a:pt x="1635" y="531"/>
                  <a:pt x="1634" y="532"/>
                  <a:pt x="1634" y="532"/>
                </a:cubicBezTo>
                <a:cubicBezTo>
                  <a:pt x="1634" y="532"/>
                  <a:pt x="1634" y="532"/>
                  <a:pt x="1634" y="533"/>
                </a:cubicBezTo>
                <a:cubicBezTo>
                  <a:pt x="1634" y="533"/>
                  <a:pt x="1634" y="533"/>
                  <a:pt x="1634" y="534"/>
                </a:cubicBezTo>
                <a:cubicBezTo>
                  <a:pt x="1634" y="534"/>
                  <a:pt x="1633" y="534"/>
                  <a:pt x="1634" y="535"/>
                </a:cubicBezTo>
                <a:cubicBezTo>
                  <a:pt x="1634" y="535"/>
                  <a:pt x="1634" y="535"/>
                  <a:pt x="1634" y="536"/>
                </a:cubicBezTo>
                <a:cubicBezTo>
                  <a:pt x="1634" y="537"/>
                  <a:pt x="1634" y="536"/>
                  <a:pt x="1634" y="537"/>
                </a:cubicBezTo>
                <a:cubicBezTo>
                  <a:pt x="1634" y="537"/>
                  <a:pt x="1634" y="537"/>
                  <a:pt x="1634" y="538"/>
                </a:cubicBezTo>
                <a:cubicBezTo>
                  <a:pt x="1635" y="538"/>
                  <a:pt x="1635" y="539"/>
                  <a:pt x="1635" y="539"/>
                </a:cubicBezTo>
                <a:cubicBezTo>
                  <a:pt x="1635" y="540"/>
                  <a:pt x="1635" y="540"/>
                  <a:pt x="1635" y="540"/>
                </a:cubicBezTo>
                <a:cubicBezTo>
                  <a:pt x="1635" y="540"/>
                  <a:pt x="1635" y="540"/>
                  <a:pt x="1636" y="541"/>
                </a:cubicBezTo>
                <a:cubicBezTo>
                  <a:pt x="1636" y="541"/>
                  <a:pt x="1636" y="541"/>
                  <a:pt x="1635" y="541"/>
                </a:cubicBezTo>
                <a:cubicBezTo>
                  <a:pt x="1634" y="541"/>
                  <a:pt x="1635" y="542"/>
                  <a:pt x="1635" y="543"/>
                </a:cubicBezTo>
                <a:cubicBezTo>
                  <a:pt x="1635" y="544"/>
                  <a:pt x="1636" y="544"/>
                  <a:pt x="1636" y="544"/>
                </a:cubicBezTo>
                <a:cubicBezTo>
                  <a:pt x="1637" y="544"/>
                  <a:pt x="1637" y="544"/>
                  <a:pt x="1637" y="545"/>
                </a:cubicBezTo>
                <a:cubicBezTo>
                  <a:pt x="1637" y="545"/>
                  <a:pt x="1637" y="545"/>
                  <a:pt x="1636" y="545"/>
                </a:cubicBezTo>
                <a:cubicBezTo>
                  <a:pt x="1636" y="545"/>
                  <a:pt x="1636" y="545"/>
                  <a:pt x="1636" y="546"/>
                </a:cubicBezTo>
                <a:cubicBezTo>
                  <a:pt x="1636" y="546"/>
                  <a:pt x="1636" y="546"/>
                  <a:pt x="1637" y="546"/>
                </a:cubicBezTo>
                <a:cubicBezTo>
                  <a:pt x="1637" y="546"/>
                  <a:pt x="1637" y="546"/>
                  <a:pt x="1638" y="546"/>
                </a:cubicBezTo>
                <a:cubicBezTo>
                  <a:pt x="1638" y="546"/>
                  <a:pt x="1638" y="547"/>
                  <a:pt x="1639" y="546"/>
                </a:cubicBezTo>
                <a:cubicBezTo>
                  <a:pt x="1639" y="546"/>
                  <a:pt x="1639" y="546"/>
                  <a:pt x="1639" y="547"/>
                </a:cubicBezTo>
                <a:cubicBezTo>
                  <a:pt x="1639" y="547"/>
                  <a:pt x="1639" y="547"/>
                  <a:pt x="1640" y="547"/>
                </a:cubicBezTo>
                <a:cubicBezTo>
                  <a:pt x="1640" y="548"/>
                  <a:pt x="1640" y="548"/>
                  <a:pt x="1640" y="548"/>
                </a:cubicBezTo>
                <a:cubicBezTo>
                  <a:pt x="1641" y="549"/>
                  <a:pt x="1641" y="549"/>
                  <a:pt x="1641" y="550"/>
                </a:cubicBezTo>
                <a:cubicBezTo>
                  <a:pt x="1641" y="551"/>
                  <a:pt x="1640" y="552"/>
                  <a:pt x="1640" y="552"/>
                </a:cubicBezTo>
                <a:cubicBezTo>
                  <a:pt x="1639" y="553"/>
                  <a:pt x="1640" y="553"/>
                  <a:pt x="1641" y="553"/>
                </a:cubicBezTo>
                <a:cubicBezTo>
                  <a:pt x="1641" y="554"/>
                  <a:pt x="1641" y="554"/>
                  <a:pt x="1641" y="555"/>
                </a:cubicBezTo>
                <a:cubicBezTo>
                  <a:pt x="1641" y="555"/>
                  <a:pt x="1641" y="555"/>
                  <a:pt x="1641" y="556"/>
                </a:cubicBezTo>
                <a:cubicBezTo>
                  <a:pt x="1642" y="557"/>
                  <a:pt x="1642" y="557"/>
                  <a:pt x="1642" y="558"/>
                </a:cubicBezTo>
                <a:cubicBezTo>
                  <a:pt x="1642" y="559"/>
                  <a:pt x="1641" y="560"/>
                  <a:pt x="1642" y="561"/>
                </a:cubicBezTo>
                <a:cubicBezTo>
                  <a:pt x="1642" y="561"/>
                  <a:pt x="1643" y="560"/>
                  <a:pt x="1643" y="560"/>
                </a:cubicBezTo>
                <a:cubicBezTo>
                  <a:pt x="1644" y="559"/>
                  <a:pt x="1644" y="560"/>
                  <a:pt x="1644" y="561"/>
                </a:cubicBezTo>
                <a:cubicBezTo>
                  <a:pt x="1644" y="561"/>
                  <a:pt x="1645" y="561"/>
                  <a:pt x="1645" y="560"/>
                </a:cubicBezTo>
                <a:cubicBezTo>
                  <a:pt x="1646" y="560"/>
                  <a:pt x="1646" y="560"/>
                  <a:pt x="1646" y="560"/>
                </a:cubicBezTo>
                <a:cubicBezTo>
                  <a:pt x="1646" y="560"/>
                  <a:pt x="1645" y="560"/>
                  <a:pt x="1645" y="561"/>
                </a:cubicBezTo>
                <a:cubicBezTo>
                  <a:pt x="1645" y="561"/>
                  <a:pt x="1646" y="561"/>
                  <a:pt x="1646" y="561"/>
                </a:cubicBezTo>
                <a:cubicBezTo>
                  <a:pt x="1647" y="561"/>
                  <a:pt x="1647" y="561"/>
                  <a:pt x="1648" y="560"/>
                </a:cubicBezTo>
                <a:cubicBezTo>
                  <a:pt x="1649" y="560"/>
                  <a:pt x="1649" y="560"/>
                  <a:pt x="1649" y="560"/>
                </a:cubicBezTo>
                <a:cubicBezTo>
                  <a:pt x="1649" y="560"/>
                  <a:pt x="1649" y="561"/>
                  <a:pt x="1650" y="561"/>
                </a:cubicBezTo>
                <a:cubicBezTo>
                  <a:pt x="1650" y="561"/>
                  <a:pt x="1650" y="560"/>
                  <a:pt x="1650" y="560"/>
                </a:cubicBezTo>
                <a:cubicBezTo>
                  <a:pt x="1651" y="559"/>
                  <a:pt x="1651" y="559"/>
                  <a:pt x="1651" y="560"/>
                </a:cubicBezTo>
                <a:cubicBezTo>
                  <a:pt x="1651" y="560"/>
                  <a:pt x="1651" y="561"/>
                  <a:pt x="1651" y="562"/>
                </a:cubicBezTo>
                <a:cubicBezTo>
                  <a:pt x="1651" y="562"/>
                  <a:pt x="1651" y="563"/>
                  <a:pt x="1651" y="564"/>
                </a:cubicBezTo>
                <a:cubicBezTo>
                  <a:pt x="1651" y="565"/>
                  <a:pt x="1652" y="564"/>
                  <a:pt x="1652" y="564"/>
                </a:cubicBezTo>
                <a:cubicBezTo>
                  <a:pt x="1653" y="563"/>
                  <a:pt x="1653" y="563"/>
                  <a:pt x="1654" y="563"/>
                </a:cubicBezTo>
                <a:cubicBezTo>
                  <a:pt x="1654" y="563"/>
                  <a:pt x="1655" y="563"/>
                  <a:pt x="1655" y="563"/>
                </a:cubicBezTo>
                <a:cubicBezTo>
                  <a:pt x="1656" y="563"/>
                  <a:pt x="1656" y="563"/>
                  <a:pt x="1657" y="563"/>
                </a:cubicBezTo>
                <a:cubicBezTo>
                  <a:pt x="1658" y="563"/>
                  <a:pt x="1658" y="562"/>
                  <a:pt x="1658" y="562"/>
                </a:cubicBezTo>
                <a:cubicBezTo>
                  <a:pt x="1658" y="562"/>
                  <a:pt x="1658" y="561"/>
                  <a:pt x="1658" y="561"/>
                </a:cubicBezTo>
                <a:cubicBezTo>
                  <a:pt x="1659" y="561"/>
                  <a:pt x="1659" y="561"/>
                  <a:pt x="1659" y="560"/>
                </a:cubicBezTo>
                <a:cubicBezTo>
                  <a:pt x="1659" y="560"/>
                  <a:pt x="1659" y="561"/>
                  <a:pt x="1659" y="561"/>
                </a:cubicBezTo>
                <a:cubicBezTo>
                  <a:pt x="1660" y="561"/>
                  <a:pt x="1660" y="562"/>
                  <a:pt x="1660" y="562"/>
                </a:cubicBezTo>
                <a:cubicBezTo>
                  <a:pt x="1661" y="562"/>
                  <a:pt x="1661" y="562"/>
                  <a:pt x="1661" y="562"/>
                </a:cubicBezTo>
                <a:cubicBezTo>
                  <a:pt x="1661" y="562"/>
                  <a:pt x="1661" y="562"/>
                  <a:pt x="1662" y="562"/>
                </a:cubicBezTo>
                <a:cubicBezTo>
                  <a:pt x="1662" y="562"/>
                  <a:pt x="1662" y="562"/>
                  <a:pt x="1662" y="562"/>
                </a:cubicBezTo>
                <a:cubicBezTo>
                  <a:pt x="1662" y="563"/>
                  <a:pt x="1662" y="563"/>
                  <a:pt x="1662" y="564"/>
                </a:cubicBezTo>
                <a:cubicBezTo>
                  <a:pt x="1663" y="564"/>
                  <a:pt x="1663" y="564"/>
                  <a:pt x="1664" y="563"/>
                </a:cubicBezTo>
                <a:cubicBezTo>
                  <a:pt x="1664" y="563"/>
                  <a:pt x="1665" y="563"/>
                  <a:pt x="1665" y="563"/>
                </a:cubicBezTo>
                <a:cubicBezTo>
                  <a:pt x="1665" y="562"/>
                  <a:pt x="1665" y="562"/>
                  <a:pt x="1665" y="562"/>
                </a:cubicBezTo>
                <a:cubicBezTo>
                  <a:pt x="1665" y="562"/>
                  <a:pt x="1665" y="563"/>
                  <a:pt x="1665" y="563"/>
                </a:cubicBezTo>
                <a:cubicBezTo>
                  <a:pt x="1665" y="563"/>
                  <a:pt x="1666" y="563"/>
                  <a:pt x="1666" y="563"/>
                </a:cubicBezTo>
                <a:cubicBezTo>
                  <a:pt x="1666" y="563"/>
                  <a:pt x="1666" y="562"/>
                  <a:pt x="1667" y="562"/>
                </a:cubicBezTo>
                <a:cubicBezTo>
                  <a:pt x="1667" y="562"/>
                  <a:pt x="1666" y="563"/>
                  <a:pt x="1666" y="563"/>
                </a:cubicBezTo>
                <a:cubicBezTo>
                  <a:pt x="1666" y="564"/>
                  <a:pt x="1667" y="564"/>
                  <a:pt x="1667" y="564"/>
                </a:cubicBezTo>
                <a:cubicBezTo>
                  <a:pt x="1667" y="564"/>
                  <a:pt x="1667" y="563"/>
                  <a:pt x="1668" y="563"/>
                </a:cubicBezTo>
                <a:cubicBezTo>
                  <a:pt x="1668" y="562"/>
                  <a:pt x="1668" y="563"/>
                  <a:pt x="1668" y="563"/>
                </a:cubicBezTo>
                <a:cubicBezTo>
                  <a:pt x="1668" y="564"/>
                  <a:pt x="1668" y="565"/>
                  <a:pt x="1668" y="565"/>
                </a:cubicBezTo>
                <a:cubicBezTo>
                  <a:pt x="1668" y="566"/>
                  <a:pt x="1668" y="567"/>
                  <a:pt x="1668" y="568"/>
                </a:cubicBezTo>
                <a:cubicBezTo>
                  <a:pt x="1668" y="569"/>
                  <a:pt x="1669" y="568"/>
                  <a:pt x="1669" y="568"/>
                </a:cubicBezTo>
                <a:cubicBezTo>
                  <a:pt x="1670" y="568"/>
                  <a:pt x="1671" y="567"/>
                  <a:pt x="1672" y="567"/>
                </a:cubicBezTo>
                <a:cubicBezTo>
                  <a:pt x="1674" y="566"/>
                  <a:pt x="1675" y="565"/>
                  <a:pt x="1675" y="565"/>
                </a:cubicBezTo>
                <a:cubicBezTo>
                  <a:pt x="1676" y="565"/>
                  <a:pt x="1676" y="565"/>
                  <a:pt x="1677" y="565"/>
                </a:cubicBezTo>
                <a:close/>
                <a:moveTo>
                  <a:pt x="1949" y="823"/>
                </a:moveTo>
                <a:cubicBezTo>
                  <a:pt x="1949" y="823"/>
                  <a:pt x="1949" y="824"/>
                  <a:pt x="1948" y="824"/>
                </a:cubicBezTo>
                <a:cubicBezTo>
                  <a:pt x="1948" y="824"/>
                  <a:pt x="1947" y="824"/>
                  <a:pt x="1948" y="825"/>
                </a:cubicBezTo>
                <a:cubicBezTo>
                  <a:pt x="1948" y="825"/>
                  <a:pt x="1949" y="824"/>
                  <a:pt x="1949" y="824"/>
                </a:cubicBezTo>
                <a:cubicBezTo>
                  <a:pt x="1950" y="823"/>
                  <a:pt x="1950" y="823"/>
                  <a:pt x="1949" y="823"/>
                </a:cubicBezTo>
                <a:close/>
                <a:moveTo>
                  <a:pt x="1988" y="800"/>
                </a:moveTo>
                <a:cubicBezTo>
                  <a:pt x="1988" y="799"/>
                  <a:pt x="1987" y="800"/>
                  <a:pt x="1987" y="800"/>
                </a:cubicBezTo>
                <a:cubicBezTo>
                  <a:pt x="1986" y="800"/>
                  <a:pt x="1985" y="800"/>
                  <a:pt x="1985" y="801"/>
                </a:cubicBezTo>
                <a:cubicBezTo>
                  <a:pt x="1984" y="801"/>
                  <a:pt x="1983" y="802"/>
                  <a:pt x="1982" y="802"/>
                </a:cubicBezTo>
                <a:cubicBezTo>
                  <a:pt x="1982" y="803"/>
                  <a:pt x="1981" y="803"/>
                  <a:pt x="1980" y="803"/>
                </a:cubicBezTo>
                <a:cubicBezTo>
                  <a:pt x="1979" y="802"/>
                  <a:pt x="1979" y="802"/>
                  <a:pt x="1979" y="802"/>
                </a:cubicBezTo>
                <a:cubicBezTo>
                  <a:pt x="1979" y="802"/>
                  <a:pt x="1979" y="802"/>
                  <a:pt x="1978" y="802"/>
                </a:cubicBezTo>
                <a:cubicBezTo>
                  <a:pt x="1978" y="802"/>
                  <a:pt x="1977" y="801"/>
                  <a:pt x="1977" y="801"/>
                </a:cubicBezTo>
                <a:cubicBezTo>
                  <a:pt x="1976" y="800"/>
                  <a:pt x="1975" y="800"/>
                  <a:pt x="1975" y="800"/>
                </a:cubicBezTo>
                <a:cubicBezTo>
                  <a:pt x="1975" y="799"/>
                  <a:pt x="1976" y="799"/>
                  <a:pt x="1976" y="799"/>
                </a:cubicBezTo>
                <a:cubicBezTo>
                  <a:pt x="1976" y="799"/>
                  <a:pt x="1976" y="799"/>
                  <a:pt x="1976" y="798"/>
                </a:cubicBezTo>
                <a:cubicBezTo>
                  <a:pt x="1976" y="798"/>
                  <a:pt x="1977" y="796"/>
                  <a:pt x="1977" y="796"/>
                </a:cubicBezTo>
                <a:cubicBezTo>
                  <a:pt x="1978" y="795"/>
                  <a:pt x="1977" y="795"/>
                  <a:pt x="1977" y="795"/>
                </a:cubicBezTo>
                <a:cubicBezTo>
                  <a:pt x="1977" y="794"/>
                  <a:pt x="1978" y="794"/>
                  <a:pt x="1978" y="794"/>
                </a:cubicBezTo>
                <a:cubicBezTo>
                  <a:pt x="1978" y="793"/>
                  <a:pt x="1977" y="794"/>
                  <a:pt x="1977" y="794"/>
                </a:cubicBezTo>
                <a:cubicBezTo>
                  <a:pt x="1976" y="794"/>
                  <a:pt x="1977" y="793"/>
                  <a:pt x="1977" y="793"/>
                </a:cubicBezTo>
                <a:cubicBezTo>
                  <a:pt x="1977" y="792"/>
                  <a:pt x="1976" y="792"/>
                  <a:pt x="1976" y="792"/>
                </a:cubicBezTo>
                <a:cubicBezTo>
                  <a:pt x="1976" y="793"/>
                  <a:pt x="1976" y="793"/>
                  <a:pt x="1976" y="794"/>
                </a:cubicBezTo>
                <a:cubicBezTo>
                  <a:pt x="1976" y="794"/>
                  <a:pt x="1976" y="794"/>
                  <a:pt x="1975" y="795"/>
                </a:cubicBezTo>
                <a:cubicBezTo>
                  <a:pt x="1975" y="795"/>
                  <a:pt x="1975" y="796"/>
                  <a:pt x="1975" y="796"/>
                </a:cubicBezTo>
                <a:cubicBezTo>
                  <a:pt x="1975" y="797"/>
                  <a:pt x="1975" y="797"/>
                  <a:pt x="1974" y="797"/>
                </a:cubicBezTo>
                <a:cubicBezTo>
                  <a:pt x="1974" y="797"/>
                  <a:pt x="1973" y="797"/>
                  <a:pt x="1973" y="797"/>
                </a:cubicBezTo>
                <a:cubicBezTo>
                  <a:pt x="1973" y="797"/>
                  <a:pt x="1973" y="796"/>
                  <a:pt x="1974" y="796"/>
                </a:cubicBezTo>
                <a:cubicBezTo>
                  <a:pt x="1974" y="795"/>
                  <a:pt x="1974" y="795"/>
                  <a:pt x="1973" y="795"/>
                </a:cubicBezTo>
                <a:cubicBezTo>
                  <a:pt x="1973" y="795"/>
                  <a:pt x="1972" y="795"/>
                  <a:pt x="1972" y="795"/>
                </a:cubicBezTo>
                <a:cubicBezTo>
                  <a:pt x="1971" y="795"/>
                  <a:pt x="1972" y="794"/>
                  <a:pt x="1972" y="794"/>
                </a:cubicBezTo>
                <a:cubicBezTo>
                  <a:pt x="1972" y="794"/>
                  <a:pt x="1972" y="793"/>
                  <a:pt x="1972" y="793"/>
                </a:cubicBezTo>
                <a:cubicBezTo>
                  <a:pt x="1973" y="792"/>
                  <a:pt x="1973" y="792"/>
                  <a:pt x="1973" y="792"/>
                </a:cubicBezTo>
                <a:cubicBezTo>
                  <a:pt x="1973" y="792"/>
                  <a:pt x="1973" y="792"/>
                  <a:pt x="1974" y="792"/>
                </a:cubicBezTo>
                <a:cubicBezTo>
                  <a:pt x="1974" y="791"/>
                  <a:pt x="1974" y="791"/>
                  <a:pt x="1974" y="791"/>
                </a:cubicBezTo>
                <a:cubicBezTo>
                  <a:pt x="1974" y="791"/>
                  <a:pt x="1974" y="790"/>
                  <a:pt x="1974" y="790"/>
                </a:cubicBezTo>
                <a:cubicBezTo>
                  <a:pt x="1974" y="790"/>
                  <a:pt x="1974" y="790"/>
                  <a:pt x="1974" y="789"/>
                </a:cubicBezTo>
                <a:cubicBezTo>
                  <a:pt x="1973" y="789"/>
                  <a:pt x="1974" y="789"/>
                  <a:pt x="1974" y="788"/>
                </a:cubicBezTo>
                <a:cubicBezTo>
                  <a:pt x="1974" y="788"/>
                  <a:pt x="1973" y="788"/>
                  <a:pt x="1973" y="788"/>
                </a:cubicBezTo>
                <a:cubicBezTo>
                  <a:pt x="1973" y="787"/>
                  <a:pt x="1973" y="787"/>
                  <a:pt x="1973" y="787"/>
                </a:cubicBezTo>
                <a:cubicBezTo>
                  <a:pt x="1974" y="788"/>
                  <a:pt x="1974" y="788"/>
                  <a:pt x="1974" y="788"/>
                </a:cubicBezTo>
                <a:cubicBezTo>
                  <a:pt x="1975" y="788"/>
                  <a:pt x="1975" y="787"/>
                  <a:pt x="1975" y="787"/>
                </a:cubicBezTo>
                <a:cubicBezTo>
                  <a:pt x="1975" y="786"/>
                  <a:pt x="1975" y="786"/>
                  <a:pt x="1975" y="786"/>
                </a:cubicBezTo>
                <a:cubicBezTo>
                  <a:pt x="1975" y="785"/>
                  <a:pt x="1975" y="785"/>
                  <a:pt x="1975" y="785"/>
                </a:cubicBezTo>
                <a:cubicBezTo>
                  <a:pt x="1975" y="784"/>
                  <a:pt x="1976" y="784"/>
                  <a:pt x="1975" y="784"/>
                </a:cubicBezTo>
                <a:cubicBezTo>
                  <a:pt x="1975" y="783"/>
                  <a:pt x="1974" y="783"/>
                  <a:pt x="1974" y="784"/>
                </a:cubicBezTo>
                <a:cubicBezTo>
                  <a:pt x="1974" y="785"/>
                  <a:pt x="1974" y="785"/>
                  <a:pt x="1974" y="784"/>
                </a:cubicBezTo>
                <a:cubicBezTo>
                  <a:pt x="1974" y="783"/>
                  <a:pt x="1974" y="783"/>
                  <a:pt x="1974" y="783"/>
                </a:cubicBezTo>
                <a:cubicBezTo>
                  <a:pt x="1975" y="783"/>
                  <a:pt x="1974" y="783"/>
                  <a:pt x="1974" y="783"/>
                </a:cubicBezTo>
                <a:cubicBezTo>
                  <a:pt x="1973" y="783"/>
                  <a:pt x="1974" y="782"/>
                  <a:pt x="1974" y="782"/>
                </a:cubicBezTo>
                <a:cubicBezTo>
                  <a:pt x="1973" y="782"/>
                  <a:pt x="1973" y="782"/>
                  <a:pt x="1973" y="782"/>
                </a:cubicBezTo>
                <a:cubicBezTo>
                  <a:pt x="1973" y="783"/>
                  <a:pt x="1973" y="782"/>
                  <a:pt x="1973" y="782"/>
                </a:cubicBezTo>
                <a:cubicBezTo>
                  <a:pt x="1972" y="782"/>
                  <a:pt x="1972" y="782"/>
                  <a:pt x="1972" y="782"/>
                </a:cubicBezTo>
                <a:cubicBezTo>
                  <a:pt x="1971" y="782"/>
                  <a:pt x="1971" y="782"/>
                  <a:pt x="1971" y="781"/>
                </a:cubicBezTo>
                <a:cubicBezTo>
                  <a:pt x="1972" y="781"/>
                  <a:pt x="1972" y="781"/>
                  <a:pt x="1971" y="781"/>
                </a:cubicBezTo>
                <a:cubicBezTo>
                  <a:pt x="1971" y="781"/>
                  <a:pt x="1971" y="781"/>
                  <a:pt x="1970" y="782"/>
                </a:cubicBezTo>
                <a:cubicBezTo>
                  <a:pt x="1970" y="782"/>
                  <a:pt x="1970" y="781"/>
                  <a:pt x="1970" y="781"/>
                </a:cubicBezTo>
                <a:cubicBezTo>
                  <a:pt x="1970" y="781"/>
                  <a:pt x="1970" y="779"/>
                  <a:pt x="1970" y="779"/>
                </a:cubicBezTo>
                <a:cubicBezTo>
                  <a:pt x="1970" y="779"/>
                  <a:pt x="1970" y="779"/>
                  <a:pt x="1971" y="779"/>
                </a:cubicBezTo>
                <a:cubicBezTo>
                  <a:pt x="1971" y="778"/>
                  <a:pt x="1971" y="778"/>
                  <a:pt x="1971" y="778"/>
                </a:cubicBezTo>
                <a:cubicBezTo>
                  <a:pt x="1971" y="778"/>
                  <a:pt x="1970" y="778"/>
                  <a:pt x="1969" y="778"/>
                </a:cubicBezTo>
                <a:cubicBezTo>
                  <a:pt x="1969" y="778"/>
                  <a:pt x="1968" y="778"/>
                  <a:pt x="1969" y="779"/>
                </a:cubicBezTo>
                <a:cubicBezTo>
                  <a:pt x="1970" y="780"/>
                  <a:pt x="1969" y="781"/>
                  <a:pt x="1969" y="782"/>
                </a:cubicBezTo>
                <a:cubicBezTo>
                  <a:pt x="1969" y="783"/>
                  <a:pt x="1968" y="783"/>
                  <a:pt x="1968" y="783"/>
                </a:cubicBezTo>
                <a:cubicBezTo>
                  <a:pt x="1968" y="784"/>
                  <a:pt x="1968" y="784"/>
                  <a:pt x="1968" y="784"/>
                </a:cubicBezTo>
                <a:cubicBezTo>
                  <a:pt x="1968" y="785"/>
                  <a:pt x="1969" y="785"/>
                  <a:pt x="1969" y="785"/>
                </a:cubicBezTo>
                <a:cubicBezTo>
                  <a:pt x="1970" y="785"/>
                  <a:pt x="1970" y="784"/>
                  <a:pt x="1971" y="784"/>
                </a:cubicBezTo>
                <a:cubicBezTo>
                  <a:pt x="1971" y="784"/>
                  <a:pt x="1971" y="784"/>
                  <a:pt x="1970" y="785"/>
                </a:cubicBezTo>
                <a:cubicBezTo>
                  <a:pt x="1969" y="785"/>
                  <a:pt x="1969" y="785"/>
                  <a:pt x="1969" y="786"/>
                </a:cubicBezTo>
                <a:cubicBezTo>
                  <a:pt x="1969" y="786"/>
                  <a:pt x="1969" y="786"/>
                  <a:pt x="1969" y="787"/>
                </a:cubicBezTo>
                <a:cubicBezTo>
                  <a:pt x="1969" y="788"/>
                  <a:pt x="1969" y="789"/>
                  <a:pt x="1969" y="789"/>
                </a:cubicBezTo>
                <a:cubicBezTo>
                  <a:pt x="1969" y="790"/>
                  <a:pt x="1969" y="791"/>
                  <a:pt x="1969" y="792"/>
                </a:cubicBezTo>
                <a:cubicBezTo>
                  <a:pt x="1970" y="792"/>
                  <a:pt x="1970" y="791"/>
                  <a:pt x="1970" y="791"/>
                </a:cubicBezTo>
                <a:cubicBezTo>
                  <a:pt x="1970" y="790"/>
                  <a:pt x="1970" y="790"/>
                  <a:pt x="1970" y="790"/>
                </a:cubicBezTo>
                <a:cubicBezTo>
                  <a:pt x="1970" y="790"/>
                  <a:pt x="1971" y="791"/>
                  <a:pt x="1971" y="791"/>
                </a:cubicBezTo>
                <a:cubicBezTo>
                  <a:pt x="1971" y="791"/>
                  <a:pt x="1971" y="790"/>
                  <a:pt x="1971" y="790"/>
                </a:cubicBezTo>
                <a:cubicBezTo>
                  <a:pt x="1971" y="790"/>
                  <a:pt x="1971" y="790"/>
                  <a:pt x="1971" y="790"/>
                </a:cubicBezTo>
                <a:cubicBezTo>
                  <a:pt x="1971" y="790"/>
                  <a:pt x="1972" y="790"/>
                  <a:pt x="1972" y="790"/>
                </a:cubicBezTo>
                <a:cubicBezTo>
                  <a:pt x="1972" y="790"/>
                  <a:pt x="1972" y="790"/>
                  <a:pt x="1972" y="791"/>
                </a:cubicBezTo>
                <a:cubicBezTo>
                  <a:pt x="1972" y="791"/>
                  <a:pt x="1971" y="791"/>
                  <a:pt x="1971" y="791"/>
                </a:cubicBezTo>
                <a:cubicBezTo>
                  <a:pt x="1970" y="792"/>
                  <a:pt x="1971" y="792"/>
                  <a:pt x="1971" y="792"/>
                </a:cubicBezTo>
                <a:cubicBezTo>
                  <a:pt x="1971" y="792"/>
                  <a:pt x="1971" y="793"/>
                  <a:pt x="1971" y="793"/>
                </a:cubicBezTo>
                <a:cubicBezTo>
                  <a:pt x="1970" y="793"/>
                  <a:pt x="1970" y="792"/>
                  <a:pt x="1970" y="792"/>
                </a:cubicBezTo>
                <a:cubicBezTo>
                  <a:pt x="1970" y="792"/>
                  <a:pt x="1970" y="792"/>
                  <a:pt x="1970" y="793"/>
                </a:cubicBezTo>
                <a:cubicBezTo>
                  <a:pt x="1970" y="794"/>
                  <a:pt x="1969" y="795"/>
                  <a:pt x="1969" y="795"/>
                </a:cubicBezTo>
                <a:cubicBezTo>
                  <a:pt x="1969" y="796"/>
                  <a:pt x="1969" y="796"/>
                  <a:pt x="1970" y="796"/>
                </a:cubicBezTo>
                <a:cubicBezTo>
                  <a:pt x="1970" y="796"/>
                  <a:pt x="1970" y="795"/>
                  <a:pt x="1971" y="795"/>
                </a:cubicBezTo>
                <a:cubicBezTo>
                  <a:pt x="1971" y="795"/>
                  <a:pt x="1971" y="796"/>
                  <a:pt x="1971" y="796"/>
                </a:cubicBezTo>
                <a:cubicBezTo>
                  <a:pt x="1970" y="797"/>
                  <a:pt x="1970" y="797"/>
                  <a:pt x="1970" y="796"/>
                </a:cubicBezTo>
                <a:cubicBezTo>
                  <a:pt x="1969" y="796"/>
                  <a:pt x="1969" y="797"/>
                  <a:pt x="1969" y="797"/>
                </a:cubicBezTo>
                <a:cubicBezTo>
                  <a:pt x="1968" y="798"/>
                  <a:pt x="1969" y="798"/>
                  <a:pt x="1969" y="798"/>
                </a:cubicBezTo>
                <a:cubicBezTo>
                  <a:pt x="1969" y="799"/>
                  <a:pt x="1968" y="799"/>
                  <a:pt x="1968" y="800"/>
                </a:cubicBezTo>
                <a:cubicBezTo>
                  <a:pt x="1968" y="800"/>
                  <a:pt x="1968" y="801"/>
                  <a:pt x="1967" y="802"/>
                </a:cubicBezTo>
                <a:cubicBezTo>
                  <a:pt x="1967" y="802"/>
                  <a:pt x="1967" y="803"/>
                  <a:pt x="1966" y="803"/>
                </a:cubicBezTo>
                <a:cubicBezTo>
                  <a:pt x="1966" y="804"/>
                  <a:pt x="1966" y="803"/>
                  <a:pt x="1966" y="804"/>
                </a:cubicBezTo>
                <a:cubicBezTo>
                  <a:pt x="1965" y="804"/>
                  <a:pt x="1965" y="805"/>
                  <a:pt x="1964" y="805"/>
                </a:cubicBezTo>
                <a:cubicBezTo>
                  <a:pt x="1963" y="806"/>
                  <a:pt x="1962" y="808"/>
                  <a:pt x="1962" y="808"/>
                </a:cubicBezTo>
                <a:cubicBezTo>
                  <a:pt x="1961" y="809"/>
                  <a:pt x="1960" y="809"/>
                  <a:pt x="1960" y="810"/>
                </a:cubicBezTo>
                <a:cubicBezTo>
                  <a:pt x="1959" y="810"/>
                  <a:pt x="1958" y="810"/>
                  <a:pt x="1958" y="810"/>
                </a:cubicBezTo>
                <a:cubicBezTo>
                  <a:pt x="1957" y="811"/>
                  <a:pt x="1956" y="811"/>
                  <a:pt x="1956" y="811"/>
                </a:cubicBezTo>
                <a:cubicBezTo>
                  <a:pt x="1955" y="812"/>
                  <a:pt x="1955" y="812"/>
                  <a:pt x="1955" y="813"/>
                </a:cubicBezTo>
                <a:cubicBezTo>
                  <a:pt x="1955" y="813"/>
                  <a:pt x="1955" y="813"/>
                  <a:pt x="1956" y="814"/>
                </a:cubicBezTo>
                <a:cubicBezTo>
                  <a:pt x="1957" y="814"/>
                  <a:pt x="1957" y="814"/>
                  <a:pt x="1957" y="815"/>
                </a:cubicBezTo>
                <a:cubicBezTo>
                  <a:pt x="1957" y="815"/>
                  <a:pt x="1957" y="816"/>
                  <a:pt x="1958" y="816"/>
                </a:cubicBezTo>
                <a:cubicBezTo>
                  <a:pt x="1958" y="816"/>
                  <a:pt x="1958" y="816"/>
                  <a:pt x="1959" y="816"/>
                </a:cubicBezTo>
                <a:cubicBezTo>
                  <a:pt x="1959" y="816"/>
                  <a:pt x="1959" y="817"/>
                  <a:pt x="1959" y="818"/>
                </a:cubicBezTo>
                <a:cubicBezTo>
                  <a:pt x="1959" y="819"/>
                  <a:pt x="1958" y="820"/>
                  <a:pt x="1957" y="821"/>
                </a:cubicBezTo>
                <a:cubicBezTo>
                  <a:pt x="1956" y="821"/>
                  <a:pt x="1954" y="823"/>
                  <a:pt x="1954" y="823"/>
                </a:cubicBezTo>
                <a:cubicBezTo>
                  <a:pt x="1953" y="824"/>
                  <a:pt x="1952" y="824"/>
                  <a:pt x="1952" y="825"/>
                </a:cubicBezTo>
                <a:cubicBezTo>
                  <a:pt x="1951" y="826"/>
                  <a:pt x="1952" y="826"/>
                  <a:pt x="1952" y="826"/>
                </a:cubicBezTo>
                <a:cubicBezTo>
                  <a:pt x="1953" y="826"/>
                  <a:pt x="1953" y="826"/>
                  <a:pt x="1953" y="827"/>
                </a:cubicBezTo>
                <a:cubicBezTo>
                  <a:pt x="1953" y="827"/>
                  <a:pt x="1953" y="827"/>
                  <a:pt x="1953" y="827"/>
                </a:cubicBezTo>
                <a:cubicBezTo>
                  <a:pt x="1954" y="827"/>
                  <a:pt x="1955" y="827"/>
                  <a:pt x="1956" y="826"/>
                </a:cubicBezTo>
                <a:cubicBezTo>
                  <a:pt x="1957" y="826"/>
                  <a:pt x="1958" y="825"/>
                  <a:pt x="1958" y="825"/>
                </a:cubicBezTo>
                <a:cubicBezTo>
                  <a:pt x="1959" y="824"/>
                  <a:pt x="1960" y="824"/>
                  <a:pt x="1961" y="823"/>
                </a:cubicBezTo>
                <a:cubicBezTo>
                  <a:pt x="1962" y="822"/>
                  <a:pt x="1963" y="821"/>
                  <a:pt x="1964" y="821"/>
                </a:cubicBezTo>
                <a:cubicBezTo>
                  <a:pt x="1965" y="820"/>
                  <a:pt x="1965" y="820"/>
                  <a:pt x="1966" y="819"/>
                </a:cubicBezTo>
                <a:cubicBezTo>
                  <a:pt x="1967" y="818"/>
                  <a:pt x="1968" y="818"/>
                  <a:pt x="1968" y="818"/>
                </a:cubicBezTo>
                <a:cubicBezTo>
                  <a:pt x="1969" y="817"/>
                  <a:pt x="1970" y="817"/>
                  <a:pt x="1970" y="816"/>
                </a:cubicBezTo>
                <a:cubicBezTo>
                  <a:pt x="1971" y="815"/>
                  <a:pt x="1972" y="815"/>
                  <a:pt x="1972" y="814"/>
                </a:cubicBezTo>
                <a:cubicBezTo>
                  <a:pt x="1973" y="814"/>
                  <a:pt x="1972" y="814"/>
                  <a:pt x="1972" y="814"/>
                </a:cubicBezTo>
                <a:cubicBezTo>
                  <a:pt x="1972" y="814"/>
                  <a:pt x="1972" y="813"/>
                  <a:pt x="1972" y="813"/>
                </a:cubicBezTo>
                <a:cubicBezTo>
                  <a:pt x="1972" y="812"/>
                  <a:pt x="1974" y="811"/>
                  <a:pt x="1975" y="811"/>
                </a:cubicBezTo>
                <a:cubicBezTo>
                  <a:pt x="1976" y="810"/>
                  <a:pt x="1978" y="810"/>
                  <a:pt x="1978" y="810"/>
                </a:cubicBezTo>
                <a:cubicBezTo>
                  <a:pt x="1979" y="810"/>
                  <a:pt x="1979" y="810"/>
                  <a:pt x="1979" y="811"/>
                </a:cubicBezTo>
                <a:cubicBezTo>
                  <a:pt x="1979" y="811"/>
                  <a:pt x="1979" y="811"/>
                  <a:pt x="1979" y="811"/>
                </a:cubicBezTo>
                <a:cubicBezTo>
                  <a:pt x="1980" y="810"/>
                  <a:pt x="1980" y="810"/>
                  <a:pt x="1980" y="809"/>
                </a:cubicBezTo>
                <a:cubicBezTo>
                  <a:pt x="1981" y="809"/>
                  <a:pt x="1981" y="808"/>
                  <a:pt x="1982" y="808"/>
                </a:cubicBezTo>
                <a:cubicBezTo>
                  <a:pt x="1982" y="807"/>
                  <a:pt x="1983" y="807"/>
                  <a:pt x="1984" y="807"/>
                </a:cubicBezTo>
                <a:cubicBezTo>
                  <a:pt x="1984" y="807"/>
                  <a:pt x="1985" y="806"/>
                  <a:pt x="1985" y="805"/>
                </a:cubicBezTo>
                <a:cubicBezTo>
                  <a:pt x="1986" y="804"/>
                  <a:pt x="1987" y="803"/>
                  <a:pt x="1988" y="802"/>
                </a:cubicBezTo>
                <a:cubicBezTo>
                  <a:pt x="1988" y="801"/>
                  <a:pt x="1989" y="801"/>
                  <a:pt x="1989" y="801"/>
                </a:cubicBezTo>
                <a:cubicBezTo>
                  <a:pt x="1989" y="800"/>
                  <a:pt x="1989" y="800"/>
                  <a:pt x="1988" y="800"/>
                </a:cubicBezTo>
                <a:close/>
                <a:moveTo>
                  <a:pt x="1973" y="795"/>
                </a:moveTo>
                <a:cubicBezTo>
                  <a:pt x="1974" y="795"/>
                  <a:pt x="1974" y="795"/>
                  <a:pt x="1974" y="794"/>
                </a:cubicBezTo>
                <a:cubicBezTo>
                  <a:pt x="1974" y="794"/>
                  <a:pt x="1974" y="794"/>
                  <a:pt x="1974" y="794"/>
                </a:cubicBezTo>
                <a:cubicBezTo>
                  <a:pt x="1973" y="794"/>
                  <a:pt x="1973" y="795"/>
                  <a:pt x="1973" y="795"/>
                </a:cubicBezTo>
                <a:close/>
                <a:moveTo>
                  <a:pt x="1978" y="791"/>
                </a:moveTo>
                <a:cubicBezTo>
                  <a:pt x="1978" y="791"/>
                  <a:pt x="1978" y="789"/>
                  <a:pt x="1978" y="789"/>
                </a:cubicBezTo>
                <a:cubicBezTo>
                  <a:pt x="1978" y="789"/>
                  <a:pt x="1977" y="790"/>
                  <a:pt x="1977" y="790"/>
                </a:cubicBezTo>
                <a:cubicBezTo>
                  <a:pt x="1977" y="791"/>
                  <a:pt x="1978" y="792"/>
                  <a:pt x="1978" y="791"/>
                </a:cubicBezTo>
                <a:close/>
                <a:moveTo>
                  <a:pt x="1641" y="596"/>
                </a:moveTo>
                <a:cubicBezTo>
                  <a:pt x="1642" y="596"/>
                  <a:pt x="1643" y="596"/>
                  <a:pt x="1643" y="596"/>
                </a:cubicBezTo>
                <a:cubicBezTo>
                  <a:pt x="1644" y="597"/>
                  <a:pt x="1645" y="597"/>
                  <a:pt x="1646" y="597"/>
                </a:cubicBezTo>
                <a:cubicBezTo>
                  <a:pt x="1647" y="597"/>
                  <a:pt x="1647" y="597"/>
                  <a:pt x="1648" y="597"/>
                </a:cubicBezTo>
                <a:cubicBezTo>
                  <a:pt x="1648" y="598"/>
                  <a:pt x="1648" y="598"/>
                  <a:pt x="1649" y="597"/>
                </a:cubicBezTo>
                <a:cubicBezTo>
                  <a:pt x="1650" y="597"/>
                  <a:pt x="1649" y="597"/>
                  <a:pt x="1650" y="597"/>
                </a:cubicBezTo>
                <a:cubicBezTo>
                  <a:pt x="1650" y="597"/>
                  <a:pt x="1651" y="597"/>
                  <a:pt x="1652" y="597"/>
                </a:cubicBezTo>
                <a:cubicBezTo>
                  <a:pt x="1653" y="597"/>
                  <a:pt x="1654" y="598"/>
                  <a:pt x="1655" y="598"/>
                </a:cubicBezTo>
                <a:cubicBezTo>
                  <a:pt x="1655" y="598"/>
                  <a:pt x="1656" y="598"/>
                  <a:pt x="1657" y="597"/>
                </a:cubicBezTo>
                <a:cubicBezTo>
                  <a:pt x="1657" y="597"/>
                  <a:pt x="1658" y="597"/>
                  <a:pt x="1658" y="597"/>
                </a:cubicBezTo>
                <a:cubicBezTo>
                  <a:pt x="1659" y="597"/>
                  <a:pt x="1659" y="597"/>
                  <a:pt x="1659" y="598"/>
                </a:cubicBezTo>
                <a:cubicBezTo>
                  <a:pt x="1660" y="598"/>
                  <a:pt x="1660" y="598"/>
                  <a:pt x="1660" y="598"/>
                </a:cubicBezTo>
                <a:cubicBezTo>
                  <a:pt x="1661" y="599"/>
                  <a:pt x="1662" y="599"/>
                  <a:pt x="1663" y="599"/>
                </a:cubicBezTo>
                <a:cubicBezTo>
                  <a:pt x="1663" y="600"/>
                  <a:pt x="1664" y="599"/>
                  <a:pt x="1664" y="599"/>
                </a:cubicBezTo>
                <a:cubicBezTo>
                  <a:pt x="1665" y="599"/>
                  <a:pt x="1665" y="600"/>
                  <a:pt x="1665" y="600"/>
                </a:cubicBezTo>
                <a:cubicBezTo>
                  <a:pt x="1664" y="601"/>
                  <a:pt x="1665" y="600"/>
                  <a:pt x="1666" y="600"/>
                </a:cubicBezTo>
                <a:cubicBezTo>
                  <a:pt x="1667" y="600"/>
                  <a:pt x="1667" y="600"/>
                  <a:pt x="1666" y="600"/>
                </a:cubicBezTo>
                <a:cubicBezTo>
                  <a:pt x="1665" y="599"/>
                  <a:pt x="1665" y="599"/>
                  <a:pt x="1665" y="598"/>
                </a:cubicBezTo>
                <a:cubicBezTo>
                  <a:pt x="1665" y="597"/>
                  <a:pt x="1665" y="596"/>
                  <a:pt x="1666" y="595"/>
                </a:cubicBezTo>
                <a:cubicBezTo>
                  <a:pt x="1666" y="595"/>
                  <a:pt x="1666" y="594"/>
                  <a:pt x="1666" y="594"/>
                </a:cubicBezTo>
                <a:cubicBezTo>
                  <a:pt x="1666" y="593"/>
                  <a:pt x="1664" y="593"/>
                  <a:pt x="1664" y="593"/>
                </a:cubicBezTo>
                <a:cubicBezTo>
                  <a:pt x="1664" y="593"/>
                  <a:pt x="1664" y="593"/>
                  <a:pt x="1663" y="593"/>
                </a:cubicBezTo>
                <a:cubicBezTo>
                  <a:pt x="1663" y="593"/>
                  <a:pt x="1662" y="593"/>
                  <a:pt x="1662" y="593"/>
                </a:cubicBezTo>
                <a:cubicBezTo>
                  <a:pt x="1661" y="593"/>
                  <a:pt x="1661" y="593"/>
                  <a:pt x="1660" y="593"/>
                </a:cubicBezTo>
                <a:cubicBezTo>
                  <a:pt x="1659" y="594"/>
                  <a:pt x="1658" y="594"/>
                  <a:pt x="1658" y="593"/>
                </a:cubicBezTo>
                <a:cubicBezTo>
                  <a:pt x="1657" y="592"/>
                  <a:pt x="1656" y="592"/>
                  <a:pt x="1656" y="592"/>
                </a:cubicBezTo>
                <a:cubicBezTo>
                  <a:pt x="1655" y="592"/>
                  <a:pt x="1656" y="592"/>
                  <a:pt x="1656" y="591"/>
                </a:cubicBezTo>
                <a:cubicBezTo>
                  <a:pt x="1656" y="590"/>
                  <a:pt x="1656" y="589"/>
                  <a:pt x="1656" y="589"/>
                </a:cubicBezTo>
                <a:cubicBezTo>
                  <a:pt x="1657" y="589"/>
                  <a:pt x="1657" y="590"/>
                  <a:pt x="1658" y="590"/>
                </a:cubicBezTo>
                <a:cubicBezTo>
                  <a:pt x="1658" y="590"/>
                  <a:pt x="1658" y="590"/>
                  <a:pt x="1658" y="589"/>
                </a:cubicBezTo>
                <a:cubicBezTo>
                  <a:pt x="1658" y="589"/>
                  <a:pt x="1658" y="589"/>
                  <a:pt x="1658" y="590"/>
                </a:cubicBezTo>
                <a:cubicBezTo>
                  <a:pt x="1659" y="590"/>
                  <a:pt x="1660" y="590"/>
                  <a:pt x="1660" y="590"/>
                </a:cubicBezTo>
                <a:cubicBezTo>
                  <a:pt x="1661" y="590"/>
                  <a:pt x="1661" y="589"/>
                  <a:pt x="1661" y="589"/>
                </a:cubicBezTo>
                <a:cubicBezTo>
                  <a:pt x="1662" y="589"/>
                  <a:pt x="1663" y="589"/>
                  <a:pt x="1663" y="589"/>
                </a:cubicBezTo>
                <a:cubicBezTo>
                  <a:pt x="1663" y="588"/>
                  <a:pt x="1663" y="589"/>
                  <a:pt x="1663" y="588"/>
                </a:cubicBezTo>
                <a:cubicBezTo>
                  <a:pt x="1664" y="588"/>
                  <a:pt x="1664" y="588"/>
                  <a:pt x="1663" y="587"/>
                </a:cubicBezTo>
                <a:cubicBezTo>
                  <a:pt x="1663" y="587"/>
                  <a:pt x="1661" y="587"/>
                  <a:pt x="1660" y="587"/>
                </a:cubicBezTo>
                <a:cubicBezTo>
                  <a:pt x="1659" y="588"/>
                  <a:pt x="1657" y="587"/>
                  <a:pt x="1657" y="587"/>
                </a:cubicBezTo>
                <a:cubicBezTo>
                  <a:pt x="1656" y="588"/>
                  <a:pt x="1656" y="588"/>
                  <a:pt x="1656" y="588"/>
                </a:cubicBezTo>
                <a:cubicBezTo>
                  <a:pt x="1655" y="589"/>
                  <a:pt x="1655" y="589"/>
                  <a:pt x="1655" y="589"/>
                </a:cubicBezTo>
                <a:cubicBezTo>
                  <a:pt x="1655" y="588"/>
                  <a:pt x="1655" y="588"/>
                  <a:pt x="1655" y="587"/>
                </a:cubicBezTo>
                <a:cubicBezTo>
                  <a:pt x="1655" y="587"/>
                  <a:pt x="1654" y="587"/>
                  <a:pt x="1653" y="587"/>
                </a:cubicBezTo>
                <a:cubicBezTo>
                  <a:pt x="1652" y="587"/>
                  <a:pt x="1652" y="588"/>
                  <a:pt x="1652" y="587"/>
                </a:cubicBezTo>
                <a:cubicBezTo>
                  <a:pt x="1651" y="587"/>
                  <a:pt x="1651" y="587"/>
                  <a:pt x="1651" y="587"/>
                </a:cubicBezTo>
                <a:cubicBezTo>
                  <a:pt x="1651" y="587"/>
                  <a:pt x="1650" y="587"/>
                  <a:pt x="1650" y="587"/>
                </a:cubicBezTo>
                <a:cubicBezTo>
                  <a:pt x="1649" y="586"/>
                  <a:pt x="1649" y="586"/>
                  <a:pt x="1648" y="586"/>
                </a:cubicBezTo>
                <a:cubicBezTo>
                  <a:pt x="1648" y="586"/>
                  <a:pt x="1647" y="586"/>
                  <a:pt x="1647" y="586"/>
                </a:cubicBezTo>
                <a:cubicBezTo>
                  <a:pt x="1646" y="586"/>
                  <a:pt x="1646" y="584"/>
                  <a:pt x="1645" y="584"/>
                </a:cubicBezTo>
                <a:cubicBezTo>
                  <a:pt x="1645" y="584"/>
                  <a:pt x="1644" y="584"/>
                  <a:pt x="1643" y="585"/>
                </a:cubicBezTo>
                <a:cubicBezTo>
                  <a:pt x="1643" y="586"/>
                  <a:pt x="1642" y="587"/>
                  <a:pt x="1642" y="588"/>
                </a:cubicBezTo>
                <a:cubicBezTo>
                  <a:pt x="1641" y="588"/>
                  <a:pt x="1641" y="588"/>
                  <a:pt x="1640" y="587"/>
                </a:cubicBezTo>
                <a:cubicBezTo>
                  <a:pt x="1640" y="587"/>
                  <a:pt x="1640" y="587"/>
                  <a:pt x="1639" y="587"/>
                </a:cubicBezTo>
                <a:cubicBezTo>
                  <a:pt x="1638" y="588"/>
                  <a:pt x="1638" y="588"/>
                  <a:pt x="1637" y="587"/>
                </a:cubicBezTo>
                <a:cubicBezTo>
                  <a:pt x="1636" y="587"/>
                  <a:pt x="1636" y="587"/>
                  <a:pt x="1636" y="587"/>
                </a:cubicBezTo>
                <a:cubicBezTo>
                  <a:pt x="1635" y="587"/>
                  <a:pt x="1635" y="587"/>
                  <a:pt x="1634" y="587"/>
                </a:cubicBezTo>
                <a:cubicBezTo>
                  <a:pt x="1633" y="587"/>
                  <a:pt x="1633" y="587"/>
                  <a:pt x="1633" y="587"/>
                </a:cubicBezTo>
                <a:cubicBezTo>
                  <a:pt x="1633" y="587"/>
                  <a:pt x="1631" y="587"/>
                  <a:pt x="1631" y="587"/>
                </a:cubicBezTo>
                <a:cubicBezTo>
                  <a:pt x="1631" y="586"/>
                  <a:pt x="1630" y="585"/>
                  <a:pt x="1630" y="585"/>
                </a:cubicBezTo>
                <a:cubicBezTo>
                  <a:pt x="1630" y="585"/>
                  <a:pt x="1629" y="583"/>
                  <a:pt x="1629" y="583"/>
                </a:cubicBezTo>
                <a:cubicBezTo>
                  <a:pt x="1628" y="583"/>
                  <a:pt x="1628" y="583"/>
                  <a:pt x="1628" y="584"/>
                </a:cubicBezTo>
                <a:cubicBezTo>
                  <a:pt x="1628" y="584"/>
                  <a:pt x="1627" y="583"/>
                  <a:pt x="1626" y="583"/>
                </a:cubicBezTo>
                <a:cubicBezTo>
                  <a:pt x="1626" y="583"/>
                  <a:pt x="1626" y="583"/>
                  <a:pt x="1625" y="583"/>
                </a:cubicBezTo>
                <a:cubicBezTo>
                  <a:pt x="1625" y="583"/>
                  <a:pt x="1624" y="582"/>
                  <a:pt x="1624" y="582"/>
                </a:cubicBezTo>
                <a:cubicBezTo>
                  <a:pt x="1623" y="581"/>
                  <a:pt x="1623" y="581"/>
                  <a:pt x="1623" y="581"/>
                </a:cubicBezTo>
                <a:cubicBezTo>
                  <a:pt x="1623" y="581"/>
                  <a:pt x="1622" y="581"/>
                  <a:pt x="1622" y="581"/>
                </a:cubicBezTo>
                <a:cubicBezTo>
                  <a:pt x="1621" y="581"/>
                  <a:pt x="1621" y="581"/>
                  <a:pt x="1621" y="581"/>
                </a:cubicBezTo>
                <a:cubicBezTo>
                  <a:pt x="1621" y="581"/>
                  <a:pt x="1621" y="582"/>
                  <a:pt x="1621" y="582"/>
                </a:cubicBezTo>
                <a:cubicBezTo>
                  <a:pt x="1620" y="583"/>
                  <a:pt x="1620" y="582"/>
                  <a:pt x="1619" y="582"/>
                </a:cubicBezTo>
                <a:cubicBezTo>
                  <a:pt x="1619" y="581"/>
                  <a:pt x="1618" y="581"/>
                  <a:pt x="1618" y="581"/>
                </a:cubicBezTo>
                <a:cubicBezTo>
                  <a:pt x="1617" y="581"/>
                  <a:pt x="1617" y="581"/>
                  <a:pt x="1616" y="581"/>
                </a:cubicBezTo>
                <a:cubicBezTo>
                  <a:pt x="1616" y="581"/>
                  <a:pt x="1616" y="581"/>
                  <a:pt x="1616" y="581"/>
                </a:cubicBezTo>
                <a:cubicBezTo>
                  <a:pt x="1615" y="580"/>
                  <a:pt x="1615" y="581"/>
                  <a:pt x="1614" y="581"/>
                </a:cubicBezTo>
                <a:cubicBezTo>
                  <a:pt x="1614" y="582"/>
                  <a:pt x="1614" y="582"/>
                  <a:pt x="1614" y="583"/>
                </a:cubicBezTo>
                <a:cubicBezTo>
                  <a:pt x="1614" y="583"/>
                  <a:pt x="1614" y="584"/>
                  <a:pt x="1614" y="584"/>
                </a:cubicBezTo>
                <a:cubicBezTo>
                  <a:pt x="1614" y="585"/>
                  <a:pt x="1613" y="585"/>
                  <a:pt x="1613" y="585"/>
                </a:cubicBezTo>
                <a:cubicBezTo>
                  <a:pt x="1613" y="584"/>
                  <a:pt x="1613" y="585"/>
                  <a:pt x="1613" y="585"/>
                </a:cubicBezTo>
                <a:cubicBezTo>
                  <a:pt x="1612" y="586"/>
                  <a:pt x="1612" y="586"/>
                  <a:pt x="1612" y="586"/>
                </a:cubicBezTo>
                <a:cubicBezTo>
                  <a:pt x="1612" y="587"/>
                  <a:pt x="1611" y="587"/>
                  <a:pt x="1611" y="586"/>
                </a:cubicBezTo>
                <a:cubicBezTo>
                  <a:pt x="1611" y="586"/>
                  <a:pt x="1611" y="586"/>
                  <a:pt x="1610" y="586"/>
                </a:cubicBezTo>
                <a:cubicBezTo>
                  <a:pt x="1610" y="587"/>
                  <a:pt x="1610" y="587"/>
                  <a:pt x="1610" y="587"/>
                </a:cubicBezTo>
                <a:cubicBezTo>
                  <a:pt x="1611" y="587"/>
                  <a:pt x="1611" y="587"/>
                  <a:pt x="1612" y="587"/>
                </a:cubicBezTo>
                <a:cubicBezTo>
                  <a:pt x="1613" y="587"/>
                  <a:pt x="1613" y="587"/>
                  <a:pt x="1614" y="587"/>
                </a:cubicBezTo>
                <a:cubicBezTo>
                  <a:pt x="1615" y="587"/>
                  <a:pt x="1615" y="587"/>
                  <a:pt x="1615" y="587"/>
                </a:cubicBezTo>
                <a:cubicBezTo>
                  <a:pt x="1616" y="587"/>
                  <a:pt x="1616" y="588"/>
                  <a:pt x="1616" y="588"/>
                </a:cubicBezTo>
                <a:cubicBezTo>
                  <a:pt x="1617" y="589"/>
                  <a:pt x="1617" y="588"/>
                  <a:pt x="1618" y="588"/>
                </a:cubicBezTo>
                <a:cubicBezTo>
                  <a:pt x="1618" y="588"/>
                  <a:pt x="1618" y="589"/>
                  <a:pt x="1617" y="589"/>
                </a:cubicBezTo>
                <a:cubicBezTo>
                  <a:pt x="1617" y="590"/>
                  <a:pt x="1617" y="590"/>
                  <a:pt x="1617" y="590"/>
                </a:cubicBezTo>
                <a:cubicBezTo>
                  <a:pt x="1617" y="591"/>
                  <a:pt x="1618" y="591"/>
                  <a:pt x="1620" y="591"/>
                </a:cubicBezTo>
                <a:cubicBezTo>
                  <a:pt x="1621" y="591"/>
                  <a:pt x="1622" y="592"/>
                  <a:pt x="1623" y="592"/>
                </a:cubicBezTo>
                <a:cubicBezTo>
                  <a:pt x="1624" y="592"/>
                  <a:pt x="1625" y="592"/>
                  <a:pt x="1625" y="593"/>
                </a:cubicBezTo>
                <a:cubicBezTo>
                  <a:pt x="1626" y="593"/>
                  <a:pt x="1628" y="594"/>
                  <a:pt x="1629" y="594"/>
                </a:cubicBezTo>
                <a:cubicBezTo>
                  <a:pt x="1630" y="594"/>
                  <a:pt x="1630" y="593"/>
                  <a:pt x="1631" y="593"/>
                </a:cubicBezTo>
                <a:cubicBezTo>
                  <a:pt x="1631" y="593"/>
                  <a:pt x="1631" y="593"/>
                  <a:pt x="1632" y="593"/>
                </a:cubicBezTo>
                <a:cubicBezTo>
                  <a:pt x="1632" y="593"/>
                  <a:pt x="1633" y="593"/>
                  <a:pt x="1633" y="593"/>
                </a:cubicBezTo>
                <a:cubicBezTo>
                  <a:pt x="1634" y="593"/>
                  <a:pt x="1634" y="593"/>
                  <a:pt x="1635" y="593"/>
                </a:cubicBezTo>
                <a:cubicBezTo>
                  <a:pt x="1636" y="593"/>
                  <a:pt x="1636" y="594"/>
                  <a:pt x="1637" y="594"/>
                </a:cubicBezTo>
                <a:cubicBezTo>
                  <a:pt x="1639" y="594"/>
                  <a:pt x="1640" y="595"/>
                  <a:pt x="1641" y="596"/>
                </a:cubicBezTo>
                <a:close/>
                <a:moveTo>
                  <a:pt x="1670" y="601"/>
                </a:moveTo>
                <a:cubicBezTo>
                  <a:pt x="1670" y="601"/>
                  <a:pt x="1670" y="601"/>
                  <a:pt x="1670" y="600"/>
                </a:cubicBezTo>
                <a:cubicBezTo>
                  <a:pt x="1670" y="600"/>
                  <a:pt x="1671" y="600"/>
                  <a:pt x="1671" y="599"/>
                </a:cubicBezTo>
                <a:cubicBezTo>
                  <a:pt x="1672" y="599"/>
                  <a:pt x="1673" y="599"/>
                  <a:pt x="1673" y="598"/>
                </a:cubicBezTo>
                <a:cubicBezTo>
                  <a:pt x="1674" y="598"/>
                  <a:pt x="1673" y="597"/>
                  <a:pt x="1672" y="597"/>
                </a:cubicBezTo>
                <a:cubicBezTo>
                  <a:pt x="1672" y="596"/>
                  <a:pt x="1671" y="596"/>
                  <a:pt x="1671" y="596"/>
                </a:cubicBezTo>
                <a:cubicBezTo>
                  <a:pt x="1670" y="595"/>
                  <a:pt x="1670" y="596"/>
                  <a:pt x="1669" y="596"/>
                </a:cubicBezTo>
                <a:cubicBezTo>
                  <a:pt x="1668" y="596"/>
                  <a:pt x="1667" y="596"/>
                  <a:pt x="1667" y="596"/>
                </a:cubicBezTo>
                <a:cubicBezTo>
                  <a:pt x="1666" y="596"/>
                  <a:pt x="1666" y="596"/>
                  <a:pt x="1666" y="596"/>
                </a:cubicBezTo>
                <a:cubicBezTo>
                  <a:pt x="1665" y="597"/>
                  <a:pt x="1666" y="598"/>
                  <a:pt x="1667" y="598"/>
                </a:cubicBezTo>
                <a:cubicBezTo>
                  <a:pt x="1668" y="598"/>
                  <a:pt x="1668" y="598"/>
                  <a:pt x="1669" y="599"/>
                </a:cubicBezTo>
                <a:cubicBezTo>
                  <a:pt x="1669" y="599"/>
                  <a:pt x="1670" y="600"/>
                  <a:pt x="1670" y="600"/>
                </a:cubicBezTo>
                <a:cubicBezTo>
                  <a:pt x="1669" y="601"/>
                  <a:pt x="1669" y="601"/>
                  <a:pt x="1670" y="601"/>
                </a:cubicBezTo>
                <a:close/>
                <a:moveTo>
                  <a:pt x="1675" y="601"/>
                </a:moveTo>
                <a:cubicBezTo>
                  <a:pt x="1676" y="602"/>
                  <a:pt x="1677" y="602"/>
                  <a:pt x="1677" y="602"/>
                </a:cubicBezTo>
                <a:cubicBezTo>
                  <a:pt x="1678" y="601"/>
                  <a:pt x="1678" y="601"/>
                  <a:pt x="1678" y="601"/>
                </a:cubicBezTo>
                <a:cubicBezTo>
                  <a:pt x="1678" y="602"/>
                  <a:pt x="1678" y="601"/>
                  <a:pt x="1678" y="601"/>
                </a:cubicBezTo>
                <a:cubicBezTo>
                  <a:pt x="1678" y="600"/>
                  <a:pt x="1679" y="599"/>
                  <a:pt x="1679" y="598"/>
                </a:cubicBezTo>
                <a:cubicBezTo>
                  <a:pt x="1680" y="598"/>
                  <a:pt x="1679" y="597"/>
                  <a:pt x="1679" y="597"/>
                </a:cubicBezTo>
                <a:cubicBezTo>
                  <a:pt x="1678" y="597"/>
                  <a:pt x="1678" y="596"/>
                  <a:pt x="1677" y="597"/>
                </a:cubicBezTo>
                <a:cubicBezTo>
                  <a:pt x="1676" y="597"/>
                  <a:pt x="1676" y="598"/>
                  <a:pt x="1675" y="598"/>
                </a:cubicBezTo>
                <a:cubicBezTo>
                  <a:pt x="1675" y="598"/>
                  <a:pt x="1675" y="599"/>
                  <a:pt x="1675" y="599"/>
                </a:cubicBezTo>
                <a:cubicBezTo>
                  <a:pt x="1675" y="600"/>
                  <a:pt x="1676" y="600"/>
                  <a:pt x="1675" y="600"/>
                </a:cubicBezTo>
                <a:cubicBezTo>
                  <a:pt x="1675" y="600"/>
                  <a:pt x="1674" y="600"/>
                  <a:pt x="1674" y="601"/>
                </a:cubicBezTo>
                <a:cubicBezTo>
                  <a:pt x="1674" y="601"/>
                  <a:pt x="1674" y="601"/>
                  <a:pt x="1675" y="601"/>
                </a:cubicBezTo>
                <a:close/>
                <a:moveTo>
                  <a:pt x="1693" y="601"/>
                </a:moveTo>
                <a:cubicBezTo>
                  <a:pt x="1693" y="601"/>
                  <a:pt x="1692" y="601"/>
                  <a:pt x="1692" y="601"/>
                </a:cubicBezTo>
                <a:cubicBezTo>
                  <a:pt x="1691" y="600"/>
                  <a:pt x="1692" y="600"/>
                  <a:pt x="1692" y="600"/>
                </a:cubicBezTo>
                <a:cubicBezTo>
                  <a:pt x="1693" y="600"/>
                  <a:pt x="1693" y="600"/>
                  <a:pt x="1693" y="601"/>
                </a:cubicBezTo>
                <a:cubicBezTo>
                  <a:pt x="1694" y="601"/>
                  <a:pt x="1694" y="600"/>
                  <a:pt x="1694" y="600"/>
                </a:cubicBezTo>
                <a:cubicBezTo>
                  <a:pt x="1695" y="599"/>
                  <a:pt x="1694" y="599"/>
                  <a:pt x="1694" y="599"/>
                </a:cubicBezTo>
                <a:cubicBezTo>
                  <a:pt x="1693" y="600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7"/>
                  <a:pt x="1692" y="598"/>
                  <a:pt x="1692" y="598"/>
                </a:cubicBezTo>
                <a:cubicBezTo>
                  <a:pt x="1691" y="599"/>
                  <a:pt x="1691" y="598"/>
                  <a:pt x="1691" y="598"/>
                </a:cubicBezTo>
                <a:cubicBezTo>
                  <a:pt x="1691" y="597"/>
                  <a:pt x="1691" y="597"/>
                  <a:pt x="1690" y="597"/>
                </a:cubicBezTo>
                <a:cubicBezTo>
                  <a:pt x="1689" y="597"/>
                  <a:pt x="1690" y="598"/>
                  <a:pt x="1689" y="598"/>
                </a:cubicBezTo>
                <a:cubicBezTo>
                  <a:pt x="1689" y="598"/>
                  <a:pt x="1688" y="597"/>
                  <a:pt x="1688" y="596"/>
                </a:cubicBezTo>
                <a:cubicBezTo>
                  <a:pt x="1688" y="596"/>
                  <a:pt x="1688" y="596"/>
                  <a:pt x="1687" y="596"/>
                </a:cubicBezTo>
                <a:cubicBezTo>
                  <a:pt x="1686" y="596"/>
                  <a:pt x="1686" y="596"/>
                  <a:pt x="1686" y="597"/>
                </a:cubicBezTo>
                <a:cubicBezTo>
                  <a:pt x="1685" y="597"/>
                  <a:pt x="1686" y="598"/>
                  <a:pt x="1686" y="598"/>
                </a:cubicBezTo>
                <a:cubicBezTo>
                  <a:pt x="1687" y="598"/>
                  <a:pt x="1687" y="599"/>
                  <a:pt x="1688" y="599"/>
                </a:cubicBezTo>
                <a:cubicBezTo>
                  <a:pt x="1688" y="599"/>
                  <a:pt x="1689" y="599"/>
                  <a:pt x="1689" y="599"/>
                </a:cubicBezTo>
                <a:cubicBezTo>
                  <a:pt x="1688" y="600"/>
                  <a:pt x="1688" y="600"/>
                  <a:pt x="1687" y="600"/>
                </a:cubicBezTo>
                <a:cubicBezTo>
                  <a:pt x="1687" y="600"/>
                  <a:pt x="1687" y="600"/>
                  <a:pt x="1686" y="600"/>
                </a:cubicBezTo>
                <a:cubicBezTo>
                  <a:pt x="1686" y="600"/>
                  <a:pt x="1686" y="600"/>
                  <a:pt x="1685" y="599"/>
                </a:cubicBezTo>
                <a:cubicBezTo>
                  <a:pt x="1685" y="599"/>
                  <a:pt x="1685" y="598"/>
                  <a:pt x="1684" y="598"/>
                </a:cubicBezTo>
                <a:cubicBezTo>
                  <a:pt x="1684" y="598"/>
                  <a:pt x="1685" y="597"/>
                  <a:pt x="1685" y="597"/>
                </a:cubicBezTo>
                <a:cubicBezTo>
                  <a:pt x="1685" y="596"/>
                  <a:pt x="1685" y="596"/>
                  <a:pt x="1685" y="596"/>
                </a:cubicBezTo>
                <a:cubicBezTo>
                  <a:pt x="1685" y="596"/>
                  <a:pt x="1684" y="596"/>
                  <a:pt x="1684" y="597"/>
                </a:cubicBezTo>
                <a:cubicBezTo>
                  <a:pt x="1684" y="598"/>
                  <a:pt x="1684" y="598"/>
                  <a:pt x="1684" y="598"/>
                </a:cubicBezTo>
                <a:cubicBezTo>
                  <a:pt x="1684" y="598"/>
                  <a:pt x="1683" y="598"/>
                  <a:pt x="1683" y="598"/>
                </a:cubicBezTo>
                <a:cubicBezTo>
                  <a:pt x="1683" y="598"/>
                  <a:pt x="1682" y="598"/>
                  <a:pt x="1682" y="598"/>
                </a:cubicBezTo>
                <a:cubicBezTo>
                  <a:pt x="1681" y="598"/>
                  <a:pt x="1681" y="598"/>
                  <a:pt x="1681" y="599"/>
                </a:cubicBezTo>
                <a:cubicBezTo>
                  <a:pt x="1680" y="599"/>
                  <a:pt x="1680" y="599"/>
                  <a:pt x="1680" y="599"/>
                </a:cubicBezTo>
                <a:cubicBezTo>
                  <a:pt x="1679" y="600"/>
                  <a:pt x="1680" y="600"/>
                  <a:pt x="1680" y="600"/>
                </a:cubicBezTo>
                <a:cubicBezTo>
                  <a:pt x="1680" y="601"/>
                  <a:pt x="1679" y="601"/>
                  <a:pt x="1679" y="602"/>
                </a:cubicBezTo>
                <a:cubicBezTo>
                  <a:pt x="1679" y="603"/>
                  <a:pt x="1680" y="602"/>
                  <a:pt x="1680" y="603"/>
                </a:cubicBezTo>
                <a:cubicBezTo>
                  <a:pt x="1681" y="603"/>
                  <a:pt x="1682" y="603"/>
                  <a:pt x="1682" y="602"/>
                </a:cubicBezTo>
                <a:cubicBezTo>
                  <a:pt x="1682" y="602"/>
                  <a:pt x="1683" y="603"/>
                  <a:pt x="1683" y="602"/>
                </a:cubicBezTo>
                <a:cubicBezTo>
                  <a:pt x="1684" y="602"/>
                  <a:pt x="1684" y="602"/>
                  <a:pt x="1685" y="602"/>
                </a:cubicBezTo>
                <a:cubicBezTo>
                  <a:pt x="1685" y="601"/>
                  <a:pt x="1686" y="602"/>
                  <a:pt x="1686" y="602"/>
                </a:cubicBezTo>
                <a:cubicBezTo>
                  <a:pt x="1687" y="602"/>
                  <a:pt x="1688" y="601"/>
                  <a:pt x="1688" y="601"/>
                </a:cubicBezTo>
                <a:cubicBezTo>
                  <a:pt x="1688" y="601"/>
                  <a:pt x="1688" y="601"/>
                  <a:pt x="1689" y="601"/>
                </a:cubicBezTo>
                <a:cubicBezTo>
                  <a:pt x="1689" y="600"/>
                  <a:pt x="1689" y="600"/>
                  <a:pt x="1689" y="599"/>
                </a:cubicBezTo>
                <a:cubicBezTo>
                  <a:pt x="1690" y="599"/>
                  <a:pt x="1690" y="600"/>
                  <a:pt x="1689" y="600"/>
                </a:cubicBezTo>
                <a:cubicBezTo>
                  <a:pt x="1689" y="601"/>
                  <a:pt x="1689" y="601"/>
                  <a:pt x="1690" y="601"/>
                </a:cubicBezTo>
                <a:cubicBezTo>
                  <a:pt x="1690" y="601"/>
                  <a:pt x="1691" y="601"/>
                  <a:pt x="1691" y="601"/>
                </a:cubicBezTo>
                <a:cubicBezTo>
                  <a:pt x="1692" y="601"/>
                  <a:pt x="1692" y="601"/>
                  <a:pt x="1693" y="601"/>
                </a:cubicBezTo>
                <a:close/>
                <a:moveTo>
                  <a:pt x="1694" y="597"/>
                </a:moveTo>
                <a:cubicBezTo>
                  <a:pt x="1694" y="597"/>
                  <a:pt x="1694" y="596"/>
                  <a:pt x="1694" y="596"/>
                </a:cubicBezTo>
                <a:cubicBezTo>
                  <a:pt x="1694" y="596"/>
                  <a:pt x="1694" y="596"/>
                  <a:pt x="1694" y="596"/>
                </a:cubicBezTo>
                <a:cubicBezTo>
                  <a:pt x="1693" y="596"/>
                  <a:pt x="1693" y="597"/>
                  <a:pt x="1694" y="597"/>
                </a:cubicBezTo>
                <a:close/>
                <a:moveTo>
                  <a:pt x="1696" y="599"/>
                </a:moveTo>
                <a:cubicBezTo>
                  <a:pt x="1696" y="599"/>
                  <a:pt x="1695" y="600"/>
                  <a:pt x="1696" y="600"/>
                </a:cubicBezTo>
                <a:cubicBezTo>
                  <a:pt x="1696" y="600"/>
                  <a:pt x="1696" y="599"/>
                  <a:pt x="1697" y="599"/>
                </a:cubicBezTo>
                <a:cubicBezTo>
                  <a:pt x="1697" y="599"/>
                  <a:pt x="1696" y="598"/>
                  <a:pt x="1696" y="598"/>
                </a:cubicBezTo>
                <a:cubicBezTo>
                  <a:pt x="1696" y="598"/>
                  <a:pt x="1696" y="598"/>
                  <a:pt x="1696" y="599"/>
                </a:cubicBezTo>
                <a:close/>
                <a:moveTo>
                  <a:pt x="1697" y="600"/>
                </a:moveTo>
                <a:cubicBezTo>
                  <a:pt x="1697" y="601"/>
                  <a:pt x="1697" y="601"/>
                  <a:pt x="1697" y="601"/>
                </a:cubicBezTo>
                <a:cubicBezTo>
                  <a:pt x="1698" y="600"/>
                  <a:pt x="1698" y="599"/>
                  <a:pt x="1698" y="599"/>
                </a:cubicBezTo>
                <a:cubicBezTo>
                  <a:pt x="1697" y="599"/>
                  <a:pt x="1697" y="600"/>
                  <a:pt x="1697" y="600"/>
                </a:cubicBezTo>
                <a:close/>
                <a:moveTo>
                  <a:pt x="1693" y="607"/>
                </a:moveTo>
                <a:cubicBezTo>
                  <a:pt x="1693" y="607"/>
                  <a:pt x="1694" y="607"/>
                  <a:pt x="1694" y="607"/>
                </a:cubicBezTo>
                <a:cubicBezTo>
                  <a:pt x="1695" y="607"/>
                  <a:pt x="1696" y="607"/>
                  <a:pt x="1696" y="607"/>
                </a:cubicBezTo>
                <a:cubicBezTo>
                  <a:pt x="1697" y="608"/>
                  <a:pt x="1697" y="608"/>
                  <a:pt x="1697" y="609"/>
                </a:cubicBezTo>
                <a:cubicBezTo>
                  <a:pt x="1698" y="609"/>
                  <a:pt x="1698" y="609"/>
                  <a:pt x="1699" y="609"/>
                </a:cubicBezTo>
                <a:cubicBezTo>
                  <a:pt x="1699" y="610"/>
                  <a:pt x="1700" y="611"/>
                  <a:pt x="1700" y="611"/>
                </a:cubicBezTo>
                <a:cubicBezTo>
                  <a:pt x="1701" y="611"/>
                  <a:pt x="1701" y="611"/>
                  <a:pt x="1701" y="611"/>
                </a:cubicBezTo>
                <a:cubicBezTo>
                  <a:pt x="1701" y="610"/>
                  <a:pt x="1702" y="611"/>
                  <a:pt x="1703" y="611"/>
                </a:cubicBezTo>
                <a:cubicBezTo>
                  <a:pt x="1703" y="610"/>
                  <a:pt x="1704" y="610"/>
                  <a:pt x="1704" y="609"/>
                </a:cubicBezTo>
                <a:cubicBezTo>
                  <a:pt x="1704" y="609"/>
                  <a:pt x="1703" y="609"/>
                  <a:pt x="1703" y="608"/>
                </a:cubicBezTo>
                <a:cubicBezTo>
                  <a:pt x="1703" y="608"/>
                  <a:pt x="1703" y="608"/>
                  <a:pt x="1702" y="607"/>
                </a:cubicBezTo>
                <a:cubicBezTo>
                  <a:pt x="1702" y="607"/>
                  <a:pt x="1701" y="607"/>
                  <a:pt x="1701" y="607"/>
                </a:cubicBezTo>
                <a:cubicBezTo>
                  <a:pt x="1700" y="607"/>
                  <a:pt x="1700" y="606"/>
                  <a:pt x="1700" y="606"/>
                </a:cubicBezTo>
                <a:cubicBezTo>
                  <a:pt x="1700" y="605"/>
                  <a:pt x="1700" y="605"/>
                  <a:pt x="1700" y="605"/>
                </a:cubicBezTo>
                <a:cubicBezTo>
                  <a:pt x="1699" y="605"/>
                  <a:pt x="1699" y="604"/>
                  <a:pt x="1699" y="604"/>
                </a:cubicBezTo>
                <a:cubicBezTo>
                  <a:pt x="1699" y="604"/>
                  <a:pt x="1698" y="604"/>
                  <a:pt x="1698" y="605"/>
                </a:cubicBezTo>
                <a:cubicBezTo>
                  <a:pt x="1698" y="605"/>
                  <a:pt x="1697" y="605"/>
                  <a:pt x="1697" y="604"/>
                </a:cubicBezTo>
                <a:cubicBezTo>
                  <a:pt x="1697" y="604"/>
                  <a:pt x="1696" y="604"/>
                  <a:pt x="1696" y="605"/>
                </a:cubicBezTo>
                <a:cubicBezTo>
                  <a:pt x="1695" y="605"/>
                  <a:pt x="1695" y="605"/>
                  <a:pt x="1694" y="605"/>
                </a:cubicBezTo>
                <a:cubicBezTo>
                  <a:pt x="1693" y="605"/>
                  <a:pt x="1693" y="605"/>
                  <a:pt x="1693" y="605"/>
                </a:cubicBezTo>
                <a:cubicBezTo>
                  <a:pt x="1692" y="606"/>
                  <a:pt x="1692" y="606"/>
                  <a:pt x="1693" y="607"/>
                </a:cubicBezTo>
                <a:close/>
                <a:moveTo>
                  <a:pt x="1720" y="597"/>
                </a:moveTo>
                <a:cubicBezTo>
                  <a:pt x="1719" y="596"/>
                  <a:pt x="1719" y="597"/>
                  <a:pt x="1718" y="597"/>
                </a:cubicBezTo>
                <a:cubicBezTo>
                  <a:pt x="1718" y="597"/>
                  <a:pt x="1718" y="597"/>
                  <a:pt x="1718" y="596"/>
                </a:cubicBezTo>
                <a:cubicBezTo>
                  <a:pt x="1717" y="596"/>
                  <a:pt x="1717" y="595"/>
                  <a:pt x="1717" y="596"/>
                </a:cubicBezTo>
                <a:cubicBezTo>
                  <a:pt x="1716" y="596"/>
                  <a:pt x="1716" y="597"/>
                  <a:pt x="1716" y="597"/>
                </a:cubicBezTo>
                <a:cubicBezTo>
                  <a:pt x="1717" y="597"/>
                  <a:pt x="1717" y="597"/>
                  <a:pt x="1717" y="597"/>
                </a:cubicBezTo>
                <a:cubicBezTo>
                  <a:pt x="1717" y="597"/>
                  <a:pt x="1716" y="598"/>
                  <a:pt x="1715" y="598"/>
                </a:cubicBezTo>
                <a:cubicBezTo>
                  <a:pt x="1715" y="598"/>
                  <a:pt x="1715" y="599"/>
                  <a:pt x="1714" y="599"/>
                </a:cubicBezTo>
                <a:cubicBezTo>
                  <a:pt x="1714" y="600"/>
                  <a:pt x="1713" y="600"/>
                  <a:pt x="1712" y="599"/>
                </a:cubicBezTo>
                <a:cubicBezTo>
                  <a:pt x="1712" y="598"/>
                  <a:pt x="1712" y="598"/>
                  <a:pt x="1711" y="598"/>
                </a:cubicBezTo>
                <a:cubicBezTo>
                  <a:pt x="1711" y="598"/>
                  <a:pt x="1710" y="599"/>
                  <a:pt x="1709" y="599"/>
                </a:cubicBezTo>
                <a:cubicBezTo>
                  <a:pt x="1709" y="598"/>
                  <a:pt x="1709" y="599"/>
                  <a:pt x="1709" y="599"/>
                </a:cubicBezTo>
                <a:cubicBezTo>
                  <a:pt x="1708" y="599"/>
                  <a:pt x="1708" y="599"/>
                  <a:pt x="1707" y="598"/>
                </a:cubicBezTo>
                <a:cubicBezTo>
                  <a:pt x="1707" y="598"/>
                  <a:pt x="1706" y="598"/>
                  <a:pt x="1706" y="598"/>
                </a:cubicBezTo>
                <a:cubicBezTo>
                  <a:pt x="1705" y="597"/>
                  <a:pt x="1704" y="597"/>
                  <a:pt x="1704" y="597"/>
                </a:cubicBezTo>
                <a:cubicBezTo>
                  <a:pt x="1703" y="597"/>
                  <a:pt x="1703" y="597"/>
                  <a:pt x="1702" y="597"/>
                </a:cubicBezTo>
                <a:cubicBezTo>
                  <a:pt x="1701" y="597"/>
                  <a:pt x="1700" y="597"/>
                  <a:pt x="1700" y="598"/>
                </a:cubicBezTo>
                <a:cubicBezTo>
                  <a:pt x="1699" y="598"/>
                  <a:pt x="1699" y="598"/>
                  <a:pt x="1698" y="598"/>
                </a:cubicBezTo>
                <a:cubicBezTo>
                  <a:pt x="1698" y="598"/>
                  <a:pt x="1698" y="599"/>
                  <a:pt x="1698" y="600"/>
                </a:cubicBezTo>
                <a:cubicBezTo>
                  <a:pt x="1698" y="601"/>
                  <a:pt x="1698" y="601"/>
                  <a:pt x="1699" y="601"/>
                </a:cubicBezTo>
                <a:cubicBezTo>
                  <a:pt x="1700" y="601"/>
                  <a:pt x="1700" y="601"/>
                  <a:pt x="1700" y="601"/>
                </a:cubicBezTo>
                <a:cubicBezTo>
                  <a:pt x="1701" y="601"/>
                  <a:pt x="1700" y="601"/>
                  <a:pt x="1701" y="601"/>
                </a:cubicBezTo>
                <a:cubicBezTo>
                  <a:pt x="1702" y="601"/>
                  <a:pt x="1702" y="601"/>
                  <a:pt x="1703" y="601"/>
                </a:cubicBezTo>
                <a:cubicBezTo>
                  <a:pt x="1703" y="601"/>
                  <a:pt x="1703" y="601"/>
                  <a:pt x="1703" y="601"/>
                </a:cubicBezTo>
                <a:cubicBezTo>
                  <a:pt x="1704" y="601"/>
                  <a:pt x="1704" y="601"/>
                  <a:pt x="1704" y="601"/>
                </a:cubicBezTo>
                <a:cubicBezTo>
                  <a:pt x="1704" y="601"/>
                  <a:pt x="1705" y="601"/>
                  <a:pt x="1705" y="602"/>
                </a:cubicBezTo>
                <a:cubicBezTo>
                  <a:pt x="1706" y="602"/>
                  <a:pt x="1706" y="602"/>
                  <a:pt x="1706" y="602"/>
                </a:cubicBezTo>
                <a:cubicBezTo>
                  <a:pt x="1707" y="601"/>
                  <a:pt x="1707" y="602"/>
                  <a:pt x="1707" y="601"/>
                </a:cubicBezTo>
                <a:cubicBezTo>
                  <a:pt x="1708" y="601"/>
                  <a:pt x="1708" y="601"/>
                  <a:pt x="1708" y="601"/>
                </a:cubicBezTo>
                <a:cubicBezTo>
                  <a:pt x="1709" y="600"/>
                  <a:pt x="1709" y="602"/>
                  <a:pt x="1709" y="601"/>
                </a:cubicBezTo>
                <a:cubicBezTo>
                  <a:pt x="1710" y="601"/>
                  <a:pt x="1711" y="601"/>
                  <a:pt x="1711" y="601"/>
                </a:cubicBezTo>
                <a:cubicBezTo>
                  <a:pt x="1712" y="600"/>
                  <a:pt x="1712" y="600"/>
                  <a:pt x="1713" y="600"/>
                </a:cubicBezTo>
                <a:cubicBezTo>
                  <a:pt x="1714" y="600"/>
                  <a:pt x="1714" y="601"/>
                  <a:pt x="1715" y="600"/>
                </a:cubicBezTo>
                <a:cubicBezTo>
                  <a:pt x="1715" y="600"/>
                  <a:pt x="1716" y="600"/>
                  <a:pt x="1716" y="600"/>
                </a:cubicBezTo>
                <a:cubicBezTo>
                  <a:pt x="1717" y="599"/>
                  <a:pt x="1716" y="599"/>
                  <a:pt x="1717" y="598"/>
                </a:cubicBezTo>
                <a:cubicBezTo>
                  <a:pt x="1717" y="598"/>
                  <a:pt x="1717" y="597"/>
                  <a:pt x="1718" y="598"/>
                </a:cubicBezTo>
                <a:cubicBezTo>
                  <a:pt x="1718" y="598"/>
                  <a:pt x="1718" y="598"/>
                  <a:pt x="1717" y="599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9"/>
                  <a:pt x="1718" y="599"/>
                  <a:pt x="1718" y="598"/>
                </a:cubicBezTo>
                <a:cubicBezTo>
                  <a:pt x="1718" y="598"/>
                  <a:pt x="1718" y="598"/>
                  <a:pt x="1719" y="598"/>
                </a:cubicBezTo>
                <a:cubicBezTo>
                  <a:pt x="1720" y="598"/>
                  <a:pt x="1720" y="597"/>
                  <a:pt x="1720" y="597"/>
                </a:cubicBezTo>
                <a:close/>
                <a:moveTo>
                  <a:pt x="1709" y="613"/>
                </a:moveTo>
                <a:cubicBezTo>
                  <a:pt x="1708" y="613"/>
                  <a:pt x="1709" y="613"/>
                  <a:pt x="1709" y="613"/>
                </a:cubicBezTo>
                <a:cubicBezTo>
                  <a:pt x="1710" y="613"/>
                  <a:pt x="1711" y="613"/>
                  <a:pt x="1710" y="612"/>
                </a:cubicBezTo>
                <a:cubicBezTo>
                  <a:pt x="1710" y="612"/>
                  <a:pt x="1709" y="612"/>
                  <a:pt x="1709" y="613"/>
                </a:cubicBezTo>
                <a:close/>
                <a:moveTo>
                  <a:pt x="1721" y="599"/>
                </a:moveTo>
                <a:cubicBezTo>
                  <a:pt x="1721" y="599"/>
                  <a:pt x="1721" y="599"/>
                  <a:pt x="1721" y="598"/>
                </a:cubicBezTo>
                <a:cubicBezTo>
                  <a:pt x="1722" y="598"/>
                  <a:pt x="1722" y="598"/>
                  <a:pt x="1723" y="597"/>
                </a:cubicBezTo>
                <a:cubicBezTo>
                  <a:pt x="1724" y="597"/>
                  <a:pt x="1724" y="597"/>
                  <a:pt x="1723" y="597"/>
                </a:cubicBezTo>
                <a:cubicBezTo>
                  <a:pt x="1722" y="597"/>
                  <a:pt x="1722" y="596"/>
                  <a:pt x="1722" y="597"/>
                </a:cubicBezTo>
                <a:cubicBezTo>
                  <a:pt x="1722" y="597"/>
                  <a:pt x="1721" y="598"/>
                  <a:pt x="1721" y="597"/>
                </a:cubicBezTo>
                <a:cubicBezTo>
                  <a:pt x="1721" y="597"/>
                  <a:pt x="1721" y="597"/>
                  <a:pt x="1720" y="597"/>
                </a:cubicBezTo>
                <a:cubicBezTo>
                  <a:pt x="1720" y="597"/>
                  <a:pt x="1720" y="597"/>
                  <a:pt x="1720" y="598"/>
                </a:cubicBezTo>
                <a:cubicBezTo>
                  <a:pt x="1720" y="598"/>
                  <a:pt x="1720" y="598"/>
                  <a:pt x="1719" y="599"/>
                </a:cubicBezTo>
                <a:cubicBezTo>
                  <a:pt x="1719" y="599"/>
                  <a:pt x="1719" y="599"/>
                  <a:pt x="1720" y="599"/>
                </a:cubicBezTo>
                <a:cubicBezTo>
                  <a:pt x="1721" y="599"/>
                  <a:pt x="1721" y="599"/>
                  <a:pt x="1721" y="599"/>
                </a:cubicBezTo>
                <a:close/>
                <a:moveTo>
                  <a:pt x="1724" y="598"/>
                </a:moveTo>
                <a:cubicBezTo>
                  <a:pt x="1724" y="599"/>
                  <a:pt x="1724" y="599"/>
                  <a:pt x="1725" y="599"/>
                </a:cubicBezTo>
                <a:cubicBezTo>
                  <a:pt x="1725" y="599"/>
                  <a:pt x="1725" y="598"/>
                  <a:pt x="1726" y="598"/>
                </a:cubicBezTo>
                <a:cubicBezTo>
                  <a:pt x="1726" y="597"/>
                  <a:pt x="1726" y="596"/>
                  <a:pt x="1725" y="596"/>
                </a:cubicBezTo>
                <a:cubicBezTo>
                  <a:pt x="1725" y="596"/>
                  <a:pt x="1725" y="597"/>
                  <a:pt x="1725" y="597"/>
                </a:cubicBezTo>
                <a:cubicBezTo>
                  <a:pt x="1724" y="597"/>
                  <a:pt x="1724" y="597"/>
                  <a:pt x="1723" y="598"/>
                </a:cubicBezTo>
                <a:cubicBezTo>
                  <a:pt x="1723" y="599"/>
                  <a:pt x="1724" y="598"/>
                  <a:pt x="1724" y="598"/>
                </a:cubicBezTo>
                <a:close/>
                <a:moveTo>
                  <a:pt x="1728" y="598"/>
                </a:moveTo>
                <a:cubicBezTo>
                  <a:pt x="1729" y="598"/>
                  <a:pt x="1730" y="598"/>
                  <a:pt x="1730" y="597"/>
                </a:cubicBezTo>
                <a:cubicBezTo>
                  <a:pt x="1731" y="597"/>
                  <a:pt x="1731" y="596"/>
                  <a:pt x="1730" y="596"/>
                </a:cubicBezTo>
                <a:cubicBezTo>
                  <a:pt x="1730" y="596"/>
                  <a:pt x="1729" y="596"/>
                  <a:pt x="1729" y="596"/>
                </a:cubicBezTo>
                <a:cubicBezTo>
                  <a:pt x="1728" y="596"/>
                  <a:pt x="1728" y="596"/>
                  <a:pt x="1727" y="596"/>
                </a:cubicBezTo>
                <a:cubicBezTo>
                  <a:pt x="1727" y="596"/>
                  <a:pt x="1726" y="596"/>
                  <a:pt x="1727" y="597"/>
                </a:cubicBezTo>
                <a:cubicBezTo>
                  <a:pt x="1727" y="597"/>
                  <a:pt x="1727" y="597"/>
                  <a:pt x="1727" y="597"/>
                </a:cubicBezTo>
                <a:cubicBezTo>
                  <a:pt x="1726" y="598"/>
                  <a:pt x="1725" y="598"/>
                  <a:pt x="1726" y="598"/>
                </a:cubicBezTo>
                <a:cubicBezTo>
                  <a:pt x="1727" y="599"/>
                  <a:pt x="1727" y="598"/>
                  <a:pt x="1728" y="598"/>
                </a:cubicBezTo>
                <a:close/>
                <a:moveTo>
                  <a:pt x="1718" y="612"/>
                </a:moveTo>
                <a:cubicBezTo>
                  <a:pt x="1718" y="612"/>
                  <a:pt x="1718" y="613"/>
                  <a:pt x="1717" y="613"/>
                </a:cubicBezTo>
                <a:cubicBezTo>
                  <a:pt x="1717" y="614"/>
                  <a:pt x="1716" y="614"/>
                  <a:pt x="1716" y="614"/>
                </a:cubicBezTo>
                <a:cubicBezTo>
                  <a:pt x="1715" y="614"/>
                  <a:pt x="1715" y="615"/>
                  <a:pt x="1715" y="615"/>
                </a:cubicBezTo>
                <a:cubicBezTo>
                  <a:pt x="1716" y="616"/>
                  <a:pt x="1716" y="615"/>
                  <a:pt x="1717" y="615"/>
                </a:cubicBezTo>
                <a:cubicBezTo>
                  <a:pt x="1718" y="614"/>
                  <a:pt x="1718" y="614"/>
                  <a:pt x="1719" y="614"/>
                </a:cubicBezTo>
                <a:cubicBezTo>
                  <a:pt x="1719" y="613"/>
                  <a:pt x="1718" y="612"/>
                  <a:pt x="1718" y="612"/>
                </a:cubicBezTo>
                <a:close/>
                <a:moveTo>
                  <a:pt x="1736" y="593"/>
                </a:moveTo>
                <a:cubicBezTo>
                  <a:pt x="1736" y="593"/>
                  <a:pt x="1736" y="593"/>
                  <a:pt x="1736" y="593"/>
                </a:cubicBezTo>
                <a:cubicBezTo>
                  <a:pt x="1736" y="593"/>
                  <a:pt x="1736" y="594"/>
                  <a:pt x="1735" y="594"/>
                </a:cubicBezTo>
                <a:cubicBezTo>
                  <a:pt x="1735" y="595"/>
                  <a:pt x="1735" y="595"/>
                  <a:pt x="1735" y="595"/>
                </a:cubicBezTo>
                <a:cubicBezTo>
                  <a:pt x="1735" y="595"/>
                  <a:pt x="1735" y="595"/>
                  <a:pt x="1736" y="595"/>
                </a:cubicBezTo>
                <a:cubicBezTo>
                  <a:pt x="1737" y="594"/>
                  <a:pt x="1737" y="594"/>
                  <a:pt x="1738" y="595"/>
                </a:cubicBezTo>
                <a:cubicBezTo>
                  <a:pt x="1738" y="595"/>
                  <a:pt x="1739" y="595"/>
                  <a:pt x="1739" y="594"/>
                </a:cubicBezTo>
                <a:cubicBezTo>
                  <a:pt x="1740" y="594"/>
                  <a:pt x="1740" y="594"/>
                  <a:pt x="1741" y="594"/>
                </a:cubicBezTo>
                <a:cubicBezTo>
                  <a:pt x="1741" y="594"/>
                  <a:pt x="1741" y="593"/>
                  <a:pt x="1741" y="593"/>
                </a:cubicBezTo>
                <a:cubicBezTo>
                  <a:pt x="1740" y="592"/>
                  <a:pt x="1740" y="592"/>
                  <a:pt x="1740" y="592"/>
                </a:cubicBezTo>
                <a:cubicBezTo>
                  <a:pt x="1739" y="592"/>
                  <a:pt x="1739" y="593"/>
                  <a:pt x="1739" y="593"/>
                </a:cubicBezTo>
                <a:cubicBezTo>
                  <a:pt x="1738" y="593"/>
                  <a:pt x="1738" y="593"/>
                  <a:pt x="1737" y="593"/>
                </a:cubicBezTo>
                <a:cubicBezTo>
                  <a:pt x="1737" y="593"/>
                  <a:pt x="1737" y="593"/>
                  <a:pt x="1736" y="593"/>
                </a:cubicBezTo>
                <a:close/>
                <a:moveTo>
                  <a:pt x="1745" y="593"/>
                </a:moveTo>
                <a:cubicBezTo>
                  <a:pt x="1745" y="593"/>
                  <a:pt x="1745" y="593"/>
                  <a:pt x="1745" y="592"/>
                </a:cubicBezTo>
                <a:cubicBezTo>
                  <a:pt x="1745" y="592"/>
                  <a:pt x="1745" y="592"/>
                  <a:pt x="1745" y="592"/>
                </a:cubicBezTo>
                <a:cubicBezTo>
                  <a:pt x="1745" y="592"/>
                  <a:pt x="1744" y="592"/>
                  <a:pt x="1745" y="593"/>
                </a:cubicBezTo>
                <a:close/>
                <a:moveTo>
                  <a:pt x="1743" y="595"/>
                </a:moveTo>
                <a:cubicBezTo>
                  <a:pt x="1743" y="595"/>
                  <a:pt x="1743" y="596"/>
                  <a:pt x="1743" y="596"/>
                </a:cubicBezTo>
                <a:cubicBezTo>
                  <a:pt x="1744" y="596"/>
                  <a:pt x="1744" y="595"/>
                  <a:pt x="1743" y="595"/>
                </a:cubicBezTo>
                <a:close/>
                <a:moveTo>
                  <a:pt x="1748" y="597"/>
                </a:moveTo>
                <a:cubicBezTo>
                  <a:pt x="1749" y="597"/>
                  <a:pt x="1749" y="597"/>
                  <a:pt x="1749" y="597"/>
                </a:cubicBezTo>
                <a:cubicBezTo>
                  <a:pt x="1749" y="597"/>
                  <a:pt x="1749" y="597"/>
                  <a:pt x="1749" y="597"/>
                </a:cubicBezTo>
                <a:cubicBezTo>
                  <a:pt x="1750" y="596"/>
                  <a:pt x="1749" y="597"/>
                  <a:pt x="1749" y="596"/>
                </a:cubicBezTo>
                <a:cubicBezTo>
                  <a:pt x="1749" y="596"/>
                  <a:pt x="1749" y="596"/>
                  <a:pt x="1749" y="596"/>
                </a:cubicBezTo>
                <a:cubicBezTo>
                  <a:pt x="1748" y="596"/>
                  <a:pt x="1748" y="596"/>
                  <a:pt x="1747" y="596"/>
                </a:cubicBezTo>
                <a:cubicBezTo>
                  <a:pt x="1747" y="596"/>
                  <a:pt x="1747" y="596"/>
                  <a:pt x="1747" y="596"/>
                </a:cubicBezTo>
                <a:cubicBezTo>
                  <a:pt x="1747" y="597"/>
                  <a:pt x="1748" y="597"/>
                  <a:pt x="1748" y="597"/>
                </a:cubicBezTo>
                <a:close/>
                <a:moveTo>
                  <a:pt x="1752" y="589"/>
                </a:moveTo>
                <a:cubicBezTo>
                  <a:pt x="1753" y="589"/>
                  <a:pt x="1753" y="588"/>
                  <a:pt x="1752" y="589"/>
                </a:cubicBezTo>
                <a:cubicBezTo>
                  <a:pt x="1752" y="589"/>
                  <a:pt x="1752" y="589"/>
                  <a:pt x="1752" y="589"/>
                </a:cubicBezTo>
                <a:close/>
                <a:moveTo>
                  <a:pt x="1754" y="597"/>
                </a:moveTo>
                <a:cubicBezTo>
                  <a:pt x="1754" y="597"/>
                  <a:pt x="1754" y="597"/>
                  <a:pt x="1754" y="597"/>
                </a:cubicBezTo>
                <a:cubicBezTo>
                  <a:pt x="1755" y="597"/>
                  <a:pt x="1754" y="597"/>
                  <a:pt x="1754" y="596"/>
                </a:cubicBezTo>
                <a:cubicBezTo>
                  <a:pt x="1754" y="596"/>
                  <a:pt x="1753" y="596"/>
                  <a:pt x="1754" y="597"/>
                </a:cubicBezTo>
                <a:close/>
                <a:moveTo>
                  <a:pt x="1759" y="596"/>
                </a:moveTo>
                <a:cubicBezTo>
                  <a:pt x="1760" y="595"/>
                  <a:pt x="1760" y="594"/>
                  <a:pt x="1759" y="594"/>
                </a:cubicBezTo>
                <a:cubicBezTo>
                  <a:pt x="1758" y="594"/>
                  <a:pt x="1758" y="594"/>
                  <a:pt x="1758" y="595"/>
                </a:cubicBezTo>
                <a:cubicBezTo>
                  <a:pt x="1758" y="595"/>
                  <a:pt x="1758" y="596"/>
                  <a:pt x="1759" y="596"/>
                </a:cubicBezTo>
                <a:close/>
                <a:moveTo>
                  <a:pt x="1765" y="598"/>
                </a:moveTo>
                <a:cubicBezTo>
                  <a:pt x="1765" y="598"/>
                  <a:pt x="1767" y="597"/>
                  <a:pt x="1767" y="596"/>
                </a:cubicBezTo>
                <a:cubicBezTo>
                  <a:pt x="1768" y="596"/>
                  <a:pt x="1768" y="596"/>
                  <a:pt x="1767" y="596"/>
                </a:cubicBezTo>
                <a:cubicBezTo>
                  <a:pt x="1766" y="596"/>
                  <a:pt x="1766" y="596"/>
                  <a:pt x="1766" y="597"/>
                </a:cubicBezTo>
                <a:cubicBezTo>
                  <a:pt x="1765" y="597"/>
                  <a:pt x="1765" y="598"/>
                  <a:pt x="1765" y="598"/>
                </a:cubicBezTo>
                <a:close/>
                <a:moveTo>
                  <a:pt x="1767" y="591"/>
                </a:moveTo>
                <a:cubicBezTo>
                  <a:pt x="1767" y="591"/>
                  <a:pt x="1767" y="592"/>
                  <a:pt x="1767" y="592"/>
                </a:cubicBezTo>
                <a:cubicBezTo>
                  <a:pt x="1768" y="592"/>
                  <a:pt x="1768" y="591"/>
                  <a:pt x="1767" y="591"/>
                </a:cubicBezTo>
                <a:close/>
                <a:moveTo>
                  <a:pt x="1766" y="592"/>
                </a:moveTo>
                <a:cubicBezTo>
                  <a:pt x="1767" y="592"/>
                  <a:pt x="1766" y="591"/>
                  <a:pt x="1766" y="592"/>
                </a:cubicBezTo>
                <a:cubicBezTo>
                  <a:pt x="1766" y="592"/>
                  <a:pt x="1766" y="592"/>
                  <a:pt x="1766" y="592"/>
                </a:cubicBezTo>
                <a:close/>
                <a:moveTo>
                  <a:pt x="1771" y="589"/>
                </a:moveTo>
                <a:cubicBezTo>
                  <a:pt x="1771" y="589"/>
                  <a:pt x="1770" y="589"/>
                  <a:pt x="1770" y="590"/>
                </a:cubicBezTo>
                <a:cubicBezTo>
                  <a:pt x="1770" y="590"/>
                  <a:pt x="1770" y="591"/>
                  <a:pt x="1769" y="591"/>
                </a:cubicBezTo>
                <a:cubicBezTo>
                  <a:pt x="1769" y="592"/>
                  <a:pt x="1768" y="592"/>
                  <a:pt x="1768" y="592"/>
                </a:cubicBezTo>
                <a:cubicBezTo>
                  <a:pt x="1768" y="593"/>
                  <a:pt x="1768" y="593"/>
                  <a:pt x="1768" y="593"/>
                </a:cubicBezTo>
                <a:cubicBezTo>
                  <a:pt x="1767" y="593"/>
                  <a:pt x="1767" y="593"/>
                  <a:pt x="1767" y="594"/>
                </a:cubicBezTo>
                <a:cubicBezTo>
                  <a:pt x="1767" y="594"/>
                  <a:pt x="1767" y="595"/>
                  <a:pt x="1768" y="595"/>
                </a:cubicBezTo>
                <a:cubicBezTo>
                  <a:pt x="1768" y="595"/>
                  <a:pt x="1769" y="595"/>
                  <a:pt x="1769" y="595"/>
                </a:cubicBezTo>
                <a:cubicBezTo>
                  <a:pt x="1769" y="595"/>
                  <a:pt x="1769" y="594"/>
                  <a:pt x="1769" y="594"/>
                </a:cubicBezTo>
                <a:cubicBezTo>
                  <a:pt x="1770" y="593"/>
                  <a:pt x="1770" y="593"/>
                  <a:pt x="1770" y="593"/>
                </a:cubicBezTo>
                <a:cubicBezTo>
                  <a:pt x="1770" y="593"/>
                  <a:pt x="1770" y="593"/>
                  <a:pt x="1771" y="592"/>
                </a:cubicBezTo>
                <a:cubicBezTo>
                  <a:pt x="1771" y="592"/>
                  <a:pt x="1771" y="591"/>
                  <a:pt x="1771" y="591"/>
                </a:cubicBezTo>
                <a:cubicBezTo>
                  <a:pt x="1771" y="590"/>
                  <a:pt x="1771" y="590"/>
                  <a:pt x="1771" y="590"/>
                </a:cubicBezTo>
                <a:cubicBezTo>
                  <a:pt x="1772" y="590"/>
                  <a:pt x="1772" y="589"/>
                  <a:pt x="1771" y="589"/>
                </a:cubicBezTo>
                <a:close/>
                <a:moveTo>
                  <a:pt x="1773" y="590"/>
                </a:moveTo>
                <a:cubicBezTo>
                  <a:pt x="1774" y="590"/>
                  <a:pt x="1773" y="589"/>
                  <a:pt x="1773" y="589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2" y="589"/>
                  <a:pt x="1773" y="590"/>
                  <a:pt x="1773" y="590"/>
                </a:cubicBezTo>
                <a:close/>
                <a:moveTo>
                  <a:pt x="1787" y="583"/>
                </a:moveTo>
                <a:cubicBezTo>
                  <a:pt x="1788" y="584"/>
                  <a:pt x="1787" y="582"/>
                  <a:pt x="1787" y="581"/>
                </a:cubicBezTo>
                <a:cubicBezTo>
                  <a:pt x="1787" y="581"/>
                  <a:pt x="1786" y="581"/>
                  <a:pt x="1786" y="582"/>
                </a:cubicBezTo>
                <a:cubicBezTo>
                  <a:pt x="1786" y="582"/>
                  <a:pt x="1787" y="583"/>
                  <a:pt x="1787" y="583"/>
                </a:cubicBezTo>
                <a:close/>
                <a:moveTo>
                  <a:pt x="1789" y="585"/>
                </a:moveTo>
                <a:cubicBezTo>
                  <a:pt x="1789" y="584"/>
                  <a:pt x="1789" y="584"/>
                  <a:pt x="1789" y="583"/>
                </a:cubicBezTo>
                <a:cubicBezTo>
                  <a:pt x="1788" y="583"/>
                  <a:pt x="1787" y="583"/>
                  <a:pt x="1788" y="584"/>
                </a:cubicBezTo>
                <a:cubicBezTo>
                  <a:pt x="1788" y="584"/>
                  <a:pt x="1787" y="583"/>
                  <a:pt x="1787" y="583"/>
                </a:cubicBezTo>
                <a:cubicBezTo>
                  <a:pt x="1786" y="583"/>
                  <a:pt x="1786" y="583"/>
                  <a:pt x="1786" y="583"/>
                </a:cubicBezTo>
                <a:cubicBezTo>
                  <a:pt x="1786" y="584"/>
                  <a:pt x="1787" y="584"/>
                  <a:pt x="1787" y="585"/>
                </a:cubicBezTo>
                <a:cubicBezTo>
                  <a:pt x="1787" y="585"/>
                  <a:pt x="1787" y="585"/>
                  <a:pt x="1786" y="585"/>
                </a:cubicBezTo>
                <a:cubicBezTo>
                  <a:pt x="1786" y="585"/>
                  <a:pt x="1786" y="585"/>
                  <a:pt x="1786" y="585"/>
                </a:cubicBezTo>
                <a:cubicBezTo>
                  <a:pt x="1786" y="586"/>
                  <a:pt x="1786" y="586"/>
                  <a:pt x="1786" y="587"/>
                </a:cubicBezTo>
                <a:cubicBezTo>
                  <a:pt x="1786" y="587"/>
                  <a:pt x="1787" y="588"/>
                  <a:pt x="1787" y="588"/>
                </a:cubicBezTo>
                <a:cubicBezTo>
                  <a:pt x="1787" y="587"/>
                  <a:pt x="1788" y="587"/>
                  <a:pt x="1788" y="586"/>
                </a:cubicBezTo>
                <a:cubicBezTo>
                  <a:pt x="1789" y="585"/>
                  <a:pt x="1789" y="585"/>
                  <a:pt x="1788" y="584"/>
                </a:cubicBezTo>
                <a:cubicBezTo>
                  <a:pt x="1789" y="585"/>
                  <a:pt x="1789" y="585"/>
                  <a:pt x="1789" y="585"/>
                </a:cubicBezTo>
                <a:close/>
                <a:moveTo>
                  <a:pt x="1790" y="581"/>
                </a:moveTo>
                <a:cubicBezTo>
                  <a:pt x="1790" y="580"/>
                  <a:pt x="1790" y="580"/>
                  <a:pt x="1790" y="579"/>
                </a:cubicBezTo>
                <a:cubicBezTo>
                  <a:pt x="1791" y="579"/>
                  <a:pt x="1790" y="579"/>
                  <a:pt x="1790" y="579"/>
                </a:cubicBezTo>
                <a:cubicBezTo>
                  <a:pt x="1790" y="578"/>
                  <a:pt x="1790" y="577"/>
                  <a:pt x="1790" y="577"/>
                </a:cubicBezTo>
                <a:cubicBezTo>
                  <a:pt x="1789" y="577"/>
                  <a:pt x="1789" y="578"/>
                  <a:pt x="1789" y="578"/>
                </a:cubicBezTo>
                <a:cubicBezTo>
                  <a:pt x="1789" y="579"/>
                  <a:pt x="1788" y="579"/>
                  <a:pt x="1788" y="579"/>
                </a:cubicBezTo>
                <a:cubicBezTo>
                  <a:pt x="1788" y="579"/>
                  <a:pt x="1787" y="579"/>
                  <a:pt x="1788" y="579"/>
                </a:cubicBezTo>
                <a:cubicBezTo>
                  <a:pt x="1788" y="580"/>
                  <a:pt x="1788" y="580"/>
                  <a:pt x="1788" y="580"/>
                </a:cubicBezTo>
                <a:cubicBezTo>
                  <a:pt x="1788" y="581"/>
                  <a:pt x="1788" y="581"/>
                  <a:pt x="1788" y="582"/>
                </a:cubicBezTo>
                <a:cubicBezTo>
                  <a:pt x="1788" y="582"/>
                  <a:pt x="1787" y="582"/>
                  <a:pt x="1788" y="583"/>
                </a:cubicBezTo>
                <a:cubicBezTo>
                  <a:pt x="1789" y="583"/>
                  <a:pt x="1790" y="584"/>
                  <a:pt x="1790" y="584"/>
                </a:cubicBezTo>
                <a:cubicBezTo>
                  <a:pt x="1790" y="583"/>
                  <a:pt x="1791" y="583"/>
                  <a:pt x="1791" y="582"/>
                </a:cubicBezTo>
                <a:cubicBezTo>
                  <a:pt x="1790" y="581"/>
                  <a:pt x="1790" y="581"/>
                  <a:pt x="1790" y="581"/>
                </a:cubicBezTo>
                <a:close/>
                <a:moveTo>
                  <a:pt x="1791" y="583"/>
                </a:moveTo>
                <a:cubicBezTo>
                  <a:pt x="1791" y="583"/>
                  <a:pt x="1790" y="584"/>
                  <a:pt x="1790" y="585"/>
                </a:cubicBezTo>
                <a:cubicBezTo>
                  <a:pt x="1791" y="585"/>
                  <a:pt x="1792" y="583"/>
                  <a:pt x="1791" y="583"/>
                </a:cubicBezTo>
                <a:close/>
                <a:moveTo>
                  <a:pt x="1789" y="586"/>
                </a:moveTo>
                <a:cubicBezTo>
                  <a:pt x="1790" y="587"/>
                  <a:pt x="1790" y="585"/>
                  <a:pt x="1790" y="585"/>
                </a:cubicBezTo>
                <a:cubicBezTo>
                  <a:pt x="1789" y="585"/>
                  <a:pt x="1789" y="586"/>
                  <a:pt x="1789" y="586"/>
                </a:cubicBezTo>
                <a:close/>
                <a:moveTo>
                  <a:pt x="1781" y="577"/>
                </a:moveTo>
                <a:cubicBezTo>
                  <a:pt x="1780" y="577"/>
                  <a:pt x="1780" y="577"/>
                  <a:pt x="1780" y="578"/>
                </a:cubicBezTo>
                <a:cubicBezTo>
                  <a:pt x="1780" y="579"/>
                  <a:pt x="1780" y="579"/>
                  <a:pt x="1779" y="579"/>
                </a:cubicBezTo>
                <a:cubicBezTo>
                  <a:pt x="1779" y="580"/>
                  <a:pt x="1779" y="582"/>
                  <a:pt x="1779" y="581"/>
                </a:cubicBezTo>
                <a:cubicBezTo>
                  <a:pt x="1779" y="581"/>
                  <a:pt x="1779" y="580"/>
                  <a:pt x="1780" y="579"/>
                </a:cubicBezTo>
                <a:cubicBezTo>
                  <a:pt x="1781" y="578"/>
                  <a:pt x="1781" y="578"/>
                  <a:pt x="1781" y="577"/>
                </a:cubicBezTo>
                <a:cubicBezTo>
                  <a:pt x="1781" y="576"/>
                  <a:pt x="1781" y="576"/>
                  <a:pt x="1781" y="577"/>
                </a:cubicBezTo>
                <a:close/>
                <a:moveTo>
                  <a:pt x="1779" y="579"/>
                </a:moveTo>
                <a:cubicBezTo>
                  <a:pt x="1779" y="578"/>
                  <a:pt x="1778" y="578"/>
                  <a:pt x="1778" y="579"/>
                </a:cubicBezTo>
                <a:cubicBezTo>
                  <a:pt x="1778" y="579"/>
                  <a:pt x="1778" y="579"/>
                  <a:pt x="1777" y="580"/>
                </a:cubicBezTo>
                <a:cubicBezTo>
                  <a:pt x="1777" y="580"/>
                  <a:pt x="1778" y="581"/>
                  <a:pt x="1778" y="581"/>
                </a:cubicBezTo>
                <a:cubicBezTo>
                  <a:pt x="1778" y="581"/>
                  <a:pt x="1779" y="580"/>
                  <a:pt x="1778" y="580"/>
                </a:cubicBezTo>
                <a:cubicBezTo>
                  <a:pt x="1778" y="579"/>
                  <a:pt x="1779" y="579"/>
                  <a:pt x="1779" y="579"/>
                </a:cubicBezTo>
                <a:close/>
                <a:moveTo>
                  <a:pt x="1756" y="562"/>
                </a:moveTo>
                <a:cubicBezTo>
                  <a:pt x="1756" y="563"/>
                  <a:pt x="1756" y="563"/>
                  <a:pt x="1756" y="563"/>
                </a:cubicBezTo>
                <a:cubicBezTo>
                  <a:pt x="1757" y="563"/>
                  <a:pt x="1758" y="563"/>
                  <a:pt x="1758" y="564"/>
                </a:cubicBezTo>
                <a:cubicBezTo>
                  <a:pt x="1759" y="564"/>
                  <a:pt x="1759" y="563"/>
                  <a:pt x="1759" y="563"/>
                </a:cubicBezTo>
                <a:cubicBezTo>
                  <a:pt x="1760" y="562"/>
                  <a:pt x="1760" y="563"/>
                  <a:pt x="1761" y="563"/>
                </a:cubicBezTo>
                <a:cubicBezTo>
                  <a:pt x="1761" y="563"/>
                  <a:pt x="1762" y="563"/>
                  <a:pt x="1762" y="564"/>
                </a:cubicBezTo>
                <a:cubicBezTo>
                  <a:pt x="1762" y="564"/>
                  <a:pt x="1763" y="564"/>
                  <a:pt x="1764" y="565"/>
                </a:cubicBezTo>
                <a:cubicBezTo>
                  <a:pt x="1764" y="565"/>
                  <a:pt x="1765" y="565"/>
                  <a:pt x="1766" y="566"/>
                </a:cubicBezTo>
                <a:cubicBezTo>
                  <a:pt x="1767" y="567"/>
                  <a:pt x="1767" y="566"/>
                  <a:pt x="1767" y="566"/>
                </a:cubicBezTo>
                <a:cubicBezTo>
                  <a:pt x="1768" y="565"/>
                  <a:pt x="1768" y="565"/>
                  <a:pt x="1767" y="564"/>
                </a:cubicBezTo>
                <a:cubicBezTo>
                  <a:pt x="1767" y="563"/>
                  <a:pt x="1767" y="563"/>
                  <a:pt x="1766" y="563"/>
                </a:cubicBezTo>
                <a:cubicBezTo>
                  <a:pt x="1766" y="563"/>
                  <a:pt x="1766" y="562"/>
                  <a:pt x="1766" y="562"/>
                </a:cubicBezTo>
                <a:cubicBezTo>
                  <a:pt x="1766" y="561"/>
                  <a:pt x="1765" y="560"/>
                  <a:pt x="1764" y="561"/>
                </a:cubicBezTo>
                <a:cubicBezTo>
                  <a:pt x="1764" y="561"/>
                  <a:pt x="1763" y="560"/>
                  <a:pt x="1762" y="560"/>
                </a:cubicBezTo>
                <a:cubicBezTo>
                  <a:pt x="1761" y="560"/>
                  <a:pt x="1761" y="560"/>
                  <a:pt x="1760" y="559"/>
                </a:cubicBezTo>
                <a:cubicBezTo>
                  <a:pt x="1759" y="559"/>
                  <a:pt x="1759" y="559"/>
                  <a:pt x="1758" y="560"/>
                </a:cubicBezTo>
                <a:cubicBezTo>
                  <a:pt x="1758" y="560"/>
                  <a:pt x="1757" y="560"/>
                  <a:pt x="1757" y="560"/>
                </a:cubicBezTo>
                <a:cubicBezTo>
                  <a:pt x="1756" y="559"/>
                  <a:pt x="1756" y="559"/>
                  <a:pt x="1755" y="560"/>
                </a:cubicBezTo>
                <a:cubicBezTo>
                  <a:pt x="1754" y="560"/>
                  <a:pt x="1753" y="559"/>
                  <a:pt x="1752" y="559"/>
                </a:cubicBezTo>
                <a:cubicBezTo>
                  <a:pt x="1751" y="560"/>
                  <a:pt x="1751" y="559"/>
                  <a:pt x="1751" y="560"/>
                </a:cubicBezTo>
                <a:cubicBezTo>
                  <a:pt x="1751" y="561"/>
                  <a:pt x="1751" y="561"/>
                  <a:pt x="1750" y="561"/>
                </a:cubicBezTo>
                <a:cubicBezTo>
                  <a:pt x="1750" y="562"/>
                  <a:pt x="1749" y="562"/>
                  <a:pt x="1749" y="562"/>
                </a:cubicBezTo>
                <a:cubicBezTo>
                  <a:pt x="1749" y="562"/>
                  <a:pt x="1749" y="562"/>
                  <a:pt x="1750" y="563"/>
                </a:cubicBezTo>
                <a:cubicBezTo>
                  <a:pt x="1750" y="564"/>
                  <a:pt x="1750" y="564"/>
                  <a:pt x="1750" y="564"/>
                </a:cubicBezTo>
                <a:cubicBezTo>
                  <a:pt x="1750" y="563"/>
                  <a:pt x="1750" y="563"/>
                  <a:pt x="1750" y="562"/>
                </a:cubicBezTo>
                <a:cubicBezTo>
                  <a:pt x="1751" y="562"/>
                  <a:pt x="1751" y="562"/>
                  <a:pt x="1751" y="561"/>
                </a:cubicBezTo>
                <a:cubicBezTo>
                  <a:pt x="1751" y="561"/>
                  <a:pt x="1751" y="561"/>
                  <a:pt x="1751" y="562"/>
                </a:cubicBezTo>
                <a:cubicBezTo>
                  <a:pt x="1751" y="562"/>
                  <a:pt x="1752" y="562"/>
                  <a:pt x="1752" y="563"/>
                </a:cubicBezTo>
                <a:cubicBezTo>
                  <a:pt x="1752" y="563"/>
                  <a:pt x="1753" y="563"/>
                  <a:pt x="1754" y="563"/>
                </a:cubicBezTo>
                <a:cubicBezTo>
                  <a:pt x="1754" y="563"/>
                  <a:pt x="1755" y="563"/>
                  <a:pt x="1755" y="562"/>
                </a:cubicBezTo>
                <a:cubicBezTo>
                  <a:pt x="1755" y="562"/>
                  <a:pt x="1756" y="562"/>
                  <a:pt x="1756" y="562"/>
                </a:cubicBezTo>
                <a:close/>
                <a:moveTo>
                  <a:pt x="1751" y="566"/>
                </a:moveTo>
                <a:cubicBezTo>
                  <a:pt x="1752" y="565"/>
                  <a:pt x="1752" y="564"/>
                  <a:pt x="1752" y="564"/>
                </a:cubicBezTo>
                <a:cubicBezTo>
                  <a:pt x="1751" y="564"/>
                  <a:pt x="1751" y="565"/>
                  <a:pt x="1750" y="565"/>
                </a:cubicBezTo>
                <a:cubicBezTo>
                  <a:pt x="1750" y="565"/>
                  <a:pt x="1749" y="565"/>
                  <a:pt x="1749" y="565"/>
                </a:cubicBezTo>
                <a:cubicBezTo>
                  <a:pt x="1749" y="566"/>
                  <a:pt x="1750" y="566"/>
                  <a:pt x="1750" y="566"/>
                </a:cubicBezTo>
                <a:cubicBezTo>
                  <a:pt x="1750" y="565"/>
                  <a:pt x="1751" y="565"/>
                  <a:pt x="1751" y="565"/>
                </a:cubicBezTo>
                <a:cubicBezTo>
                  <a:pt x="1751" y="565"/>
                  <a:pt x="1751" y="566"/>
                  <a:pt x="1751" y="566"/>
                </a:cubicBezTo>
                <a:close/>
                <a:moveTo>
                  <a:pt x="1753" y="565"/>
                </a:moveTo>
                <a:cubicBezTo>
                  <a:pt x="1753" y="565"/>
                  <a:pt x="1753" y="564"/>
                  <a:pt x="1753" y="564"/>
                </a:cubicBezTo>
                <a:cubicBezTo>
                  <a:pt x="1753" y="564"/>
                  <a:pt x="1752" y="565"/>
                  <a:pt x="1753" y="565"/>
                </a:cubicBezTo>
                <a:close/>
                <a:moveTo>
                  <a:pt x="1754" y="564"/>
                </a:moveTo>
                <a:cubicBezTo>
                  <a:pt x="1754" y="564"/>
                  <a:pt x="1753" y="564"/>
                  <a:pt x="1754" y="565"/>
                </a:cubicBezTo>
                <a:cubicBezTo>
                  <a:pt x="1754" y="565"/>
                  <a:pt x="1755" y="564"/>
                  <a:pt x="1754" y="564"/>
                </a:cubicBezTo>
                <a:close/>
                <a:moveTo>
                  <a:pt x="1771" y="567"/>
                </a:moveTo>
                <a:cubicBezTo>
                  <a:pt x="1770" y="567"/>
                  <a:pt x="1770" y="567"/>
                  <a:pt x="1771" y="568"/>
                </a:cubicBezTo>
                <a:cubicBezTo>
                  <a:pt x="1771" y="568"/>
                  <a:pt x="1771" y="567"/>
                  <a:pt x="1771" y="567"/>
                </a:cubicBezTo>
                <a:close/>
                <a:moveTo>
                  <a:pt x="1770" y="568"/>
                </a:moveTo>
                <a:cubicBezTo>
                  <a:pt x="1770" y="568"/>
                  <a:pt x="1770" y="568"/>
                  <a:pt x="1770" y="569"/>
                </a:cubicBezTo>
                <a:cubicBezTo>
                  <a:pt x="1771" y="569"/>
                  <a:pt x="1770" y="568"/>
                  <a:pt x="1770" y="568"/>
                </a:cubicBezTo>
                <a:close/>
                <a:moveTo>
                  <a:pt x="1772" y="570"/>
                </a:moveTo>
                <a:cubicBezTo>
                  <a:pt x="1772" y="570"/>
                  <a:pt x="1771" y="571"/>
                  <a:pt x="1772" y="571"/>
                </a:cubicBezTo>
                <a:cubicBezTo>
                  <a:pt x="1772" y="571"/>
                  <a:pt x="1773" y="570"/>
                  <a:pt x="1772" y="570"/>
                </a:cubicBezTo>
                <a:close/>
                <a:moveTo>
                  <a:pt x="1761" y="553"/>
                </a:moveTo>
                <a:cubicBezTo>
                  <a:pt x="1762" y="553"/>
                  <a:pt x="1762" y="554"/>
                  <a:pt x="1763" y="554"/>
                </a:cubicBezTo>
                <a:cubicBezTo>
                  <a:pt x="1764" y="554"/>
                  <a:pt x="1765" y="554"/>
                  <a:pt x="1765" y="554"/>
                </a:cubicBezTo>
                <a:cubicBezTo>
                  <a:pt x="1765" y="553"/>
                  <a:pt x="1765" y="553"/>
                  <a:pt x="1765" y="553"/>
                </a:cubicBezTo>
                <a:cubicBezTo>
                  <a:pt x="1766" y="552"/>
                  <a:pt x="1765" y="552"/>
                  <a:pt x="1765" y="551"/>
                </a:cubicBezTo>
                <a:cubicBezTo>
                  <a:pt x="1765" y="551"/>
                  <a:pt x="1764" y="552"/>
                  <a:pt x="1764" y="552"/>
                </a:cubicBezTo>
                <a:cubicBezTo>
                  <a:pt x="1763" y="552"/>
                  <a:pt x="1763" y="552"/>
                  <a:pt x="1762" y="552"/>
                </a:cubicBezTo>
                <a:cubicBezTo>
                  <a:pt x="1761" y="552"/>
                  <a:pt x="1761" y="552"/>
                  <a:pt x="1761" y="553"/>
                </a:cubicBezTo>
                <a:close/>
                <a:moveTo>
                  <a:pt x="1749" y="561"/>
                </a:moveTo>
                <a:cubicBezTo>
                  <a:pt x="1750" y="561"/>
                  <a:pt x="1750" y="559"/>
                  <a:pt x="1750" y="560"/>
                </a:cubicBezTo>
                <a:cubicBezTo>
                  <a:pt x="1749" y="560"/>
                  <a:pt x="1749" y="561"/>
                  <a:pt x="1749" y="561"/>
                </a:cubicBezTo>
                <a:close/>
                <a:moveTo>
                  <a:pt x="1748" y="562"/>
                </a:moveTo>
                <a:cubicBezTo>
                  <a:pt x="1749" y="562"/>
                  <a:pt x="1749" y="561"/>
                  <a:pt x="1748" y="561"/>
                </a:cubicBezTo>
                <a:cubicBezTo>
                  <a:pt x="1748" y="562"/>
                  <a:pt x="1748" y="562"/>
                  <a:pt x="1748" y="562"/>
                </a:cubicBezTo>
                <a:close/>
                <a:moveTo>
                  <a:pt x="1747" y="563"/>
                </a:moveTo>
                <a:cubicBezTo>
                  <a:pt x="1748" y="563"/>
                  <a:pt x="1748" y="562"/>
                  <a:pt x="1747" y="562"/>
                </a:cubicBezTo>
                <a:cubicBezTo>
                  <a:pt x="1747" y="562"/>
                  <a:pt x="1747" y="563"/>
                  <a:pt x="1747" y="563"/>
                </a:cubicBezTo>
                <a:close/>
                <a:moveTo>
                  <a:pt x="1746" y="564"/>
                </a:moveTo>
                <a:cubicBezTo>
                  <a:pt x="1746" y="563"/>
                  <a:pt x="1745" y="563"/>
                  <a:pt x="1744" y="563"/>
                </a:cubicBezTo>
                <a:cubicBezTo>
                  <a:pt x="1744" y="563"/>
                  <a:pt x="1745" y="562"/>
                  <a:pt x="1744" y="562"/>
                </a:cubicBezTo>
                <a:cubicBezTo>
                  <a:pt x="1744" y="561"/>
                  <a:pt x="1744" y="561"/>
                  <a:pt x="1743" y="561"/>
                </a:cubicBezTo>
                <a:cubicBezTo>
                  <a:pt x="1741" y="561"/>
                  <a:pt x="1741" y="561"/>
                  <a:pt x="1741" y="561"/>
                </a:cubicBezTo>
                <a:cubicBezTo>
                  <a:pt x="1740" y="561"/>
                  <a:pt x="1740" y="561"/>
                  <a:pt x="1739" y="562"/>
                </a:cubicBezTo>
                <a:cubicBezTo>
                  <a:pt x="1738" y="562"/>
                  <a:pt x="1738" y="561"/>
                  <a:pt x="1738" y="562"/>
                </a:cubicBezTo>
                <a:cubicBezTo>
                  <a:pt x="1738" y="563"/>
                  <a:pt x="1738" y="564"/>
                  <a:pt x="1739" y="564"/>
                </a:cubicBezTo>
                <a:cubicBezTo>
                  <a:pt x="1739" y="565"/>
                  <a:pt x="1740" y="565"/>
                  <a:pt x="1741" y="566"/>
                </a:cubicBezTo>
                <a:cubicBezTo>
                  <a:pt x="1741" y="566"/>
                  <a:pt x="1742" y="566"/>
                  <a:pt x="1742" y="566"/>
                </a:cubicBezTo>
                <a:cubicBezTo>
                  <a:pt x="1743" y="566"/>
                  <a:pt x="1744" y="566"/>
                  <a:pt x="1745" y="565"/>
                </a:cubicBezTo>
                <a:cubicBezTo>
                  <a:pt x="1745" y="565"/>
                  <a:pt x="1746" y="564"/>
                  <a:pt x="1746" y="564"/>
                </a:cubicBezTo>
                <a:close/>
                <a:moveTo>
                  <a:pt x="1749" y="552"/>
                </a:moveTo>
                <a:cubicBezTo>
                  <a:pt x="1750" y="552"/>
                  <a:pt x="1750" y="552"/>
                  <a:pt x="1751" y="552"/>
                </a:cubicBezTo>
                <a:cubicBezTo>
                  <a:pt x="1752" y="551"/>
                  <a:pt x="1751" y="551"/>
                  <a:pt x="1751" y="550"/>
                </a:cubicBezTo>
                <a:cubicBezTo>
                  <a:pt x="1750" y="550"/>
                  <a:pt x="1749" y="549"/>
                  <a:pt x="1749" y="549"/>
                </a:cubicBezTo>
                <a:cubicBezTo>
                  <a:pt x="1748" y="549"/>
                  <a:pt x="1749" y="549"/>
                  <a:pt x="1748" y="549"/>
                </a:cubicBezTo>
                <a:cubicBezTo>
                  <a:pt x="1748" y="549"/>
                  <a:pt x="1747" y="549"/>
                  <a:pt x="1747" y="550"/>
                </a:cubicBezTo>
                <a:cubicBezTo>
                  <a:pt x="1746" y="551"/>
                  <a:pt x="1746" y="551"/>
                  <a:pt x="1747" y="551"/>
                </a:cubicBezTo>
                <a:cubicBezTo>
                  <a:pt x="1747" y="552"/>
                  <a:pt x="1748" y="552"/>
                  <a:pt x="1749" y="552"/>
                </a:cubicBezTo>
                <a:close/>
                <a:moveTo>
                  <a:pt x="1739" y="556"/>
                </a:moveTo>
                <a:cubicBezTo>
                  <a:pt x="1738" y="556"/>
                  <a:pt x="1738" y="555"/>
                  <a:pt x="1738" y="554"/>
                </a:cubicBezTo>
                <a:cubicBezTo>
                  <a:pt x="1738" y="554"/>
                  <a:pt x="1738" y="553"/>
                  <a:pt x="1738" y="553"/>
                </a:cubicBezTo>
                <a:cubicBezTo>
                  <a:pt x="1737" y="554"/>
                  <a:pt x="1737" y="554"/>
                  <a:pt x="1737" y="555"/>
                </a:cubicBezTo>
                <a:cubicBezTo>
                  <a:pt x="1738" y="556"/>
                  <a:pt x="1738" y="556"/>
                  <a:pt x="1738" y="557"/>
                </a:cubicBezTo>
                <a:cubicBezTo>
                  <a:pt x="1738" y="557"/>
                  <a:pt x="1739" y="557"/>
                  <a:pt x="1739" y="556"/>
                </a:cubicBezTo>
                <a:close/>
                <a:moveTo>
                  <a:pt x="1732" y="553"/>
                </a:moveTo>
                <a:cubicBezTo>
                  <a:pt x="1733" y="553"/>
                  <a:pt x="1733" y="553"/>
                  <a:pt x="1733" y="553"/>
                </a:cubicBezTo>
                <a:cubicBezTo>
                  <a:pt x="1734" y="553"/>
                  <a:pt x="1734" y="553"/>
                  <a:pt x="1734" y="552"/>
                </a:cubicBezTo>
                <a:cubicBezTo>
                  <a:pt x="1734" y="552"/>
                  <a:pt x="1734" y="552"/>
                  <a:pt x="1734" y="552"/>
                </a:cubicBezTo>
                <a:cubicBezTo>
                  <a:pt x="1733" y="551"/>
                  <a:pt x="1733" y="552"/>
                  <a:pt x="1733" y="552"/>
                </a:cubicBezTo>
                <a:cubicBezTo>
                  <a:pt x="1733" y="552"/>
                  <a:pt x="1732" y="552"/>
                  <a:pt x="1731" y="551"/>
                </a:cubicBezTo>
                <a:cubicBezTo>
                  <a:pt x="1731" y="551"/>
                  <a:pt x="1730" y="551"/>
                  <a:pt x="1729" y="551"/>
                </a:cubicBezTo>
                <a:cubicBezTo>
                  <a:pt x="1728" y="551"/>
                  <a:pt x="1728" y="551"/>
                  <a:pt x="1728" y="552"/>
                </a:cubicBezTo>
                <a:cubicBezTo>
                  <a:pt x="1728" y="552"/>
                  <a:pt x="1728" y="553"/>
                  <a:pt x="1728" y="553"/>
                </a:cubicBezTo>
                <a:cubicBezTo>
                  <a:pt x="1728" y="554"/>
                  <a:pt x="1729" y="554"/>
                  <a:pt x="1730" y="554"/>
                </a:cubicBezTo>
                <a:cubicBezTo>
                  <a:pt x="1730" y="554"/>
                  <a:pt x="1730" y="553"/>
                  <a:pt x="1731" y="553"/>
                </a:cubicBezTo>
                <a:cubicBezTo>
                  <a:pt x="1732" y="553"/>
                  <a:pt x="1731" y="553"/>
                  <a:pt x="1732" y="553"/>
                </a:cubicBezTo>
                <a:close/>
                <a:moveTo>
                  <a:pt x="1740" y="552"/>
                </a:moveTo>
                <a:cubicBezTo>
                  <a:pt x="1740" y="552"/>
                  <a:pt x="1739" y="552"/>
                  <a:pt x="1738" y="552"/>
                </a:cubicBezTo>
                <a:cubicBezTo>
                  <a:pt x="1737" y="552"/>
                  <a:pt x="1736" y="553"/>
                  <a:pt x="1736" y="552"/>
                </a:cubicBezTo>
                <a:cubicBezTo>
                  <a:pt x="1736" y="552"/>
                  <a:pt x="1735" y="552"/>
                  <a:pt x="1735" y="552"/>
                </a:cubicBezTo>
                <a:cubicBezTo>
                  <a:pt x="1735" y="552"/>
                  <a:pt x="1735" y="552"/>
                  <a:pt x="1735" y="553"/>
                </a:cubicBezTo>
                <a:cubicBezTo>
                  <a:pt x="1735" y="553"/>
                  <a:pt x="1735" y="553"/>
                  <a:pt x="1736" y="553"/>
                </a:cubicBezTo>
                <a:cubicBezTo>
                  <a:pt x="1737" y="553"/>
                  <a:pt x="1738" y="553"/>
                  <a:pt x="1739" y="553"/>
                </a:cubicBezTo>
                <a:cubicBezTo>
                  <a:pt x="1740" y="553"/>
                  <a:pt x="1740" y="552"/>
                  <a:pt x="1740" y="552"/>
                </a:cubicBezTo>
                <a:close/>
                <a:moveTo>
                  <a:pt x="1747" y="548"/>
                </a:moveTo>
                <a:cubicBezTo>
                  <a:pt x="1747" y="548"/>
                  <a:pt x="1746" y="548"/>
                  <a:pt x="1747" y="548"/>
                </a:cubicBezTo>
                <a:cubicBezTo>
                  <a:pt x="1748" y="549"/>
                  <a:pt x="1749" y="549"/>
                  <a:pt x="1749" y="548"/>
                </a:cubicBezTo>
                <a:cubicBezTo>
                  <a:pt x="1748" y="548"/>
                  <a:pt x="1748" y="548"/>
                  <a:pt x="1747" y="548"/>
                </a:cubicBezTo>
                <a:close/>
                <a:moveTo>
                  <a:pt x="1752" y="537"/>
                </a:moveTo>
                <a:cubicBezTo>
                  <a:pt x="1752" y="537"/>
                  <a:pt x="1753" y="537"/>
                  <a:pt x="1753" y="537"/>
                </a:cubicBezTo>
                <a:cubicBezTo>
                  <a:pt x="1754" y="537"/>
                  <a:pt x="1754" y="538"/>
                  <a:pt x="1755" y="538"/>
                </a:cubicBezTo>
                <a:cubicBezTo>
                  <a:pt x="1756" y="538"/>
                  <a:pt x="1756" y="538"/>
                  <a:pt x="1756" y="538"/>
                </a:cubicBezTo>
                <a:cubicBezTo>
                  <a:pt x="1755" y="538"/>
                  <a:pt x="1755" y="537"/>
                  <a:pt x="1755" y="536"/>
                </a:cubicBezTo>
                <a:cubicBezTo>
                  <a:pt x="1755" y="536"/>
                  <a:pt x="1755" y="536"/>
                  <a:pt x="1754" y="536"/>
                </a:cubicBezTo>
                <a:cubicBezTo>
                  <a:pt x="1753" y="535"/>
                  <a:pt x="1753" y="535"/>
                  <a:pt x="1752" y="535"/>
                </a:cubicBezTo>
                <a:cubicBezTo>
                  <a:pt x="1752" y="535"/>
                  <a:pt x="1752" y="534"/>
                  <a:pt x="1752" y="534"/>
                </a:cubicBezTo>
                <a:cubicBezTo>
                  <a:pt x="1752" y="534"/>
                  <a:pt x="1753" y="533"/>
                  <a:pt x="1754" y="533"/>
                </a:cubicBezTo>
                <a:cubicBezTo>
                  <a:pt x="1754" y="533"/>
                  <a:pt x="1754" y="533"/>
                  <a:pt x="1755" y="532"/>
                </a:cubicBezTo>
                <a:cubicBezTo>
                  <a:pt x="1755" y="531"/>
                  <a:pt x="1755" y="530"/>
                  <a:pt x="1755" y="530"/>
                </a:cubicBezTo>
                <a:cubicBezTo>
                  <a:pt x="1754" y="530"/>
                  <a:pt x="1755" y="529"/>
                  <a:pt x="1754" y="529"/>
                </a:cubicBezTo>
                <a:cubicBezTo>
                  <a:pt x="1754" y="528"/>
                  <a:pt x="1753" y="529"/>
                  <a:pt x="1753" y="529"/>
                </a:cubicBezTo>
                <a:cubicBezTo>
                  <a:pt x="1753" y="530"/>
                  <a:pt x="1753" y="530"/>
                  <a:pt x="1752" y="530"/>
                </a:cubicBezTo>
                <a:cubicBezTo>
                  <a:pt x="1751" y="530"/>
                  <a:pt x="1751" y="530"/>
                  <a:pt x="1751" y="531"/>
                </a:cubicBezTo>
                <a:cubicBezTo>
                  <a:pt x="1751" y="532"/>
                  <a:pt x="1752" y="531"/>
                  <a:pt x="1752" y="531"/>
                </a:cubicBezTo>
                <a:cubicBezTo>
                  <a:pt x="1752" y="532"/>
                  <a:pt x="1752" y="532"/>
                  <a:pt x="1751" y="532"/>
                </a:cubicBezTo>
                <a:cubicBezTo>
                  <a:pt x="1750" y="532"/>
                  <a:pt x="1750" y="533"/>
                  <a:pt x="1750" y="533"/>
                </a:cubicBezTo>
                <a:cubicBezTo>
                  <a:pt x="1750" y="534"/>
                  <a:pt x="1750" y="534"/>
                  <a:pt x="1749" y="534"/>
                </a:cubicBezTo>
                <a:cubicBezTo>
                  <a:pt x="1749" y="534"/>
                  <a:pt x="1749" y="534"/>
                  <a:pt x="1748" y="534"/>
                </a:cubicBezTo>
                <a:cubicBezTo>
                  <a:pt x="1748" y="533"/>
                  <a:pt x="1748" y="533"/>
                  <a:pt x="1749" y="532"/>
                </a:cubicBezTo>
                <a:cubicBezTo>
                  <a:pt x="1750" y="532"/>
                  <a:pt x="1750" y="531"/>
                  <a:pt x="1750" y="531"/>
                </a:cubicBezTo>
                <a:cubicBezTo>
                  <a:pt x="1751" y="530"/>
                  <a:pt x="1751" y="530"/>
                  <a:pt x="1751" y="529"/>
                </a:cubicBezTo>
                <a:cubicBezTo>
                  <a:pt x="1750" y="529"/>
                  <a:pt x="1751" y="529"/>
                  <a:pt x="1751" y="528"/>
                </a:cubicBezTo>
                <a:cubicBezTo>
                  <a:pt x="1750" y="528"/>
                  <a:pt x="1750" y="528"/>
                  <a:pt x="1750" y="527"/>
                </a:cubicBezTo>
                <a:cubicBezTo>
                  <a:pt x="1749" y="527"/>
                  <a:pt x="1750" y="526"/>
                  <a:pt x="1750" y="525"/>
                </a:cubicBezTo>
                <a:cubicBezTo>
                  <a:pt x="1751" y="525"/>
                  <a:pt x="1751" y="524"/>
                  <a:pt x="1750" y="525"/>
                </a:cubicBezTo>
                <a:cubicBezTo>
                  <a:pt x="1750" y="525"/>
                  <a:pt x="1750" y="525"/>
                  <a:pt x="1749" y="526"/>
                </a:cubicBezTo>
                <a:cubicBezTo>
                  <a:pt x="1749" y="527"/>
                  <a:pt x="1748" y="527"/>
                  <a:pt x="1748" y="528"/>
                </a:cubicBezTo>
                <a:cubicBezTo>
                  <a:pt x="1748" y="528"/>
                  <a:pt x="1748" y="529"/>
                  <a:pt x="1748" y="530"/>
                </a:cubicBezTo>
                <a:cubicBezTo>
                  <a:pt x="1748" y="530"/>
                  <a:pt x="1747" y="530"/>
                  <a:pt x="1747" y="531"/>
                </a:cubicBezTo>
                <a:cubicBezTo>
                  <a:pt x="1747" y="532"/>
                  <a:pt x="1747" y="532"/>
                  <a:pt x="1747" y="532"/>
                </a:cubicBezTo>
                <a:cubicBezTo>
                  <a:pt x="1748" y="533"/>
                  <a:pt x="1747" y="533"/>
                  <a:pt x="1748" y="533"/>
                </a:cubicBezTo>
                <a:cubicBezTo>
                  <a:pt x="1748" y="534"/>
                  <a:pt x="1748" y="534"/>
                  <a:pt x="1748" y="534"/>
                </a:cubicBezTo>
                <a:cubicBezTo>
                  <a:pt x="1748" y="535"/>
                  <a:pt x="1748" y="536"/>
                  <a:pt x="1748" y="537"/>
                </a:cubicBezTo>
                <a:cubicBezTo>
                  <a:pt x="1749" y="538"/>
                  <a:pt x="1749" y="537"/>
                  <a:pt x="1749" y="538"/>
                </a:cubicBezTo>
                <a:cubicBezTo>
                  <a:pt x="1749" y="539"/>
                  <a:pt x="1749" y="540"/>
                  <a:pt x="1749" y="540"/>
                </a:cubicBezTo>
                <a:cubicBezTo>
                  <a:pt x="1748" y="541"/>
                  <a:pt x="1749" y="542"/>
                  <a:pt x="1749" y="542"/>
                </a:cubicBezTo>
                <a:cubicBezTo>
                  <a:pt x="1750" y="542"/>
                  <a:pt x="1750" y="543"/>
                  <a:pt x="1750" y="544"/>
                </a:cubicBezTo>
                <a:cubicBezTo>
                  <a:pt x="1751" y="544"/>
                  <a:pt x="1751" y="545"/>
                  <a:pt x="1751" y="545"/>
                </a:cubicBezTo>
                <a:cubicBezTo>
                  <a:pt x="1751" y="545"/>
                  <a:pt x="1752" y="545"/>
                  <a:pt x="1752" y="546"/>
                </a:cubicBezTo>
                <a:cubicBezTo>
                  <a:pt x="1752" y="546"/>
                  <a:pt x="1752" y="546"/>
                  <a:pt x="1753" y="546"/>
                </a:cubicBezTo>
                <a:cubicBezTo>
                  <a:pt x="1753" y="545"/>
                  <a:pt x="1752" y="545"/>
                  <a:pt x="1752" y="544"/>
                </a:cubicBezTo>
                <a:cubicBezTo>
                  <a:pt x="1751" y="544"/>
                  <a:pt x="1751" y="542"/>
                  <a:pt x="1750" y="541"/>
                </a:cubicBezTo>
                <a:cubicBezTo>
                  <a:pt x="1750" y="540"/>
                  <a:pt x="1750" y="539"/>
                  <a:pt x="1750" y="538"/>
                </a:cubicBezTo>
                <a:cubicBezTo>
                  <a:pt x="1750" y="537"/>
                  <a:pt x="1750" y="537"/>
                  <a:pt x="1750" y="537"/>
                </a:cubicBezTo>
                <a:cubicBezTo>
                  <a:pt x="1751" y="536"/>
                  <a:pt x="1751" y="537"/>
                  <a:pt x="1752" y="537"/>
                </a:cubicBezTo>
                <a:close/>
                <a:moveTo>
                  <a:pt x="1752" y="526"/>
                </a:moveTo>
                <a:cubicBezTo>
                  <a:pt x="1753" y="526"/>
                  <a:pt x="1753" y="526"/>
                  <a:pt x="1754" y="525"/>
                </a:cubicBezTo>
                <a:cubicBezTo>
                  <a:pt x="1754" y="525"/>
                  <a:pt x="1754" y="524"/>
                  <a:pt x="1755" y="523"/>
                </a:cubicBezTo>
                <a:cubicBezTo>
                  <a:pt x="1755" y="523"/>
                  <a:pt x="1754" y="522"/>
                  <a:pt x="1754" y="522"/>
                </a:cubicBezTo>
                <a:cubicBezTo>
                  <a:pt x="1754" y="521"/>
                  <a:pt x="1754" y="522"/>
                  <a:pt x="1753" y="522"/>
                </a:cubicBezTo>
                <a:cubicBezTo>
                  <a:pt x="1753" y="522"/>
                  <a:pt x="1753" y="522"/>
                  <a:pt x="1752" y="523"/>
                </a:cubicBezTo>
                <a:cubicBezTo>
                  <a:pt x="1752" y="523"/>
                  <a:pt x="1752" y="524"/>
                  <a:pt x="1752" y="524"/>
                </a:cubicBezTo>
                <a:cubicBezTo>
                  <a:pt x="1751" y="524"/>
                  <a:pt x="1751" y="523"/>
                  <a:pt x="1751" y="523"/>
                </a:cubicBezTo>
                <a:cubicBezTo>
                  <a:pt x="1751" y="524"/>
                  <a:pt x="1751" y="524"/>
                  <a:pt x="1752" y="525"/>
                </a:cubicBezTo>
                <a:cubicBezTo>
                  <a:pt x="1752" y="525"/>
                  <a:pt x="1752" y="526"/>
                  <a:pt x="1752" y="526"/>
                </a:cubicBezTo>
                <a:close/>
                <a:moveTo>
                  <a:pt x="1759" y="540"/>
                </a:moveTo>
                <a:cubicBezTo>
                  <a:pt x="1759" y="539"/>
                  <a:pt x="1758" y="540"/>
                  <a:pt x="1759" y="540"/>
                </a:cubicBezTo>
                <a:cubicBezTo>
                  <a:pt x="1760" y="541"/>
                  <a:pt x="1760" y="541"/>
                  <a:pt x="1760" y="541"/>
                </a:cubicBezTo>
                <a:cubicBezTo>
                  <a:pt x="1760" y="541"/>
                  <a:pt x="1760" y="540"/>
                  <a:pt x="1759" y="540"/>
                </a:cubicBezTo>
                <a:close/>
                <a:moveTo>
                  <a:pt x="1745" y="542"/>
                </a:moveTo>
                <a:cubicBezTo>
                  <a:pt x="1745" y="543"/>
                  <a:pt x="1745" y="543"/>
                  <a:pt x="1745" y="543"/>
                </a:cubicBezTo>
                <a:cubicBezTo>
                  <a:pt x="1746" y="543"/>
                  <a:pt x="1746" y="543"/>
                  <a:pt x="1746" y="543"/>
                </a:cubicBezTo>
                <a:cubicBezTo>
                  <a:pt x="1746" y="542"/>
                  <a:pt x="1746" y="542"/>
                  <a:pt x="1746" y="541"/>
                </a:cubicBezTo>
                <a:cubicBezTo>
                  <a:pt x="1746" y="541"/>
                  <a:pt x="1745" y="541"/>
                  <a:pt x="1745" y="542"/>
                </a:cubicBezTo>
                <a:close/>
                <a:moveTo>
                  <a:pt x="1746" y="545"/>
                </a:moveTo>
                <a:cubicBezTo>
                  <a:pt x="1746" y="545"/>
                  <a:pt x="1746" y="544"/>
                  <a:pt x="1746" y="544"/>
                </a:cubicBezTo>
                <a:cubicBezTo>
                  <a:pt x="1745" y="544"/>
                  <a:pt x="1745" y="545"/>
                  <a:pt x="1746" y="545"/>
                </a:cubicBezTo>
                <a:cubicBezTo>
                  <a:pt x="1746" y="545"/>
                  <a:pt x="1746" y="546"/>
                  <a:pt x="1746" y="545"/>
                </a:cubicBezTo>
                <a:close/>
                <a:moveTo>
                  <a:pt x="1747" y="545"/>
                </a:moveTo>
                <a:cubicBezTo>
                  <a:pt x="1747" y="545"/>
                  <a:pt x="1747" y="545"/>
                  <a:pt x="1748" y="545"/>
                </a:cubicBezTo>
                <a:cubicBezTo>
                  <a:pt x="1748" y="545"/>
                  <a:pt x="1748" y="545"/>
                  <a:pt x="1749" y="546"/>
                </a:cubicBezTo>
                <a:cubicBezTo>
                  <a:pt x="1749" y="546"/>
                  <a:pt x="1749" y="546"/>
                  <a:pt x="1750" y="545"/>
                </a:cubicBezTo>
                <a:cubicBezTo>
                  <a:pt x="1750" y="545"/>
                  <a:pt x="1750" y="545"/>
                  <a:pt x="1749" y="545"/>
                </a:cubicBezTo>
                <a:cubicBezTo>
                  <a:pt x="1749" y="544"/>
                  <a:pt x="1748" y="544"/>
                  <a:pt x="1748" y="544"/>
                </a:cubicBezTo>
                <a:cubicBezTo>
                  <a:pt x="1748" y="543"/>
                  <a:pt x="1749" y="543"/>
                  <a:pt x="1749" y="543"/>
                </a:cubicBezTo>
                <a:cubicBezTo>
                  <a:pt x="1748" y="542"/>
                  <a:pt x="1748" y="542"/>
                  <a:pt x="1748" y="542"/>
                </a:cubicBezTo>
                <a:cubicBezTo>
                  <a:pt x="1747" y="542"/>
                  <a:pt x="1747" y="543"/>
                  <a:pt x="1747" y="543"/>
                </a:cubicBezTo>
                <a:cubicBezTo>
                  <a:pt x="1747" y="543"/>
                  <a:pt x="1747" y="543"/>
                  <a:pt x="1747" y="542"/>
                </a:cubicBezTo>
                <a:cubicBezTo>
                  <a:pt x="1747" y="542"/>
                  <a:pt x="1746" y="543"/>
                  <a:pt x="1746" y="543"/>
                </a:cubicBezTo>
                <a:cubicBezTo>
                  <a:pt x="1746" y="544"/>
                  <a:pt x="1747" y="544"/>
                  <a:pt x="1747" y="544"/>
                </a:cubicBezTo>
                <a:cubicBezTo>
                  <a:pt x="1747" y="544"/>
                  <a:pt x="1747" y="544"/>
                  <a:pt x="1747" y="545"/>
                </a:cubicBezTo>
                <a:close/>
                <a:moveTo>
                  <a:pt x="1762" y="547"/>
                </a:moveTo>
                <a:cubicBezTo>
                  <a:pt x="1761" y="548"/>
                  <a:pt x="1761" y="548"/>
                  <a:pt x="1762" y="548"/>
                </a:cubicBezTo>
                <a:cubicBezTo>
                  <a:pt x="1762" y="548"/>
                  <a:pt x="1762" y="547"/>
                  <a:pt x="1762" y="547"/>
                </a:cubicBezTo>
                <a:close/>
                <a:moveTo>
                  <a:pt x="1769" y="549"/>
                </a:moveTo>
                <a:cubicBezTo>
                  <a:pt x="1769" y="548"/>
                  <a:pt x="1769" y="548"/>
                  <a:pt x="1769" y="547"/>
                </a:cubicBezTo>
                <a:cubicBezTo>
                  <a:pt x="1769" y="546"/>
                  <a:pt x="1769" y="546"/>
                  <a:pt x="1769" y="546"/>
                </a:cubicBezTo>
                <a:cubicBezTo>
                  <a:pt x="1768" y="546"/>
                  <a:pt x="1768" y="546"/>
                  <a:pt x="1768" y="545"/>
                </a:cubicBezTo>
                <a:cubicBezTo>
                  <a:pt x="1768" y="545"/>
                  <a:pt x="1767" y="545"/>
                  <a:pt x="1767" y="545"/>
                </a:cubicBezTo>
                <a:cubicBezTo>
                  <a:pt x="1766" y="545"/>
                  <a:pt x="1766" y="545"/>
                  <a:pt x="1766" y="545"/>
                </a:cubicBezTo>
                <a:cubicBezTo>
                  <a:pt x="1765" y="546"/>
                  <a:pt x="1766" y="546"/>
                  <a:pt x="1766" y="546"/>
                </a:cubicBezTo>
                <a:cubicBezTo>
                  <a:pt x="1767" y="546"/>
                  <a:pt x="1768" y="545"/>
                  <a:pt x="1768" y="546"/>
                </a:cubicBezTo>
                <a:cubicBezTo>
                  <a:pt x="1767" y="546"/>
                  <a:pt x="1767" y="546"/>
                  <a:pt x="1767" y="547"/>
                </a:cubicBezTo>
                <a:cubicBezTo>
                  <a:pt x="1767" y="547"/>
                  <a:pt x="1767" y="547"/>
                  <a:pt x="1767" y="547"/>
                </a:cubicBezTo>
                <a:cubicBezTo>
                  <a:pt x="1767" y="548"/>
                  <a:pt x="1767" y="548"/>
                  <a:pt x="1768" y="549"/>
                </a:cubicBezTo>
                <a:cubicBezTo>
                  <a:pt x="1768" y="549"/>
                  <a:pt x="1768" y="549"/>
                  <a:pt x="1769" y="549"/>
                </a:cubicBezTo>
                <a:close/>
                <a:moveTo>
                  <a:pt x="1767" y="543"/>
                </a:moveTo>
                <a:cubicBezTo>
                  <a:pt x="1767" y="543"/>
                  <a:pt x="1767" y="543"/>
                  <a:pt x="1767" y="543"/>
                </a:cubicBezTo>
                <a:cubicBezTo>
                  <a:pt x="1766" y="543"/>
                  <a:pt x="1766" y="543"/>
                  <a:pt x="1766" y="543"/>
                </a:cubicBezTo>
                <a:cubicBezTo>
                  <a:pt x="1766" y="544"/>
                  <a:pt x="1767" y="544"/>
                  <a:pt x="1767" y="543"/>
                </a:cubicBezTo>
                <a:close/>
                <a:moveTo>
                  <a:pt x="1771" y="541"/>
                </a:moveTo>
                <a:cubicBezTo>
                  <a:pt x="1770" y="540"/>
                  <a:pt x="1770" y="540"/>
                  <a:pt x="1769" y="540"/>
                </a:cubicBezTo>
                <a:cubicBezTo>
                  <a:pt x="1768" y="540"/>
                  <a:pt x="1768" y="540"/>
                  <a:pt x="1767" y="540"/>
                </a:cubicBezTo>
                <a:cubicBezTo>
                  <a:pt x="1767" y="541"/>
                  <a:pt x="1767" y="540"/>
                  <a:pt x="1766" y="540"/>
                </a:cubicBezTo>
                <a:cubicBezTo>
                  <a:pt x="1766" y="540"/>
                  <a:pt x="1765" y="540"/>
                  <a:pt x="1765" y="540"/>
                </a:cubicBezTo>
                <a:cubicBezTo>
                  <a:pt x="1765" y="541"/>
                  <a:pt x="1764" y="541"/>
                  <a:pt x="1765" y="541"/>
                </a:cubicBezTo>
                <a:cubicBezTo>
                  <a:pt x="1765" y="542"/>
                  <a:pt x="1765" y="542"/>
                  <a:pt x="1766" y="542"/>
                </a:cubicBezTo>
                <a:cubicBezTo>
                  <a:pt x="1766" y="542"/>
                  <a:pt x="1766" y="542"/>
                  <a:pt x="1766" y="542"/>
                </a:cubicBezTo>
                <a:cubicBezTo>
                  <a:pt x="1766" y="543"/>
                  <a:pt x="1766" y="542"/>
                  <a:pt x="1767" y="542"/>
                </a:cubicBezTo>
                <a:cubicBezTo>
                  <a:pt x="1767" y="543"/>
                  <a:pt x="1768" y="543"/>
                  <a:pt x="1768" y="543"/>
                </a:cubicBezTo>
                <a:cubicBezTo>
                  <a:pt x="1768" y="542"/>
                  <a:pt x="1768" y="542"/>
                  <a:pt x="1767" y="542"/>
                </a:cubicBezTo>
                <a:cubicBezTo>
                  <a:pt x="1767" y="541"/>
                  <a:pt x="1767" y="541"/>
                  <a:pt x="1767" y="541"/>
                </a:cubicBezTo>
                <a:cubicBezTo>
                  <a:pt x="1767" y="540"/>
                  <a:pt x="1768" y="541"/>
                  <a:pt x="1768" y="541"/>
                </a:cubicBezTo>
                <a:cubicBezTo>
                  <a:pt x="1768" y="541"/>
                  <a:pt x="1769" y="542"/>
                  <a:pt x="1769" y="542"/>
                </a:cubicBezTo>
                <a:cubicBezTo>
                  <a:pt x="1769" y="542"/>
                  <a:pt x="1770" y="542"/>
                  <a:pt x="1771" y="542"/>
                </a:cubicBezTo>
                <a:cubicBezTo>
                  <a:pt x="1771" y="542"/>
                  <a:pt x="1771" y="541"/>
                  <a:pt x="1771" y="541"/>
                </a:cubicBezTo>
                <a:close/>
                <a:moveTo>
                  <a:pt x="1729" y="536"/>
                </a:moveTo>
                <a:cubicBezTo>
                  <a:pt x="1730" y="535"/>
                  <a:pt x="1730" y="535"/>
                  <a:pt x="1730" y="534"/>
                </a:cubicBezTo>
                <a:cubicBezTo>
                  <a:pt x="1731" y="533"/>
                  <a:pt x="1731" y="533"/>
                  <a:pt x="1732" y="533"/>
                </a:cubicBezTo>
                <a:cubicBezTo>
                  <a:pt x="1732" y="532"/>
                  <a:pt x="1732" y="532"/>
                  <a:pt x="1733" y="531"/>
                </a:cubicBezTo>
                <a:cubicBezTo>
                  <a:pt x="1733" y="530"/>
                  <a:pt x="1733" y="530"/>
                  <a:pt x="1733" y="530"/>
                </a:cubicBezTo>
                <a:cubicBezTo>
                  <a:pt x="1734" y="530"/>
                  <a:pt x="1734" y="529"/>
                  <a:pt x="1734" y="529"/>
                </a:cubicBezTo>
                <a:cubicBezTo>
                  <a:pt x="1733" y="529"/>
                  <a:pt x="1733" y="528"/>
                  <a:pt x="1733" y="528"/>
                </a:cubicBezTo>
                <a:cubicBezTo>
                  <a:pt x="1733" y="528"/>
                  <a:pt x="1733" y="528"/>
                  <a:pt x="1732" y="528"/>
                </a:cubicBezTo>
                <a:cubicBezTo>
                  <a:pt x="1732" y="528"/>
                  <a:pt x="1732" y="528"/>
                  <a:pt x="1732" y="528"/>
                </a:cubicBezTo>
                <a:cubicBezTo>
                  <a:pt x="1731" y="529"/>
                  <a:pt x="1731" y="529"/>
                  <a:pt x="1731" y="530"/>
                </a:cubicBezTo>
                <a:cubicBezTo>
                  <a:pt x="1730" y="530"/>
                  <a:pt x="1730" y="530"/>
                  <a:pt x="1730" y="530"/>
                </a:cubicBezTo>
                <a:cubicBezTo>
                  <a:pt x="1729" y="530"/>
                  <a:pt x="1729" y="531"/>
                  <a:pt x="1729" y="531"/>
                </a:cubicBezTo>
                <a:cubicBezTo>
                  <a:pt x="1729" y="532"/>
                  <a:pt x="1729" y="531"/>
                  <a:pt x="1728" y="532"/>
                </a:cubicBezTo>
                <a:cubicBezTo>
                  <a:pt x="1728" y="532"/>
                  <a:pt x="1728" y="533"/>
                  <a:pt x="1727" y="533"/>
                </a:cubicBezTo>
                <a:cubicBezTo>
                  <a:pt x="1726" y="533"/>
                  <a:pt x="1726" y="534"/>
                  <a:pt x="1725" y="534"/>
                </a:cubicBezTo>
                <a:cubicBezTo>
                  <a:pt x="1725" y="534"/>
                  <a:pt x="1724" y="534"/>
                  <a:pt x="1723" y="533"/>
                </a:cubicBezTo>
                <a:cubicBezTo>
                  <a:pt x="1722" y="533"/>
                  <a:pt x="1721" y="533"/>
                  <a:pt x="1720" y="533"/>
                </a:cubicBezTo>
                <a:cubicBezTo>
                  <a:pt x="1719" y="533"/>
                  <a:pt x="1719" y="534"/>
                  <a:pt x="1718" y="534"/>
                </a:cubicBezTo>
                <a:cubicBezTo>
                  <a:pt x="1718" y="533"/>
                  <a:pt x="1717" y="533"/>
                  <a:pt x="1716" y="533"/>
                </a:cubicBezTo>
                <a:cubicBezTo>
                  <a:pt x="1716" y="533"/>
                  <a:pt x="1714" y="533"/>
                  <a:pt x="1714" y="533"/>
                </a:cubicBezTo>
                <a:cubicBezTo>
                  <a:pt x="1713" y="532"/>
                  <a:pt x="1713" y="532"/>
                  <a:pt x="1713" y="533"/>
                </a:cubicBezTo>
                <a:cubicBezTo>
                  <a:pt x="1712" y="533"/>
                  <a:pt x="1711" y="532"/>
                  <a:pt x="1711" y="532"/>
                </a:cubicBezTo>
                <a:cubicBezTo>
                  <a:pt x="1711" y="531"/>
                  <a:pt x="1710" y="531"/>
                  <a:pt x="1710" y="531"/>
                </a:cubicBezTo>
                <a:cubicBezTo>
                  <a:pt x="1709" y="531"/>
                  <a:pt x="1709" y="531"/>
                  <a:pt x="1708" y="531"/>
                </a:cubicBezTo>
                <a:cubicBezTo>
                  <a:pt x="1708" y="531"/>
                  <a:pt x="1707" y="530"/>
                  <a:pt x="1707" y="531"/>
                </a:cubicBezTo>
                <a:cubicBezTo>
                  <a:pt x="1706" y="531"/>
                  <a:pt x="1707" y="531"/>
                  <a:pt x="1707" y="532"/>
                </a:cubicBezTo>
                <a:cubicBezTo>
                  <a:pt x="1707" y="533"/>
                  <a:pt x="1706" y="533"/>
                  <a:pt x="1706" y="533"/>
                </a:cubicBezTo>
                <a:cubicBezTo>
                  <a:pt x="1705" y="534"/>
                  <a:pt x="1705" y="534"/>
                  <a:pt x="1705" y="534"/>
                </a:cubicBezTo>
                <a:cubicBezTo>
                  <a:pt x="1704" y="534"/>
                  <a:pt x="1704" y="534"/>
                  <a:pt x="1703" y="533"/>
                </a:cubicBezTo>
                <a:cubicBezTo>
                  <a:pt x="1703" y="533"/>
                  <a:pt x="1703" y="533"/>
                  <a:pt x="1703" y="534"/>
                </a:cubicBezTo>
                <a:cubicBezTo>
                  <a:pt x="1703" y="534"/>
                  <a:pt x="1703" y="534"/>
                  <a:pt x="1702" y="535"/>
                </a:cubicBezTo>
                <a:cubicBezTo>
                  <a:pt x="1702" y="535"/>
                  <a:pt x="1702" y="535"/>
                  <a:pt x="1702" y="536"/>
                </a:cubicBezTo>
                <a:cubicBezTo>
                  <a:pt x="1702" y="536"/>
                  <a:pt x="1702" y="536"/>
                  <a:pt x="1701" y="536"/>
                </a:cubicBezTo>
                <a:cubicBezTo>
                  <a:pt x="1701" y="537"/>
                  <a:pt x="1701" y="537"/>
                  <a:pt x="1701" y="537"/>
                </a:cubicBezTo>
                <a:cubicBezTo>
                  <a:pt x="1701" y="538"/>
                  <a:pt x="1700" y="538"/>
                  <a:pt x="1701" y="539"/>
                </a:cubicBezTo>
                <a:cubicBezTo>
                  <a:pt x="1701" y="539"/>
                  <a:pt x="1701" y="540"/>
                  <a:pt x="1701" y="540"/>
                </a:cubicBezTo>
                <a:cubicBezTo>
                  <a:pt x="1701" y="541"/>
                  <a:pt x="1700" y="540"/>
                  <a:pt x="1700" y="540"/>
                </a:cubicBezTo>
                <a:cubicBezTo>
                  <a:pt x="1700" y="539"/>
                  <a:pt x="1699" y="540"/>
                  <a:pt x="1700" y="541"/>
                </a:cubicBezTo>
                <a:cubicBezTo>
                  <a:pt x="1700" y="541"/>
                  <a:pt x="1700" y="541"/>
                  <a:pt x="1700" y="542"/>
                </a:cubicBezTo>
                <a:cubicBezTo>
                  <a:pt x="1700" y="542"/>
                  <a:pt x="1700" y="542"/>
                  <a:pt x="1700" y="543"/>
                </a:cubicBezTo>
                <a:cubicBezTo>
                  <a:pt x="1700" y="544"/>
                  <a:pt x="1700" y="544"/>
                  <a:pt x="1701" y="545"/>
                </a:cubicBezTo>
                <a:cubicBezTo>
                  <a:pt x="1701" y="545"/>
                  <a:pt x="1701" y="546"/>
                  <a:pt x="1700" y="546"/>
                </a:cubicBezTo>
                <a:cubicBezTo>
                  <a:pt x="1700" y="546"/>
                  <a:pt x="1700" y="545"/>
                  <a:pt x="1700" y="544"/>
                </a:cubicBezTo>
                <a:cubicBezTo>
                  <a:pt x="1700" y="544"/>
                  <a:pt x="1700" y="545"/>
                  <a:pt x="1699" y="545"/>
                </a:cubicBezTo>
                <a:cubicBezTo>
                  <a:pt x="1699" y="545"/>
                  <a:pt x="1699" y="545"/>
                  <a:pt x="1699" y="546"/>
                </a:cubicBezTo>
                <a:cubicBezTo>
                  <a:pt x="1698" y="547"/>
                  <a:pt x="1698" y="548"/>
                  <a:pt x="1697" y="548"/>
                </a:cubicBezTo>
                <a:cubicBezTo>
                  <a:pt x="1697" y="548"/>
                  <a:pt x="1697" y="549"/>
                  <a:pt x="1697" y="549"/>
                </a:cubicBezTo>
                <a:cubicBezTo>
                  <a:pt x="1697" y="550"/>
                  <a:pt x="1697" y="550"/>
                  <a:pt x="1697" y="552"/>
                </a:cubicBezTo>
                <a:cubicBezTo>
                  <a:pt x="1697" y="553"/>
                  <a:pt x="1697" y="552"/>
                  <a:pt x="1697" y="553"/>
                </a:cubicBezTo>
                <a:cubicBezTo>
                  <a:pt x="1697" y="554"/>
                  <a:pt x="1696" y="554"/>
                  <a:pt x="1696" y="555"/>
                </a:cubicBezTo>
                <a:cubicBezTo>
                  <a:pt x="1696" y="555"/>
                  <a:pt x="1696" y="556"/>
                  <a:pt x="1696" y="557"/>
                </a:cubicBezTo>
                <a:cubicBezTo>
                  <a:pt x="1696" y="557"/>
                  <a:pt x="1696" y="557"/>
                  <a:pt x="1695" y="558"/>
                </a:cubicBezTo>
                <a:cubicBezTo>
                  <a:pt x="1695" y="558"/>
                  <a:pt x="1694" y="558"/>
                  <a:pt x="1694" y="558"/>
                </a:cubicBezTo>
                <a:cubicBezTo>
                  <a:pt x="1694" y="559"/>
                  <a:pt x="1694" y="559"/>
                  <a:pt x="1694" y="560"/>
                </a:cubicBezTo>
                <a:cubicBezTo>
                  <a:pt x="1695" y="560"/>
                  <a:pt x="1694" y="560"/>
                  <a:pt x="1694" y="561"/>
                </a:cubicBezTo>
                <a:cubicBezTo>
                  <a:pt x="1694" y="562"/>
                  <a:pt x="1694" y="564"/>
                  <a:pt x="1694" y="565"/>
                </a:cubicBezTo>
                <a:cubicBezTo>
                  <a:pt x="1694" y="566"/>
                  <a:pt x="1695" y="564"/>
                  <a:pt x="1696" y="564"/>
                </a:cubicBezTo>
                <a:cubicBezTo>
                  <a:pt x="1697" y="564"/>
                  <a:pt x="1696" y="564"/>
                  <a:pt x="1697" y="564"/>
                </a:cubicBezTo>
                <a:cubicBezTo>
                  <a:pt x="1698" y="564"/>
                  <a:pt x="1698" y="564"/>
                  <a:pt x="1698" y="565"/>
                </a:cubicBezTo>
                <a:cubicBezTo>
                  <a:pt x="1698" y="565"/>
                  <a:pt x="1698" y="565"/>
                  <a:pt x="1698" y="566"/>
                </a:cubicBezTo>
                <a:cubicBezTo>
                  <a:pt x="1698" y="566"/>
                  <a:pt x="1698" y="567"/>
                  <a:pt x="1699" y="568"/>
                </a:cubicBezTo>
                <a:cubicBezTo>
                  <a:pt x="1699" y="569"/>
                  <a:pt x="1699" y="570"/>
                  <a:pt x="1698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4"/>
                  <a:pt x="1697" y="575"/>
                  <a:pt x="1697" y="575"/>
                </a:cubicBezTo>
                <a:cubicBezTo>
                  <a:pt x="1697" y="576"/>
                  <a:pt x="1697" y="577"/>
                  <a:pt x="1697" y="578"/>
                </a:cubicBezTo>
                <a:cubicBezTo>
                  <a:pt x="1697" y="578"/>
                  <a:pt x="1698" y="578"/>
                  <a:pt x="1698" y="579"/>
                </a:cubicBezTo>
                <a:cubicBezTo>
                  <a:pt x="1698" y="579"/>
                  <a:pt x="1698" y="580"/>
                  <a:pt x="1699" y="579"/>
                </a:cubicBezTo>
                <a:cubicBezTo>
                  <a:pt x="1700" y="579"/>
                  <a:pt x="1700" y="579"/>
                  <a:pt x="1701" y="578"/>
                </a:cubicBezTo>
                <a:cubicBezTo>
                  <a:pt x="1702" y="578"/>
                  <a:pt x="1702" y="578"/>
                  <a:pt x="1702" y="578"/>
                </a:cubicBezTo>
                <a:cubicBezTo>
                  <a:pt x="1703" y="578"/>
                  <a:pt x="1703" y="578"/>
                  <a:pt x="1703" y="578"/>
                </a:cubicBezTo>
                <a:cubicBezTo>
                  <a:pt x="1703" y="577"/>
                  <a:pt x="1703" y="577"/>
                  <a:pt x="1703" y="576"/>
                </a:cubicBezTo>
                <a:cubicBezTo>
                  <a:pt x="1702" y="575"/>
                  <a:pt x="1703" y="575"/>
                  <a:pt x="1703" y="574"/>
                </a:cubicBezTo>
                <a:cubicBezTo>
                  <a:pt x="1703" y="573"/>
                  <a:pt x="1703" y="573"/>
                  <a:pt x="1703" y="572"/>
                </a:cubicBezTo>
                <a:cubicBezTo>
                  <a:pt x="1704" y="572"/>
                  <a:pt x="1703" y="571"/>
                  <a:pt x="1703" y="570"/>
                </a:cubicBezTo>
                <a:cubicBezTo>
                  <a:pt x="1703" y="570"/>
                  <a:pt x="1703" y="568"/>
                  <a:pt x="1703" y="567"/>
                </a:cubicBezTo>
                <a:cubicBezTo>
                  <a:pt x="1703" y="566"/>
                  <a:pt x="1704" y="566"/>
                  <a:pt x="1704" y="565"/>
                </a:cubicBezTo>
                <a:cubicBezTo>
                  <a:pt x="1704" y="564"/>
                  <a:pt x="1704" y="563"/>
                  <a:pt x="1704" y="562"/>
                </a:cubicBezTo>
                <a:cubicBezTo>
                  <a:pt x="1704" y="562"/>
                  <a:pt x="1703" y="562"/>
                  <a:pt x="1703" y="561"/>
                </a:cubicBezTo>
                <a:cubicBezTo>
                  <a:pt x="1703" y="561"/>
                  <a:pt x="1703" y="560"/>
                  <a:pt x="1703" y="560"/>
                </a:cubicBezTo>
                <a:cubicBezTo>
                  <a:pt x="1704" y="560"/>
                  <a:pt x="1704" y="559"/>
                  <a:pt x="1705" y="558"/>
                </a:cubicBezTo>
                <a:cubicBezTo>
                  <a:pt x="1705" y="558"/>
                  <a:pt x="1707" y="558"/>
                  <a:pt x="1707" y="558"/>
                </a:cubicBezTo>
                <a:cubicBezTo>
                  <a:pt x="1708" y="559"/>
                  <a:pt x="1708" y="559"/>
                  <a:pt x="1708" y="559"/>
                </a:cubicBezTo>
                <a:cubicBezTo>
                  <a:pt x="1707" y="560"/>
                  <a:pt x="1708" y="560"/>
                  <a:pt x="1708" y="560"/>
                </a:cubicBezTo>
                <a:cubicBezTo>
                  <a:pt x="1708" y="561"/>
                  <a:pt x="1708" y="561"/>
                  <a:pt x="1707" y="562"/>
                </a:cubicBezTo>
                <a:cubicBezTo>
                  <a:pt x="1707" y="563"/>
                  <a:pt x="1707" y="563"/>
                  <a:pt x="1707" y="564"/>
                </a:cubicBezTo>
                <a:cubicBezTo>
                  <a:pt x="1707" y="565"/>
                  <a:pt x="1707" y="565"/>
                  <a:pt x="1708" y="565"/>
                </a:cubicBezTo>
                <a:cubicBezTo>
                  <a:pt x="1708" y="566"/>
                  <a:pt x="1709" y="567"/>
                  <a:pt x="1709" y="567"/>
                </a:cubicBezTo>
                <a:cubicBezTo>
                  <a:pt x="1710" y="568"/>
                  <a:pt x="1711" y="568"/>
                  <a:pt x="1711" y="568"/>
                </a:cubicBezTo>
                <a:cubicBezTo>
                  <a:pt x="1711" y="569"/>
                  <a:pt x="1710" y="569"/>
                  <a:pt x="1710" y="569"/>
                </a:cubicBezTo>
                <a:cubicBezTo>
                  <a:pt x="1710" y="570"/>
                  <a:pt x="1710" y="570"/>
                  <a:pt x="1710" y="571"/>
                </a:cubicBezTo>
                <a:cubicBezTo>
                  <a:pt x="1710" y="572"/>
                  <a:pt x="1710" y="572"/>
                  <a:pt x="1711" y="573"/>
                </a:cubicBezTo>
                <a:cubicBezTo>
                  <a:pt x="1711" y="573"/>
                  <a:pt x="1711" y="573"/>
                  <a:pt x="1712" y="573"/>
                </a:cubicBezTo>
                <a:cubicBezTo>
                  <a:pt x="1712" y="573"/>
                  <a:pt x="1712" y="573"/>
                  <a:pt x="1713" y="573"/>
                </a:cubicBezTo>
                <a:cubicBezTo>
                  <a:pt x="1714" y="574"/>
                  <a:pt x="1714" y="573"/>
                  <a:pt x="1713" y="572"/>
                </a:cubicBezTo>
                <a:cubicBezTo>
                  <a:pt x="1713" y="572"/>
                  <a:pt x="1713" y="572"/>
                  <a:pt x="1714" y="571"/>
                </a:cubicBezTo>
                <a:cubicBezTo>
                  <a:pt x="1714" y="571"/>
                  <a:pt x="1715" y="570"/>
                  <a:pt x="1715" y="570"/>
                </a:cubicBezTo>
                <a:cubicBezTo>
                  <a:pt x="1716" y="570"/>
                  <a:pt x="1716" y="571"/>
                  <a:pt x="1716" y="570"/>
                </a:cubicBezTo>
                <a:cubicBezTo>
                  <a:pt x="1717" y="570"/>
                  <a:pt x="1717" y="570"/>
                  <a:pt x="1717" y="570"/>
                </a:cubicBezTo>
                <a:cubicBezTo>
                  <a:pt x="1717" y="571"/>
                  <a:pt x="1718" y="571"/>
                  <a:pt x="1718" y="570"/>
                </a:cubicBezTo>
                <a:cubicBezTo>
                  <a:pt x="1718" y="570"/>
                  <a:pt x="1717" y="570"/>
                  <a:pt x="1718" y="570"/>
                </a:cubicBezTo>
                <a:cubicBezTo>
                  <a:pt x="1718" y="570"/>
                  <a:pt x="1718" y="570"/>
                  <a:pt x="1718" y="570"/>
                </a:cubicBezTo>
                <a:cubicBezTo>
                  <a:pt x="1719" y="570"/>
                  <a:pt x="1719" y="569"/>
                  <a:pt x="1719" y="569"/>
                </a:cubicBezTo>
                <a:cubicBezTo>
                  <a:pt x="1719" y="568"/>
                  <a:pt x="1718" y="567"/>
                  <a:pt x="1718" y="568"/>
                </a:cubicBezTo>
                <a:cubicBezTo>
                  <a:pt x="1718" y="569"/>
                  <a:pt x="1718" y="568"/>
                  <a:pt x="1717" y="568"/>
                </a:cubicBezTo>
                <a:cubicBezTo>
                  <a:pt x="1717" y="567"/>
                  <a:pt x="1717" y="568"/>
                  <a:pt x="1717" y="567"/>
                </a:cubicBezTo>
                <a:cubicBezTo>
                  <a:pt x="1716" y="567"/>
                  <a:pt x="1717" y="567"/>
                  <a:pt x="1717" y="567"/>
                </a:cubicBezTo>
                <a:cubicBezTo>
                  <a:pt x="1717" y="567"/>
                  <a:pt x="1717" y="566"/>
                  <a:pt x="1717" y="566"/>
                </a:cubicBezTo>
                <a:cubicBezTo>
                  <a:pt x="1716" y="566"/>
                  <a:pt x="1716" y="566"/>
                  <a:pt x="1715" y="565"/>
                </a:cubicBezTo>
                <a:cubicBezTo>
                  <a:pt x="1715" y="565"/>
                  <a:pt x="1715" y="565"/>
                  <a:pt x="1715" y="564"/>
                </a:cubicBezTo>
                <a:cubicBezTo>
                  <a:pt x="1715" y="564"/>
                  <a:pt x="1715" y="564"/>
                  <a:pt x="1715" y="563"/>
                </a:cubicBezTo>
                <a:cubicBezTo>
                  <a:pt x="1716" y="563"/>
                  <a:pt x="1716" y="564"/>
                  <a:pt x="1716" y="564"/>
                </a:cubicBezTo>
                <a:cubicBezTo>
                  <a:pt x="1716" y="563"/>
                  <a:pt x="1716" y="563"/>
                  <a:pt x="1716" y="563"/>
                </a:cubicBezTo>
                <a:cubicBezTo>
                  <a:pt x="1715" y="563"/>
                  <a:pt x="1715" y="562"/>
                  <a:pt x="1716" y="562"/>
                </a:cubicBezTo>
                <a:cubicBezTo>
                  <a:pt x="1717" y="562"/>
                  <a:pt x="1716" y="562"/>
                  <a:pt x="1716" y="561"/>
                </a:cubicBezTo>
                <a:cubicBezTo>
                  <a:pt x="1715" y="561"/>
                  <a:pt x="1715" y="561"/>
                  <a:pt x="1715" y="560"/>
                </a:cubicBezTo>
                <a:cubicBezTo>
                  <a:pt x="1715" y="559"/>
                  <a:pt x="1715" y="559"/>
                  <a:pt x="1714" y="559"/>
                </a:cubicBezTo>
                <a:cubicBezTo>
                  <a:pt x="1714" y="559"/>
                  <a:pt x="1713" y="559"/>
                  <a:pt x="1713" y="558"/>
                </a:cubicBezTo>
                <a:cubicBezTo>
                  <a:pt x="1713" y="557"/>
                  <a:pt x="1713" y="557"/>
                  <a:pt x="1713" y="556"/>
                </a:cubicBezTo>
                <a:cubicBezTo>
                  <a:pt x="1713" y="556"/>
                  <a:pt x="1712" y="555"/>
                  <a:pt x="1712" y="555"/>
                </a:cubicBezTo>
                <a:cubicBezTo>
                  <a:pt x="1711" y="555"/>
                  <a:pt x="1711" y="555"/>
                  <a:pt x="1711" y="554"/>
                </a:cubicBezTo>
                <a:cubicBezTo>
                  <a:pt x="1711" y="554"/>
                  <a:pt x="1710" y="554"/>
                  <a:pt x="1710" y="553"/>
                </a:cubicBezTo>
                <a:cubicBezTo>
                  <a:pt x="1709" y="553"/>
                  <a:pt x="1710" y="552"/>
                  <a:pt x="1710" y="552"/>
                </a:cubicBezTo>
                <a:cubicBezTo>
                  <a:pt x="1710" y="552"/>
                  <a:pt x="1710" y="552"/>
                  <a:pt x="1711" y="553"/>
                </a:cubicBezTo>
                <a:cubicBezTo>
                  <a:pt x="1711" y="553"/>
                  <a:pt x="1712" y="553"/>
                  <a:pt x="1712" y="553"/>
                </a:cubicBezTo>
                <a:cubicBezTo>
                  <a:pt x="1713" y="552"/>
                  <a:pt x="1713" y="552"/>
                  <a:pt x="1713" y="551"/>
                </a:cubicBezTo>
                <a:cubicBezTo>
                  <a:pt x="1714" y="551"/>
                  <a:pt x="1714" y="551"/>
                  <a:pt x="1715" y="551"/>
                </a:cubicBezTo>
                <a:cubicBezTo>
                  <a:pt x="1716" y="551"/>
                  <a:pt x="1717" y="549"/>
                  <a:pt x="1717" y="548"/>
                </a:cubicBezTo>
                <a:cubicBezTo>
                  <a:pt x="1718" y="548"/>
                  <a:pt x="1718" y="546"/>
                  <a:pt x="1719" y="546"/>
                </a:cubicBezTo>
                <a:cubicBezTo>
                  <a:pt x="1720" y="546"/>
                  <a:pt x="1721" y="546"/>
                  <a:pt x="1721" y="546"/>
                </a:cubicBezTo>
                <a:cubicBezTo>
                  <a:pt x="1721" y="546"/>
                  <a:pt x="1722" y="547"/>
                  <a:pt x="1722" y="547"/>
                </a:cubicBezTo>
                <a:cubicBezTo>
                  <a:pt x="1723" y="547"/>
                  <a:pt x="1722" y="546"/>
                  <a:pt x="1723" y="546"/>
                </a:cubicBezTo>
                <a:cubicBezTo>
                  <a:pt x="1723" y="545"/>
                  <a:pt x="1723" y="545"/>
                  <a:pt x="1722" y="544"/>
                </a:cubicBezTo>
                <a:cubicBezTo>
                  <a:pt x="1722" y="544"/>
                  <a:pt x="1721" y="543"/>
                  <a:pt x="1720" y="544"/>
                </a:cubicBezTo>
                <a:cubicBezTo>
                  <a:pt x="1720" y="544"/>
                  <a:pt x="1719" y="544"/>
                  <a:pt x="1719" y="544"/>
                </a:cubicBezTo>
                <a:cubicBezTo>
                  <a:pt x="1718" y="544"/>
                  <a:pt x="1719" y="545"/>
                  <a:pt x="1719" y="545"/>
                </a:cubicBezTo>
                <a:cubicBezTo>
                  <a:pt x="1720" y="545"/>
                  <a:pt x="1719" y="545"/>
                  <a:pt x="1718" y="545"/>
                </a:cubicBezTo>
                <a:cubicBezTo>
                  <a:pt x="1717" y="545"/>
                  <a:pt x="1716" y="545"/>
                  <a:pt x="1715" y="545"/>
                </a:cubicBezTo>
                <a:cubicBezTo>
                  <a:pt x="1715" y="545"/>
                  <a:pt x="1715" y="545"/>
                  <a:pt x="1714" y="546"/>
                </a:cubicBezTo>
                <a:cubicBezTo>
                  <a:pt x="1714" y="546"/>
                  <a:pt x="1713" y="547"/>
                  <a:pt x="1712" y="546"/>
                </a:cubicBezTo>
                <a:cubicBezTo>
                  <a:pt x="1712" y="546"/>
                  <a:pt x="1712" y="546"/>
                  <a:pt x="1712" y="546"/>
                </a:cubicBezTo>
                <a:cubicBezTo>
                  <a:pt x="1712" y="545"/>
                  <a:pt x="1711" y="545"/>
                  <a:pt x="1711" y="546"/>
                </a:cubicBezTo>
                <a:cubicBezTo>
                  <a:pt x="1710" y="547"/>
                  <a:pt x="1710" y="547"/>
                  <a:pt x="1709" y="548"/>
                </a:cubicBezTo>
                <a:cubicBezTo>
                  <a:pt x="1709" y="548"/>
                  <a:pt x="1709" y="549"/>
                  <a:pt x="1708" y="550"/>
                </a:cubicBezTo>
                <a:cubicBezTo>
                  <a:pt x="1708" y="550"/>
                  <a:pt x="1708" y="550"/>
                  <a:pt x="1707" y="549"/>
                </a:cubicBezTo>
                <a:cubicBezTo>
                  <a:pt x="1706" y="549"/>
                  <a:pt x="1705" y="549"/>
                  <a:pt x="1705" y="548"/>
                </a:cubicBezTo>
                <a:cubicBezTo>
                  <a:pt x="1705" y="548"/>
                  <a:pt x="1705" y="547"/>
                  <a:pt x="1704" y="546"/>
                </a:cubicBezTo>
                <a:cubicBezTo>
                  <a:pt x="1704" y="546"/>
                  <a:pt x="1703" y="547"/>
                  <a:pt x="1703" y="546"/>
                </a:cubicBezTo>
                <a:cubicBezTo>
                  <a:pt x="1703" y="545"/>
                  <a:pt x="1702" y="544"/>
                  <a:pt x="1702" y="543"/>
                </a:cubicBezTo>
                <a:cubicBezTo>
                  <a:pt x="1701" y="542"/>
                  <a:pt x="1702" y="540"/>
                  <a:pt x="1702" y="539"/>
                </a:cubicBezTo>
                <a:cubicBezTo>
                  <a:pt x="1702" y="538"/>
                  <a:pt x="1703" y="538"/>
                  <a:pt x="1704" y="537"/>
                </a:cubicBezTo>
                <a:cubicBezTo>
                  <a:pt x="1704" y="536"/>
                  <a:pt x="1705" y="536"/>
                  <a:pt x="1706" y="536"/>
                </a:cubicBezTo>
                <a:cubicBezTo>
                  <a:pt x="1706" y="537"/>
                  <a:pt x="1707" y="537"/>
                  <a:pt x="1707" y="537"/>
                </a:cubicBezTo>
                <a:cubicBezTo>
                  <a:pt x="1707" y="537"/>
                  <a:pt x="1708" y="537"/>
                  <a:pt x="1708" y="537"/>
                </a:cubicBezTo>
                <a:cubicBezTo>
                  <a:pt x="1708" y="537"/>
                  <a:pt x="1709" y="537"/>
                  <a:pt x="1709" y="536"/>
                </a:cubicBezTo>
                <a:cubicBezTo>
                  <a:pt x="1710" y="536"/>
                  <a:pt x="1710" y="537"/>
                  <a:pt x="1711" y="536"/>
                </a:cubicBezTo>
                <a:cubicBezTo>
                  <a:pt x="1711" y="536"/>
                  <a:pt x="1711" y="536"/>
                  <a:pt x="1712" y="536"/>
                </a:cubicBezTo>
                <a:cubicBezTo>
                  <a:pt x="1712" y="536"/>
                  <a:pt x="1712" y="537"/>
                  <a:pt x="1713" y="537"/>
                </a:cubicBezTo>
                <a:cubicBezTo>
                  <a:pt x="1714" y="537"/>
                  <a:pt x="1714" y="536"/>
                  <a:pt x="1715" y="536"/>
                </a:cubicBezTo>
                <a:cubicBezTo>
                  <a:pt x="1715" y="537"/>
                  <a:pt x="1716" y="537"/>
                  <a:pt x="1717" y="536"/>
                </a:cubicBezTo>
                <a:cubicBezTo>
                  <a:pt x="1717" y="536"/>
                  <a:pt x="1718" y="536"/>
                  <a:pt x="1718" y="536"/>
                </a:cubicBezTo>
                <a:cubicBezTo>
                  <a:pt x="1719" y="537"/>
                  <a:pt x="1719" y="537"/>
                  <a:pt x="1720" y="536"/>
                </a:cubicBezTo>
                <a:cubicBezTo>
                  <a:pt x="1721" y="536"/>
                  <a:pt x="1721" y="537"/>
                  <a:pt x="1722" y="538"/>
                </a:cubicBezTo>
                <a:cubicBezTo>
                  <a:pt x="1722" y="538"/>
                  <a:pt x="1723" y="538"/>
                  <a:pt x="1723" y="538"/>
                </a:cubicBezTo>
                <a:cubicBezTo>
                  <a:pt x="1724" y="538"/>
                  <a:pt x="1726" y="537"/>
                  <a:pt x="1728" y="537"/>
                </a:cubicBezTo>
                <a:cubicBezTo>
                  <a:pt x="1729" y="537"/>
                  <a:pt x="1729" y="536"/>
                  <a:pt x="1729" y="536"/>
                </a:cubicBezTo>
                <a:close/>
                <a:moveTo>
                  <a:pt x="1713" y="542"/>
                </a:moveTo>
                <a:cubicBezTo>
                  <a:pt x="1713" y="543"/>
                  <a:pt x="1713" y="543"/>
                  <a:pt x="1712" y="542"/>
                </a:cubicBezTo>
                <a:cubicBezTo>
                  <a:pt x="1712" y="543"/>
                  <a:pt x="1712" y="543"/>
                  <a:pt x="1713" y="543"/>
                </a:cubicBezTo>
                <a:cubicBezTo>
                  <a:pt x="1713" y="543"/>
                  <a:pt x="1713" y="543"/>
                  <a:pt x="1714" y="543"/>
                </a:cubicBezTo>
                <a:cubicBezTo>
                  <a:pt x="1714" y="543"/>
                  <a:pt x="1714" y="542"/>
                  <a:pt x="1714" y="542"/>
                </a:cubicBezTo>
                <a:cubicBezTo>
                  <a:pt x="1714" y="542"/>
                  <a:pt x="1713" y="542"/>
                  <a:pt x="1713" y="542"/>
                </a:cubicBezTo>
                <a:close/>
                <a:moveTo>
                  <a:pt x="1716" y="542"/>
                </a:moveTo>
                <a:cubicBezTo>
                  <a:pt x="1716" y="542"/>
                  <a:pt x="1716" y="541"/>
                  <a:pt x="1716" y="541"/>
                </a:cubicBezTo>
                <a:cubicBezTo>
                  <a:pt x="1715" y="542"/>
                  <a:pt x="1716" y="542"/>
                  <a:pt x="1716" y="542"/>
                </a:cubicBezTo>
                <a:close/>
                <a:moveTo>
                  <a:pt x="1723" y="550"/>
                </a:moveTo>
                <a:cubicBezTo>
                  <a:pt x="1723" y="549"/>
                  <a:pt x="1723" y="548"/>
                  <a:pt x="1723" y="548"/>
                </a:cubicBezTo>
                <a:cubicBezTo>
                  <a:pt x="1722" y="548"/>
                  <a:pt x="1722" y="549"/>
                  <a:pt x="1722" y="549"/>
                </a:cubicBezTo>
                <a:cubicBezTo>
                  <a:pt x="1721" y="550"/>
                  <a:pt x="1721" y="550"/>
                  <a:pt x="1721" y="549"/>
                </a:cubicBezTo>
                <a:cubicBezTo>
                  <a:pt x="1721" y="548"/>
                  <a:pt x="1721" y="548"/>
                  <a:pt x="1721" y="548"/>
                </a:cubicBezTo>
                <a:cubicBezTo>
                  <a:pt x="1720" y="548"/>
                  <a:pt x="1720" y="548"/>
                  <a:pt x="1720" y="548"/>
                </a:cubicBezTo>
                <a:cubicBezTo>
                  <a:pt x="1719" y="548"/>
                  <a:pt x="1719" y="549"/>
                  <a:pt x="1719" y="550"/>
                </a:cubicBezTo>
                <a:cubicBezTo>
                  <a:pt x="1719" y="551"/>
                  <a:pt x="1719" y="551"/>
                  <a:pt x="1719" y="551"/>
                </a:cubicBezTo>
                <a:cubicBezTo>
                  <a:pt x="1720" y="550"/>
                  <a:pt x="1721" y="549"/>
                  <a:pt x="1721" y="549"/>
                </a:cubicBezTo>
                <a:cubicBezTo>
                  <a:pt x="1721" y="550"/>
                  <a:pt x="1721" y="552"/>
                  <a:pt x="1721" y="551"/>
                </a:cubicBezTo>
                <a:cubicBezTo>
                  <a:pt x="1722" y="551"/>
                  <a:pt x="1721" y="550"/>
                  <a:pt x="1722" y="550"/>
                </a:cubicBezTo>
                <a:cubicBezTo>
                  <a:pt x="1723" y="550"/>
                  <a:pt x="1723" y="551"/>
                  <a:pt x="1723" y="550"/>
                </a:cubicBezTo>
                <a:close/>
                <a:moveTo>
                  <a:pt x="1722" y="551"/>
                </a:moveTo>
                <a:cubicBezTo>
                  <a:pt x="1722" y="551"/>
                  <a:pt x="1721" y="552"/>
                  <a:pt x="1722" y="552"/>
                </a:cubicBezTo>
                <a:cubicBezTo>
                  <a:pt x="1722" y="552"/>
                  <a:pt x="1723" y="551"/>
                  <a:pt x="1722" y="551"/>
                </a:cubicBezTo>
                <a:close/>
                <a:moveTo>
                  <a:pt x="1703" y="582"/>
                </a:moveTo>
                <a:cubicBezTo>
                  <a:pt x="1703" y="583"/>
                  <a:pt x="1703" y="584"/>
                  <a:pt x="1703" y="584"/>
                </a:cubicBezTo>
                <a:cubicBezTo>
                  <a:pt x="1703" y="585"/>
                  <a:pt x="1703" y="583"/>
                  <a:pt x="1704" y="582"/>
                </a:cubicBezTo>
                <a:cubicBezTo>
                  <a:pt x="1704" y="581"/>
                  <a:pt x="1704" y="580"/>
                  <a:pt x="1704" y="580"/>
                </a:cubicBezTo>
                <a:cubicBezTo>
                  <a:pt x="1703" y="579"/>
                  <a:pt x="1703" y="581"/>
                  <a:pt x="1703" y="582"/>
                </a:cubicBezTo>
                <a:close/>
                <a:moveTo>
                  <a:pt x="1712" y="576"/>
                </a:moveTo>
                <a:cubicBezTo>
                  <a:pt x="1712" y="577"/>
                  <a:pt x="1712" y="578"/>
                  <a:pt x="1713" y="578"/>
                </a:cubicBezTo>
                <a:cubicBezTo>
                  <a:pt x="1713" y="577"/>
                  <a:pt x="1713" y="574"/>
                  <a:pt x="1713" y="575"/>
                </a:cubicBezTo>
                <a:cubicBezTo>
                  <a:pt x="1712" y="575"/>
                  <a:pt x="1711" y="575"/>
                  <a:pt x="1712" y="576"/>
                </a:cubicBezTo>
                <a:close/>
                <a:moveTo>
                  <a:pt x="1715" y="577"/>
                </a:moveTo>
                <a:cubicBezTo>
                  <a:pt x="1716" y="577"/>
                  <a:pt x="1716" y="576"/>
                  <a:pt x="1716" y="577"/>
                </a:cubicBezTo>
                <a:cubicBezTo>
                  <a:pt x="1716" y="577"/>
                  <a:pt x="1717" y="577"/>
                  <a:pt x="1717" y="576"/>
                </a:cubicBezTo>
                <a:cubicBezTo>
                  <a:pt x="1717" y="576"/>
                  <a:pt x="1716" y="575"/>
                  <a:pt x="1717" y="575"/>
                </a:cubicBezTo>
                <a:cubicBezTo>
                  <a:pt x="1718" y="574"/>
                  <a:pt x="1718" y="573"/>
                  <a:pt x="1718" y="573"/>
                </a:cubicBezTo>
                <a:cubicBezTo>
                  <a:pt x="1718" y="572"/>
                  <a:pt x="1718" y="572"/>
                  <a:pt x="1717" y="572"/>
                </a:cubicBezTo>
                <a:cubicBezTo>
                  <a:pt x="1717" y="572"/>
                  <a:pt x="1716" y="572"/>
                  <a:pt x="1716" y="573"/>
                </a:cubicBezTo>
                <a:cubicBezTo>
                  <a:pt x="1715" y="573"/>
                  <a:pt x="1716" y="573"/>
                  <a:pt x="1715" y="573"/>
                </a:cubicBezTo>
                <a:cubicBezTo>
                  <a:pt x="1715" y="573"/>
                  <a:pt x="1715" y="574"/>
                  <a:pt x="1715" y="574"/>
                </a:cubicBezTo>
                <a:cubicBezTo>
                  <a:pt x="1715" y="575"/>
                  <a:pt x="1715" y="575"/>
                  <a:pt x="1715" y="576"/>
                </a:cubicBezTo>
                <a:cubicBezTo>
                  <a:pt x="1714" y="577"/>
                  <a:pt x="1715" y="577"/>
                  <a:pt x="1715" y="577"/>
                </a:cubicBezTo>
                <a:close/>
                <a:moveTo>
                  <a:pt x="1720" y="573"/>
                </a:moveTo>
                <a:cubicBezTo>
                  <a:pt x="1720" y="573"/>
                  <a:pt x="1721" y="573"/>
                  <a:pt x="1720" y="572"/>
                </a:cubicBezTo>
                <a:cubicBezTo>
                  <a:pt x="1720" y="571"/>
                  <a:pt x="1720" y="571"/>
                  <a:pt x="1720" y="570"/>
                </a:cubicBezTo>
                <a:cubicBezTo>
                  <a:pt x="1720" y="570"/>
                  <a:pt x="1720" y="570"/>
                  <a:pt x="1719" y="570"/>
                </a:cubicBezTo>
                <a:cubicBezTo>
                  <a:pt x="1719" y="571"/>
                  <a:pt x="1718" y="571"/>
                  <a:pt x="1718" y="572"/>
                </a:cubicBezTo>
                <a:cubicBezTo>
                  <a:pt x="1718" y="573"/>
                  <a:pt x="1718" y="573"/>
                  <a:pt x="1718" y="574"/>
                </a:cubicBezTo>
                <a:cubicBezTo>
                  <a:pt x="1718" y="575"/>
                  <a:pt x="1717" y="575"/>
                  <a:pt x="1717" y="576"/>
                </a:cubicBezTo>
                <a:cubicBezTo>
                  <a:pt x="1717" y="577"/>
                  <a:pt x="1717" y="578"/>
                  <a:pt x="1717" y="579"/>
                </a:cubicBezTo>
                <a:cubicBezTo>
                  <a:pt x="1716" y="579"/>
                  <a:pt x="1717" y="579"/>
                  <a:pt x="1718" y="579"/>
                </a:cubicBezTo>
                <a:cubicBezTo>
                  <a:pt x="1718" y="580"/>
                  <a:pt x="1718" y="578"/>
                  <a:pt x="1719" y="578"/>
                </a:cubicBezTo>
                <a:cubicBezTo>
                  <a:pt x="1719" y="577"/>
                  <a:pt x="1719" y="578"/>
                  <a:pt x="1720" y="577"/>
                </a:cubicBezTo>
                <a:cubicBezTo>
                  <a:pt x="1720" y="577"/>
                  <a:pt x="1720" y="575"/>
                  <a:pt x="1720" y="575"/>
                </a:cubicBezTo>
                <a:cubicBezTo>
                  <a:pt x="1719" y="576"/>
                  <a:pt x="1719" y="576"/>
                  <a:pt x="1719" y="575"/>
                </a:cubicBezTo>
                <a:cubicBezTo>
                  <a:pt x="1719" y="575"/>
                  <a:pt x="1719" y="573"/>
                  <a:pt x="1720" y="573"/>
                </a:cubicBezTo>
                <a:close/>
                <a:moveTo>
                  <a:pt x="1721" y="568"/>
                </a:moveTo>
                <a:cubicBezTo>
                  <a:pt x="1721" y="567"/>
                  <a:pt x="1720" y="567"/>
                  <a:pt x="1720" y="567"/>
                </a:cubicBezTo>
                <a:cubicBezTo>
                  <a:pt x="1719" y="567"/>
                  <a:pt x="1719" y="568"/>
                  <a:pt x="1720" y="569"/>
                </a:cubicBezTo>
                <a:cubicBezTo>
                  <a:pt x="1720" y="569"/>
                  <a:pt x="1721" y="569"/>
                  <a:pt x="1721" y="568"/>
                </a:cubicBezTo>
                <a:close/>
                <a:moveTo>
                  <a:pt x="1725" y="581"/>
                </a:moveTo>
                <a:cubicBezTo>
                  <a:pt x="1725" y="580"/>
                  <a:pt x="1725" y="580"/>
                  <a:pt x="1725" y="580"/>
                </a:cubicBezTo>
                <a:cubicBezTo>
                  <a:pt x="1724" y="580"/>
                  <a:pt x="1724" y="581"/>
                  <a:pt x="1725" y="581"/>
                </a:cubicBezTo>
                <a:cubicBezTo>
                  <a:pt x="1725" y="581"/>
                  <a:pt x="1725" y="581"/>
                  <a:pt x="1725" y="581"/>
                </a:cubicBezTo>
                <a:close/>
                <a:moveTo>
                  <a:pt x="1688" y="512"/>
                </a:moveTo>
                <a:cubicBezTo>
                  <a:pt x="1688" y="512"/>
                  <a:pt x="1688" y="512"/>
                  <a:pt x="1688" y="511"/>
                </a:cubicBezTo>
                <a:cubicBezTo>
                  <a:pt x="1688" y="511"/>
                  <a:pt x="1688" y="510"/>
                  <a:pt x="1687" y="510"/>
                </a:cubicBezTo>
                <a:cubicBezTo>
                  <a:pt x="1687" y="510"/>
                  <a:pt x="1687" y="511"/>
                  <a:pt x="1687" y="511"/>
                </a:cubicBezTo>
                <a:cubicBezTo>
                  <a:pt x="1687" y="511"/>
                  <a:pt x="1687" y="512"/>
                  <a:pt x="1688" y="512"/>
                </a:cubicBezTo>
                <a:close/>
                <a:moveTo>
                  <a:pt x="1687" y="511"/>
                </a:moveTo>
                <a:cubicBezTo>
                  <a:pt x="1686" y="511"/>
                  <a:pt x="1686" y="512"/>
                  <a:pt x="1686" y="512"/>
                </a:cubicBezTo>
                <a:cubicBezTo>
                  <a:pt x="1687" y="512"/>
                  <a:pt x="1687" y="512"/>
                  <a:pt x="1687" y="512"/>
                </a:cubicBezTo>
                <a:cubicBezTo>
                  <a:pt x="1687" y="511"/>
                  <a:pt x="1687" y="511"/>
                  <a:pt x="1687" y="511"/>
                </a:cubicBezTo>
                <a:close/>
                <a:moveTo>
                  <a:pt x="1686" y="516"/>
                </a:moveTo>
                <a:cubicBezTo>
                  <a:pt x="1687" y="517"/>
                  <a:pt x="1687" y="517"/>
                  <a:pt x="1687" y="517"/>
                </a:cubicBezTo>
                <a:cubicBezTo>
                  <a:pt x="1687" y="517"/>
                  <a:pt x="1687" y="516"/>
                  <a:pt x="1687" y="516"/>
                </a:cubicBezTo>
                <a:cubicBezTo>
                  <a:pt x="1687" y="516"/>
                  <a:pt x="1686" y="516"/>
                  <a:pt x="1686" y="516"/>
                </a:cubicBezTo>
                <a:close/>
                <a:moveTo>
                  <a:pt x="1688" y="516"/>
                </a:moveTo>
                <a:cubicBezTo>
                  <a:pt x="1688" y="516"/>
                  <a:pt x="1688" y="516"/>
                  <a:pt x="1688" y="516"/>
                </a:cubicBezTo>
                <a:cubicBezTo>
                  <a:pt x="1689" y="515"/>
                  <a:pt x="1688" y="515"/>
                  <a:pt x="1688" y="515"/>
                </a:cubicBezTo>
                <a:cubicBezTo>
                  <a:pt x="1688" y="515"/>
                  <a:pt x="1687" y="515"/>
                  <a:pt x="1688" y="516"/>
                </a:cubicBezTo>
                <a:close/>
                <a:moveTo>
                  <a:pt x="1693" y="524"/>
                </a:moveTo>
                <a:cubicBezTo>
                  <a:pt x="1693" y="525"/>
                  <a:pt x="1693" y="525"/>
                  <a:pt x="1693" y="525"/>
                </a:cubicBezTo>
                <a:cubicBezTo>
                  <a:pt x="1693" y="525"/>
                  <a:pt x="1693" y="524"/>
                  <a:pt x="1693" y="524"/>
                </a:cubicBezTo>
                <a:cubicBezTo>
                  <a:pt x="1693" y="524"/>
                  <a:pt x="1692" y="524"/>
                  <a:pt x="1693" y="524"/>
                </a:cubicBezTo>
                <a:close/>
                <a:moveTo>
                  <a:pt x="1685" y="515"/>
                </a:moveTo>
                <a:cubicBezTo>
                  <a:pt x="1684" y="515"/>
                  <a:pt x="1685" y="515"/>
                  <a:pt x="1685" y="515"/>
                </a:cubicBezTo>
                <a:cubicBezTo>
                  <a:pt x="1685" y="516"/>
                  <a:pt x="1686" y="516"/>
                  <a:pt x="1686" y="516"/>
                </a:cubicBezTo>
                <a:cubicBezTo>
                  <a:pt x="1686" y="516"/>
                  <a:pt x="1686" y="515"/>
                  <a:pt x="1686" y="515"/>
                </a:cubicBezTo>
                <a:cubicBezTo>
                  <a:pt x="1685" y="515"/>
                  <a:pt x="1685" y="515"/>
                  <a:pt x="1685" y="515"/>
                </a:cubicBezTo>
                <a:close/>
                <a:moveTo>
                  <a:pt x="1735" y="516"/>
                </a:moveTo>
                <a:cubicBezTo>
                  <a:pt x="1736" y="517"/>
                  <a:pt x="1736" y="517"/>
                  <a:pt x="1736" y="516"/>
                </a:cubicBezTo>
                <a:cubicBezTo>
                  <a:pt x="1736" y="516"/>
                  <a:pt x="1736" y="516"/>
                  <a:pt x="1736" y="515"/>
                </a:cubicBezTo>
                <a:cubicBezTo>
                  <a:pt x="1735" y="514"/>
                  <a:pt x="1736" y="514"/>
                  <a:pt x="1735" y="514"/>
                </a:cubicBezTo>
                <a:cubicBezTo>
                  <a:pt x="1735" y="514"/>
                  <a:pt x="1734" y="514"/>
                  <a:pt x="1734" y="515"/>
                </a:cubicBezTo>
                <a:cubicBezTo>
                  <a:pt x="1734" y="515"/>
                  <a:pt x="1735" y="515"/>
                  <a:pt x="1735" y="515"/>
                </a:cubicBezTo>
                <a:cubicBezTo>
                  <a:pt x="1735" y="516"/>
                  <a:pt x="1735" y="516"/>
                  <a:pt x="1735" y="516"/>
                </a:cubicBezTo>
                <a:close/>
                <a:moveTo>
                  <a:pt x="1743" y="510"/>
                </a:moveTo>
                <a:cubicBezTo>
                  <a:pt x="1743" y="509"/>
                  <a:pt x="1744" y="508"/>
                  <a:pt x="1743" y="508"/>
                </a:cubicBezTo>
                <a:cubicBezTo>
                  <a:pt x="1742" y="508"/>
                  <a:pt x="1742" y="508"/>
                  <a:pt x="1742" y="509"/>
                </a:cubicBezTo>
                <a:cubicBezTo>
                  <a:pt x="1742" y="510"/>
                  <a:pt x="1742" y="510"/>
                  <a:pt x="1742" y="510"/>
                </a:cubicBezTo>
                <a:cubicBezTo>
                  <a:pt x="1743" y="511"/>
                  <a:pt x="1743" y="511"/>
                  <a:pt x="1742" y="511"/>
                </a:cubicBezTo>
                <a:cubicBezTo>
                  <a:pt x="1742" y="511"/>
                  <a:pt x="1742" y="511"/>
                  <a:pt x="1742" y="512"/>
                </a:cubicBezTo>
                <a:cubicBezTo>
                  <a:pt x="1743" y="512"/>
                  <a:pt x="1743" y="512"/>
                  <a:pt x="1743" y="511"/>
                </a:cubicBezTo>
                <a:cubicBezTo>
                  <a:pt x="1743" y="511"/>
                  <a:pt x="1744" y="511"/>
                  <a:pt x="1743" y="510"/>
                </a:cubicBezTo>
                <a:close/>
                <a:moveTo>
                  <a:pt x="1742" y="513"/>
                </a:moveTo>
                <a:cubicBezTo>
                  <a:pt x="1742" y="514"/>
                  <a:pt x="1742" y="514"/>
                  <a:pt x="1742" y="513"/>
                </a:cubicBezTo>
                <a:cubicBezTo>
                  <a:pt x="1742" y="513"/>
                  <a:pt x="1742" y="513"/>
                  <a:pt x="1742" y="512"/>
                </a:cubicBezTo>
                <a:cubicBezTo>
                  <a:pt x="1741" y="512"/>
                  <a:pt x="1742" y="512"/>
                  <a:pt x="1742" y="513"/>
                </a:cubicBezTo>
                <a:close/>
                <a:moveTo>
                  <a:pt x="1743" y="514"/>
                </a:moveTo>
                <a:cubicBezTo>
                  <a:pt x="1743" y="514"/>
                  <a:pt x="1743" y="513"/>
                  <a:pt x="1743" y="513"/>
                </a:cubicBezTo>
                <a:cubicBezTo>
                  <a:pt x="1743" y="513"/>
                  <a:pt x="1742" y="514"/>
                  <a:pt x="1743" y="514"/>
                </a:cubicBezTo>
                <a:close/>
                <a:moveTo>
                  <a:pt x="1735" y="521"/>
                </a:moveTo>
                <a:cubicBezTo>
                  <a:pt x="1735" y="521"/>
                  <a:pt x="1735" y="520"/>
                  <a:pt x="1735" y="520"/>
                </a:cubicBezTo>
                <a:cubicBezTo>
                  <a:pt x="1734" y="520"/>
                  <a:pt x="1734" y="521"/>
                  <a:pt x="1734" y="521"/>
                </a:cubicBezTo>
                <a:cubicBezTo>
                  <a:pt x="1734" y="522"/>
                  <a:pt x="1735" y="521"/>
                  <a:pt x="1735" y="521"/>
                </a:cubicBezTo>
                <a:close/>
                <a:moveTo>
                  <a:pt x="1774" y="501"/>
                </a:moveTo>
                <a:cubicBezTo>
                  <a:pt x="1773" y="501"/>
                  <a:pt x="1773" y="502"/>
                  <a:pt x="1773" y="502"/>
                </a:cubicBezTo>
                <a:cubicBezTo>
                  <a:pt x="1773" y="502"/>
                  <a:pt x="1774" y="502"/>
                  <a:pt x="1774" y="502"/>
                </a:cubicBezTo>
                <a:cubicBezTo>
                  <a:pt x="1774" y="502"/>
                  <a:pt x="1774" y="501"/>
                  <a:pt x="1774" y="501"/>
                </a:cubicBezTo>
                <a:close/>
                <a:moveTo>
                  <a:pt x="1772" y="506"/>
                </a:moveTo>
                <a:cubicBezTo>
                  <a:pt x="1772" y="506"/>
                  <a:pt x="1772" y="506"/>
                  <a:pt x="1772" y="507"/>
                </a:cubicBezTo>
                <a:cubicBezTo>
                  <a:pt x="1772" y="507"/>
                  <a:pt x="1773" y="507"/>
                  <a:pt x="1773" y="507"/>
                </a:cubicBezTo>
                <a:cubicBezTo>
                  <a:pt x="1773" y="506"/>
                  <a:pt x="1773" y="506"/>
                  <a:pt x="1772" y="506"/>
                </a:cubicBezTo>
                <a:close/>
                <a:moveTo>
                  <a:pt x="1775" y="509"/>
                </a:moveTo>
                <a:cubicBezTo>
                  <a:pt x="1775" y="509"/>
                  <a:pt x="1775" y="508"/>
                  <a:pt x="1775" y="508"/>
                </a:cubicBezTo>
                <a:cubicBezTo>
                  <a:pt x="1774" y="508"/>
                  <a:pt x="1774" y="508"/>
                  <a:pt x="1774" y="509"/>
                </a:cubicBezTo>
                <a:cubicBezTo>
                  <a:pt x="1774" y="510"/>
                  <a:pt x="1775" y="510"/>
                  <a:pt x="1775" y="509"/>
                </a:cubicBezTo>
                <a:close/>
                <a:moveTo>
                  <a:pt x="1768" y="518"/>
                </a:moveTo>
                <a:cubicBezTo>
                  <a:pt x="1769" y="518"/>
                  <a:pt x="1769" y="517"/>
                  <a:pt x="1768" y="517"/>
                </a:cubicBezTo>
                <a:cubicBezTo>
                  <a:pt x="1768" y="517"/>
                  <a:pt x="1767" y="518"/>
                  <a:pt x="1767" y="518"/>
                </a:cubicBezTo>
                <a:cubicBezTo>
                  <a:pt x="1767" y="518"/>
                  <a:pt x="1768" y="519"/>
                  <a:pt x="1768" y="518"/>
                </a:cubicBezTo>
                <a:close/>
                <a:moveTo>
                  <a:pt x="1771" y="518"/>
                </a:moveTo>
                <a:cubicBezTo>
                  <a:pt x="1771" y="519"/>
                  <a:pt x="1772" y="519"/>
                  <a:pt x="1772" y="519"/>
                </a:cubicBezTo>
                <a:cubicBezTo>
                  <a:pt x="1773" y="518"/>
                  <a:pt x="1773" y="518"/>
                  <a:pt x="1772" y="518"/>
                </a:cubicBezTo>
                <a:cubicBezTo>
                  <a:pt x="1771" y="518"/>
                  <a:pt x="1771" y="518"/>
                  <a:pt x="1771" y="518"/>
                </a:cubicBezTo>
                <a:close/>
                <a:moveTo>
                  <a:pt x="1777" y="520"/>
                </a:moveTo>
                <a:cubicBezTo>
                  <a:pt x="1777" y="519"/>
                  <a:pt x="1777" y="519"/>
                  <a:pt x="1776" y="519"/>
                </a:cubicBezTo>
                <a:cubicBezTo>
                  <a:pt x="1776" y="519"/>
                  <a:pt x="1775" y="519"/>
                  <a:pt x="1776" y="520"/>
                </a:cubicBezTo>
                <a:cubicBezTo>
                  <a:pt x="1776" y="520"/>
                  <a:pt x="1776" y="520"/>
                  <a:pt x="1777" y="520"/>
                </a:cubicBezTo>
                <a:close/>
                <a:moveTo>
                  <a:pt x="1788" y="533"/>
                </a:moveTo>
                <a:cubicBezTo>
                  <a:pt x="1788" y="533"/>
                  <a:pt x="1788" y="532"/>
                  <a:pt x="1788" y="532"/>
                </a:cubicBezTo>
                <a:cubicBezTo>
                  <a:pt x="1787" y="532"/>
                  <a:pt x="1787" y="533"/>
                  <a:pt x="1787" y="533"/>
                </a:cubicBezTo>
                <a:cubicBezTo>
                  <a:pt x="1787" y="533"/>
                  <a:pt x="1787" y="534"/>
                  <a:pt x="1788" y="533"/>
                </a:cubicBezTo>
                <a:close/>
                <a:moveTo>
                  <a:pt x="1796" y="545"/>
                </a:moveTo>
                <a:cubicBezTo>
                  <a:pt x="1796" y="545"/>
                  <a:pt x="1796" y="546"/>
                  <a:pt x="1797" y="546"/>
                </a:cubicBezTo>
                <a:cubicBezTo>
                  <a:pt x="1798" y="546"/>
                  <a:pt x="1798" y="545"/>
                  <a:pt x="1798" y="545"/>
                </a:cubicBezTo>
                <a:cubicBezTo>
                  <a:pt x="1798" y="544"/>
                  <a:pt x="1797" y="545"/>
                  <a:pt x="1796" y="544"/>
                </a:cubicBezTo>
                <a:cubicBezTo>
                  <a:pt x="1796" y="544"/>
                  <a:pt x="1795" y="544"/>
                  <a:pt x="1796" y="545"/>
                </a:cubicBezTo>
                <a:close/>
                <a:moveTo>
                  <a:pt x="1792" y="547"/>
                </a:moveTo>
                <a:cubicBezTo>
                  <a:pt x="1792" y="548"/>
                  <a:pt x="1793" y="548"/>
                  <a:pt x="1793" y="547"/>
                </a:cubicBezTo>
                <a:cubicBezTo>
                  <a:pt x="1793" y="547"/>
                  <a:pt x="1793" y="547"/>
                  <a:pt x="1793" y="546"/>
                </a:cubicBezTo>
                <a:cubicBezTo>
                  <a:pt x="1792" y="546"/>
                  <a:pt x="1792" y="546"/>
                  <a:pt x="1792" y="547"/>
                </a:cubicBezTo>
                <a:close/>
                <a:moveTo>
                  <a:pt x="1798" y="551"/>
                </a:moveTo>
                <a:cubicBezTo>
                  <a:pt x="1797" y="551"/>
                  <a:pt x="1796" y="550"/>
                  <a:pt x="1796" y="551"/>
                </a:cubicBezTo>
                <a:cubicBezTo>
                  <a:pt x="1796" y="552"/>
                  <a:pt x="1796" y="552"/>
                  <a:pt x="1797" y="552"/>
                </a:cubicBezTo>
                <a:cubicBezTo>
                  <a:pt x="1798" y="552"/>
                  <a:pt x="1799" y="552"/>
                  <a:pt x="1799" y="552"/>
                </a:cubicBezTo>
                <a:cubicBezTo>
                  <a:pt x="1800" y="553"/>
                  <a:pt x="1801" y="553"/>
                  <a:pt x="1802" y="553"/>
                </a:cubicBezTo>
                <a:cubicBezTo>
                  <a:pt x="1802" y="553"/>
                  <a:pt x="1802" y="553"/>
                  <a:pt x="1803" y="553"/>
                </a:cubicBezTo>
                <a:cubicBezTo>
                  <a:pt x="1804" y="553"/>
                  <a:pt x="1803" y="552"/>
                  <a:pt x="1804" y="552"/>
                </a:cubicBezTo>
                <a:cubicBezTo>
                  <a:pt x="1805" y="552"/>
                  <a:pt x="1805" y="552"/>
                  <a:pt x="1804" y="552"/>
                </a:cubicBezTo>
                <a:cubicBezTo>
                  <a:pt x="1803" y="552"/>
                  <a:pt x="1802" y="552"/>
                  <a:pt x="1802" y="552"/>
                </a:cubicBezTo>
                <a:cubicBezTo>
                  <a:pt x="1801" y="551"/>
                  <a:pt x="1801" y="551"/>
                  <a:pt x="1800" y="551"/>
                </a:cubicBezTo>
                <a:cubicBezTo>
                  <a:pt x="1799" y="551"/>
                  <a:pt x="1799" y="551"/>
                  <a:pt x="1798" y="551"/>
                </a:cubicBezTo>
                <a:close/>
                <a:moveTo>
                  <a:pt x="1814" y="596"/>
                </a:moveTo>
                <a:cubicBezTo>
                  <a:pt x="1815" y="595"/>
                  <a:pt x="1814" y="595"/>
                  <a:pt x="1815" y="594"/>
                </a:cubicBezTo>
                <a:cubicBezTo>
                  <a:pt x="1815" y="594"/>
                  <a:pt x="1815" y="593"/>
                  <a:pt x="1816" y="593"/>
                </a:cubicBezTo>
                <a:cubicBezTo>
                  <a:pt x="1816" y="592"/>
                  <a:pt x="1816" y="592"/>
                  <a:pt x="1815" y="592"/>
                </a:cubicBezTo>
                <a:cubicBezTo>
                  <a:pt x="1815" y="592"/>
                  <a:pt x="1815" y="592"/>
                  <a:pt x="1815" y="592"/>
                </a:cubicBezTo>
                <a:cubicBezTo>
                  <a:pt x="1815" y="591"/>
                  <a:pt x="1815" y="591"/>
                  <a:pt x="1814" y="591"/>
                </a:cubicBezTo>
                <a:cubicBezTo>
                  <a:pt x="1813" y="591"/>
                  <a:pt x="1813" y="591"/>
                  <a:pt x="1812" y="591"/>
                </a:cubicBezTo>
                <a:cubicBezTo>
                  <a:pt x="1812" y="591"/>
                  <a:pt x="1811" y="591"/>
                  <a:pt x="1811" y="592"/>
                </a:cubicBezTo>
                <a:cubicBezTo>
                  <a:pt x="1810" y="592"/>
                  <a:pt x="1809" y="593"/>
                  <a:pt x="1809" y="594"/>
                </a:cubicBezTo>
                <a:cubicBezTo>
                  <a:pt x="1808" y="594"/>
                  <a:pt x="1808" y="596"/>
                  <a:pt x="1807" y="596"/>
                </a:cubicBezTo>
                <a:cubicBezTo>
                  <a:pt x="1807" y="597"/>
                  <a:pt x="1806" y="598"/>
                  <a:pt x="1807" y="598"/>
                </a:cubicBezTo>
                <a:cubicBezTo>
                  <a:pt x="1807" y="598"/>
                  <a:pt x="1808" y="598"/>
                  <a:pt x="1809" y="598"/>
                </a:cubicBezTo>
                <a:cubicBezTo>
                  <a:pt x="1810" y="598"/>
                  <a:pt x="1810" y="598"/>
                  <a:pt x="1811" y="598"/>
                </a:cubicBezTo>
                <a:cubicBezTo>
                  <a:pt x="1811" y="598"/>
                  <a:pt x="1811" y="598"/>
                  <a:pt x="1812" y="598"/>
                </a:cubicBezTo>
                <a:cubicBezTo>
                  <a:pt x="1812" y="597"/>
                  <a:pt x="1812" y="597"/>
                  <a:pt x="1813" y="597"/>
                </a:cubicBezTo>
                <a:cubicBezTo>
                  <a:pt x="1814" y="596"/>
                  <a:pt x="1814" y="596"/>
                  <a:pt x="1814" y="596"/>
                </a:cubicBezTo>
                <a:close/>
                <a:moveTo>
                  <a:pt x="1815" y="598"/>
                </a:moveTo>
                <a:cubicBezTo>
                  <a:pt x="1815" y="598"/>
                  <a:pt x="1815" y="598"/>
                  <a:pt x="1814" y="597"/>
                </a:cubicBezTo>
                <a:cubicBezTo>
                  <a:pt x="1814" y="597"/>
                  <a:pt x="1814" y="597"/>
                  <a:pt x="1814" y="596"/>
                </a:cubicBezTo>
                <a:cubicBezTo>
                  <a:pt x="1814" y="596"/>
                  <a:pt x="1813" y="597"/>
                  <a:pt x="1813" y="597"/>
                </a:cubicBezTo>
                <a:cubicBezTo>
                  <a:pt x="1813" y="597"/>
                  <a:pt x="1813" y="598"/>
                  <a:pt x="1813" y="598"/>
                </a:cubicBezTo>
                <a:cubicBezTo>
                  <a:pt x="1813" y="598"/>
                  <a:pt x="1814" y="598"/>
                  <a:pt x="1815" y="598"/>
                </a:cubicBezTo>
                <a:close/>
                <a:moveTo>
                  <a:pt x="1985" y="840"/>
                </a:moveTo>
                <a:cubicBezTo>
                  <a:pt x="1985" y="840"/>
                  <a:pt x="1985" y="839"/>
                  <a:pt x="1984" y="839"/>
                </a:cubicBezTo>
                <a:cubicBezTo>
                  <a:pt x="1984" y="840"/>
                  <a:pt x="1984" y="840"/>
                  <a:pt x="1984" y="840"/>
                </a:cubicBezTo>
                <a:cubicBezTo>
                  <a:pt x="1984" y="841"/>
                  <a:pt x="1985" y="841"/>
                  <a:pt x="1985" y="840"/>
                </a:cubicBezTo>
                <a:close/>
                <a:moveTo>
                  <a:pt x="1987" y="842"/>
                </a:moveTo>
                <a:cubicBezTo>
                  <a:pt x="1987" y="842"/>
                  <a:pt x="1987" y="842"/>
                  <a:pt x="1987" y="842"/>
                </a:cubicBezTo>
                <a:cubicBezTo>
                  <a:pt x="1986" y="842"/>
                  <a:pt x="1986" y="842"/>
                  <a:pt x="1986" y="842"/>
                </a:cubicBezTo>
                <a:cubicBezTo>
                  <a:pt x="1985" y="842"/>
                  <a:pt x="1985" y="842"/>
                  <a:pt x="1985" y="843"/>
                </a:cubicBezTo>
                <a:cubicBezTo>
                  <a:pt x="1985" y="843"/>
                  <a:pt x="1985" y="843"/>
                  <a:pt x="1986" y="843"/>
                </a:cubicBezTo>
                <a:cubicBezTo>
                  <a:pt x="1986" y="843"/>
                  <a:pt x="1986" y="843"/>
                  <a:pt x="1986" y="843"/>
                </a:cubicBezTo>
                <a:cubicBezTo>
                  <a:pt x="1985" y="844"/>
                  <a:pt x="1985" y="844"/>
                  <a:pt x="1985" y="844"/>
                </a:cubicBezTo>
                <a:cubicBezTo>
                  <a:pt x="1985" y="844"/>
                  <a:pt x="1984" y="844"/>
                  <a:pt x="1984" y="845"/>
                </a:cubicBezTo>
                <a:cubicBezTo>
                  <a:pt x="1984" y="845"/>
                  <a:pt x="1985" y="845"/>
                  <a:pt x="1985" y="845"/>
                </a:cubicBezTo>
                <a:cubicBezTo>
                  <a:pt x="1986" y="844"/>
                  <a:pt x="1986" y="845"/>
                  <a:pt x="1986" y="844"/>
                </a:cubicBezTo>
                <a:cubicBezTo>
                  <a:pt x="1987" y="844"/>
                  <a:pt x="1986" y="844"/>
                  <a:pt x="1986" y="844"/>
                </a:cubicBezTo>
                <a:cubicBezTo>
                  <a:pt x="1986" y="843"/>
                  <a:pt x="1987" y="843"/>
                  <a:pt x="1987" y="843"/>
                </a:cubicBezTo>
                <a:cubicBezTo>
                  <a:pt x="1987" y="843"/>
                  <a:pt x="1987" y="843"/>
                  <a:pt x="1988" y="843"/>
                </a:cubicBezTo>
                <a:cubicBezTo>
                  <a:pt x="1988" y="842"/>
                  <a:pt x="1989" y="842"/>
                  <a:pt x="1988" y="842"/>
                </a:cubicBezTo>
                <a:cubicBezTo>
                  <a:pt x="1988" y="842"/>
                  <a:pt x="1987" y="842"/>
                  <a:pt x="1987" y="842"/>
                </a:cubicBezTo>
                <a:close/>
                <a:moveTo>
                  <a:pt x="1985" y="846"/>
                </a:moveTo>
                <a:cubicBezTo>
                  <a:pt x="1985" y="847"/>
                  <a:pt x="1986" y="846"/>
                  <a:pt x="1986" y="846"/>
                </a:cubicBezTo>
                <a:cubicBezTo>
                  <a:pt x="1986" y="846"/>
                  <a:pt x="1986" y="845"/>
                  <a:pt x="1986" y="846"/>
                </a:cubicBezTo>
                <a:cubicBezTo>
                  <a:pt x="1985" y="846"/>
                  <a:pt x="1985" y="846"/>
                  <a:pt x="1985" y="846"/>
                </a:cubicBezTo>
                <a:close/>
                <a:moveTo>
                  <a:pt x="1939" y="868"/>
                </a:moveTo>
                <a:cubicBezTo>
                  <a:pt x="1939" y="868"/>
                  <a:pt x="1938" y="868"/>
                  <a:pt x="1939" y="869"/>
                </a:cubicBezTo>
                <a:cubicBezTo>
                  <a:pt x="1939" y="869"/>
                  <a:pt x="1939" y="869"/>
                  <a:pt x="1940" y="869"/>
                </a:cubicBezTo>
                <a:cubicBezTo>
                  <a:pt x="1940" y="868"/>
                  <a:pt x="1939" y="868"/>
                  <a:pt x="1939" y="868"/>
                </a:cubicBezTo>
                <a:close/>
                <a:moveTo>
                  <a:pt x="1938" y="869"/>
                </a:moveTo>
                <a:cubicBezTo>
                  <a:pt x="1938" y="869"/>
                  <a:pt x="1938" y="870"/>
                  <a:pt x="1938" y="870"/>
                </a:cubicBezTo>
                <a:cubicBezTo>
                  <a:pt x="1938" y="870"/>
                  <a:pt x="1938" y="870"/>
                  <a:pt x="1939" y="870"/>
                </a:cubicBezTo>
                <a:cubicBezTo>
                  <a:pt x="1939" y="870"/>
                  <a:pt x="1939" y="869"/>
                  <a:pt x="1938" y="869"/>
                </a:cubicBezTo>
                <a:close/>
                <a:moveTo>
                  <a:pt x="1925" y="881"/>
                </a:moveTo>
                <a:cubicBezTo>
                  <a:pt x="1925" y="881"/>
                  <a:pt x="1924" y="881"/>
                  <a:pt x="1925" y="881"/>
                </a:cubicBezTo>
                <a:cubicBezTo>
                  <a:pt x="1925" y="882"/>
                  <a:pt x="1925" y="882"/>
                  <a:pt x="1925" y="882"/>
                </a:cubicBezTo>
                <a:cubicBezTo>
                  <a:pt x="1926" y="881"/>
                  <a:pt x="1926" y="881"/>
                  <a:pt x="1925" y="881"/>
                </a:cubicBezTo>
                <a:close/>
                <a:moveTo>
                  <a:pt x="1790" y="913"/>
                </a:moveTo>
                <a:cubicBezTo>
                  <a:pt x="1790" y="914"/>
                  <a:pt x="1790" y="914"/>
                  <a:pt x="1790" y="914"/>
                </a:cubicBezTo>
                <a:cubicBezTo>
                  <a:pt x="1790" y="915"/>
                  <a:pt x="1790" y="915"/>
                  <a:pt x="1791" y="914"/>
                </a:cubicBezTo>
                <a:cubicBezTo>
                  <a:pt x="1791" y="914"/>
                  <a:pt x="1791" y="913"/>
                  <a:pt x="1790" y="913"/>
                </a:cubicBezTo>
                <a:close/>
                <a:moveTo>
                  <a:pt x="1678" y="562"/>
                </a:moveTo>
                <a:cubicBezTo>
                  <a:pt x="1678" y="562"/>
                  <a:pt x="1678" y="563"/>
                  <a:pt x="1677" y="563"/>
                </a:cubicBezTo>
                <a:cubicBezTo>
                  <a:pt x="1677" y="564"/>
                  <a:pt x="1677" y="564"/>
                  <a:pt x="1677" y="565"/>
                </a:cubicBezTo>
                <a:cubicBezTo>
                  <a:pt x="1677" y="565"/>
                  <a:pt x="1677" y="566"/>
                  <a:pt x="1677" y="567"/>
                </a:cubicBezTo>
                <a:cubicBezTo>
                  <a:pt x="1677" y="567"/>
                  <a:pt x="1677" y="568"/>
                  <a:pt x="1678" y="568"/>
                </a:cubicBezTo>
                <a:cubicBezTo>
                  <a:pt x="1678" y="567"/>
                  <a:pt x="1678" y="567"/>
                  <a:pt x="1678" y="567"/>
                </a:cubicBezTo>
                <a:cubicBezTo>
                  <a:pt x="1679" y="566"/>
                  <a:pt x="1678" y="565"/>
                  <a:pt x="1678" y="565"/>
                </a:cubicBezTo>
                <a:cubicBezTo>
                  <a:pt x="1678" y="564"/>
                  <a:pt x="1678" y="564"/>
                  <a:pt x="1678" y="564"/>
                </a:cubicBezTo>
                <a:cubicBezTo>
                  <a:pt x="1679" y="563"/>
                  <a:pt x="1678" y="562"/>
                  <a:pt x="1678" y="562"/>
                </a:cubicBezTo>
                <a:close/>
                <a:moveTo>
                  <a:pt x="1656" y="579"/>
                </a:moveTo>
                <a:cubicBezTo>
                  <a:pt x="1656" y="579"/>
                  <a:pt x="1655" y="579"/>
                  <a:pt x="1655" y="580"/>
                </a:cubicBezTo>
                <a:cubicBezTo>
                  <a:pt x="1655" y="580"/>
                  <a:pt x="1655" y="581"/>
                  <a:pt x="1656" y="580"/>
                </a:cubicBezTo>
                <a:cubicBezTo>
                  <a:pt x="1656" y="580"/>
                  <a:pt x="1656" y="579"/>
                  <a:pt x="1656" y="579"/>
                </a:cubicBezTo>
                <a:close/>
                <a:moveTo>
                  <a:pt x="1672" y="588"/>
                </a:moveTo>
                <a:cubicBezTo>
                  <a:pt x="1672" y="588"/>
                  <a:pt x="1673" y="588"/>
                  <a:pt x="1673" y="588"/>
                </a:cubicBezTo>
                <a:cubicBezTo>
                  <a:pt x="1673" y="587"/>
                  <a:pt x="1672" y="587"/>
                  <a:pt x="1672" y="587"/>
                </a:cubicBezTo>
                <a:cubicBezTo>
                  <a:pt x="1672" y="587"/>
                  <a:pt x="1672" y="587"/>
                  <a:pt x="1671" y="587"/>
                </a:cubicBezTo>
                <a:cubicBezTo>
                  <a:pt x="1671" y="587"/>
                  <a:pt x="1671" y="587"/>
                  <a:pt x="1671" y="588"/>
                </a:cubicBezTo>
                <a:cubicBezTo>
                  <a:pt x="1671" y="588"/>
                  <a:pt x="1671" y="588"/>
                  <a:pt x="1671" y="588"/>
                </a:cubicBezTo>
                <a:cubicBezTo>
                  <a:pt x="1671" y="588"/>
                  <a:pt x="1672" y="588"/>
                  <a:pt x="1672" y="588"/>
                </a:cubicBezTo>
                <a:close/>
                <a:moveTo>
                  <a:pt x="1704" y="589"/>
                </a:moveTo>
                <a:cubicBezTo>
                  <a:pt x="1704" y="589"/>
                  <a:pt x="1705" y="589"/>
                  <a:pt x="1705" y="589"/>
                </a:cubicBezTo>
                <a:cubicBezTo>
                  <a:pt x="1704" y="588"/>
                  <a:pt x="1704" y="588"/>
                  <a:pt x="1704" y="588"/>
                </a:cubicBezTo>
                <a:cubicBezTo>
                  <a:pt x="1704" y="588"/>
                  <a:pt x="1704" y="588"/>
                  <a:pt x="1704" y="589"/>
                </a:cubicBezTo>
                <a:cubicBezTo>
                  <a:pt x="1704" y="589"/>
                  <a:pt x="1704" y="590"/>
                  <a:pt x="1704" y="589"/>
                </a:cubicBezTo>
                <a:close/>
                <a:moveTo>
                  <a:pt x="1705" y="590"/>
                </a:moveTo>
                <a:cubicBezTo>
                  <a:pt x="1705" y="591"/>
                  <a:pt x="1705" y="591"/>
                  <a:pt x="1706" y="590"/>
                </a:cubicBezTo>
                <a:cubicBezTo>
                  <a:pt x="1706" y="590"/>
                  <a:pt x="1706" y="590"/>
                  <a:pt x="1706" y="590"/>
                </a:cubicBezTo>
                <a:cubicBezTo>
                  <a:pt x="1706" y="590"/>
                  <a:pt x="1706" y="590"/>
                  <a:pt x="1705" y="590"/>
                </a:cubicBezTo>
                <a:cubicBezTo>
                  <a:pt x="1705" y="590"/>
                  <a:pt x="1705" y="590"/>
                  <a:pt x="1705" y="590"/>
                </a:cubicBezTo>
                <a:close/>
                <a:moveTo>
                  <a:pt x="1723" y="577"/>
                </a:moveTo>
                <a:cubicBezTo>
                  <a:pt x="1723" y="576"/>
                  <a:pt x="1722" y="576"/>
                  <a:pt x="1722" y="576"/>
                </a:cubicBezTo>
                <a:cubicBezTo>
                  <a:pt x="1722" y="576"/>
                  <a:pt x="1722" y="577"/>
                  <a:pt x="1722" y="577"/>
                </a:cubicBezTo>
                <a:cubicBezTo>
                  <a:pt x="1722" y="577"/>
                  <a:pt x="1723" y="577"/>
                  <a:pt x="1723" y="577"/>
                </a:cubicBezTo>
                <a:close/>
                <a:moveTo>
                  <a:pt x="1724" y="578"/>
                </a:moveTo>
                <a:cubicBezTo>
                  <a:pt x="1724" y="578"/>
                  <a:pt x="1723" y="578"/>
                  <a:pt x="1723" y="578"/>
                </a:cubicBezTo>
                <a:cubicBezTo>
                  <a:pt x="1723" y="578"/>
                  <a:pt x="1723" y="578"/>
                  <a:pt x="1723" y="578"/>
                </a:cubicBezTo>
                <a:cubicBezTo>
                  <a:pt x="1724" y="579"/>
                  <a:pt x="1724" y="578"/>
                  <a:pt x="1724" y="578"/>
                </a:cubicBezTo>
                <a:close/>
                <a:moveTo>
                  <a:pt x="1532" y="450"/>
                </a:moveTo>
                <a:cubicBezTo>
                  <a:pt x="1533" y="450"/>
                  <a:pt x="1533" y="450"/>
                  <a:pt x="1533" y="450"/>
                </a:cubicBezTo>
                <a:cubicBezTo>
                  <a:pt x="1533" y="449"/>
                  <a:pt x="1533" y="449"/>
                  <a:pt x="1533" y="449"/>
                </a:cubicBezTo>
                <a:cubicBezTo>
                  <a:pt x="1533" y="449"/>
                  <a:pt x="1533" y="449"/>
                  <a:pt x="1533" y="448"/>
                </a:cubicBezTo>
                <a:cubicBezTo>
                  <a:pt x="1533" y="448"/>
                  <a:pt x="1533" y="448"/>
                  <a:pt x="1533" y="448"/>
                </a:cubicBezTo>
                <a:cubicBezTo>
                  <a:pt x="1532" y="447"/>
                  <a:pt x="1533" y="447"/>
                  <a:pt x="1533" y="447"/>
                </a:cubicBezTo>
                <a:cubicBezTo>
                  <a:pt x="1533" y="447"/>
                  <a:pt x="1533" y="446"/>
                  <a:pt x="1533" y="446"/>
                </a:cubicBezTo>
                <a:cubicBezTo>
                  <a:pt x="1532" y="445"/>
                  <a:pt x="1532" y="446"/>
                  <a:pt x="1532" y="447"/>
                </a:cubicBezTo>
                <a:cubicBezTo>
                  <a:pt x="1531" y="447"/>
                  <a:pt x="1532" y="447"/>
                  <a:pt x="1532" y="448"/>
                </a:cubicBezTo>
                <a:cubicBezTo>
                  <a:pt x="1532" y="448"/>
                  <a:pt x="1532" y="448"/>
                  <a:pt x="1532" y="449"/>
                </a:cubicBezTo>
                <a:cubicBezTo>
                  <a:pt x="1531" y="449"/>
                  <a:pt x="1531" y="449"/>
                  <a:pt x="1532" y="450"/>
                </a:cubicBezTo>
                <a:cubicBezTo>
                  <a:pt x="1532" y="450"/>
                  <a:pt x="1532" y="450"/>
                  <a:pt x="1532" y="450"/>
                </a:cubicBezTo>
                <a:cubicBezTo>
                  <a:pt x="1532" y="451"/>
                  <a:pt x="1532" y="451"/>
                  <a:pt x="1532" y="450"/>
                </a:cubicBezTo>
                <a:close/>
                <a:moveTo>
                  <a:pt x="1533" y="452"/>
                </a:moveTo>
                <a:cubicBezTo>
                  <a:pt x="1533" y="452"/>
                  <a:pt x="1533" y="452"/>
                  <a:pt x="1533" y="451"/>
                </a:cubicBezTo>
                <a:cubicBezTo>
                  <a:pt x="1533" y="451"/>
                  <a:pt x="1533" y="451"/>
                  <a:pt x="1532" y="451"/>
                </a:cubicBezTo>
                <a:cubicBezTo>
                  <a:pt x="1532" y="451"/>
                  <a:pt x="1532" y="450"/>
                  <a:pt x="1532" y="450"/>
                </a:cubicBezTo>
                <a:cubicBezTo>
                  <a:pt x="1532" y="450"/>
                  <a:pt x="1531" y="451"/>
                  <a:pt x="1531" y="451"/>
                </a:cubicBezTo>
                <a:cubicBezTo>
                  <a:pt x="1531" y="452"/>
                  <a:pt x="1531" y="452"/>
                  <a:pt x="1531" y="452"/>
                </a:cubicBezTo>
                <a:cubicBezTo>
                  <a:pt x="1531" y="452"/>
                  <a:pt x="1531" y="452"/>
                  <a:pt x="1531" y="453"/>
                </a:cubicBezTo>
                <a:cubicBezTo>
                  <a:pt x="1531" y="453"/>
                  <a:pt x="1531" y="454"/>
                  <a:pt x="1531" y="454"/>
                </a:cubicBezTo>
                <a:cubicBezTo>
                  <a:pt x="1532" y="454"/>
                  <a:pt x="1532" y="455"/>
                  <a:pt x="1532" y="455"/>
                </a:cubicBezTo>
                <a:cubicBezTo>
                  <a:pt x="1532" y="455"/>
                  <a:pt x="1532" y="454"/>
                  <a:pt x="1532" y="454"/>
                </a:cubicBezTo>
                <a:cubicBezTo>
                  <a:pt x="1532" y="454"/>
                  <a:pt x="1532" y="454"/>
                  <a:pt x="1532" y="453"/>
                </a:cubicBezTo>
                <a:cubicBezTo>
                  <a:pt x="1533" y="453"/>
                  <a:pt x="1533" y="453"/>
                  <a:pt x="1533" y="452"/>
                </a:cubicBezTo>
                <a:close/>
                <a:moveTo>
                  <a:pt x="1532" y="456"/>
                </a:moveTo>
                <a:cubicBezTo>
                  <a:pt x="1532" y="455"/>
                  <a:pt x="1532" y="455"/>
                  <a:pt x="1532" y="455"/>
                </a:cubicBezTo>
                <a:cubicBezTo>
                  <a:pt x="1532" y="455"/>
                  <a:pt x="1531" y="455"/>
                  <a:pt x="1531" y="456"/>
                </a:cubicBezTo>
                <a:cubicBezTo>
                  <a:pt x="1531" y="456"/>
                  <a:pt x="1531" y="456"/>
                  <a:pt x="1531" y="457"/>
                </a:cubicBezTo>
                <a:cubicBezTo>
                  <a:pt x="1531" y="457"/>
                  <a:pt x="1531" y="457"/>
                  <a:pt x="1531" y="458"/>
                </a:cubicBezTo>
                <a:cubicBezTo>
                  <a:pt x="1531" y="459"/>
                  <a:pt x="1531" y="459"/>
                  <a:pt x="1531" y="459"/>
                </a:cubicBezTo>
                <a:cubicBezTo>
                  <a:pt x="1531" y="460"/>
                  <a:pt x="1531" y="460"/>
                  <a:pt x="1532" y="460"/>
                </a:cubicBezTo>
                <a:cubicBezTo>
                  <a:pt x="1532" y="460"/>
                  <a:pt x="1531" y="460"/>
                  <a:pt x="1532" y="459"/>
                </a:cubicBezTo>
                <a:cubicBezTo>
                  <a:pt x="1532" y="459"/>
                  <a:pt x="1532" y="459"/>
                  <a:pt x="1532" y="459"/>
                </a:cubicBezTo>
                <a:cubicBezTo>
                  <a:pt x="1532" y="458"/>
                  <a:pt x="1532" y="458"/>
                  <a:pt x="1532" y="457"/>
                </a:cubicBezTo>
                <a:cubicBezTo>
                  <a:pt x="1532" y="457"/>
                  <a:pt x="1532" y="457"/>
                  <a:pt x="1532" y="457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3" y="454"/>
                  <a:pt x="1532" y="455"/>
                </a:cubicBezTo>
                <a:cubicBezTo>
                  <a:pt x="1532" y="455"/>
                  <a:pt x="1532" y="455"/>
                  <a:pt x="1532" y="455"/>
                </a:cubicBezTo>
                <a:cubicBezTo>
                  <a:pt x="1532" y="455"/>
                  <a:pt x="1532" y="455"/>
                  <a:pt x="1532" y="456"/>
                </a:cubicBezTo>
                <a:close/>
                <a:moveTo>
                  <a:pt x="1533" y="457"/>
                </a:moveTo>
                <a:cubicBezTo>
                  <a:pt x="1533" y="457"/>
                  <a:pt x="1533" y="457"/>
                  <a:pt x="1533" y="457"/>
                </a:cubicBezTo>
                <a:cubicBezTo>
                  <a:pt x="1533" y="457"/>
                  <a:pt x="1534" y="457"/>
                  <a:pt x="1534" y="457"/>
                </a:cubicBezTo>
                <a:cubicBezTo>
                  <a:pt x="1534" y="457"/>
                  <a:pt x="1533" y="456"/>
                  <a:pt x="1533" y="457"/>
                </a:cubicBezTo>
                <a:close/>
                <a:moveTo>
                  <a:pt x="1534" y="455"/>
                </a:moveTo>
                <a:cubicBezTo>
                  <a:pt x="1533" y="455"/>
                  <a:pt x="1534" y="456"/>
                  <a:pt x="1534" y="456"/>
                </a:cubicBezTo>
                <a:cubicBezTo>
                  <a:pt x="1534" y="456"/>
                  <a:pt x="1534" y="455"/>
                  <a:pt x="1534" y="455"/>
                </a:cubicBezTo>
                <a:close/>
                <a:moveTo>
                  <a:pt x="1531" y="450"/>
                </a:moveTo>
                <a:cubicBezTo>
                  <a:pt x="1531" y="450"/>
                  <a:pt x="1531" y="450"/>
                  <a:pt x="1531" y="450"/>
                </a:cubicBezTo>
                <a:cubicBezTo>
                  <a:pt x="1531" y="450"/>
                  <a:pt x="1531" y="450"/>
                  <a:pt x="1531" y="451"/>
                </a:cubicBezTo>
                <a:cubicBezTo>
                  <a:pt x="1531" y="451"/>
                  <a:pt x="1531" y="450"/>
                  <a:pt x="1531" y="450"/>
                </a:cubicBezTo>
                <a:close/>
                <a:moveTo>
                  <a:pt x="1531" y="461"/>
                </a:moveTo>
                <a:cubicBezTo>
                  <a:pt x="1531" y="461"/>
                  <a:pt x="1531" y="461"/>
                  <a:pt x="1531" y="461"/>
                </a:cubicBezTo>
                <a:cubicBezTo>
                  <a:pt x="1531" y="461"/>
                  <a:pt x="1532" y="461"/>
                  <a:pt x="1532" y="461"/>
                </a:cubicBezTo>
                <a:cubicBezTo>
                  <a:pt x="1532" y="461"/>
                  <a:pt x="1532" y="460"/>
                  <a:pt x="1531" y="461"/>
                </a:cubicBezTo>
                <a:close/>
                <a:moveTo>
                  <a:pt x="1531" y="464"/>
                </a:moveTo>
                <a:cubicBezTo>
                  <a:pt x="1530" y="465"/>
                  <a:pt x="1530" y="465"/>
                  <a:pt x="1530" y="465"/>
                </a:cubicBezTo>
                <a:cubicBezTo>
                  <a:pt x="1530" y="466"/>
                  <a:pt x="1530" y="466"/>
                  <a:pt x="1530" y="467"/>
                </a:cubicBezTo>
                <a:cubicBezTo>
                  <a:pt x="1530" y="467"/>
                  <a:pt x="1530" y="467"/>
                  <a:pt x="1531" y="467"/>
                </a:cubicBezTo>
                <a:cubicBezTo>
                  <a:pt x="1531" y="466"/>
                  <a:pt x="1531" y="466"/>
                  <a:pt x="1531" y="465"/>
                </a:cubicBezTo>
                <a:cubicBezTo>
                  <a:pt x="1531" y="465"/>
                  <a:pt x="1531" y="464"/>
                  <a:pt x="1531" y="464"/>
                </a:cubicBezTo>
                <a:close/>
                <a:moveTo>
                  <a:pt x="1533" y="476"/>
                </a:moveTo>
                <a:cubicBezTo>
                  <a:pt x="1533" y="476"/>
                  <a:pt x="1533" y="477"/>
                  <a:pt x="1533" y="477"/>
                </a:cubicBezTo>
                <a:cubicBezTo>
                  <a:pt x="1533" y="477"/>
                  <a:pt x="1534" y="475"/>
                  <a:pt x="1533" y="476"/>
                </a:cubicBezTo>
                <a:close/>
                <a:moveTo>
                  <a:pt x="1538" y="481"/>
                </a:moveTo>
                <a:cubicBezTo>
                  <a:pt x="1538" y="481"/>
                  <a:pt x="1538" y="482"/>
                  <a:pt x="1539" y="481"/>
                </a:cubicBezTo>
                <a:cubicBezTo>
                  <a:pt x="1539" y="481"/>
                  <a:pt x="1538" y="480"/>
                  <a:pt x="1538" y="481"/>
                </a:cubicBezTo>
                <a:close/>
                <a:moveTo>
                  <a:pt x="1535" y="482"/>
                </a:moveTo>
                <a:cubicBezTo>
                  <a:pt x="1535" y="483"/>
                  <a:pt x="1535" y="483"/>
                  <a:pt x="1536" y="483"/>
                </a:cubicBezTo>
                <a:cubicBezTo>
                  <a:pt x="1536" y="483"/>
                  <a:pt x="1536" y="482"/>
                  <a:pt x="1535" y="482"/>
                </a:cubicBezTo>
                <a:close/>
                <a:moveTo>
                  <a:pt x="1538" y="483"/>
                </a:moveTo>
                <a:cubicBezTo>
                  <a:pt x="1538" y="483"/>
                  <a:pt x="1537" y="483"/>
                  <a:pt x="1538" y="484"/>
                </a:cubicBezTo>
                <a:cubicBezTo>
                  <a:pt x="1538" y="484"/>
                  <a:pt x="1538" y="485"/>
                  <a:pt x="1538" y="484"/>
                </a:cubicBezTo>
                <a:cubicBezTo>
                  <a:pt x="1538" y="483"/>
                  <a:pt x="1538" y="482"/>
                  <a:pt x="1538" y="483"/>
                </a:cubicBezTo>
                <a:close/>
                <a:moveTo>
                  <a:pt x="1537" y="484"/>
                </a:moveTo>
                <a:cubicBezTo>
                  <a:pt x="1537" y="485"/>
                  <a:pt x="1536" y="485"/>
                  <a:pt x="1537" y="485"/>
                </a:cubicBezTo>
                <a:cubicBezTo>
                  <a:pt x="1537" y="485"/>
                  <a:pt x="1537" y="486"/>
                  <a:pt x="1538" y="485"/>
                </a:cubicBezTo>
                <a:cubicBezTo>
                  <a:pt x="1538" y="484"/>
                  <a:pt x="1538" y="484"/>
                  <a:pt x="1537" y="484"/>
                </a:cubicBezTo>
                <a:close/>
                <a:moveTo>
                  <a:pt x="1539" y="488"/>
                </a:moveTo>
                <a:cubicBezTo>
                  <a:pt x="1539" y="489"/>
                  <a:pt x="1539" y="490"/>
                  <a:pt x="1539" y="490"/>
                </a:cubicBezTo>
                <a:cubicBezTo>
                  <a:pt x="1539" y="489"/>
                  <a:pt x="1540" y="488"/>
                  <a:pt x="1539" y="488"/>
                </a:cubicBezTo>
                <a:close/>
                <a:moveTo>
                  <a:pt x="1541" y="490"/>
                </a:moveTo>
                <a:cubicBezTo>
                  <a:pt x="1541" y="490"/>
                  <a:pt x="1540" y="490"/>
                  <a:pt x="1540" y="490"/>
                </a:cubicBezTo>
                <a:cubicBezTo>
                  <a:pt x="1540" y="490"/>
                  <a:pt x="1539" y="490"/>
                  <a:pt x="1539" y="491"/>
                </a:cubicBezTo>
                <a:cubicBezTo>
                  <a:pt x="1539" y="492"/>
                  <a:pt x="1540" y="492"/>
                  <a:pt x="1540" y="492"/>
                </a:cubicBezTo>
                <a:cubicBezTo>
                  <a:pt x="1541" y="493"/>
                  <a:pt x="1541" y="493"/>
                  <a:pt x="1541" y="492"/>
                </a:cubicBezTo>
                <a:cubicBezTo>
                  <a:pt x="1541" y="492"/>
                  <a:pt x="1541" y="491"/>
                  <a:pt x="1541" y="491"/>
                </a:cubicBezTo>
                <a:cubicBezTo>
                  <a:pt x="1541" y="491"/>
                  <a:pt x="1541" y="490"/>
                  <a:pt x="1541" y="490"/>
                </a:cubicBezTo>
                <a:close/>
                <a:moveTo>
                  <a:pt x="1548" y="500"/>
                </a:moveTo>
                <a:cubicBezTo>
                  <a:pt x="1548" y="500"/>
                  <a:pt x="1548" y="500"/>
                  <a:pt x="1549" y="500"/>
                </a:cubicBezTo>
                <a:cubicBezTo>
                  <a:pt x="1549" y="500"/>
                  <a:pt x="1549" y="500"/>
                  <a:pt x="1549" y="500"/>
                </a:cubicBezTo>
                <a:cubicBezTo>
                  <a:pt x="1548" y="500"/>
                  <a:pt x="1548" y="500"/>
                  <a:pt x="1548" y="500"/>
                </a:cubicBezTo>
                <a:close/>
                <a:moveTo>
                  <a:pt x="1550" y="499"/>
                </a:moveTo>
                <a:cubicBezTo>
                  <a:pt x="1549" y="499"/>
                  <a:pt x="1549" y="499"/>
                  <a:pt x="1549" y="499"/>
                </a:cubicBezTo>
                <a:cubicBezTo>
                  <a:pt x="1549" y="500"/>
                  <a:pt x="1550" y="500"/>
                  <a:pt x="1550" y="500"/>
                </a:cubicBezTo>
                <a:cubicBezTo>
                  <a:pt x="1550" y="500"/>
                  <a:pt x="1550" y="500"/>
                  <a:pt x="1550" y="499"/>
                </a:cubicBezTo>
                <a:cubicBezTo>
                  <a:pt x="1550" y="499"/>
                  <a:pt x="1550" y="499"/>
                  <a:pt x="1550" y="499"/>
                </a:cubicBezTo>
                <a:close/>
                <a:moveTo>
                  <a:pt x="1632" y="552"/>
                </a:moveTo>
                <a:cubicBezTo>
                  <a:pt x="1633" y="552"/>
                  <a:pt x="1633" y="551"/>
                  <a:pt x="1633" y="551"/>
                </a:cubicBezTo>
                <a:cubicBezTo>
                  <a:pt x="1632" y="551"/>
                  <a:pt x="1632" y="552"/>
                  <a:pt x="1632" y="552"/>
                </a:cubicBezTo>
                <a:close/>
                <a:moveTo>
                  <a:pt x="1634" y="551"/>
                </a:moveTo>
                <a:cubicBezTo>
                  <a:pt x="1634" y="550"/>
                  <a:pt x="1634" y="550"/>
                  <a:pt x="1633" y="550"/>
                </a:cubicBezTo>
                <a:cubicBezTo>
                  <a:pt x="1633" y="551"/>
                  <a:pt x="1633" y="551"/>
                  <a:pt x="1633" y="551"/>
                </a:cubicBezTo>
                <a:cubicBezTo>
                  <a:pt x="1634" y="551"/>
                  <a:pt x="1634" y="551"/>
                  <a:pt x="1634" y="551"/>
                </a:cubicBezTo>
                <a:close/>
                <a:moveTo>
                  <a:pt x="1638" y="546"/>
                </a:moveTo>
                <a:cubicBezTo>
                  <a:pt x="1637" y="547"/>
                  <a:pt x="1637" y="547"/>
                  <a:pt x="1637" y="547"/>
                </a:cubicBezTo>
                <a:cubicBezTo>
                  <a:pt x="1637" y="548"/>
                  <a:pt x="1637" y="548"/>
                  <a:pt x="1637" y="549"/>
                </a:cubicBezTo>
                <a:cubicBezTo>
                  <a:pt x="1637" y="549"/>
                  <a:pt x="1638" y="549"/>
                  <a:pt x="1638" y="548"/>
                </a:cubicBezTo>
                <a:cubicBezTo>
                  <a:pt x="1638" y="548"/>
                  <a:pt x="1639" y="548"/>
                  <a:pt x="1639" y="547"/>
                </a:cubicBezTo>
                <a:cubicBezTo>
                  <a:pt x="1639" y="547"/>
                  <a:pt x="1638" y="546"/>
                  <a:pt x="1638" y="546"/>
                </a:cubicBezTo>
                <a:close/>
                <a:moveTo>
                  <a:pt x="1617" y="517"/>
                </a:moveTo>
                <a:cubicBezTo>
                  <a:pt x="1617" y="517"/>
                  <a:pt x="1618" y="516"/>
                  <a:pt x="1617" y="516"/>
                </a:cubicBezTo>
                <a:cubicBezTo>
                  <a:pt x="1617" y="516"/>
                  <a:pt x="1617" y="517"/>
                  <a:pt x="1617" y="517"/>
                </a:cubicBezTo>
                <a:close/>
                <a:moveTo>
                  <a:pt x="1634" y="520"/>
                </a:moveTo>
                <a:cubicBezTo>
                  <a:pt x="1634" y="520"/>
                  <a:pt x="1633" y="519"/>
                  <a:pt x="1633" y="519"/>
                </a:cubicBezTo>
                <a:cubicBezTo>
                  <a:pt x="1633" y="519"/>
                  <a:pt x="1632" y="520"/>
                  <a:pt x="1633" y="520"/>
                </a:cubicBezTo>
                <a:cubicBezTo>
                  <a:pt x="1633" y="520"/>
                  <a:pt x="1633" y="520"/>
                  <a:pt x="1634" y="520"/>
                </a:cubicBezTo>
                <a:close/>
                <a:moveTo>
                  <a:pt x="1634" y="522"/>
                </a:moveTo>
                <a:cubicBezTo>
                  <a:pt x="1635" y="523"/>
                  <a:pt x="1635" y="522"/>
                  <a:pt x="1634" y="522"/>
                </a:cubicBezTo>
                <a:cubicBezTo>
                  <a:pt x="1634" y="522"/>
                  <a:pt x="1634" y="522"/>
                  <a:pt x="1634" y="522"/>
                </a:cubicBezTo>
                <a:close/>
                <a:moveTo>
                  <a:pt x="1630" y="512"/>
                </a:moveTo>
                <a:cubicBezTo>
                  <a:pt x="1630" y="512"/>
                  <a:pt x="1630" y="512"/>
                  <a:pt x="1630" y="511"/>
                </a:cubicBezTo>
                <a:cubicBezTo>
                  <a:pt x="1629" y="511"/>
                  <a:pt x="1629" y="511"/>
                  <a:pt x="1629" y="511"/>
                </a:cubicBezTo>
                <a:cubicBezTo>
                  <a:pt x="1628" y="511"/>
                  <a:pt x="1628" y="511"/>
                  <a:pt x="1628" y="511"/>
                </a:cubicBezTo>
                <a:cubicBezTo>
                  <a:pt x="1627" y="512"/>
                  <a:pt x="1627" y="512"/>
                  <a:pt x="1628" y="512"/>
                </a:cubicBezTo>
                <a:cubicBezTo>
                  <a:pt x="1628" y="513"/>
                  <a:pt x="1628" y="513"/>
                  <a:pt x="1629" y="513"/>
                </a:cubicBezTo>
                <a:cubicBezTo>
                  <a:pt x="1629" y="513"/>
                  <a:pt x="1629" y="514"/>
                  <a:pt x="1629" y="514"/>
                </a:cubicBezTo>
                <a:cubicBezTo>
                  <a:pt x="1629" y="514"/>
                  <a:pt x="1628" y="514"/>
                  <a:pt x="1629" y="514"/>
                </a:cubicBezTo>
                <a:cubicBezTo>
                  <a:pt x="1629" y="515"/>
                  <a:pt x="1629" y="514"/>
                  <a:pt x="1630" y="514"/>
                </a:cubicBezTo>
                <a:cubicBezTo>
                  <a:pt x="1630" y="514"/>
                  <a:pt x="1630" y="513"/>
                  <a:pt x="1630" y="512"/>
                </a:cubicBezTo>
                <a:close/>
                <a:moveTo>
                  <a:pt x="1877" y="176"/>
                </a:moveTo>
                <a:cubicBezTo>
                  <a:pt x="1876" y="175"/>
                  <a:pt x="1876" y="175"/>
                  <a:pt x="1876" y="175"/>
                </a:cubicBezTo>
                <a:cubicBezTo>
                  <a:pt x="1875" y="175"/>
                  <a:pt x="1875" y="175"/>
                  <a:pt x="1874" y="175"/>
                </a:cubicBezTo>
                <a:cubicBezTo>
                  <a:pt x="1874" y="175"/>
                  <a:pt x="1874" y="175"/>
                  <a:pt x="1873" y="175"/>
                </a:cubicBezTo>
                <a:cubicBezTo>
                  <a:pt x="1873" y="175"/>
                  <a:pt x="1873" y="176"/>
                  <a:pt x="1873" y="176"/>
                </a:cubicBezTo>
                <a:cubicBezTo>
                  <a:pt x="1874" y="176"/>
                  <a:pt x="1874" y="176"/>
                  <a:pt x="1874" y="176"/>
                </a:cubicBezTo>
                <a:cubicBezTo>
                  <a:pt x="1875" y="176"/>
                  <a:pt x="1875" y="176"/>
                  <a:pt x="1875" y="176"/>
                </a:cubicBezTo>
                <a:cubicBezTo>
                  <a:pt x="1875" y="177"/>
                  <a:pt x="1875" y="177"/>
                  <a:pt x="1876" y="177"/>
                </a:cubicBezTo>
                <a:cubicBezTo>
                  <a:pt x="1876" y="177"/>
                  <a:pt x="1876" y="176"/>
                  <a:pt x="1876" y="176"/>
                </a:cubicBezTo>
                <a:cubicBezTo>
                  <a:pt x="1877" y="176"/>
                  <a:pt x="1877" y="176"/>
                  <a:pt x="1878" y="176"/>
                </a:cubicBezTo>
                <a:cubicBezTo>
                  <a:pt x="1878" y="176"/>
                  <a:pt x="1879" y="176"/>
                  <a:pt x="1878" y="176"/>
                </a:cubicBezTo>
                <a:cubicBezTo>
                  <a:pt x="1878" y="176"/>
                  <a:pt x="1877" y="176"/>
                  <a:pt x="1877" y="176"/>
                </a:cubicBezTo>
                <a:close/>
                <a:moveTo>
                  <a:pt x="1883" y="177"/>
                </a:moveTo>
                <a:cubicBezTo>
                  <a:pt x="1883" y="177"/>
                  <a:pt x="1883" y="177"/>
                  <a:pt x="1883" y="177"/>
                </a:cubicBezTo>
                <a:cubicBezTo>
                  <a:pt x="1882" y="177"/>
                  <a:pt x="1882" y="177"/>
                  <a:pt x="1883" y="177"/>
                </a:cubicBezTo>
                <a:cubicBezTo>
                  <a:pt x="1883" y="177"/>
                  <a:pt x="1883" y="177"/>
                  <a:pt x="1883" y="177"/>
                </a:cubicBezTo>
                <a:close/>
                <a:moveTo>
                  <a:pt x="1882" y="179"/>
                </a:moveTo>
                <a:cubicBezTo>
                  <a:pt x="1882" y="179"/>
                  <a:pt x="1882" y="179"/>
                  <a:pt x="1882" y="179"/>
                </a:cubicBezTo>
                <a:cubicBezTo>
                  <a:pt x="1883" y="180"/>
                  <a:pt x="1883" y="179"/>
                  <a:pt x="1883" y="179"/>
                </a:cubicBezTo>
                <a:cubicBezTo>
                  <a:pt x="1882" y="178"/>
                  <a:pt x="1882" y="178"/>
                  <a:pt x="1882" y="178"/>
                </a:cubicBezTo>
                <a:cubicBezTo>
                  <a:pt x="1881" y="178"/>
                  <a:pt x="1881" y="179"/>
                  <a:pt x="1881" y="179"/>
                </a:cubicBezTo>
                <a:cubicBezTo>
                  <a:pt x="1881" y="179"/>
                  <a:pt x="1881" y="179"/>
                  <a:pt x="1882" y="179"/>
                </a:cubicBezTo>
                <a:close/>
                <a:moveTo>
                  <a:pt x="1905" y="183"/>
                </a:moveTo>
                <a:cubicBezTo>
                  <a:pt x="1905" y="182"/>
                  <a:pt x="1905" y="182"/>
                  <a:pt x="1906" y="182"/>
                </a:cubicBezTo>
                <a:cubicBezTo>
                  <a:pt x="1906" y="182"/>
                  <a:pt x="1906" y="182"/>
                  <a:pt x="1906" y="182"/>
                </a:cubicBezTo>
                <a:cubicBezTo>
                  <a:pt x="1906" y="181"/>
                  <a:pt x="1906" y="181"/>
                  <a:pt x="1905" y="181"/>
                </a:cubicBezTo>
                <a:cubicBezTo>
                  <a:pt x="1905" y="181"/>
                  <a:pt x="1905" y="181"/>
                  <a:pt x="1905" y="182"/>
                </a:cubicBezTo>
                <a:cubicBezTo>
                  <a:pt x="1905" y="182"/>
                  <a:pt x="1904" y="182"/>
                  <a:pt x="1904" y="182"/>
                </a:cubicBezTo>
                <a:cubicBezTo>
                  <a:pt x="1905" y="183"/>
                  <a:pt x="1905" y="183"/>
                  <a:pt x="1905" y="183"/>
                </a:cubicBezTo>
                <a:close/>
                <a:moveTo>
                  <a:pt x="1911" y="182"/>
                </a:moveTo>
                <a:cubicBezTo>
                  <a:pt x="1911" y="182"/>
                  <a:pt x="1911" y="181"/>
                  <a:pt x="1911" y="182"/>
                </a:cubicBezTo>
                <a:cubicBezTo>
                  <a:pt x="1910" y="182"/>
                  <a:pt x="1910" y="182"/>
                  <a:pt x="1911" y="183"/>
                </a:cubicBezTo>
                <a:cubicBezTo>
                  <a:pt x="1911" y="183"/>
                  <a:pt x="1911" y="182"/>
                  <a:pt x="1911" y="182"/>
                </a:cubicBezTo>
                <a:close/>
                <a:moveTo>
                  <a:pt x="1911" y="183"/>
                </a:moveTo>
                <a:cubicBezTo>
                  <a:pt x="1911" y="184"/>
                  <a:pt x="1911" y="183"/>
                  <a:pt x="1911" y="183"/>
                </a:cubicBezTo>
                <a:cubicBezTo>
                  <a:pt x="1911" y="183"/>
                  <a:pt x="1911" y="183"/>
                  <a:pt x="1910" y="183"/>
                </a:cubicBezTo>
                <a:cubicBezTo>
                  <a:pt x="1910" y="183"/>
                  <a:pt x="1910" y="183"/>
                  <a:pt x="1911" y="183"/>
                </a:cubicBezTo>
                <a:close/>
                <a:moveTo>
                  <a:pt x="1916" y="182"/>
                </a:moveTo>
                <a:cubicBezTo>
                  <a:pt x="1917" y="183"/>
                  <a:pt x="1917" y="183"/>
                  <a:pt x="1917" y="182"/>
                </a:cubicBezTo>
                <a:cubicBezTo>
                  <a:pt x="1917" y="182"/>
                  <a:pt x="1917" y="182"/>
                  <a:pt x="1916" y="182"/>
                </a:cubicBezTo>
                <a:cubicBezTo>
                  <a:pt x="1915" y="182"/>
                  <a:pt x="1915" y="182"/>
                  <a:pt x="1916" y="182"/>
                </a:cubicBezTo>
                <a:close/>
                <a:moveTo>
                  <a:pt x="1916" y="185"/>
                </a:moveTo>
                <a:cubicBezTo>
                  <a:pt x="1917" y="185"/>
                  <a:pt x="1917" y="186"/>
                  <a:pt x="1918" y="186"/>
                </a:cubicBezTo>
                <a:cubicBezTo>
                  <a:pt x="1919" y="186"/>
                  <a:pt x="1920" y="186"/>
                  <a:pt x="1920" y="186"/>
                </a:cubicBezTo>
                <a:cubicBezTo>
                  <a:pt x="1919" y="186"/>
                  <a:pt x="1918" y="186"/>
                  <a:pt x="1918" y="185"/>
                </a:cubicBezTo>
                <a:cubicBezTo>
                  <a:pt x="1918" y="185"/>
                  <a:pt x="1915" y="184"/>
                  <a:pt x="1915" y="184"/>
                </a:cubicBezTo>
                <a:cubicBezTo>
                  <a:pt x="1914" y="184"/>
                  <a:pt x="1913" y="184"/>
                  <a:pt x="1914" y="185"/>
                </a:cubicBezTo>
                <a:cubicBezTo>
                  <a:pt x="1914" y="185"/>
                  <a:pt x="1915" y="185"/>
                  <a:pt x="1916" y="185"/>
                </a:cubicBezTo>
                <a:close/>
                <a:moveTo>
                  <a:pt x="1926" y="183"/>
                </a:moveTo>
                <a:cubicBezTo>
                  <a:pt x="1926" y="183"/>
                  <a:pt x="1926" y="183"/>
                  <a:pt x="1926" y="183"/>
                </a:cubicBezTo>
                <a:cubicBezTo>
                  <a:pt x="1925" y="183"/>
                  <a:pt x="1925" y="183"/>
                  <a:pt x="1926" y="183"/>
                </a:cubicBezTo>
                <a:cubicBezTo>
                  <a:pt x="1926" y="183"/>
                  <a:pt x="1926" y="183"/>
                  <a:pt x="1926" y="183"/>
                </a:cubicBezTo>
                <a:close/>
                <a:moveTo>
                  <a:pt x="1928" y="186"/>
                </a:moveTo>
                <a:cubicBezTo>
                  <a:pt x="1928" y="186"/>
                  <a:pt x="1928" y="186"/>
                  <a:pt x="1928" y="186"/>
                </a:cubicBezTo>
                <a:cubicBezTo>
                  <a:pt x="1927" y="186"/>
                  <a:pt x="1928" y="186"/>
                  <a:pt x="1928" y="186"/>
                </a:cubicBezTo>
                <a:cubicBezTo>
                  <a:pt x="1928" y="186"/>
                  <a:pt x="1928" y="186"/>
                  <a:pt x="1928" y="186"/>
                </a:cubicBezTo>
                <a:close/>
                <a:moveTo>
                  <a:pt x="1930" y="184"/>
                </a:moveTo>
                <a:cubicBezTo>
                  <a:pt x="1930" y="184"/>
                  <a:pt x="1931" y="184"/>
                  <a:pt x="1931" y="184"/>
                </a:cubicBezTo>
                <a:cubicBezTo>
                  <a:pt x="1932" y="184"/>
                  <a:pt x="1932" y="185"/>
                  <a:pt x="1932" y="184"/>
                </a:cubicBezTo>
                <a:cubicBezTo>
                  <a:pt x="1932" y="183"/>
                  <a:pt x="1931" y="183"/>
                  <a:pt x="1931" y="183"/>
                </a:cubicBezTo>
                <a:cubicBezTo>
                  <a:pt x="1932" y="183"/>
                  <a:pt x="1932" y="182"/>
                  <a:pt x="1931" y="182"/>
                </a:cubicBezTo>
                <a:cubicBezTo>
                  <a:pt x="1930" y="182"/>
                  <a:pt x="1930" y="182"/>
                  <a:pt x="1930" y="182"/>
                </a:cubicBezTo>
                <a:cubicBezTo>
                  <a:pt x="1930" y="182"/>
                  <a:pt x="1929" y="182"/>
                  <a:pt x="1929" y="182"/>
                </a:cubicBezTo>
                <a:cubicBezTo>
                  <a:pt x="1929" y="182"/>
                  <a:pt x="1928" y="182"/>
                  <a:pt x="1929" y="183"/>
                </a:cubicBezTo>
                <a:cubicBezTo>
                  <a:pt x="1929" y="183"/>
                  <a:pt x="1930" y="183"/>
                  <a:pt x="1930" y="184"/>
                </a:cubicBezTo>
                <a:close/>
                <a:moveTo>
                  <a:pt x="1933" y="184"/>
                </a:moveTo>
                <a:cubicBezTo>
                  <a:pt x="1933" y="184"/>
                  <a:pt x="1933" y="184"/>
                  <a:pt x="1934" y="184"/>
                </a:cubicBezTo>
                <a:cubicBezTo>
                  <a:pt x="1934" y="184"/>
                  <a:pt x="1935" y="184"/>
                  <a:pt x="1935" y="183"/>
                </a:cubicBezTo>
                <a:cubicBezTo>
                  <a:pt x="1935" y="183"/>
                  <a:pt x="1934" y="183"/>
                  <a:pt x="1934" y="182"/>
                </a:cubicBezTo>
                <a:cubicBezTo>
                  <a:pt x="1934" y="182"/>
                  <a:pt x="1934" y="182"/>
                  <a:pt x="1934" y="182"/>
                </a:cubicBezTo>
                <a:cubicBezTo>
                  <a:pt x="1933" y="182"/>
                  <a:pt x="1933" y="182"/>
                  <a:pt x="1933" y="183"/>
                </a:cubicBezTo>
                <a:cubicBezTo>
                  <a:pt x="1934" y="183"/>
                  <a:pt x="1934" y="183"/>
                  <a:pt x="1934" y="183"/>
                </a:cubicBezTo>
                <a:cubicBezTo>
                  <a:pt x="1933" y="183"/>
                  <a:pt x="1932" y="183"/>
                  <a:pt x="1933" y="184"/>
                </a:cubicBezTo>
                <a:close/>
                <a:moveTo>
                  <a:pt x="1937" y="183"/>
                </a:moveTo>
                <a:cubicBezTo>
                  <a:pt x="1936" y="183"/>
                  <a:pt x="1936" y="183"/>
                  <a:pt x="1936" y="184"/>
                </a:cubicBezTo>
                <a:cubicBezTo>
                  <a:pt x="1936" y="184"/>
                  <a:pt x="1937" y="185"/>
                  <a:pt x="1937" y="184"/>
                </a:cubicBezTo>
                <a:cubicBezTo>
                  <a:pt x="1937" y="184"/>
                  <a:pt x="1937" y="184"/>
                  <a:pt x="1938" y="184"/>
                </a:cubicBezTo>
                <a:cubicBezTo>
                  <a:pt x="1938" y="184"/>
                  <a:pt x="1938" y="184"/>
                  <a:pt x="1938" y="184"/>
                </a:cubicBezTo>
                <a:cubicBezTo>
                  <a:pt x="1939" y="183"/>
                  <a:pt x="1939" y="183"/>
                  <a:pt x="1939" y="183"/>
                </a:cubicBezTo>
                <a:cubicBezTo>
                  <a:pt x="1940" y="183"/>
                  <a:pt x="1940" y="183"/>
                  <a:pt x="1940" y="183"/>
                </a:cubicBezTo>
                <a:cubicBezTo>
                  <a:pt x="1940" y="183"/>
                  <a:pt x="1940" y="182"/>
                  <a:pt x="1940" y="182"/>
                </a:cubicBezTo>
                <a:cubicBezTo>
                  <a:pt x="1940" y="183"/>
                  <a:pt x="1939" y="183"/>
                  <a:pt x="1939" y="183"/>
                </a:cubicBezTo>
                <a:cubicBezTo>
                  <a:pt x="1939" y="183"/>
                  <a:pt x="1939" y="182"/>
                  <a:pt x="1938" y="183"/>
                </a:cubicBezTo>
                <a:cubicBezTo>
                  <a:pt x="1938" y="183"/>
                  <a:pt x="1938" y="183"/>
                  <a:pt x="1937" y="183"/>
                </a:cubicBezTo>
                <a:cubicBezTo>
                  <a:pt x="1937" y="182"/>
                  <a:pt x="1936" y="181"/>
                  <a:pt x="1936" y="182"/>
                </a:cubicBezTo>
                <a:cubicBezTo>
                  <a:pt x="1936" y="182"/>
                  <a:pt x="1935" y="182"/>
                  <a:pt x="1936" y="183"/>
                </a:cubicBezTo>
                <a:cubicBezTo>
                  <a:pt x="1936" y="183"/>
                  <a:pt x="1937" y="183"/>
                  <a:pt x="1937" y="183"/>
                </a:cubicBezTo>
                <a:close/>
                <a:moveTo>
                  <a:pt x="1939" y="182"/>
                </a:moveTo>
                <a:cubicBezTo>
                  <a:pt x="1939" y="181"/>
                  <a:pt x="1938" y="181"/>
                  <a:pt x="1938" y="181"/>
                </a:cubicBezTo>
                <a:cubicBezTo>
                  <a:pt x="1938" y="181"/>
                  <a:pt x="1938" y="182"/>
                  <a:pt x="1938" y="182"/>
                </a:cubicBezTo>
                <a:cubicBezTo>
                  <a:pt x="1939" y="182"/>
                  <a:pt x="1939" y="182"/>
                  <a:pt x="1939" y="182"/>
                </a:cubicBezTo>
                <a:close/>
                <a:moveTo>
                  <a:pt x="1949" y="181"/>
                </a:moveTo>
                <a:cubicBezTo>
                  <a:pt x="1949" y="181"/>
                  <a:pt x="1951" y="182"/>
                  <a:pt x="1951" y="181"/>
                </a:cubicBezTo>
                <a:cubicBezTo>
                  <a:pt x="1951" y="181"/>
                  <a:pt x="1952" y="182"/>
                  <a:pt x="1952" y="181"/>
                </a:cubicBezTo>
                <a:cubicBezTo>
                  <a:pt x="1953" y="181"/>
                  <a:pt x="1954" y="181"/>
                  <a:pt x="1954" y="181"/>
                </a:cubicBezTo>
                <a:cubicBezTo>
                  <a:pt x="1955" y="181"/>
                  <a:pt x="1953" y="181"/>
                  <a:pt x="1952" y="181"/>
                </a:cubicBezTo>
                <a:cubicBezTo>
                  <a:pt x="1952" y="181"/>
                  <a:pt x="1951" y="181"/>
                  <a:pt x="1951" y="181"/>
                </a:cubicBezTo>
                <a:cubicBezTo>
                  <a:pt x="1950" y="180"/>
                  <a:pt x="1950" y="181"/>
                  <a:pt x="1949" y="181"/>
                </a:cubicBezTo>
                <a:cubicBezTo>
                  <a:pt x="1949" y="181"/>
                  <a:pt x="1949" y="181"/>
                  <a:pt x="1949" y="181"/>
                </a:cubicBezTo>
                <a:cubicBezTo>
                  <a:pt x="1949" y="181"/>
                  <a:pt x="1949" y="181"/>
                  <a:pt x="1949" y="181"/>
                </a:cubicBezTo>
                <a:close/>
                <a:moveTo>
                  <a:pt x="1944" y="182"/>
                </a:moveTo>
                <a:cubicBezTo>
                  <a:pt x="1945" y="182"/>
                  <a:pt x="1946" y="182"/>
                  <a:pt x="1947" y="181"/>
                </a:cubicBezTo>
                <a:cubicBezTo>
                  <a:pt x="1947" y="181"/>
                  <a:pt x="1948" y="181"/>
                  <a:pt x="1948" y="181"/>
                </a:cubicBezTo>
                <a:cubicBezTo>
                  <a:pt x="1948" y="181"/>
                  <a:pt x="1947" y="181"/>
                  <a:pt x="1947" y="180"/>
                </a:cubicBezTo>
                <a:cubicBezTo>
                  <a:pt x="1947" y="180"/>
                  <a:pt x="1948" y="180"/>
                  <a:pt x="1947" y="180"/>
                </a:cubicBezTo>
                <a:cubicBezTo>
                  <a:pt x="1947" y="179"/>
                  <a:pt x="1947" y="179"/>
                  <a:pt x="1946" y="179"/>
                </a:cubicBezTo>
                <a:cubicBezTo>
                  <a:pt x="1945" y="179"/>
                  <a:pt x="1945" y="179"/>
                  <a:pt x="1945" y="179"/>
                </a:cubicBezTo>
                <a:cubicBezTo>
                  <a:pt x="1945" y="180"/>
                  <a:pt x="1946" y="180"/>
                  <a:pt x="1946" y="180"/>
                </a:cubicBezTo>
                <a:cubicBezTo>
                  <a:pt x="1946" y="181"/>
                  <a:pt x="1946" y="181"/>
                  <a:pt x="1945" y="181"/>
                </a:cubicBezTo>
                <a:cubicBezTo>
                  <a:pt x="1945" y="181"/>
                  <a:pt x="1945" y="181"/>
                  <a:pt x="1944" y="181"/>
                </a:cubicBezTo>
                <a:cubicBezTo>
                  <a:pt x="1943" y="181"/>
                  <a:pt x="1943" y="181"/>
                  <a:pt x="1943" y="182"/>
                </a:cubicBezTo>
                <a:cubicBezTo>
                  <a:pt x="1942" y="182"/>
                  <a:pt x="1944" y="182"/>
                  <a:pt x="1944" y="182"/>
                </a:cubicBezTo>
                <a:close/>
                <a:moveTo>
                  <a:pt x="1956" y="179"/>
                </a:moveTo>
                <a:cubicBezTo>
                  <a:pt x="1956" y="179"/>
                  <a:pt x="1955" y="179"/>
                  <a:pt x="1955" y="179"/>
                </a:cubicBezTo>
                <a:cubicBezTo>
                  <a:pt x="1954" y="179"/>
                  <a:pt x="1954" y="180"/>
                  <a:pt x="1955" y="180"/>
                </a:cubicBezTo>
                <a:cubicBezTo>
                  <a:pt x="1956" y="180"/>
                  <a:pt x="1956" y="180"/>
                  <a:pt x="1956" y="179"/>
                </a:cubicBezTo>
                <a:close/>
                <a:moveTo>
                  <a:pt x="1962" y="178"/>
                </a:moveTo>
                <a:cubicBezTo>
                  <a:pt x="1963" y="178"/>
                  <a:pt x="1963" y="178"/>
                  <a:pt x="1963" y="177"/>
                </a:cubicBezTo>
                <a:cubicBezTo>
                  <a:pt x="1963" y="177"/>
                  <a:pt x="1962" y="177"/>
                  <a:pt x="1962" y="177"/>
                </a:cubicBezTo>
                <a:cubicBezTo>
                  <a:pt x="1961" y="177"/>
                  <a:pt x="1961" y="178"/>
                  <a:pt x="1962" y="178"/>
                </a:cubicBezTo>
                <a:close/>
                <a:moveTo>
                  <a:pt x="1322" y="397"/>
                </a:moveTo>
                <a:cubicBezTo>
                  <a:pt x="1322" y="397"/>
                  <a:pt x="1322" y="397"/>
                  <a:pt x="1321" y="398"/>
                </a:cubicBezTo>
                <a:cubicBezTo>
                  <a:pt x="1321" y="399"/>
                  <a:pt x="1321" y="399"/>
                  <a:pt x="1321" y="400"/>
                </a:cubicBezTo>
                <a:cubicBezTo>
                  <a:pt x="1321" y="400"/>
                  <a:pt x="1322" y="400"/>
                  <a:pt x="1322" y="399"/>
                </a:cubicBezTo>
                <a:cubicBezTo>
                  <a:pt x="1322" y="399"/>
                  <a:pt x="1322" y="399"/>
                  <a:pt x="1322" y="398"/>
                </a:cubicBezTo>
                <a:cubicBezTo>
                  <a:pt x="1323" y="398"/>
                  <a:pt x="1323" y="397"/>
                  <a:pt x="1322" y="397"/>
                </a:cubicBezTo>
                <a:cubicBezTo>
                  <a:pt x="1322" y="397"/>
                  <a:pt x="1322" y="396"/>
                  <a:pt x="1322" y="397"/>
                </a:cubicBezTo>
                <a:close/>
                <a:moveTo>
                  <a:pt x="1301" y="353"/>
                </a:moveTo>
                <a:cubicBezTo>
                  <a:pt x="1300" y="353"/>
                  <a:pt x="1300" y="353"/>
                  <a:pt x="1300" y="354"/>
                </a:cubicBezTo>
                <a:cubicBezTo>
                  <a:pt x="1300" y="354"/>
                  <a:pt x="1300" y="354"/>
                  <a:pt x="1299" y="355"/>
                </a:cubicBezTo>
                <a:cubicBezTo>
                  <a:pt x="1298" y="355"/>
                  <a:pt x="1297" y="355"/>
                  <a:pt x="1297" y="356"/>
                </a:cubicBezTo>
                <a:cubicBezTo>
                  <a:pt x="1297" y="356"/>
                  <a:pt x="1298" y="356"/>
                  <a:pt x="1298" y="356"/>
                </a:cubicBezTo>
                <a:cubicBezTo>
                  <a:pt x="1299" y="356"/>
                  <a:pt x="1299" y="355"/>
                  <a:pt x="1300" y="355"/>
                </a:cubicBezTo>
                <a:cubicBezTo>
                  <a:pt x="1301" y="355"/>
                  <a:pt x="1301" y="355"/>
                  <a:pt x="1302" y="355"/>
                </a:cubicBezTo>
                <a:cubicBezTo>
                  <a:pt x="1302" y="354"/>
                  <a:pt x="1302" y="354"/>
                  <a:pt x="1303" y="353"/>
                </a:cubicBezTo>
                <a:cubicBezTo>
                  <a:pt x="1303" y="353"/>
                  <a:pt x="1303" y="353"/>
                  <a:pt x="1302" y="353"/>
                </a:cubicBezTo>
                <a:cubicBezTo>
                  <a:pt x="1301" y="353"/>
                  <a:pt x="1301" y="353"/>
                  <a:pt x="1301" y="353"/>
                </a:cubicBezTo>
                <a:close/>
                <a:moveTo>
                  <a:pt x="1290" y="357"/>
                </a:moveTo>
                <a:cubicBezTo>
                  <a:pt x="1290" y="357"/>
                  <a:pt x="1290" y="356"/>
                  <a:pt x="1290" y="356"/>
                </a:cubicBezTo>
                <a:cubicBezTo>
                  <a:pt x="1289" y="356"/>
                  <a:pt x="1289" y="356"/>
                  <a:pt x="1290" y="357"/>
                </a:cubicBezTo>
                <a:close/>
                <a:moveTo>
                  <a:pt x="1285" y="354"/>
                </a:moveTo>
                <a:cubicBezTo>
                  <a:pt x="1285" y="354"/>
                  <a:pt x="1285" y="354"/>
                  <a:pt x="1285" y="355"/>
                </a:cubicBezTo>
                <a:cubicBezTo>
                  <a:pt x="1286" y="355"/>
                  <a:pt x="1286" y="355"/>
                  <a:pt x="1286" y="354"/>
                </a:cubicBezTo>
                <a:cubicBezTo>
                  <a:pt x="1286" y="354"/>
                  <a:pt x="1286" y="354"/>
                  <a:pt x="1285" y="354"/>
                </a:cubicBezTo>
                <a:close/>
                <a:moveTo>
                  <a:pt x="1254" y="336"/>
                </a:moveTo>
                <a:cubicBezTo>
                  <a:pt x="1255" y="337"/>
                  <a:pt x="1255" y="336"/>
                  <a:pt x="1254" y="336"/>
                </a:cubicBezTo>
                <a:cubicBezTo>
                  <a:pt x="1254" y="336"/>
                  <a:pt x="1254" y="336"/>
                  <a:pt x="1254" y="336"/>
                </a:cubicBezTo>
                <a:close/>
                <a:moveTo>
                  <a:pt x="1256" y="333"/>
                </a:moveTo>
                <a:cubicBezTo>
                  <a:pt x="1257" y="334"/>
                  <a:pt x="1257" y="334"/>
                  <a:pt x="1257" y="333"/>
                </a:cubicBezTo>
                <a:cubicBezTo>
                  <a:pt x="1257" y="333"/>
                  <a:pt x="1257" y="332"/>
                  <a:pt x="1256" y="332"/>
                </a:cubicBezTo>
                <a:cubicBezTo>
                  <a:pt x="1256" y="332"/>
                  <a:pt x="1255" y="333"/>
                  <a:pt x="1256" y="333"/>
                </a:cubicBezTo>
                <a:close/>
                <a:moveTo>
                  <a:pt x="1266" y="337"/>
                </a:moveTo>
                <a:cubicBezTo>
                  <a:pt x="1267" y="337"/>
                  <a:pt x="1266" y="336"/>
                  <a:pt x="1266" y="337"/>
                </a:cubicBezTo>
                <a:cubicBezTo>
                  <a:pt x="1266" y="337"/>
                  <a:pt x="1266" y="338"/>
                  <a:pt x="1266" y="337"/>
                </a:cubicBezTo>
                <a:close/>
                <a:moveTo>
                  <a:pt x="1228" y="443"/>
                </a:moveTo>
                <a:cubicBezTo>
                  <a:pt x="1228" y="443"/>
                  <a:pt x="1228" y="442"/>
                  <a:pt x="1228" y="443"/>
                </a:cubicBezTo>
                <a:cubicBezTo>
                  <a:pt x="1227" y="443"/>
                  <a:pt x="1227" y="443"/>
                  <a:pt x="1227" y="443"/>
                </a:cubicBezTo>
                <a:cubicBezTo>
                  <a:pt x="1227" y="443"/>
                  <a:pt x="1228" y="444"/>
                  <a:pt x="1228" y="443"/>
                </a:cubicBezTo>
                <a:close/>
                <a:moveTo>
                  <a:pt x="1227" y="445"/>
                </a:moveTo>
                <a:cubicBezTo>
                  <a:pt x="1228" y="445"/>
                  <a:pt x="1228" y="445"/>
                  <a:pt x="1228" y="445"/>
                </a:cubicBezTo>
                <a:cubicBezTo>
                  <a:pt x="1228" y="445"/>
                  <a:pt x="1227" y="444"/>
                  <a:pt x="1227" y="445"/>
                </a:cubicBezTo>
                <a:cubicBezTo>
                  <a:pt x="1227" y="445"/>
                  <a:pt x="1227" y="445"/>
                  <a:pt x="1227" y="445"/>
                </a:cubicBezTo>
                <a:close/>
                <a:moveTo>
                  <a:pt x="1211" y="430"/>
                </a:moveTo>
                <a:cubicBezTo>
                  <a:pt x="1211" y="430"/>
                  <a:pt x="1211" y="429"/>
                  <a:pt x="1210" y="430"/>
                </a:cubicBezTo>
                <a:cubicBezTo>
                  <a:pt x="1210" y="430"/>
                  <a:pt x="1210" y="431"/>
                  <a:pt x="1210" y="431"/>
                </a:cubicBezTo>
                <a:cubicBezTo>
                  <a:pt x="1210" y="432"/>
                  <a:pt x="1210" y="432"/>
                  <a:pt x="1211" y="432"/>
                </a:cubicBezTo>
                <a:cubicBezTo>
                  <a:pt x="1211" y="432"/>
                  <a:pt x="1211" y="432"/>
                  <a:pt x="1212" y="432"/>
                </a:cubicBezTo>
                <a:cubicBezTo>
                  <a:pt x="1212" y="432"/>
                  <a:pt x="1213" y="432"/>
                  <a:pt x="1213" y="432"/>
                </a:cubicBezTo>
                <a:cubicBezTo>
                  <a:pt x="1213" y="431"/>
                  <a:pt x="1212" y="432"/>
                  <a:pt x="1212" y="431"/>
                </a:cubicBezTo>
                <a:cubicBezTo>
                  <a:pt x="1211" y="431"/>
                  <a:pt x="1211" y="430"/>
                  <a:pt x="1211" y="430"/>
                </a:cubicBezTo>
                <a:close/>
                <a:moveTo>
                  <a:pt x="1222" y="422"/>
                </a:moveTo>
                <a:cubicBezTo>
                  <a:pt x="1222" y="423"/>
                  <a:pt x="1222" y="423"/>
                  <a:pt x="1222" y="422"/>
                </a:cubicBezTo>
                <a:cubicBezTo>
                  <a:pt x="1222" y="422"/>
                  <a:pt x="1222" y="422"/>
                  <a:pt x="1222" y="421"/>
                </a:cubicBezTo>
                <a:cubicBezTo>
                  <a:pt x="1222" y="421"/>
                  <a:pt x="1221" y="421"/>
                  <a:pt x="1221" y="421"/>
                </a:cubicBezTo>
                <a:cubicBezTo>
                  <a:pt x="1221" y="421"/>
                  <a:pt x="1221" y="421"/>
                  <a:pt x="1221" y="422"/>
                </a:cubicBezTo>
                <a:cubicBezTo>
                  <a:pt x="1222" y="422"/>
                  <a:pt x="1222" y="422"/>
                  <a:pt x="1222" y="422"/>
                </a:cubicBezTo>
                <a:close/>
                <a:moveTo>
                  <a:pt x="1221" y="423"/>
                </a:moveTo>
                <a:cubicBezTo>
                  <a:pt x="1221" y="423"/>
                  <a:pt x="1221" y="423"/>
                  <a:pt x="1221" y="423"/>
                </a:cubicBezTo>
                <a:cubicBezTo>
                  <a:pt x="1221" y="423"/>
                  <a:pt x="1222" y="423"/>
                  <a:pt x="1222" y="423"/>
                </a:cubicBezTo>
                <a:cubicBezTo>
                  <a:pt x="1222" y="423"/>
                  <a:pt x="1222" y="422"/>
                  <a:pt x="1221" y="422"/>
                </a:cubicBezTo>
                <a:cubicBezTo>
                  <a:pt x="1221" y="422"/>
                  <a:pt x="1221" y="422"/>
                  <a:pt x="1221" y="423"/>
                </a:cubicBezTo>
                <a:close/>
                <a:moveTo>
                  <a:pt x="1223" y="424"/>
                </a:moveTo>
                <a:cubicBezTo>
                  <a:pt x="1223" y="425"/>
                  <a:pt x="1223" y="425"/>
                  <a:pt x="1223" y="425"/>
                </a:cubicBezTo>
                <a:cubicBezTo>
                  <a:pt x="1223" y="424"/>
                  <a:pt x="1223" y="423"/>
                  <a:pt x="1223" y="424"/>
                </a:cubicBezTo>
                <a:cubicBezTo>
                  <a:pt x="1222" y="424"/>
                  <a:pt x="1222" y="424"/>
                  <a:pt x="1222" y="424"/>
                </a:cubicBezTo>
                <a:cubicBezTo>
                  <a:pt x="1222" y="424"/>
                  <a:pt x="1221" y="424"/>
                  <a:pt x="1221" y="423"/>
                </a:cubicBezTo>
                <a:cubicBezTo>
                  <a:pt x="1221" y="423"/>
                  <a:pt x="1221" y="424"/>
                  <a:pt x="1221" y="424"/>
                </a:cubicBezTo>
                <a:cubicBezTo>
                  <a:pt x="1222" y="424"/>
                  <a:pt x="1222" y="424"/>
                  <a:pt x="1223" y="424"/>
                </a:cubicBezTo>
                <a:close/>
                <a:moveTo>
                  <a:pt x="1224" y="423"/>
                </a:moveTo>
                <a:cubicBezTo>
                  <a:pt x="1224" y="424"/>
                  <a:pt x="1224" y="422"/>
                  <a:pt x="1224" y="422"/>
                </a:cubicBezTo>
                <a:cubicBezTo>
                  <a:pt x="1224" y="423"/>
                  <a:pt x="1224" y="423"/>
                  <a:pt x="1224" y="423"/>
                </a:cubicBezTo>
                <a:close/>
                <a:moveTo>
                  <a:pt x="2106" y="633"/>
                </a:moveTo>
                <a:cubicBezTo>
                  <a:pt x="2105" y="633"/>
                  <a:pt x="2104" y="633"/>
                  <a:pt x="2104" y="633"/>
                </a:cubicBezTo>
                <a:cubicBezTo>
                  <a:pt x="2103" y="633"/>
                  <a:pt x="2104" y="634"/>
                  <a:pt x="2104" y="635"/>
                </a:cubicBezTo>
                <a:cubicBezTo>
                  <a:pt x="2105" y="635"/>
                  <a:pt x="2105" y="635"/>
                  <a:pt x="2106" y="635"/>
                </a:cubicBezTo>
                <a:cubicBezTo>
                  <a:pt x="2107" y="635"/>
                  <a:pt x="2108" y="635"/>
                  <a:pt x="2107" y="634"/>
                </a:cubicBezTo>
                <a:cubicBezTo>
                  <a:pt x="2107" y="633"/>
                  <a:pt x="2107" y="633"/>
                  <a:pt x="2106" y="633"/>
                </a:cubicBezTo>
                <a:close/>
                <a:moveTo>
                  <a:pt x="2109" y="635"/>
                </a:moveTo>
                <a:cubicBezTo>
                  <a:pt x="2108" y="635"/>
                  <a:pt x="2107" y="635"/>
                  <a:pt x="2108" y="636"/>
                </a:cubicBezTo>
                <a:cubicBezTo>
                  <a:pt x="2108" y="637"/>
                  <a:pt x="2109" y="637"/>
                  <a:pt x="2110" y="637"/>
                </a:cubicBezTo>
                <a:cubicBezTo>
                  <a:pt x="2111" y="637"/>
                  <a:pt x="2111" y="637"/>
                  <a:pt x="2111" y="637"/>
                </a:cubicBezTo>
                <a:cubicBezTo>
                  <a:pt x="2111" y="636"/>
                  <a:pt x="2111" y="635"/>
                  <a:pt x="2109" y="635"/>
                </a:cubicBezTo>
                <a:close/>
                <a:moveTo>
                  <a:pt x="2115" y="637"/>
                </a:moveTo>
                <a:cubicBezTo>
                  <a:pt x="2114" y="637"/>
                  <a:pt x="2114" y="638"/>
                  <a:pt x="2115" y="638"/>
                </a:cubicBezTo>
                <a:cubicBezTo>
                  <a:pt x="2116" y="638"/>
                  <a:pt x="2116" y="638"/>
                  <a:pt x="2116" y="637"/>
                </a:cubicBezTo>
                <a:cubicBezTo>
                  <a:pt x="2116" y="637"/>
                  <a:pt x="2115" y="636"/>
                  <a:pt x="2115" y="637"/>
                </a:cubicBezTo>
                <a:close/>
                <a:moveTo>
                  <a:pt x="2102" y="563"/>
                </a:moveTo>
                <a:cubicBezTo>
                  <a:pt x="2101" y="563"/>
                  <a:pt x="2101" y="564"/>
                  <a:pt x="2102" y="564"/>
                </a:cubicBezTo>
                <a:cubicBezTo>
                  <a:pt x="2103" y="564"/>
                  <a:pt x="2102" y="563"/>
                  <a:pt x="2102" y="563"/>
                </a:cubicBezTo>
                <a:close/>
                <a:moveTo>
                  <a:pt x="2099" y="570"/>
                </a:moveTo>
                <a:cubicBezTo>
                  <a:pt x="2098" y="571"/>
                  <a:pt x="2098" y="572"/>
                  <a:pt x="2099" y="571"/>
                </a:cubicBezTo>
                <a:cubicBezTo>
                  <a:pt x="2100" y="571"/>
                  <a:pt x="2100" y="570"/>
                  <a:pt x="2099" y="570"/>
                </a:cubicBezTo>
                <a:close/>
                <a:moveTo>
                  <a:pt x="2113" y="601"/>
                </a:moveTo>
                <a:cubicBezTo>
                  <a:pt x="2113" y="601"/>
                  <a:pt x="2112" y="601"/>
                  <a:pt x="2113" y="601"/>
                </a:cubicBezTo>
                <a:cubicBezTo>
                  <a:pt x="2114" y="601"/>
                  <a:pt x="2114" y="600"/>
                  <a:pt x="2113" y="601"/>
                </a:cubicBezTo>
                <a:close/>
                <a:moveTo>
                  <a:pt x="2114" y="603"/>
                </a:moveTo>
                <a:cubicBezTo>
                  <a:pt x="2113" y="603"/>
                  <a:pt x="2113" y="604"/>
                  <a:pt x="2114" y="604"/>
                </a:cubicBezTo>
                <a:cubicBezTo>
                  <a:pt x="2115" y="604"/>
                  <a:pt x="2115" y="602"/>
                  <a:pt x="2114" y="603"/>
                </a:cubicBezTo>
                <a:close/>
                <a:moveTo>
                  <a:pt x="535" y="49"/>
                </a:moveTo>
                <a:cubicBezTo>
                  <a:pt x="535" y="48"/>
                  <a:pt x="535" y="48"/>
                  <a:pt x="535" y="48"/>
                </a:cubicBezTo>
                <a:cubicBezTo>
                  <a:pt x="534" y="49"/>
                  <a:pt x="534" y="49"/>
                  <a:pt x="534" y="49"/>
                </a:cubicBezTo>
                <a:cubicBezTo>
                  <a:pt x="535" y="49"/>
                  <a:pt x="535" y="49"/>
                  <a:pt x="535" y="49"/>
                </a:cubicBezTo>
                <a:close/>
                <a:moveTo>
                  <a:pt x="548" y="49"/>
                </a:moveTo>
                <a:cubicBezTo>
                  <a:pt x="548" y="48"/>
                  <a:pt x="548" y="48"/>
                  <a:pt x="547" y="48"/>
                </a:cubicBezTo>
                <a:cubicBezTo>
                  <a:pt x="547" y="48"/>
                  <a:pt x="547" y="47"/>
                  <a:pt x="547" y="47"/>
                </a:cubicBezTo>
                <a:cubicBezTo>
                  <a:pt x="546" y="47"/>
                  <a:pt x="544" y="48"/>
                  <a:pt x="544" y="48"/>
                </a:cubicBezTo>
                <a:cubicBezTo>
                  <a:pt x="544" y="48"/>
                  <a:pt x="542" y="48"/>
                  <a:pt x="542" y="48"/>
                </a:cubicBezTo>
                <a:cubicBezTo>
                  <a:pt x="541" y="48"/>
                  <a:pt x="540" y="48"/>
                  <a:pt x="540" y="48"/>
                </a:cubicBezTo>
                <a:cubicBezTo>
                  <a:pt x="539" y="48"/>
                  <a:pt x="539" y="49"/>
                  <a:pt x="538" y="49"/>
                </a:cubicBezTo>
                <a:cubicBezTo>
                  <a:pt x="537" y="49"/>
                  <a:pt x="537" y="49"/>
                  <a:pt x="538" y="49"/>
                </a:cubicBezTo>
                <a:cubicBezTo>
                  <a:pt x="539" y="50"/>
                  <a:pt x="539" y="50"/>
                  <a:pt x="539" y="50"/>
                </a:cubicBezTo>
                <a:cubicBezTo>
                  <a:pt x="539" y="50"/>
                  <a:pt x="539" y="51"/>
                  <a:pt x="539" y="51"/>
                </a:cubicBezTo>
                <a:cubicBezTo>
                  <a:pt x="539" y="51"/>
                  <a:pt x="540" y="51"/>
                  <a:pt x="540" y="51"/>
                </a:cubicBezTo>
                <a:cubicBezTo>
                  <a:pt x="540" y="51"/>
                  <a:pt x="540" y="53"/>
                  <a:pt x="540" y="53"/>
                </a:cubicBezTo>
                <a:cubicBezTo>
                  <a:pt x="541" y="53"/>
                  <a:pt x="542" y="52"/>
                  <a:pt x="543" y="52"/>
                </a:cubicBezTo>
                <a:cubicBezTo>
                  <a:pt x="544" y="51"/>
                  <a:pt x="545" y="51"/>
                  <a:pt x="546" y="50"/>
                </a:cubicBezTo>
                <a:cubicBezTo>
                  <a:pt x="547" y="50"/>
                  <a:pt x="548" y="49"/>
                  <a:pt x="548" y="49"/>
                </a:cubicBezTo>
                <a:close/>
                <a:moveTo>
                  <a:pt x="581" y="70"/>
                </a:moveTo>
                <a:cubicBezTo>
                  <a:pt x="581" y="70"/>
                  <a:pt x="581" y="69"/>
                  <a:pt x="581" y="70"/>
                </a:cubicBezTo>
                <a:cubicBezTo>
                  <a:pt x="581" y="70"/>
                  <a:pt x="581" y="70"/>
                  <a:pt x="581" y="70"/>
                </a:cubicBezTo>
                <a:close/>
                <a:moveTo>
                  <a:pt x="581" y="70"/>
                </a:moveTo>
                <a:cubicBezTo>
                  <a:pt x="582" y="70"/>
                  <a:pt x="582" y="70"/>
                  <a:pt x="582" y="70"/>
                </a:cubicBezTo>
                <a:cubicBezTo>
                  <a:pt x="583" y="69"/>
                  <a:pt x="582" y="69"/>
                  <a:pt x="582" y="70"/>
                </a:cubicBezTo>
                <a:cubicBezTo>
                  <a:pt x="582" y="70"/>
                  <a:pt x="581" y="70"/>
                  <a:pt x="581" y="70"/>
                </a:cubicBezTo>
                <a:close/>
                <a:moveTo>
                  <a:pt x="584" y="73"/>
                </a:moveTo>
                <a:cubicBezTo>
                  <a:pt x="583" y="73"/>
                  <a:pt x="583" y="74"/>
                  <a:pt x="583" y="74"/>
                </a:cubicBezTo>
                <a:cubicBezTo>
                  <a:pt x="584" y="74"/>
                  <a:pt x="584" y="74"/>
                  <a:pt x="584" y="73"/>
                </a:cubicBezTo>
                <a:cubicBezTo>
                  <a:pt x="584" y="72"/>
                  <a:pt x="584" y="72"/>
                  <a:pt x="584" y="73"/>
                </a:cubicBezTo>
                <a:close/>
                <a:moveTo>
                  <a:pt x="585" y="73"/>
                </a:moveTo>
                <a:cubicBezTo>
                  <a:pt x="585" y="73"/>
                  <a:pt x="586" y="72"/>
                  <a:pt x="586" y="72"/>
                </a:cubicBezTo>
                <a:cubicBezTo>
                  <a:pt x="585" y="72"/>
                  <a:pt x="584" y="72"/>
                  <a:pt x="584" y="73"/>
                </a:cubicBezTo>
                <a:cubicBezTo>
                  <a:pt x="584" y="73"/>
                  <a:pt x="585" y="73"/>
                  <a:pt x="585" y="73"/>
                </a:cubicBezTo>
                <a:close/>
                <a:moveTo>
                  <a:pt x="584" y="74"/>
                </a:moveTo>
                <a:cubicBezTo>
                  <a:pt x="585" y="74"/>
                  <a:pt x="585" y="74"/>
                  <a:pt x="584" y="74"/>
                </a:cubicBezTo>
                <a:cubicBezTo>
                  <a:pt x="584" y="74"/>
                  <a:pt x="583" y="74"/>
                  <a:pt x="584" y="74"/>
                </a:cubicBezTo>
                <a:close/>
                <a:moveTo>
                  <a:pt x="605" y="69"/>
                </a:moveTo>
                <a:cubicBezTo>
                  <a:pt x="606" y="68"/>
                  <a:pt x="604" y="68"/>
                  <a:pt x="604" y="68"/>
                </a:cubicBezTo>
                <a:cubicBezTo>
                  <a:pt x="603" y="68"/>
                  <a:pt x="603" y="68"/>
                  <a:pt x="603" y="68"/>
                </a:cubicBezTo>
                <a:cubicBezTo>
                  <a:pt x="602" y="68"/>
                  <a:pt x="602" y="68"/>
                  <a:pt x="602" y="69"/>
                </a:cubicBezTo>
                <a:cubicBezTo>
                  <a:pt x="603" y="69"/>
                  <a:pt x="603" y="69"/>
                  <a:pt x="603" y="69"/>
                </a:cubicBezTo>
                <a:cubicBezTo>
                  <a:pt x="604" y="69"/>
                  <a:pt x="605" y="69"/>
                  <a:pt x="605" y="69"/>
                </a:cubicBezTo>
                <a:close/>
                <a:moveTo>
                  <a:pt x="606" y="74"/>
                </a:moveTo>
                <a:cubicBezTo>
                  <a:pt x="606" y="74"/>
                  <a:pt x="605" y="74"/>
                  <a:pt x="606" y="74"/>
                </a:cubicBezTo>
                <a:cubicBezTo>
                  <a:pt x="606" y="74"/>
                  <a:pt x="606" y="74"/>
                  <a:pt x="606" y="74"/>
                </a:cubicBezTo>
                <a:close/>
                <a:moveTo>
                  <a:pt x="589" y="32"/>
                </a:moveTo>
                <a:cubicBezTo>
                  <a:pt x="588" y="32"/>
                  <a:pt x="588" y="32"/>
                  <a:pt x="588" y="32"/>
                </a:cubicBezTo>
                <a:cubicBezTo>
                  <a:pt x="588" y="32"/>
                  <a:pt x="589" y="32"/>
                  <a:pt x="589" y="32"/>
                </a:cubicBezTo>
                <a:cubicBezTo>
                  <a:pt x="590" y="32"/>
                  <a:pt x="590" y="32"/>
                  <a:pt x="590" y="32"/>
                </a:cubicBezTo>
                <a:cubicBezTo>
                  <a:pt x="590" y="32"/>
                  <a:pt x="589" y="32"/>
                  <a:pt x="589" y="32"/>
                </a:cubicBezTo>
                <a:close/>
                <a:moveTo>
                  <a:pt x="601" y="30"/>
                </a:moveTo>
                <a:cubicBezTo>
                  <a:pt x="600" y="30"/>
                  <a:pt x="600" y="31"/>
                  <a:pt x="600" y="31"/>
                </a:cubicBezTo>
                <a:cubicBezTo>
                  <a:pt x="601" y="30"/>
                  <a:pt x="601" y="30"/>
                  <a:pt x="601" y="30"/>
                </a:cubicBezTo>
                <a:close/>
                <a:moveTo>
                  <a:pt x="609" y="30"/>
                </a:moveTo>
                <a:cubicBezTo>
                  <a:pt x="610" y="29"/>
                  <a:pt x="610" y="29"/>
                  <a:pt x="609" y="29"/>
                </a:cubicBezTo>
                <a:cubicBezTo>
                  <a:pt x="609" y="29"/>
                  <a:pt x="609" y="30"/>
                  <a:pt x="609" y="30"/>
                </a:cubicBezTo>
                <a:close/>
                <a:moveTo>
                  <a:pt x="703" y="20"/>
                </a:moveTo>
                <a:cubicBezTo>
                  <a:pt x="703" y="19"/>
                  <a:pt x="704" y="19"/>
                  <a:pt x="704" y="19"/>
                </a:cubicBezTo>
                <a:cubicBezTo>
                  <a:pt x="704" y="19"/>
                  <a:pt x="702" y="19"/>
                  <a:pt x="701" y="19"/>
                </a:cubicBezTo>
                <a:cubicBezTo>
                  <a:pt x="700" y="19"/>
                  <a:pt x="698" y="19"/>
                  <a:pt x="698" y="19"/>
                </a:cubicBezTo>
                <a:cubicBezTo>
                  <a:pt x="697" y="19"/>
                  <a:pt x="695" y="19"/>
                  <a:pt x="695" y="19"/>
                </a:cubicBezTo>
                <a:cubicBezTo>
                  <a:pt x="694" y="19"/>
                  <a:pt x="697" y="19"/>
                  <a:pt x="697" y="19"/>
                </a:cubicBezTo>
                <a:cubicBezTo>
                  <a:pt x="698" y="19"/>
                  <a:pt x="698" y="20"/>
                  <a:pt x="699" y="20"/>
                </a:cubicBezTo>
                <a:cubicBezTo>
                  <a:pt x="699" y="21"/>
                  <a:pt x="702" y="20"/>
                  <a:pt x="702" y="20"/>
                </a:cubicBezTo>
                <a:cubicBezTo>
                  <a:pt x="703" y="20"/>
                  <a:pt x="703" y="20"/>
                  <a:pt x="703" y="20"/>
                </a:cubicBezTo>
                <a:close/>
                <a:moveTo>
                  <a:pt x="702" y="21"/>
                </a:moveTo>
                <a:cubicBezTo>
                  <a:pt x="702" y="21"/>
                  <a:pt x="701" y="21"/>
                  <a:pt x="701" y="21"/>
                </a:cubicBezTo>
                <a:cubicBezTo>
                  <a:pt x="701" y="21"/>
                  <a:pt x="700" y="22"/>
                  <a:pt x="701" y="22"/>
                </a:cubicBezTo>
                <a:cubicBezTo>
                  <a:pt x="701" y="22"/>
                  <a:pt x="702" y="22"/>
                  <a:pt x="702" y="21"/>
                </a:cubicBezTo>
                <a:close/>
                <a:moveTo>
                  <a:pt x="388" y="71"/>
                </a:moveTo>
                <a:cubicBezTo>
                  <a:pt x="388" y="71"/>
                  <a:pt x="388" y="71"/>
                  <a:pt x="387" y="71"/>
                </a:cubicBezTo>
                <a:cubicBezTo>
                  <a:pt x="387" y="71"/>
                  <a:pt x="386" y="71"/>
                  <a:pt x="386" y="71"/>
                </a:cubicBezTo>
                <a:cubicBezTo>
                  <a:pt x="386" y="71"/>
                  <a:pt x="386" y="72"/>
                  <a:pt x="387" y="72"/>
                </a:cubicBezTo>
                <a:cubicBezTo>
                  <a:pt x="387" y="71"/>
                  <a:pt x="388" y="71"/>
                  <a:pt x="388" y="71"/>
                </a:cubicBezTo>
                <a:close/>
                <a:moveTo>
                  <a:pt x="1055" y="162"/>
                </a:moveTo>
                <a:cubicBezTo>
                  <a:pt x="1055" y="162"/>
                  <a:pt x="1055" y="161"/>
                  <a:pt x="1055" y="161"/>
                </a:cubicBezTo>
                <a:cubicBezTo>
                  <a:pt x="1055" y="161"/>
                  <a:pt x="1055" y="160"/>
                  <a:pt x="1054" y="160"/>
                </a:cubicBezTo>
                <a:cubicBezTo>
                  <a:pt x="1054" y="160"/>
                  <a:pt x="1054" y="160"/>
                  <a:pt x="1053" y="160"/>
                </a:cubicBezTo>
                <a:cubicBezTo>
                  <a:pt x="1053" y="161"/>
                  <a:pt x="1053" y="161"/>
                  <a:pt x="1053" y="161"/>
                </a:cubicBezTo>
                <a:cubicBezTo>
                  <a:pt x="1054" y="162"/>
                  <a:pt x="1054" y="162"/>
                  <a:pt x="1055" y="162"/>
                </a:cubicBezTo>
                <a:close/>
                <a:moveTo>
                  <a:pt x="1035" y="166"/>
                </a:moveTo>
                <a:cubicBezTo>
                  <a:pt x="1035" y="166"/>
                  <a:pt x="1036" y="166"/>
                  <a:pt x="1036" y="166"/>
                </a:cubicBezTo>
                <a:cubicBezTo>
                  <a:pt x="1036" y="165"/>
                  <a:pt x="1035" y="165"/>
                  <a:pt x="1035" y="165"/>
                </a:cubicBezTo>
                <a:cubicBezTo>
                  <a:pt x="1034" y="165"/>
                  <a:pt x="1034" y="166"/>
                  <a:pt x="1035" y="166"/>
                </a:cubicBezTo>
                <a:close/>
                <a:moveTo>
                  <a:pt x="1029" y="162"/>
                </a:moveTo>
                <a:cubicBezTo>
                  <a:pt x="1028" y="162"/>
                  <a:pt x="1028" y="161"/>
                  <a:pt x="1028" y="162"/>
                </a:cubicBezTo>
                <a:cubicBezTo>
                  <a:pt x="1027" y="162"/>
                  <a:pt x="1028" y="163"/>
                  <a:pt x="1029" y="163"/>
                </a:cubicBezTo>
                <a:cubicBezTo>
                  <a:pt x="1029" y="163"/>
                  <a:pt x="1029" y="163"/>
                  <a:pt x="1029" y="163"/>
                </a:cubicBezTo>
                <a:cubicBezTo>
                  <a:pt x="1030" y="162"/>
                  <a:pt x="1029" y="162"/>
                  <a:pt x="1029" y="162"/>
                </a:cubicBezTo>
                <a:close/>
                <a:moveTo>
                  <a:pt x="1032" y="157"/>
                </a:moveTo>
                <a:cubicBezTo>
                  <a:pt x="1032" y="157"/>
                  <a:pt x="1032" y="157"/>
                  <a:pt x="1032" y="156"/>
                </a:cubicBezTo>
                <a:cubicBezTo>
                  <a:pt x="1032" y="156"/>
                  <a:pt x="1032" y="155"/>
                  <a:pt x="1032" y="156"/>
                </a:cubicBezTo>
                <a:cubicBezTo>
                  <a:pt x="1032" y="156"/>
                  <a:pt x="1032" y="156"/>
                  <a:pt x="1032" y="157"/>
                </a:cubicBezTo>
                <a:close/>
                <a:moveTo>
                  <a:pt x="1032" y="163"/>
                </a:moveTo>
                <a:cubicBezTo>
                  <a:pt x="1032" y="163"/>
                  <a:pt x="1032" y="164"/>
                  <a:pt x="1033" y="164"/>
                </a:cubicBezTo>
                <a:cubicBezTo>
                  <a:pt x="1033" y="163"/>
                  <a:pt x="1033" y="163"/>
                  <a:pt x="1034" y="162"/>
                </a:cubicBezTo>
                <a:cubicBezTo>
                  <a:pt x="1034" y="162"/>
                  <a:pt x="1034" y="161"/>
                  <a:pt x="1033" y="162"/>
                </a:cubicBezTo>
                <a:cubicBezTo>
                  <a:pt x="1033" y="162"/>
                  <a:pt x="1032" y="162"/>
                  <a:pt x="1032" y="163"/>
                </a:cubicBezTo>
                <a:close/>
                <a:moveTo>
                  <a:pt x="1030" y="162"/>
                </a:moveTo>
                <a:cubicBezTo>
                  <a:pt x="1030" y="163"/>
                  <a:pt x="1031" y="163"/>
                  <a:pt x="1031" y="163"/>
                </a:cubicBezTo>
                <a:cubicBezTo>
                  <a:pt x="1031" y="163"/>
                  <a:pt x="1031" y="162"/>
                  <a:pt x="1030" y="162"/>
                </a:cubicBezTo>
                <a:cubicBezTo>
                  <a:pt x="1030" y="162"/>
                  <a:pt x="1030" y="162"/>
                  <a:pt x="1030" y="162"/>
                </a:cubicBezTo>
                <a:close/>
                <a:moveTo>
                  <a:pt x="1036" y="157"/>
                </a:moveTo>
                <a:cubicBezTo>
                  <a:pt x="1036" y="157"/>
                  <a:pt x="1035" y="157"/>
                  <a:pt x="1035" y="157"/>
                </a:cubicBezTo>
                <a:cubicBezTo>
                  <a:pt x="1034" y="157"/>
                  <a:pt x="1034" y="157"/>
                  <a:pt x="1034" y="157"/>
                </a:cubicBezTo>
                <a:cubicBezTo>
                  <a:pt x="1034" y="158"/>
                  <a:pt x="1035" y="158"/>
                  <a:pt x="1035" y="158"/>
                </a:cubicBezTo>
                <a:cubicBezTo>
                  <a:pt x="1035" y="159"/>
                  <a:pt x="1035" y="159"/>
                  <a:pt x="1035" y="160"/>
                </a:cubicBezTo>
                <a:cubicBezTo>
                  <a:pt x="1035" y="160"/>
                  <a:pt x="1035" y="160"/>
                  <a:pt x="1035" y="160"/>
                </a:cubicBezTo>
                <a:cubicBezTo>
                  <a:pt x="1036" y="161"/>
                  <a:pt x="1036" y="161"/>
                  <a:pt x="1036" y="161"/>
                </a:cubicBezTo>
                <a:cubicBezTo>
                  <a:pt x="1037" y="161"/>
                  <a:pt x="1038" y="161"/>
                  <a:pt x="1038" y="161"/>
                </a:cubicBezTo>
                <a:cubicBezTo>
                  <a:pt x="1038" y="162"/>
                  <a:pt x="1038" y="162"/>
                  <a:pt x="1039" y="162"/>
                </a:cubicBezTo>
                <a:cubicBezTo>
                  <a:pt x="1040" y="162"/>
                  <a:pt x="1040" y="162"/>
                  <a:pt x="1040" y="162"/>
                </a:cubicBezTo>
                <a:cubicBezTo>
                  <a:pt x="1041" y="162"/>
                  <a:pt x="1041" y="162"/>
                  <a:pt x="1041" y="162"/>
                </a:cubicBezTo>
                <a:cubicBezTo>
                  <a:pt x="1042" y="162"/>
                  <a:pt x="1042" y="162"/>
                  <a:pt x="1042" y="162"/>
                </a:cubicBezTo>
                <a:cubicBezTo>
                  <a:pt x="1042" y="161"/>
                  <a:pt x="1041" y="161"/>
                  <a:pt x="1041" y="162"/>
                </a:cubicBezTo>
                <a:cubicBezTo>
                  <a:pt x="1040" y="162"/>
                  <a:pt x="1040" y="162"/>
                  <a:pt x="1040" y="162"/>
                </a:cubicBezTo>
                <a:cubicBezTo>
                  <a:pt x="1040" y="162"/>
                  <a:pt x="1040" y="161"/>
                  <a:pt x="1040" y="161"/>
                </a:cubicBezTo>
                <a:cubicBezTo>
                  <a:pt x="1040" y="160"/>
                  <a:pt x="1040" y="161"/>
                  <a:pt x="1041" y="160"/>
                </a:cubicBezTo>
                <a:cubicBezTo>
                  <a:pt x="1041" y="160"/>
                  <a:pt x="1042" y="160"/>
                  <a:pt x="1041" y="160"/>
                </a:cubicBezTo>
                <a:cubicBezTo>
                  <a:pt x="1041" y="160"/>
                  <a:pt x="1041" y="159"/>
                  <a:pt x="1040" y="159"/>
                </a:cubicBezTo>
                <a:cubicBezTo>
                  <a:pt x="1040" y="159"/>
                  <a:pt x="1040" y="159"/>
                  <a:pt x="1041" y="158"/>
                </a:cubicBezTo>
                <a:cubicBezTo>
                  <a:pt x="1041" y="158"/>
                  <a:pt x="1041" y="158"/>
                  <a:pt x="1042" y="158"/>
                </a:cubicBezTo>
                <a:cubicBezTo>
                  <a:pt x="1042" y="157"/>
                  <a:pt x="1042" y="157"/>
                  <a:pt x="1042" y="156"/>
                </a:cubicBezTo>
                <a:cubicBezTo>
                  <a:pt x="1042" y="156"/>
                  <a:pt x="1042" y="156"/>
                  <a:pt x="1042" y="155"/>
                </a:cubicBezTo>
                <a:cubicBezTo>
                  <a:pt x="1042" y="155"/>
                  <a:pt x="1042" y="155"/>
                  <a:pt x="1042" y="155"/>
                </a:cubicBezTo>
                <a:cubicBezTo>
                  <a:pt x="1041" y="155"/>
                  <a:pt x="1041" y="155"/>
                  <a:pt x="1041" y="155"/>
                </a:cubicBezTo>
                <a:cubicBezTo>
                  <a:pt x="1040" y="155"/>
                  <a:pt x="1040" y="155"/>
                  <a:pt x="1039" y="155"/>
                </a:cubicBezTo>
                <a:cubicBezTo>
                  <a:pt x="1039" y="155"/>
                  <a:pt x="1039" y="155"/>
                  <a:pt x="1039" y="156"/>
                </a:cubicBezTo>
                <a:cubicBezTo>
                  <a:pt x="1039" y="157"/>
                  <a:pt x="1039" y="157"/>
                  <a:pt x="1040" y="157"/>
                </a:cubicBezTo>
                <a:cubicBezTo>
                  <a:pt x="1040" y="158"/>
                  <a:pt x="1039" y="157"/>
                  <a:pt x="1039" y="157"/>
                </a:cubicBezTo>
                <a:cubicBezTo>
                  <a:pt x="1039" y="157"/>
                  <a:pt x="1039" y="157"/>
                  <a:pt x="1039" y="156"/>
                </a:cubicBezTo>
                <a:cubicBezTo>
                  <a:pt x="1039" y="156"/>
                  <a:pt x="1039" y="157"/>
                  <a:pt x="1039" y="157"/>
                </a:cubicBezTo>
                <a:cubicBezTo>
                  <a:pt x="1038" y="157"/>
                  <a:pt x="1038" y="158"/>
                  <a:pt x="1038" y="157"/>
                </a:cubicBezTo>
                <a:cubicBezTo>
                  <a:pt x="1038" y="157"/>
                  <a:pt x="1037" y="157"/>
                  <a:pt x="1038" y="156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37" y="156"/>
                  <a:pt x="1036" y="156"/>
                  <a:pt x="1037" y="156"/>
                </a:cubicBezTo>
                <a:cubicBezTo>
                  <a:pt x="1037" y="156"/>
                  <a:pt x="1037" y="156"/>
                  <a:pt x="1037" y="156"/>
                </a:cubicBezTo>
                <a:cubicBezTo>
                  <a:pt x="1036" y="156"/>
                  <a:pt x="1036" y="156"/>
                  <a:pt x="1036" y="157"/>
                </a:cubicBezTo>
                <a:close/>
                <a:moveTo>
                  <a:pt x="1039" y="165"/>
                </a:moveTo>
                <a:cubicBezTo>
                  <a:pt x="1039" y="165"/>
                  <a:pt x="1039" y="164"/>
                  <a:pt x="1040" y="164"/>
                </a:cubicBezTo>
                <a:cubicBezTo>
                  <a:pt x="1040" y="163"/>
                  <a:pt x="1040" y="163"/>
                  <a:pt x="1040" y="163"/>
                </a:cubicBezTo>
                <a:cubicBezTo>
                  <a:pt x="1039" y="163"/>
                  <a:pt x="1039" y="163"/>
                  <a:pt x="1039" y="162"/>
                </a:cubicBezTo>
                <a:cubicBezTo>
                  <a:pt x="1039" y="162"/>
                  <a:pt x="1039" y="162"/>
                  <a:pt x="1038" y="162"/>
                </a:cubicBezTo>
                <a:cubicBezTo>
                  <a:pt x="1038" y="162"/>
                  <a:pt x="1038" y="162"/>
                  <a:pt x="1038" y="163"/>
                </a:cubicBezTo>
                <a:cubicBezTo>
                  <a:pt x="1038" y="163"/>
                  <a:pt x="1038" y="163"/>
                  <a:pt x="1038" y="164"/>
                </a:cubicBezTo>
                <a:cubicBezTo>
                  <a:pt x="1038" y="164"/>
                  <a:pt x="1039" y="165"/>
                  <a:pt x="1039" y="165"/>
                </a:cubicBezTo>
                <a:close/>
                <a:moveTo>
                  <a:pt x="1036" y="163"/>
                </a:moveTo>
                <a:cubicBezTo>
                  <a:pt x="1036" y="162"/>
                  <a:pt x="1035" y="162"/>
                  <a:pt x="1035" y="162"/>
                </a:cubicBezTo>
                <a:cubicBezTo>
                  <a:pt x="1034" y="162"/>
                  <a:pt x="1034" y="162"/>
                  <a:pt x="1034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4" y="164"/>
                  <a:pt x="1035" y="164"/>
                  <a:pt x="1036" y="164"/>
                </a:cubicBezTo>
                <a:cubicBezTo>
                  <a:pt x="1036" y="164"/>
                  <a:pt x="1037" y="164"/>
                  <a:pt x="1037" y="164"/>
                </a:cubicBezTo>
                <a:cubicBezTo>
                  <a:pt x="1038" y="164"/>
                  <a:pt x="1038" y="164"/>
                  <a:pt x="1038" y="164"/>
                </a:cubicBezTo>
                <a:cubicBezTo>
                  <a:pt x="1038" y="164"/>
                  <a:pt x="1038" y="163"/>
                  <a:pt x="1038" y="163"/>
                </a:cubicBezTo>
                <a:cubicBezTo>
                  <a:pt x="1038" y="163"/>
                  <a:pt x="1038" y="163"/>
                  <a:pt x="1038" y="163"/>
                </a:cubicBezTo>
                <a:cubicBezTo>
                  <a:pt x="1037" y="163"/>
                  <a:pt x="1036" y="163"/>
                  <a:pt x="1036" y="163"/>
                </a:cubicBezTo>
                <a:close/>
                <a:moveTo>
                  <a:pt x="1021" y="162"/>
                </a:moveTo>
                <a:cubicBezTo>
                  <a:pt x="1020" y="162"/>
                  <a:pt x="1020" y="162"/>
                  <a:pt x="1020" y="163"/>
                </a:cubicBezTo>
                <a:cubicBezTo>
                  <a:pt x="1020" y="163"/>
                  <a:pt x="1020" y="163"/>
                  <a:pt x="1021" y="163"/>
                </a:cubicBezTo>
                <a:cubicBezTo>
                  <a:pt x="1021" y="163"/>
                  <a:pt x="1021" y="163"/>
                  <a:pt x="1021" y="163"/>
                </a:cubicBezTo>
                <a:cubicBezTo>
                  <a:pt x="1021" y="163"/>
                  <a:pt x="1021" y="163"/>
                  <a:pt x="1021" y="163"/>
                </a:cubicBezTo>
                <a:cubicBezTo>
                  <a:pt x="1021" y="162"/>
                  <a:pt x="1021" y="162"/>
                  <a:pt x="1021" y="162"/>
                </a:cubicBezTo>
                <a:close/>
                <a:moveTo>
                  <a:pt x="1021" y="164"/>
                </a:moveTo>
                <a:cubicBezTo>
                  <a:pt x="1022" y="164"/>
                  <a:pt x="1022" y="164"/>
                  <a:pt x="1022" y="164"/>
                </a:cubicBezTo>
                <a:cubicBezTo>
                  <a:pt x="1022" y="163"/>
                  <a:pt x="1022" y="163"/>
                  <a:pt x="1021" y="164"/>
                </a:cubicBezTo>
                <a:cubicBezTo>
                  <a:pt x="1021" y="164"/>
                  <a:pt x="1021" y="164"/>
                  <a:pt x="1021" y="164"/>
                </a:cubicBezTo>
                <a:close/>
                <a:moveTo>
                  <a:pt x="1021" y="164"/>
                </a:moveTo>
                <a:cubicBezTo>
                  <a:pt x="1020" y="164"/>
                  <a:pt x="1021" y="165"/>
                  <a:pt x="1021" y="164"/>
                </a:cubicBezTo>
                <a:cubicBezTo>
                  <a:pt x="1021" y="164"/>
                  <a:pt x="1021" y="164"/>
                  <a:pt x="1021" y="164"/>
                </a:cubicBezTo>
                <a:close/>
                <a:moveTo>
                  <a:pt x="1211" y="574"/>
                </a:moveTo>
                <a:cubicBezTo>
                  <a:pt x="1211" y="574"/>
                  <a:pt x="1210" y="574"/>
                  <a:pt x="1210" y="574"/>
                </a:cubicBezTo>
                <a:cubicBezTo>
                  <a:pt x="1210" y="575"/>
                  <a:pt x="1210" y="575"/>
                  <a:pt x="1211" y="576"/>
                </a:cubicBezTo>
                <a:cubicBezTo>
                  <a:pt x="1211" y="576"/>
                  <a:pt x="1210" y="576"/>
                  <a:pt x="1210" y="577"/>
                </a:cubicBezTo>
                <a:cubicBezTo>
                  <a:pt x="1210" y="577"/>
                  <a:pt x="1211" y="577"/>
                  <a:pt x="1211" y="577"/>
                </a:cubicBezTo>
                <a:cubicBezTo>
                  <a:pt x="1211" y="576"/>
                  <a:pt x="1211" y="576"/>
                  <a:pt x="1211" y="576"/>
                </a:cubicBezTo>
                <a:cubicBezTo>
                  <a:pt x="1211" y="575"/>
                  <a:pt x="1211" y="575"/>
                  <a:pt x="1212" y="575"/>
                </a:cubicBezTo>
                <a:cubicBezTo>
                  <a:pt x="1212" y="574"/>
                  <a:pt x="1211" y="574"/>
                  <a:pt x="1211" y="574"/>
                </a:cubicBezTo>
                <a:close/>
                <a:moveTo>
                  <a:pt x="1209" y="581"/>
                </a:moveTo>
                <a:cubicBezTo>
                  <a:pt x="1208" y="581"/>
                  <a:pt x="1208" y="581"/>
                  <a:pt x="1208" y="580"/>
                </a:cubicBezTo>
                <a:cubicBezTo>
                  <a:pt x="1208" y="579"/>
                  <a:pt x="1208" y="579"/>
                  <a:pt x="1208" y="579"/>
                </a:cubicBezTo>
                <a:cubicBezTo>
                  <a:pt x="1208" y="579"/>
                  <a:pt x="1208" y="580"/>
                  <a:pt x="1208" y="580"/>
                </a:cubicBezTo>
                <a:cubicBezTo>
                  <a:pt x="1207" y="581"/>
                  <a:pt x="1207" y="582"/>
                  <a:pt x="1207" y="582"/>
                </a:cubicBezTo>
                <a:cubicBezTo>
                  <a:pt x="1207" y="583"/>
                  <a:pt x="1207" y="583"/>
                  <a:pt x="1208" y="583"/>
                </a:cubicBezTo>
                <a:cubicBezTo>
                  <a:pt x="1208" y="583"/>
                  <a:pt x="1208" y="583"/>
                  <a:pt x="1209" y="584"/>
                </a:cubicBezTo>
                <a:cubicBezTo>
                  <a:pt x="1209" y="584"/>
                  <a:pt x="1209" y="585"/>
                  <a:pt x="1209" y="584"/>
                </a:cubicBezTo>
                <a:cubicBezTo>
                  <a:pt x="1210" y="584"/>
                  <a:pt x="1209" y="583"/>
                  <a:pt x="1209" y="583"/>
                </a:cubicBezTo>
                <a:cubicBezTo>
                  <a:pt x="1209" y="582"/>
                  <a:pt x="1209" y="582"/>
                  <a:pt x="1209" y="582"/>
                </a:cubicBezTo>
                <a:cubicBezTo>
                  <a:pt x="1209" y="583"/>
                  <a:pt x="1209" y="581"/>
                  <a:pt x="1209" y="581"/>
                </a:cubicBezTo>
                <a:close/>
                <a:moveTo>
                  <a:pt x="1211" y="593"/>
                </a:moveTo>
                <a:cubicBezTo>
                  <a:pt x="1211" y="593"/>
                  <a:pt x="1210" y="594"/>
                  <a:pt x="1210" y="594"/>
                </a:cubicBezTo>
                <a:cubicBezTo>
                  <a:pt x="1210" y="595"/>
                  <a:pt x="1210" y="595"/>
                  <a:pt x="1210" y="595"/>
                </a:cubicBezTo>
                <a:cubicBezTo>
                  <a:pt x="1210" y="596"/>
                  <a:pt x="1211" y="595"/>
                  <a:pt x="1211" y="595"/>
                </a:cubicBezTo>
                <a:cubicBezTo>
                  <a:pt x="1211" y="594"/>
                  <a:pt x="1211" y="592"/>
                  <a:pt x="1211" y="593"/>
                </a:cubicBezTo>
                <a:close/>
                <a:moveTo>
                  <a:pt x="128" y="168"/>
                </a:moveTo>
                <a:cubicBezTo>
                  <a:pt x="129" y="168"/>
                  <a:pt x="130" y="167"/>
                  <a:pt x="129" y="167"/>
                </a:cubicBezTo>
                <a:cubicBezTo>
                  <a:pt x="129" y="167"/>
                  <a:pt x="127" y="168"/>
                  <a:pt x="128" y="168"/>
                </a:cubicBezTo>
                <a:close/>
                <a:moveTo>
                  <a:pt x="127" y="166"/>
                </a:moveTo>
                <a:cubicBezTo>
                  <a:pt x="127" y="167"/>
                  <a:pt x="126" y="167"/>
                  <a:pt x="126" y="168"/>
                </a:cubicBezTo>
                <a:cubicBezTo>
                  <a:pt x="126" y="168"/>
                  <a:pt x="127" y="167"/>
                  <a:pt x="128" y="167"/>
                </a:cubicBezTo>
                <a:cubicBezTo>
                  <a:pt x="128" y="166"/>
                  <a:pt x="127" y="166"/>
                  <a:pt x="127" y="166"/>
                </a:cubicBezTo>
                <a:close/>
                <a:moveTo>
                  <a:pt x="126" y="168"/>
                </a:moveTo>
                <a:cubicBezTo>
                  <a:pt x="126" y="168"/>
                  <a:pt x="126" y="168"/>
                  <a:pt x="127" y="169"/>
                </a:cubicBezTo>
                <a:cubicBezTo>
                  <a:pt x="127" y="169"/>
                  <a:pt x="128" y="168"/>
                  <a:pt x="127" y="168"/>
                </a:cubicBezTo>
                <a:cubicBezTo>
                  <a:pt x="127" y="167"/>
                  <a:pt x="127" y="167"/>
                  <a:pt x="126" y="168"/>
                </a:cubicBezTo>
                <a:close/>
                <a:moveTo>
                  <a:pt x="125" y="167"/>
                </a:moveTo>
                <a:cubicBezTo>
                  <a:pt x="124" y="167"/>
                  <a:pt x="124" y="167"/>
                  <a:pt x="123" y="168"/>
                </a:cubicBezTo>
                <a:cubicBezTo>
                  <a:pt x="123" y="168"/>
                  <a:pt x="123" y="168"/>
                  <a:pt x="124" y="168"/>
                </a:cubicBezTo>
                <a:cubicBezTo>
                  <a:pt x="125" y="168"/>
                  <a:pt x="125" y="167"/>
                  <a:pt x="125" y="167"/>
                </a:cubicBezTo>
                <a:cubicBezTo>
                  <a:pt x="125" y="167"/>
                  <a:pt x="125" y="167"/>
                  <a:pt x="125" y="167"/>
                </a:cubicBezTo>
                <a:close/>
                <a:moveTo>
                  <a:pt x="121" y="169"/>
                </a:moveTo>
                <a:cubicBezTo>
                  <a:pt x="122" y="168"/>
                  <a:pt x="121" y="168"/>
                  <a:pt x="121" y="168"/>
                </a:cubicBezTo>
                <a:cubicBezTo>
                  <a:pt x="121" y="168"/>
                  <a:pt x="119" y="169"/>
                  <a:pt x="119" y="170"/>
                </a:cubicBezTo>
                <a:cubicBezTo>
                  <a:pt x="119" y="170"/>
                  <a:pt x="120" y="170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1" y="170"/>
                  <a:pt x="121" y="170"/>
                </a:cubicBezTo>
                <a:cubicBezTo>
                  <a:pt x="122" y="169"/>
                  <a:pt x="121" y="168"/>
                  <a:pt x="121" y="169"/>
                </a:cubicBezTo>
                <a:close/>
                <a:moveTo>
                  <a:pt x="119" y="170"/>
                </a:moveTo>
                <a:cubicBezTo>
                  <a:pt x="118" y="170"/>
                  <a:pt x="119" y="170"/>
                  <a:pt x="119" y="169"/>
                </a:cubicBezTo>
                <a:cubicBezTo>
                  <a:pt x="119" y="170"/>
                  <a:pt x="120" y="169"/>
                  <a:pt x="120" y="168"/>
                </a:cubicBezTo>
                <a:cubicBezTo>
                  <a:pt x="120" y="168"/>
                  <a:pt x="119" y="168"/>
                  <a:pt x="118" y="168"/>
                </a:cubicBezTo>
                <a:cubicBezTo>
                  <a:pt x="117" y="169"/>
                  <a:pt x="116" y="169"/>
                  <a:pt x="116" y="170"/>
                </a:cubicBezTo>
                <a:cubicBezTo>
                  <a:pt x="116" y="170"/>
                  <a:pt x="117" y="170"/>
                  <a:pt x="117" y="170"/>
                </a:cubicBezTo>
                <a:cubicBezTo>
                  <a:pt x="116" y="170"/>
                  <a:pt x="116" y="170"/>
                  <a:pt x="115" y="171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3" y="172"/>
                </a:cubicBezTo>
                <a:cubicBezTo>
                  <a:pt x="113" y="172"/>
                  <a:pt x="112" y="172"/>
                  <a:pt x="111" y="172"/>
                </a:cubicBezTo>
                <a:cubicBezTo>
                  <a:pt x="110" y="173"/>
                  <a:pt x="110" y="173"/>
                  <a:pt x="109" y="173"/>
                </a:cubicBezTo>
                <a:cubicBezTo>
                  <a:pt x="109" y="172"/>
                  <a:pt x="109" y="172"/>
                  <a:pt x="109" y="172"/>
                </a:cubicBezTo>
                <a:cubicBezTo>
                  <a:pt x="109" y="172"/>
                  <a:pt x="110" y="172"/>
                  <a:pt x="110" y="172"/>
                </a:cubicBezTo>
                <a:cubicBezTo>
                  <a:pt x="110" y="171"/>
                  <a:pt x="110" y="171"/>
                  <a:pt x="109" y="171"/>
                </a:cubicBezTo>
                <a:cubicBezTo>
                  <a:pt x="109" y="171"/>
                  <a:pt x="107" y="172"/>
                  <a:pt x="106" y="172"/>
                </a:cubicBezTo>
                <a:cubicBezTo>
                  <a:pt x="106" y="173"/>
                  <a:pt x="105" y="173"/>
                  <a:pt x="105" y="173"/>
                </a:cubicBezTo>
                <a:cubicBezTo>
                  <a:pt x="105" y="173"/>
                  <a:pt x="105" y="173"/>
                  <a:pt x="104" y="173"/>
                </a:cubicBezTo>
                <a:cubicBezTo>
                  <a:pt x="103" y="173"/>
                  <a:pt x="103" y="174"/>
                  <a:pt x="102" y="174"/>
                </a:cubicBezTo>
                <a:cubicBezTo>
                  <a:pt x="102" y="174"/>
                  <a:pt x="102" y="175"/>
                  <a:pt x="101" y="175"/>
                </a:cubicBezTo>
                <a:cubicBezTo>
                  <a:pt x="100" y="175"/>
                  <a:pt x="99" y="176"/>
                  <a:pt x="99" y="176"/>
                </a:cubicBezTo>
                <a:cubicBezTo>
                  <a:pt x="98" y="176"/>
                  <a:pt x="98" y="176"/>
                  <a:pt x="99" y="176"/>
                </a:cubicBezTo>
                <a:cubicBezTo>
                  <a:pt x="100" y="176"/>
                  <a:pt x="101" y="176"/>
                  <a:pt x="102" y="175"/>
                </a:cubicBezTo>
                <a:cubicBezTo>
                  <a:pt x="103" y="175"/>
                  <a:pt x="104" y="175"/>
                  <a:pt x="106" y="174"/>
                </a:cubicBezTo>
                <a:cubicBezTo>
                  <a:pt x="107" y="173"/>
                  <a:pt x="107" y="173"/>
                  <a:pt x="108" y="173"/>
                </a:cubicBezTo>
                <a:cubicBezTo>
                  <a:pt x="108" y="173"/>
                  <a:pt x="109" y="173"/>
                  <a:pt x="109" y="173"/>
                </a:cubicBezTo>
                <a:cubicBezTo>
                  <a:pt x="109" y="173"/>
                  <a:pt x="108" y="173"/>
                  <a:pt x="108" y="173"/>
                </a:cubicBezTo>
                <a:cubicBezTo>
                  <a:pt x="108" y="173"/>
                  <a:pt x="109" y="174"/>
                  <a:pt x="110" y="174"/>
                </a:cubicBezTo>
                <a:cubicBezTo>
                  <a:pt x="110" y="174"/>
                  <a:pt x="111" y="173"/>
                  <a:pt x="112" y="173"/>
                </a:cubicBezTo>
                <a:cubicBezTo>
                  <a:pt x="113" y="172"/>
                  <a:pt x="113" y="172"/>
                  <a:pt x="114" y="172"/>
                </a:cubicBezTo>
                <a:cubicBezTo>
                  <a:pt x="115" y="172"/>
                  <a:pt x="116" y="172"/>
                  <a:pt x="116" y="172"/>
                </a:cubicBezTo>
                <a:cubicBezTo>
                  <a:pt x="117" y="171"/>
                  <a:pt x="117" y="171"/>
                  <a:pt x="118" y="171"/>
                </a:cubicBezTo>
                <a:cubicBezTo>
                  <a:pt x="119" y="171"/>
                  <a:pt x="119" y="171"/>
                  <a:pt x="119" y="170"/>
                </a:cubicBezTo>
                <a:cubicBezTo>
                  <a:pt x="119" y="170"/>
                  <a:pt x="119" y="170"/>
                  <a:pt x="119" y="170"/>
                </a:cubicBezTo>
                <a:close/>
                <a:moveTo>
                  <a:pt x="96" y="176"/>
                </a:moveTo>
                <a:cubicBezTo>
                  <a:pt x="96" y="175"/>
                  <a:pt x="97" y="175"/>
                  <a:pt x="97" y="175"/>
                </a:cubicBezTo>
                <a:cubicBezTo>
                  <a:pt x="97" y="175"/>
                  <a:pt x="97" y="175"/>
                  <a:pt x="96" y="175"/>
                </a:cubicBezTo>
                <a:cubicBezTo>
                  <a:pt x="96" y="175"/>
                  <a:pt x="95" y="176"/>
                  <a:pt x="96" y="176"/>
                </a:cubicBezTo>
                <a:close/>
                <a:moveTo>
                  <a:pt x="95" y="176"/>
                </a:moveTo>
                <a:cubicBezTo>
                  <a:pt x="94" y="176"/>
                  <a:pt x="94" y="176"/>
                  <a:pt x="94" y="177"/>
                </a:cubicBezTo>
                <a:cubicBezTo>
                  <a:pt x="94" y="177"/>
                  <a:pt x="95" y="177"/>
                  <a:pt x="95" y="177"/>
                </a:cubicBezTo>
                <a:cubicBezTo>
                  <a:pt x="95" y="177"/>
                  <a:pt x="96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lose/>
                <a:moveTo>
                  <a:pt x="144" y="165"/>
                </a:moveTo>
                <a:cubicBezTo>
                  <a:pt x="143" y="165"/>
                  <a:pt x="143" y="165"/>
                  <a:pt x="143" y="165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143" y="166"/>
                  <a:pt x="144" y="166"/>
                  <a:pt x="144" y="166"/>
                </a:cubicBezTo>
                <a:cubicBezTo>
                  <a:pt x="144" y="165"/>
                  <a:pt x="144" y="165"/>
                  <a:pt x="144" y="165"/>
                </a:cubicBezTo>
                <a:close/>
                <a:moveTo>
                  <a:pt x="153" y="161"/>
                </a:moveTo>
                <a:cubicBezTo>
                  <a:pt x="153" y="161"/>
                  <a:pt x="153" y="161"/>
                  <a:pt x="153" y="161"/>
                </a:cubicBezTo>
                <a:cubicBezTo>
                  <a:pt x="153" y="162"/>
                  <a:pt x="153" y="162"/>
                  <a:pt x="153" y="161"/>
                </a:cubicBezTo>
                <a:cubicBezTo>
                  <a:pt x="153" y="161"/>
                  <a:pt x="153" y="161"/>
                  <a:pt x="153" y="161"/>
                </a:cubicBezTo>
                <a:close/>
                <a:moveTo>
                  <a:pt x="162" y="160"/>
                </a:moveTo>
                <a:cubicBezTo>
                  <a:pt x="162" y="160"/>
                  <a:pt x="162" y="159"/>
                  <a:pt x="16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2" y="160"/>
                </a:cubicBezTo>
                <a:close/>
                <a:moveTo>
                  <a:pt x="163" y="159"/>
                </a:moveTo>
                <a:cubicBezTo>
                  <a:pt x="163" y="159"/>
                  <a:pt x="162" y="159"/>
                  <a:pt x="163" y="159"/>
                </a:cubicBezTo>
                <a:cubicBezTo>
                  <a:pt x="163" y="159"/>
                  <a:pt x="164" y="159"/>
                  <a:pt x="164" y="159"/>
                </a:cubicBezTo>
                <a:cubicBezTo>
                  <a:pt x="164" y="159"/>
                  <a:pt x="164" y="159"/>
                  <a:pt x="163" y="159"/>
                </a:cubicBezTo>
                <a:close/>
                <a:moveTo>
                  <a:pt x="163" y="160"/>
                </a:moveTo>
                <a:cubicBezTo>
                  <a:pt x="163" y="160"/>
                  <a:pt x="163" y="161"/>
                  <a:pt x="163" y="161"/>
                </a:cubicBezTo>
                <a:cubicBezTo>
                  <a:pt x="162" y="161"/>
                  <a:pt x="162" y="161"/>
                  <a:pt x="161" y="161"/>
                </a:cubicBezTo>
                <a:cubicBezTo>
                  <a:pt x="161" y="161"/>
                  <a:pt x="161" y="161"/>
                  <a:pt x="160" y="162"/>
                </a:cubicBezTo>
                <a:cubicBezTo>
                  <a:pt x="159" y="162"/>
                  <a:pt x="159" y="163"/>
                  <a:pt x="159" y="163"/>
                </a:cubicBezTo>
                <a:cubicBezTo>
                  <a:pt x="160" y="163"/>
                  <a:pt x="160" y="162"/>
                  <a:pt x="161" y="162"/>
                </a:cubicBezTo>
                <a:cubicBezTo>
                  <a:pt x="162" y="162"/>
                  <a:pt x="163" y="161"/>
                  <a:pt x="163" y="161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3" y="160"/>
                  <a:pt x="164" y="160"/>
                  <a:pt x="163" y="160"/>
                </a:cubicBezTo>
                <a:close/>
                <a:moveTo>
                  <a:pt x="165" y="160"/>
                </a:moveTo>
                <a:cubicBezTo>
                  <a:pt x="165" y="160"/>
                  <a:pt x="165" y="161"/>
                  <a:pt x="164" y="161"/>
                </a:cubicBezTo>
                <a:cubicBezTo>
                  <a:pt x="164" y="161"/>
                  <a:pt x="163" y="162"/>
                  <a:pt x="163" y="162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64" y="162"/>
                  <a:pt x="163" y="162"/>
                  <a:pt x="164" y="162"/>
                </a:cubicBezTo>
                <a:cubicBezTo>
                  <a:pt x="164" y="162"/>
                  <a:pt x="164" y="162"/>
                  <a:pt x="164" y="163"/>
                </a:cubicBezTo>
                <a:cubicBezTo>
                  <a:pt x="164" y="163"/>
                  <a:pt x="164" y="163"/>
                  <a:pt x="165" y="162"/>
                </a:cubicBezTo>
                <a:cubicBezTo>
                  <a:pt x="165" y="162"/>
                  <a:pt x="165" y="162"/>
                  <a:pt x="165" y="161"/>
                </a:cubicBezTo>
                <a:cubicBezTo>
                  <a:pt x="165" y="161"/>
                  <a:pt x="165" y="161"/>
                  <a:pt x="165" y="161"/>
                </a:cubicBezTo>
                <a:cubicBezTo>
                  <a:pt x="166" y="161"/>
                  <a:pt x="166" y="160"/>
                  <a:pt x="165" y="160"/>
                </a:cubicBezTo>
                <a:close/>
                <a:moveTo>
                  <a:pt x="189" y="157"/>
                </a:moveTo>
                <a:cubicBezTo>
                  <a:pt x="189" y="157"/>
                  <a:pt x="189" y="157"/>
                  <a:pt x="190" y="157"/>
                </a:cubicBezTo>
                <a:cubicBezTo>
                  <a:pt x="190" y="157"/>
                  <a:pt x="190" y="156"/>
                  <a:pt x="190" y="156"/>
                </a:cubicBezTo>
                <a:cubicBezTo>
                  <a:pt x="191" y="156"/>
                  <a:pt x="190" y="156"/>
                  <a:pt x="190" y="156"/>
                </a:cubicBezTo>
                <a:cubicBezTo>
                  <a:pt x="190" y="156"/>
                  <a:pt x="190" y="156"/>
                  <a:pt x="189" y="157"/>
                </a:cubicBezTo>
                <a:close/>
                <a:moveTo>
                  <a:pt x="186" y="152"/>
                </a:moveTo>
                <a:cubicBezTo>
                  <a:pt x="186" y="152"/>
                  <a:pt x="187" y="152"/>
                  <a:pt x="187" y="152"/>
                </a:cubicBezTo>
                <a:cubicBezTo>
                  <a:pt x="187" y="152"/>
                  <a:pt x="187" y="151"/>
                  <a:pt x="187" y="151"/>
                </a:cubicBezTo>
                <a:cubicBezTo>
                  <a:pt x="186" y="151"/>
                  <a:pt x="185" y="152"/>
                  <a:pt x="186" y="152"/>
                </a:cubicBezTo>
                <a:close/>
                <a:moveTo>
                  <a:pt x="201" y="152"/>
                </a:moveTo>
                <a:cubicBezTo>
                  <a:pt x="201" y="151"/>
                  <a:pt x="200" y="151"/>
                  <a:pt x="200" y="152"/>
                </a:cubicBezTo>
                <a:cubicBezTo>
                  <a:pt x="199" y="152"/>
                  <a:pt x="199" y="152"/>
                  <a:pt x="198" y="152"/>
                </a:cubicBezTo>
                <a:cubicBezTo>
                  <a:pt x="198" y="153"/>
                  <a:pt x="197" y="153"/>
                  <a:pt x="198" y="153"/>
                </a:cubicBezTo>
                <a:cubicBezTo>
                  <a:pt x="198" y="153"/>
                  <a:pt x="199" y="153"/>
                  <a:pt x="200" y="152"/>
                </a:cubicBezTo>
                <a:cubicBezTo>
                  <a:pt x="200" y="152"/>
                  <a:pt x="201" y="152"/>
                  <a:pt x="201" y="152"/>
                </a:cubicBezTo>
                <a:close/>
                <a:moveTo>
                  <a:pt x="202" y="151"/>
                </a:moveTo>
                <a:cubicBezTo>
                  <a:pt x="201" y="152"/>
                  <a:pt x="200" y="152"/>
                  <a:pt x="201" y="152"/>
                </a:cubicBezTo>
                <a:cubicBezTo>
                  <a:pt x="201" y="152"/>
                  <a:pt x="202" y="152"/>
                  <a:pt x="202" y="152"/>
                </a:cubicBezTo>
                <a:cubicBezTo>
                  <a:pt x="202" y="152"/>
                  <a:pt x="202" y="152"/>
                  <a:pt x="203" y="152"/>
                </a:cubicBezTo>
                <a:cubicBezTo>
                  <a:pt x="203" y="152"/>
                  <a:pt x="204" y="152"/>
                  <a:pt x="203" y="152"/>
                </a:cubicBezTo>
                <a:cubicBezTo>
                  <a:pt x="203" y="152"/>
                  <a:pt x="203" y="151"/>
                  <a:pt x="202" y="151"/>
                </a:cubicBezTo>
                <a:close/>
                <a:moveTo>
                  <a:pt x="219" y="143"/>
                </a:moveTo>
                <a:cubicBezTo>
                  <a:pt x="219" y="143"/>
                  <a:pt x="219" y="144"/>
                  <a:pt x="218" y="144"/>
                </a:cubicBezTo>
                <a:cubicBezTo>
                  <a:pt x="218" y="144"/>
                  <a:pt x="217" y="144"/>
                  <a:pt x="217" y="144"/>
                </a:cubicBezTo>
                <a:cubicBezTo>
                  <a:pt x="217" y="144"/>
                  <a:pt x="218" y="143"/>
                  <a:pt x="218" y="143"/>
                </a:cubicBezTo>
                <a:cubicBezTo>
                  <a:pt x="218" y="143"/>
                  <a:pt x="218" y="143"/>
                  <a:pt x="217" y="143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16" y="143"/>
                  <a:pt x="216" y="143"/>
                  <a:pt x="216" y="144"/>
                </a:cubicBezTo>
                <a:cubicBezTo>
                  <a:pt x="216" y="144"/>
                  <a:pt x="215" y="144"/>
                  <a:pt x="215" y="144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14" y="144"/>
                  <a:pt x="215" y="144"/>
                  <a:pt x="215" y="144"/>
                </a:cubicBezTo>
                <a:cubicBezTo>
                  <a:pt x="215" y="145"/>
                  <a:pt x="214" y="144"/>
                  <a:pt x="214" y="144"/>
                </a:cubicBezTo>
                <a:cubicBezTo>
                  <a:pt x="214" y="144"/>
                  <a:pt x="214" y="144"/>
                  <a:pt x="214" y="145"/>
                </a:cubicBezTo>
                <a:cubicBezTo>
                  <a:pt x="213" y="145"/>
                  <a:pt x="214" y="144"/>
                  <a:pt x="214" y="144"/>
                </a:cubicBezTo>
                <a:cubicBezTo>
                  <a:pt x="214" y="144"/>
                  <a:pt x="214" y="143"/>
                  <a:pt x="214" y="143"/>
                </a:cubicBezTo>
                <a:cubicBezTo>
                  <a:pt x="214" y="143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5"/>
                  <a:pt x="212" y="145"/>
                  <a:pt x="211" y="145"/>
                </a:cubicBezTo>
                <a:cubicBezTo>
                  <a:pt x="211" y="145"/>
                  <a:pt x="211" y="145"/>
                  <a:pt x="211" y="145"/>
                </a:cubicBezTo>
                <a:cubicBezTo>
                  <a:pt x="211" y="146"/>
                  <a:pt x="211" y="145"/>
                  <a:pt x="211" y="145"/>
                </a:cubicBezTo>
                <a:cubicBezTo>
                  <a:pt x="211" y="145"/>
                  <a:pt x="211" y="145"/>
                  <a:pt x="210" y="146"/>
                </a:cubicBezTo>
                <a:cubicBezTo>
                  <a:pt x="210" y="146"/>
                  <a:pt x="210" y="147"/>
                  <a:pt x="210" y="147"/>
                </a:cubicBezTo>
                <a:cubicBezTo>
                  <a:pt x="210" y="147"/>
                  <a:pt x="209" y="147"/>
                  <a:pt x="209" y="147"/>
                </a:cubicBezTo>
                <a:cubicBezTo>
                  <a:pt x="209" y="146"/>
                  <a:pt x="210" y="146"/>
                  <a:pt x="210" y="146"/>
                </a:cubicBezTo>
                <a:cubicBezTo>
                  <a:pt x="211" y="145"/>
                  <a:pt x="210" y="145"/>
                  <a:pt x="210" y="145"/>
                </a:cubicBezTo>
                <a:cubicBezTo>
                  <a:pt x="210" y="145"/>
                  <a:pt x="209" y="145"/>
                  <a:pt x="209" y="145"/>
                </a:cubicBezTo>
                <a:cubicBezTo>
                  <a:pt x="208" y="145"/>
                  <a:pt x="206" y="146"/>
                  <a:pt x="206" y="146"/>
                </a:cubicBezTo>
                <a:cubicBezTo>
                  <a:pt x="205" y="147"/>
                  <a:pt x="204" y="147"/>
                  <a:pt x="205" y="147"/>
                </a:cubicBezTo>
                <a:cubicBezTo>
                  <a:pt x="205" y="147"/>
                  <a:pt x="205" y="148"/>
                  <a:pt x="204" y="148"/>
                </a:cubicBezTo>
                <a:cubicBezTo>
                  <a:pt x="204" y="148"/>
                  <a:pt x="204" y="149"/>
                  <a:pt x="204" y="149"/>
                </a:cubicBezTo>
                <a:cubicBezTo>
                  <a:pt x="204" y="149"/>
                  <a:pt x="204" y="150"/>
                  <a:pt x="204" y="150"/>
                </a:cubicBezTo>
                <a:cubicBezTo>
                  <a:pt x="204" y="150"/>
                  <a:pt x="205" y="149"/>
                  <a:pt x="205" y="149"/>
                </a:cubicBezTo>
                <a:cubicBezTo>
                  <a:pt x="205" y="149"/>
                  <a:pt x="206" y="149"/>
                  <a:pt x="206" y="149"/>
                </a:cubicBezTo>
                <a:cubicBezTo>
                  <a:pt x="207" y="149"/>
                  <a:pt x="206" y="149"/>
                  <a:pt x="206" y="150"/>
                </a:cubicBezTo>
                <a:cubicBezTo>
                  <a:pt x="205" y="150"/>
                  <a:pt x="204" y="150"/>
                  <a:pt x="204" y="150"/>
                </a:cubicBezTo>
                <a:cubicBezTo>
                  <a:pt x="203" y="151"/>
                  <a:pt x="204" y="151"/>
                  <a:pt x="205" y="151"/>
                </a:cubicBezTo>
                <a:cubicBezTo>
                  <a:pt x="205" y="151"/>
                  <a:pt x="206" y="150"/>
                  <a:pt x="206" y="150"/>
                </a:cubicBezTo>
                <a:cubicBezTo>
                  <a:pt x="206" y="150"/>
                  <a:pt x="207" y="150"/>
                  <a:pt x="207" y="150"/>
                </a:cubicBezTo>
                <a:cubicBezTo>
                  <a:pt x="208" y="150"/>
                  <a:pt x="208" y="149"/>
                  <a:pt x="208" y="149"/>
                </a:cubicBezTo>
                <a:cubicBezTo>
                  <a:pt x="208" y="149"/>
                  <a:pt x="208" y="149"/>
                  <a:pt x="208" y="148"/>
                </a:cubicBezTo>
                <a:cubicBezTo>
                  <a:pt x="209" y="148"/>
                  <a:pt x="209" y="148"/>
                  <a:pt x="209" y="148"/>
                </a:cubicBezTo>
                <a:cubicBezTo>
                  <a:pt x="210" y="148"/>
                  <a:pt x="211" y="148"/>
                  <a:pt x="211" y="148"/>
                </a:cubicBezTo>
                <a:cubicBezTo>
                  <a:pt x="211" y="148"/>
                  <a:pt x="210" y="148"/>
                  <a:pt x="210" y="148"/>
                </a:cubicBezTo>
                <a:cubicBezTo>
                  <a:pt x="210" y="148"/>
                  <a:pt x="210" y="148"/>
                  <a:pt x="209" y="149"/>
                </a:cubicBezTo>
                <a:cubicBezTo>
                  <a:pt x="209" y="149"/>
                  <a:pt x="210" y="149"/>
                  <a:pt x="210" y="149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12" y="148"/>
                  <a:pt x="211" y="148"/>
                  <a:pt x="212" y="148"/>
                </a:cubicBezTo>
                <a:cubicBezTo>
                  <a:pt x="212" y="148"/>
                  <a:pt x="212" y="148"/>
                  <a:pt x="213" y="147"/>
                </a:cubicBezTo>
                <a:cubicBezTo>
                  <a:pt x="213" y="147"/>
                  <a:pt x="212" y="147"/>
                  <a:pt x="212" y="147"/>
                </a:cubicBezTo>
                <a:cubicBezTo>
                  <a:pt x="213" y="147"/>
                  <a:pt x="213" y="147"/>
                  <a:pt x="214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5" y="147"/>
                  <a:pt x="215" y="147"/>
                  <a:pt x="215" y="147"/>
                </a:cubicBezTo>
                <a:cubicBezTo>
                  <a:pt x="216" y="147"/>
                  <a:pt x="216" y="146"/>
                  <a:pt x="216" y="146"/>
                </a:cubicBezTo>
                <a:cubicBezTo>
                  <a:pt x="215" y="145"/>
                  <a:pt x="215" y="146"/>
                  <a:pt x="214" y="146"/>
                </a:cubicBezTo>
                <a:cubicBezTo>
                  <a:pt x="214" y="146"/>
                  <a:pt x="214" y="146"/>
                  <a:pt x="215" y="146"/>
                </a:cubicBezTo>
                <a:cubicBezTo>
                  <a:pt x="215" y="145"/>
                  <a:pt x="215" y="146"/>
                  <a:pt x="216" y="146"/>
                </a:cubicBezTo>
                <a:cubicBezTo>
                  <a:pt x="216" y="146"/>
                  <a:pt x="217" y="146"/>
                  <a:pt x="217" y="146"/>
                </a:cubicBezTo>
                <a:cubicBezTo>
                  <a:pt x="217" y="146"/>
                  <a:pt x="218" y="146"/>
                  <a:pt x="218" y="146"/>
                </a:cubicBezTo>
                <a:cubicBezTo>
                  <a:pt x="218" y="146"/>
                  <a:pt x="219" y="145"/>
                  <a:pt x="220" y="145"/>
                </a:cubicBezTo>
                <a:cubicBezTo>
                  <a:pt x="220" y="145"/>
                  <a:pt x="219" y="145"/>
                  <a:pt x="219" y="145"/>
                </a:cubicBezTo>
                <a:cubicBezTo>
                  <a:pt x="218" y="145"/>
                  <a:pt x="219" y="144"/>
                  <a:pt x="220" y="144"/>
                </a:cubicBezTo>
                <a:cubicBezTo>
                  <a:pt x="220" y="144"/>
                  <a:pt x="220" y="144"/>
                  <a:pt x="220" y="143"/>
                </a:cubicBezTo>
                <a:cubicBezTo>
                  <a:pt x="220" y="143"/>
                  <a:pt x="220" y="143"/>
                  <a:pt x="219" y="143"/>
                </a:cubicBezTo>
                <a:close/>
                <a:moveTo>
                  <a:pt x="216" y="143"/>
                </a:moveTo>
                <a:cubicBezTo>
                  <a:pt x="216" y="143"/>
                  <a:pt x="216" y="142"/>
                  <a:pt x="216" y="142"/>
                </a:cubicBezTo>
                <a:cubicBezTo>
                  <a:pt x="215" y="142"/>
                  <a:pt x="215" y="143"/>
                  <a:pt x="215" y="143"/>
                </a:cubicBezTo>
                <a:cubicBezTo>
                  <a:pt x="215" y="143"/>
                  <a:pt x="216" y="144"/>
                  <a:pt x="216" y="143"/>
                </a:cubicBezTo>
                <a:close/>
                <a:moveTo>
                  <a:pt x="218" y="142"/>
                </a:moveTo>
                <a:cubicBezTo>
                  <a:pt x="218" y="142"/>
                  <a:pt x="218" y="142"/>
                  <a:pt x="218" y="142"/>
                </a:cubicBezTo>
                <a:cubicBezTo>
                  <a:pt x="218" y="141"/>
                  <a:pt x="218" y="141"/>
                  <a:pt x="218" y="142"/>
                </a:cubicBezTo>
                <a:cubicBezTo>
                  <a:pt x="217" y="142"/>
                  <a:pt x="217" y="142"/>
                  <a:pt x="217" y="142"/>
                </a:cubicBezTo>
                <a:cubicBezTo>
                  <a:pt x="217" y="143"/>
                  <a:pt x="218" y="143"/>
                  <a:pt x="218" y="142"/>
                </a:cubicBezTo>
                <a:close/>
                <a:moveTo>
                  <a:pt x="225" y="141"/>
                </a:moveTo>
                <a:cubicBezTo>
                  <a:pt x="226" y="141"/>
                  <a:pt x="225" y="141"/>
                  <a:pt x="225" y="140"/>
                </a:cubicBezTo>
                <a:cubicBezTo>
                  <a:pt x="225" y="140"/>
                  <a:pt x="225" y="140"/>
                  <a:pt x="225" y="140"/>
                </a:cubicBezTo>
                <a:cubicBezTo>
                  <a:pt x="224" y="140"/>
                  <a:pt x="224" y="141"/>
                  <a:pt x="224" y="140"/>
                </a:cubicBezTo>
                <a:cubicBezTo>
                  <a:pt x="224" y="140"/>
                  <a:pt x="224" y="140"/>
                  <a:pt x="224" y="140"/>
                </a:cubicBezTo>
                <a:cubicBezTo>
                  <a:pt x="223" y="140"/>
                  <a:pt x="223" y="140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1" y="141"/>
                  <a:pt x="221" y="141"/>
                  <a:pt x="220" y="141"/>
                </a:cubicBezTo>
                <a:cubicBezTo>
                  <a:pt x="220" y="141"/>
                  <a:pt x="220" y="141"/>
                  <a:pt x="220" y="141"/>
                </a:cubicBezTo>
                <a:cubicBezTo>
                  <a:pt x="220" y="141"/>
                  <a:pt x="219" y="141"/>
                  <a:pt x="219" y="141"/>
                </a:cubicBezTo>
                <a:cubicBezTo>
                  <a:pt x="219" y="141"/>
                  <a:pt x="218" y="141"/>
                  <a:pt x="218" y="142"/>
                </a:cubicBezTo>
                <a:cubicBezTo>
                  <a:pt x="218" y="143"/>
                  <a:pt x="219" y="143"/>
                  <a:pt x="220" y="142"/>
                </a:cubicBezTo>
                <a:cubicBezTo>
                  <a:pt x="220" y="142"/>
                  <a:pt x="220" y="142"/>
                  <a:pt x="221" y="142"/>
                </a:cubicBezTo>
                <a:cubicBezTo>
                  <a:pt x="222" y="142"/>
                  <a:pt x="222" y="141"/>
                  <a:pt x="222" y="141"/>
                </a:cubicBezTo>
                <a:cubicBezTo>
                  <a:pt x="222" y="142"/>
                  <a:pt x="222" y="142"/>
                  <a:pt x="223" y="142"/>
                </a:cubicBezTo>
                <a:cubicBezTo>
                  <a:pt x="223" y="142"/>
                  <a:pt x="223" y="141"/>
                  <a:pt x="223" y="141"/>
                </a:cubicBezTo>
                <a:cubicBezTo>
                  <a:pt x="224" y="141"/>
                  <a:pt x="223" y="141"/>
                  <a:pt x="223" y="141"/>
                </a:cubicBezTo>
                <a:cubicBezTo>
                  <a:pt x="224" y="142"/>
                  <a:pt x="224" y="142"/>
                  <a:pt x="224" y="141"/>
                </a:cubicBezTo>
                <a:cubicBezTo>
                  <a:pt x="225" y="141"/>
                  <a:pt x="225" y="141"/>
                  <a:pt x="225" y="141"/>
                </a:cubicBezTo>
                <a:cubicBezTo>
                  <a:pt x="226" y="141"/>
                  <a:pt x="225" y="142"/>
                  <a:pt x="225" y="141"/>
                </a:cubicBezTo>
                <a:cubicBezTo>
                  <a:pt x="226" y="141"/>
                  <a:pt x="226" y="141"/>
                  <a:pt x="226" y="141"/>
                </a:cubicBezTo>
                <a:cubicBezTo>
                  <a:pt x="226" y="141"/>
                  <a:pt x="225" y="141"/>
                  <a:pt x="225" y="141"/>
                </a:cubicBezTo>
                <a:close/>
                <a:moveTo>
                  <a:pt x="226" y="139"/>
                </a:moveTo>
                <a:cubicBezTo>
                  <a:pt x="226" y="139"/>
                  <a:pt x="226" y="138"/>
                  <a:pt x="225" y="138"/>
                </a:cubicBezTo>
                <a:cubicBezTo>
                  <a:pt x="225" y="139"/>
                  <a:pt x="224" y="139"/>
                  <a:pt x="224" y="139"/>
                </a:cubicBezTo>
                <a:cubicBezTo>
                  <a:pt x="224" y="139"/>
                  <a:pt x="224" y="139"/>
                  <a:pt x="225" y="139"/>
                </a:cubicBezTo>
                <a:cubicBezTo>
                  <a:pt x="225" y="139"/>
                  <a:pt x="226" y="139"/>
                  <a:pt x="226" y="139"/>
                </a:cubicBezTo>
                <a:close/>
                <a:moveTo>
                  <a:pt x="228" y="137"/>
                </a:moveTo>
                <a:cubicBezTo>
                  <a:pt x="228" y="137"/>
                  <a:pt x="229" y="137"/>
                  <a:pt x="229" y="137"/>
                </a:cubicBezTo>
                <a:cubicBezTo>
                  <a:pt x="230" y="136"/>
                  <a:pt x="229" y="136"/>
                  <a:pt x="229" y="136"/>
                </a:cubicBezTo>
                <a:cubicBezTo>
                  <a:pt x="228" y="136"/>
                  <a:pt x="228" y="137"/>
                  <a:pt x="228" y="137"/>
                </a:cubicBezTo>
                <a:close/>
                <a:moveTo>
                  <a:pt x="226" y="133"/>
                </a:moveTo>
                <a:cubicBezTo>
                  <a:pt x="226" y="133"/>
                  <a:pt x="225" y="134"/>
                  <a:pt x="225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7" y="134"/>
                  <a:pt x="227" y="133"/>
                  <a:pt x="226" y="133"/>
                </a:cubicBezTo>
                <a:close/>
                <a:moveTo>
                  <a:pt x="164" y="130"/>
                </a:moveTo>
                <a:cubicBezTo>
                  <a:pt x="165" y="130"/>
                  <a:pt x="165" y="130"/>
                  <a:pt x="165" y="130"/>
                </a:cubicBezTo>
                <a:cubicBezTo>
                  <a:pt x="165" y="131"/>
                  <a:pt x="166" y="131"/>
                  <a:pt x="166" y="131"/>
                </a:cubicBezTo>
                <a:cubicBezTo>
                  <a:pt x="167" y="131"/>
                  <a:pt x="166" y="131"/>
                  <a:pt x="167" y="131"/>
                </a:cubicBezTo>
                <a:cubicBezTo>
                  <a:pt x="167" y="131"/>
                  <a:pt x="167" y="131"/>
                  <a:pt x="167" y="131"/>
                </a:cubicBezTo>
                <a:cubicBezTo>
                  <a:pt x="167" y="131"/>
                  <a:pt x="168" y="131"/>
                  <a:pt x="168" y="130"/>
                </a:cubicBezTo>
                <a:cubicBezTo>
                  <a:pt x="168" y="130"/>
                  <a:pt x="169" y="131"/>
                  <a:pt x="170" y="130"/>
                </a:cubicBezTo>
                <a:cubicBezTo>
                  <a:pt x="170" y="130"/>
                  <a:pt x="171" y="130"/>
                  <a:pt x="171" y="130"/>
                </a:cubicBezTo>
                <a:cubicBezTo>
                  <a:pt x="172" y="130"/>
                  <a:pt x="171" y="130"/>
                  <a:pt x="172" y="129"/>
                </a:cubicBezTo>
                <a:cubicBezTo>
                  <a:pt x="172" y="129"/>
                  <a:pt x="173" y="129"/>
                  <a:pt x="173" y="128"/>
                </a:cubicBezTo>
                <a:cubicBezTo>
                  <a:pt x="174" y="128"/>
                  <a:pt x="174" y="127"/>
                  <a:pt x="173" y="128"/>
                </a:cubicBezTo>
                <a:cubicBezTo>
                  <a:pt x="173" y="128"/>
                  <a:pt x="173" y="127"/>
                  <a:pt x="172" y="127"/>
                </a:cubicBezTo>
                <a:cubicBezTo>
                  <a:pt x="171" y="127"/>
                  <a:pt x="169" y="128"/>
                  <a:pt x="168" y="128"/>
                </a:cubicBezTo>
                <a:cubicBezTo>
                  <a:pt x="168" y="128"/>
                  <a:pt x="167" y="128"/>
                  <a:pt x="166" y="128"/>
                </a:cubicBezTo>
                <a:cubicBezTo>
                  <a:pt x="165" y="129"/>
                  <a:pt x="165" y="128"/>
                  <a:pt x="164" y="128"/>
                </a:cubicBezTo>
                <a:cubicBezTo>
                  <a:pt x="164" y="129"/>
                  <a:pt x="164" y="129"/>
                  <a:pt x="164" y="130"/>
                </a:cubicBezTo>
                <a:close/>
                <a:moveTo>
                  <a:pt x="312" y="141"/>
                </a:moveTo>
                <a:cubicBezTo>
                  <a:pt x="311" y="141"/>
                  <a:pt x="312" y="141"/>
                  <a:pt x="312" y="141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1" y="141"/>
                  <a:pt x="311" y="141"/>
                  <a:pt x="311" y="141"/>
                </a:cubicBezTo>
                <a:cubicBezTo>
                  <a:pt x="311" y="141"/>
                  <a:pt x="311" y="141"/>
                  <a:pt x="311" y="141"/>
                </a:cubicBezTo>
                <a:cubicBezTo>
                  <a:pt x="311" y="140"/>
                  <a:pt x="310" y="140"/>
                  <a:pt x="310" y="140"/>
                </a:cubicBezTo>
                <a:cubicBezTo>
                  <a:pt x="310" y="140"/>
                  <a:pt x="310" y="141"/>
                  <a:pt x="310" y="141"/>
                </a:cubicBezTo>
                <a:cubicBezTo>
                  <a:pt x="310" y="141"/>
                  <a:pt x="310" y="141"/>
                  <a:pt x="310" y="142"/>
                </a:cubicBezTo>
                <a:cubicBezTo>
                  <a:pt x="310" y="142"/>
                  <a:pt x="309" y="142"/>
                  <a:pt x="309" y="143"/>
                </a:cubicBezTo>
                <a:cubicBezTo>
                  <a:pt x="308" y="143"/>
                  <a:pt x="308" y="143"/>
                  <a:pt x="308" y="144"/>
                </a:cubicBezTo>
                <a:cubicBezTo>
                  <a:pt x="307" y="145"/>
                  <a:pt x="306" y="145"/>
                  <a:pt x="307" y="145"/>
                </a:cubicBezTo>
                <a:cubicBezTo>
                  <a:pt x="307" y="145"/>
                  <a:pt x="307" y="146"/>
                  <a:pt x="307" y="145"/>
                </a:cubicBezTo>
                <a:cubicBezTo>
                  <a:pt x="308" y="145"/>
                  <a:pt x="308" y="146"/>
                  <a:pt x="308" y="146"/>
                </a:cubicBezTo>
                <a:cubicBezTo>
                  <a:pt x="307" y="145"/>
                  <a:pt x="307" y="146"/>
                  <a:pt x="306" y="146"/>
                </a:cubicBezTo>
                <a:cubicBezTo>
                  <a:pt x="306" y="146"/>
                  <a:pt x="307" y="146"/>
                  <a:pt x="307" y="146"/>
                </a:cubicBezTo>
                <a:cubicBezTo>
                  <a:pt x="306" y="147"/>
                  <a:pt x="306" y="146"/>
                  <a:pt x="306" y="147"/>
                </a:cubicBezTo>
                <a:cubicBezTo>
                  <a:pt x="305" y="147"/>
                  <a:pt x="305" y="147"/>
                  <a:pt x="305" y="147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5" y="149"/>
                  <a:pt x="305" y="148"/>
                  <a:pt x="306" y="148"/>
                </a:cubicBezTo>
                <a:cubicBezTo>
                  <a:pt x="307" y="148"/>
                  <a:pt x="307" y="148"/>
                  <a:pt x="308" y="147"/>
                </a:cubicBezTo>
                <a:cubicBezTo>
                  <a:pt x="308" y="147"/>
                  <a:pt x="308" y="147"/>
                  <a:pt x="309" y="147"/>
                </a:cubicBezTo>
                <a:cubicBezTo>
                  <a:pt x="310" y="147"/>
                  <a:pt x="309" y="146"/>
                  <a:pt x="309" y="146"/>
                </a:cubicBezTo>
                <a:cubicBezTo>
                  <a:pt x="309" y="146"/>
                  <a:pt x="309" y="146"/>
                  <a:pt x="310" y="145"/>
                </a:cubicBezTo>
                <a:cubicBezTo>
                  <a:pt x="311" y="145"/>
                  <a:pt x="310" y="144"/>
                  <a:pt x="311" y="144"/>
                </a:cubicBezTo>
                <a:cubicBezTo>
                  <a:pt x="311" y="143"/>
                  <a:pt x="311" y="142"/>
                  <a:pt x="311" y="143"/>
                </a:cubicBezTo>
                <a:cubicBezTo>
                  <a:pt x="312" y="143"/>
                  <a:pt x="311" y="144"/>
                  <a:pt x="311" y="144"/>
                </a:cubicBezTo>
                <a:cubicBezTo>
                  <a:pt x="311" y="145"/>
                  <a:pt x="311" y="145"/>
                  <a:pt x="311" y="145"/>
                </a:cubicBezTo>
                <a:cubicBezTo>
                  <a:pt x="311" y="145"/>
                  <a:pt x="312" y="143"/>
                  <a:pt x="312" y="143"/>
                </a:cubicBezTo>
                <a:cubicBezTo>
                  <a:pt x="313" y="142"/>
                  <a:pt x="313" y="142"/>
                  <a:pt x="312" y="142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3" y="141"/>
                  <a:pt x="312" y="141"/>
                  <a:pt x="312" y="140"/>
                </a:cubicBezTo>
                <a:cubicBezTo>
                  <a:pt x="312" y="140"/>
                  <a:pt x="312" y="140"/>
                  <a:pt x="312" y="141"/>
                </a:cubicBezTo>
                <a:close/>
                <a:moveTo>
                  <a:pt x="300" y="146"/>
                </a:moveTo>
                <a:cubicBezTo>
                  <a:pt x="300" y="146"/>
                  <a:pt x="300" y="147"/>
                  <a:pt x="300" y="147"/>
                </a:cubicBezTo>
                <a:cubicBezTo>
                  <a:pt x="301" y="146"/>
                  <a:pt x="301" y="146"/>
                  <a:pt x="301" y="146"/>
                </a:cubicBezTo>
                <a:cubicBezTo>
                  <a:pt x="301" y="146"/>
                  <a:pt x="301" y="146"/>
                  <a:pt x="301" y="146"/>
                </a:cubicBezTo>
                <a:cubicBezTo>
                  <a:pt x="300" y="147"/>
                  <a:pt x="300" y="147"/>
                  <a:pt x="301" y="147"/>
                </a:cubicBezTo>
                <a:cubicBezTo>
                  <a:pt x="301" y="148"/>
                  <a:pt x="301" y="148"/>
                  <a:pt x="300" y="148"/>
                </a:cubicBezTo>
                <a:cubicBezTo>
                  <a:pt x="300" y="149"/>
                  <a:pt x="299" y="149"/>
                  <a:pt x="299" y="150"/>
                </a:cubicBezTo>
                <a:cubicBezTo>
                  <a:pt x="298" y="150"/>
                  <a:pt x="299" y="150"/>
                  <a:pt x="299" y="150"/>
                </a:cubicBezTo>
                <a:cubicBezTo>
                  <a:pt x="299" y="150"/>
                  <a:pt x="299" y="151"/>
                  <a:pt x="299" y="151"/>
                </a:cubicBezTo>
                <a:cubicBezTo>
                  <a:pt x="300" y="151"/>
                  <a:pt x="300" y="151"/>
                  <a:pt x="299" y="151"/>
                </a:cubicBezTo>
                <a:cubicBezTo>
                  <a:pt x="298" y="152"/>
                  <a:pt x="298" y="152"/>
                  <a:pt x="298" y="153"/>
                </a:cubicBezTo>
                <a:cubicBezTo>
                  <a:pt x="298" y="153"/>
                  <a:pt x="298" y="154"/>
                  <a:pt x="298" y="154"/>
                </a:cubicBezTo>
                <a:cubicBezTo>
                  <a:pt x="298" y="154"/>
                  <a:pt x="299" y="153"/>
                  <a:pt x="299" y="153"/>
                </a:cubicBezTo>
                <a:cubicBezTo>
                  <a:pt x="299" y="152"/>
                  <a:pt x="301" y="151"/>
                  <a:pt x="301" y="151"/>
                </a:cubicBezTo>
                <a:cubicBezTo>
                  <a:pt x="302" y="151"/>
                  <a:pt x="301" y="151"/>
                  <a:pt x="302" y="150"/>
                </a:cubicBezTo>
                <a:cubicBezTo>
                  <a:pt x="302" y="150"/>
                  <a:pt x="303" y="149"/>
                  <a:pt x="303" y="148"/>
                </a:cubicBezTo>
                <a:cubicBezTo>
                  <a:pt x="304" y="148"/>
                  <a:pt x="304" y="147"/>
                  <a:pt x="304" y="147"/>
                </a:cubicBezTo>
                <a:cubicBezTo>
                  <a:pt x="304" y="146"/>
                  <a:pt x="303" y="146"/>
                  <a:pt x="303" y="146"/>
                </a:cubicBezTo>
                <a:cubicBezTo>
                  <a:pt x="303" y="146"/>
                  <a:pt x="302" y="145"/>
                  <a:pt x="302" y="146"/>
                </a:cubicBezTo>
                <a:cubicBezTo>
                  <a:pt x="302" y="145"/>
                  <a:pt x="302" y="145"/>
                  <a:pt x="302" y="145"/>
                </a:cubicBezTo>
                <a:cubicBezTo>
                  <a:pt x="302" y="145"/>
                  <a:pt x="302" y="145"/>
                  <a:pt x="302" y="144"/>
                </a:cubicBezTo>
                <a:cubicBezTo>
                  <a:pt x="303" y="144"/>
                  <a:pt x="303" y="145"/>
                  <a:pt x="303" y="145"/>
                </a:cubicBezTo>
                <a:cubicBezTo>
                  <a:pt x="304" y="146"/>
                  <a:pt x="304" y="146"/>
                  <a:pt x="305" y="146"/>
                </a:cubicBezTo>
                <a:cubicBezTo>
                  <a:pt x="305" y="146"/>
                  <a:pt x="306" y="145"/>
                  <a:pt x="306" y="145"/>
                </a:cubicBezTo>
                <a:cubicBezTo>
                  <a:pt x="306" y="144"/>
                  <a:pt x="306" y="144"/>
                  <a:pt x="306" y="144"/>
                </a:cubicBezTo>
                <a:cubicBezTo>
                  <a:pt x="306" y="144"/>
                  <a:pt x="307" y="144"/>
                  <a:pt x="307" y="143"/>
                </a:cubicBezTo>
                <a:cubicBezTo>
                  <a:pt x="307" y="143"/>
                  <a:pt x="307" y="143"/>
                  <a:pt x="308" y="143"/>
                </a:cubicBezTo>
                <a:cubicBezTo>
                  <a:pt x="308" y="143"/>
                  <a:pt x="308" y="143"/>
                  <a:pt x="308" y="142"/>
                </a:cubicBezTo>
                <a:cubicBezTo>
                  <a:pt x="307" y="142"/>
                  <a:pt x="307" y="141"/>
                  <a:pt x="306" y="142"/>
                </a:cubicBezTo>
                <a:cubicBezTo>
                  <a:pt x="306" y="142"/>
                  <a:pt x="306" y="142"/>
                  <a:pt x="306" y="142"/>
                </a:cubicBezTo>
                <a:cubicBezTo>
                  <a:pt x="305" y="142"/>
                  <a:pt x="305" y="143"/>
                  <a:pt x="304" y="143"/>
                </a:cubicBezTo>
                <a:cubicBezTo>
                  <a:pt x="304" y="144"/>
                  <a:pt x="305" y="144"/>
                  <a:pt x="305" y="144"/>
                </a:cubicBezTo>
                <a:cubicBezTo>
                  <a:pt x="306" y="144"/>
                  <a:pt x="305" y="144"/>
                  <a:pt x="305" y="144"/>
                </a:cubicBezTo>
                <a:cubicBezTo>
                  <a:pt x="305" y="144"/>
                  <a:pt x="304" y="144"/>
                  <a:pt x="304" y="143"/>
                </a:cubicBezTo>
                <a:cubicBezTo>
                  <a:pt x="304" y="143"/>
                  <a:pt x="304" y="143"/>
                  <a:pt x="305" y="142"/>
                </a:cubicBezTo>
                <a:cubicBezTo>
                  <a:pt x="305" y="142"/>
                  <a:pt x="305" y="142"/>
                  <a:pt x="306" y="142"/>
                </a:cubicBezTo>
                <a:cubicBezTo>
                  <a:pt x="306" y="142"/>
                  <a:pt x="306" y="142"/>
                  <a:pt x="306" y="141"/>
                </a:cubicBezTo>
                <a:cubicBezTo>
                  <a:pt x="306" y="141"/>
                  <a:pt x="306" y="141"/>
                  <a:pt x="305" y="141"/>
                </a:cubicBezTo>
                <a:cubicBezTo>
                  <a:pt x="304" y="141"/>
                  <a:pt x="304" y="141"/>
                  <a:pt x="304" y="141"/>
                </a:cubicBezTo>
                <a:cubicBezTo>
                  <a:pt x="304" y="141"/>
                  <a:pt x="303" y="141"/>
                  <a:pt x="303" y="141"/>
                </a:cubicBezTo>
                <a:cubicBezTo>
                  <a:pt x="303" y="142"/>
                  <a:pt x="303" y="142"/>
                  <a:pt x="303" y="142"/>
                </a:cubicBezTo>
                <a:cubicBezTo>
                  <a:pt x="303" y="142"/>
                  <a:pt x="303" y="141"/>
                  <a:pt x="302" y="141"/>
                </a:cubicBezTo>
                <a:cubicBezTo>
                  <a:pt x="302" y="142"/>
                  <a:pt x="301" y="141"/>
                  <a:pt x="301" y="142"/>
                </a:cubicBezTo>
                <a:cubicBezTo>
                  <a:pt x="301" y="142"/>
                  <a:pt x="302" y="143"/>
                  <a:pt x="302" y="143"/>
                </a:cubicBezTo>
                <a:cubicBezTo>
                  <a:pt x="302" y="143"/>
                  <a:pt x="301" y="143"/>
                  <a:pt x="301" y="143"/>
                </a:cubicBezTo>
                <a:cubicBezTo>
                  <a:pt x="301" y="142"/>
                  <a:pt x="301" y="142"/>
                  <a:pt x="301" y="142"/>
                </a:cubicBezTo>
                <a:cubicBezTo>
                  <a:pt x="300" y="142"/>
                  <a:pt x="300" y="143"/>
                  <a:pt x="300" y="144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4"/>
                  <a:pt x="301" y="145"/>
                  <a:pt x="300" y="145"/>
                </a:cubicBezTo>
                <a:cubicBezTo>
                  <a:pt x="300" y="145"/>
                  <a:pt x="300" y="146"/>
                  <a:pt x="300" y="146"/>
                </a:cubicBezTo>
                <a:close/>
                <a:moveTo>
                  <a:pt x="299" y="147"/>
                </a:moveTo>
                <a:cubicBezTo>
                  <a:pt x="299" y="148"/>
                  <a:pt x="298" y="148"/>
                  <a:pt x="298" y="148"/>
                </a:cubicBezTo>
                <a:cubicBezTo>
                  <a:pt x="297" y="149"/>
                  <a:pt x="297" y="149"/>
                  <a:pt x="297" y="149"/>
                </a:cubicBezTo>
                <a:cubicBezTo>
                  <a:pt x="298" y="149"/>
                  <a:pt x="298" y="149"/>
                  <a:pt x="298" y="149"/>
                </a:cubicBezTo>
                <a:cubicBezTo>
                  <a:pt x="299" y="149"/>
                  <a:pt x="299" y="148"/>
                  <a:pt x="299" y="148"/>
                </a:cubicBezTo>
                <a:cubicBezTo>
                  <a:pt x="300" y="147"/>
                  <a:pt x="300" y="147"/>
                  <a:pt x="300" y="147"/>
                </a:cubicBezTo>
                <a:cubicBezTo>
                  <a:pt x="299" y="146"/>
                  <a:pt x="299" y="147"/>
                  <a:pt x="299" y="147"/>
                </a:cubicBezTo>
                <a:close/>
                <a:moveTo>
                  <a:pt x="305" y="152"/>
                </a:moveTo>
                <a:cubicBezTo>
                  <a:pt x="305" y="152"/>
                  <a:pt x="305" y="153"/>
                  <a:pt x="305" y="153"/>
                </a:cubicBezTo>
                <a:cubicBezTo>
                  <a:pt x="305" y="153"/>
                  <a:pt x="306" y="152"/>
                  <a:pt x="306" y="152"/>
                </a:cubicBezTo>
                <a:cubicBezTo>
                  <a:pt x="307" y="152"/>
                  <a:pt x="307" y="153"/>
                  <a:pt x="308" y="152"/>
                </a:cubicBezTo>
                <a:cubicBezTo>
                  <a:pt x="308" y="152"/>
                  <a:pt x="308" y="152"/>
                  <a:pt x="308" y="152"/>
                </a:cubicBezTo>
                <a:cubicBezTo>
                  <a:pt x="308" y="151"/>
                  <a:pt x="308" y="151"/>
                  <a:pt x="308" y="151"/>
                </a:cubicBezTo>
                <a:cubicBezTo>
                  <a:pt x="308" y="151"/>
                  <a:pt x="308" y="150"/>
                  <a:pt x="309" y="150"/>
                </a:cubicBezTo>
                <a:cubicBezTo>
                  <a:pt x="309" y="151"/>
                  <a:pt x="309" y="151"/>
                  <a:pt x="309" y="151"/>
                </a:cubicBezTo>
                <a:cubicBezTo>
                  <a:pt x="309" y="151"/>
                  <a:pt x="309" y="151"/>
                  <a:pt x="310" y="151"/>
                </a:cubicBezTo>
                <a:cubicBezTo>
                  <a:pt x="310" y="151"/>
                  <a:pt x="309" y="151"/>
                  <a:pt x="309" y="151"/>
                </a:cubicBezTo>
                <a:cubicBezTo>
                  <a:pt x="309" y="151"/>
                  <a:pt x="309" y="152"/>
                  <a:pt x="309" y="152"/>
                </a:cubicBezTo>
                <a:cubicBezTo>
                  <a:pt x="309" y="152"/>
                  <a:pt x="310" y="152"/>
                  <a:pt x="310" y="152"/>
                </a:cubicBezTo>
                <a:cubicBezTo>
                  <a:pt x="311" y="152"/>
                  <a:pt x="311" y="152"/>
                  <a:pt x="311" y="151"/>
                </a:cubicBezTo>
                <a:cubicBezTo>
                  <a:pt x="311" y="151"/>
                  <a:pt x="311" y="150"/>
                  <a:pt x="311" y="150"/>
                </a:cubicBezTo>
                <a:cubicBezTo>
                  <a:pt x="311" y="150"/>
                  <a:pt x="311" y="150"/>
                  <a:pt x="311" y="150"/>
                </a:cubicBezTo>
                <a:cubicBezTo>
                  <a:pt x="311" y="150"/>
                  <a:pt x="311" y="150"/>
                  <a:pt x="311" y="150"/>
                </a:cubicBezTo>
                <a:cubicBezTo>
                  <a:pt x="311" y="150"/>
                  <a:pt x="311" y="149"/>
                  <a:pt x="311" y="149"/>
                </a:cubicBezTo>
                <a:cubicBezTo>
                  <a:pt x="310" y="149"/>
                  <a:pt x="310" y="149"/>
                  <a:pt x="310" y="149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8" y="148"/>
                  <a:pt x="308" y="148"/>
                  <a:pt x="307" y="148"/>
                </a:cubicBezTo>
                <a:cubicBezTo>
                  <a:pt x="307" y="148"/>
                  <a:pt x="307" y="149"/>
                  <a:pt x="307" y="149"/>
                </a:cubicBezTo>
                <a:cubicBezTo>
                  <a:pt x="307" y="149"/>
                  <a:pt x="307" y="150"/>
                  <a:pt x="307" y="150"/>
                </a:cubicBezTo>
                <a:cubicBezTo>
                  <a:pt x="307" y="150"/>
                  <a:pt x="306" y="150"/>
                  <a:pt x="306" y="150"/>
                </a:cubicBezTo>
                <a:cubicBezTo>
                  <a:pt x="306" y="150"/>
                  <a:pt x="307" y="150"/>
                  <a:pt x="306" y="150"/>
                </a:cubicBezTo>
                <a:cubicBezTo>
                  <a:pt x="306" y="151"/>
                  <a:pt x="305" y="152"/>
                  <a:pt x="305" y="152"/>
                </a:cubicBezTo>
                <a:close/>
                <a:moveTo>
                  <a:pt x="305" y="149"/>
                </a:moveTo>
                <a:cubicBezTo>
                  <a:pt x="305" y="149"/>
                  <a:pt x="305" y="150"/>
                  <a:pt x="305" y="150"/>
                </a:cubicBezTo>
                <a:cubicBezTo>
                  <a:pt x="304" y="150"/>
                  <a:pt x="304" y="150"/>
                  <a:pt x="304" y="150"/>
                </a:cubicBezTo>
                <a:cubicBezTo>
                  <a:pt x="304" y="150"/>
                  <a:pt x="304" y="150"/>
                  <a:pt x="303" y="150"/>
                </a:cubicBezTo>
                <a:cubicBezTo>
                  <a:pt x="303" y="151"/>
                  <a:pt x="302" y="151"/>
                  <a:pt x="302" y="151"/>
                </a:cubicBezTo>
                <a:cubicBezTo>
                  <a:pt x="303" y="151"/>
                  <a:pt x="303" y="151"/>
                  <a:pt x="303" y="152"/>
                </a:cubicBezTo>
                <a:cubicBezTo>
                  <a:pt x="302" y="152"/>
                  <a:pt x="302" y="152"/>
                  <a:pt x="302" y="152"/>
                </a:cubicBezTo>
                <a:cubicBezTo>
                  <a:pt x="302" y="152"/>
                  <a:pt x="303" y="152"/>
                  <a:pt x="303" y="152"/>
                </a:cubicBezTo>
                <a:cubicBezTo>
                  <a:pt x="302" y="153"/>
                  <a:pt x="303" y="153"/>
                  <a:pt x="302" y="153"/>
                </a:cubicBezTo>
                <a:cubicBezTo>
                  <a:pt x="302" y="153"/>
                  <a:pt x="302" y="153"/>
                  <a:pt x="301" y="153"/>
                </a:cubicBezTo>
                <a:cubicBezTo>
                  <a:pt x="301" y="153"/>
                  <a:pt x="301" y="153"/>
                  <a:pt x="300" y="154"/>
                </a:cubicBezTo>
                <a:cubicBezTo>
                  <a:pt x="300" y="154"/>
                  <a:pt x="299" y="155"/>
                  <a:pt x="299" y="155"/>
                </a:cubicBezTo>
                <a:cubicBezTo>
                  <a:pt x="299" y="155"/>
                  <a:pt x="299" y="155"/>
                  <a:pt x="300" y="155"/>
                </a:cubicBezTo>
                <a:cubicBezTo>
                  <a:pt x="300" y="155"/>
                  <a:pt x="300" y="155"/>
                  <a:pt x="300" y="155"/>
                </a:cubicBezTo>
                <a:cubicBezTo>
                  <a:pt x="300" y="154"/>
                  <a:pt x="301" y="154"/>
                  <a:pt x="301" y="154"/>
                </a:cubicBezTo>
                <a:cubicBezTo>
                  <a:pt x="301" y="154"/>
                  <a:pt x="302" y="154"/>
                  <a:pt x="302" y="154"/>
                </a:cubicBezTo>
                <a:cubicBezTo>
                  <a:pt x="302" y="154"/>
                  <a:pt x="302" y="154"/>
                  <a:pt x="302" y="154"/>
                </a:cubicBezTo>
                <a:cubicBezTo>
                  <a:pt x="303" y="154"/>
                  <a:pt x="303" y="154"/>
                  <a:pt x="303" y="153"/>
                </a:cubicBezTo>
                <a:cubicBezTo>
                  <a:pt x="303" y="153"/>
                  <a:pt x="303" y="153"/>
                  <a:pt x="304" y="152"/>
                </a:cubicBezTo>
                <a:cubicBezTo>
                  <a:pt x="304" y="152"/>
                  <a:pt x="304" y="152"/>
                  <a:pt x="304" y="151"/>
                </a:cubicBezTo>
                <a:cubicBezTo>
                  <a:pt x="304" y="151"/>
                  <a:pt x="304" y="151"/>
                  <a:pt x="304" y="151"/>
                </a:cubicBezTo>
                <a:cubicBezTo>
                  <a:pt x="304" y="152"/>
                  <a:pt x="304" y="152"/>
                  <a:pt x="304" y="152"/>
                </a:cubicBezTo>
                <a:cubicBezTo>
                  <a:pt x="305" y="152"/>
                  <a:pt x="305" y="151"/>
                  <a:pt x="305" y="151"/>
                </a:cubicBezTo>
                <a:cubicBezTo>
                  <a:pt x="306" y="151"/>
                  <a:pt x="306" y="151"/>
                  <a:pt x="306" y="151"/>
                </a:cubicBezTo>
                <a:cubicBezTo>
                  <a:pt x="305" y="151"/>
                  <a:pt x="305" y="151"/>
                  <a:pt x="305" y="151"/>
                </a:cubicBezTo>
                <a:cubicBezTo>
                  <a:pt x="305" y="151"/>
                  <a:pt x="305" y="150"/>
                  <a:pt x="305" y="150"/>
                </a:cubicBezTo>
                <a:cubicBezTo>
                  <a:pt x="305" y="150"/>
                  <a:pt x="305" y="149"/>
                  <a:pt x="305" y="149"/>
                </a:cubicBezTo>
                <a:close/>
                <a:moveTo>
                  <a:pt x="299" y="156"/>
                </a:moveTo>
                <a:cubicBezTo>
                  <a:pt x="299" y="156"/>
                  <a:pt x="299" y="156"/>
                  <a:pt x="299" y="156"/>
                </a:cubicBezTo>
                <a:cubicBezTo>
                  <a:pt x="298" y="156"/>
                  <a:pt x="297" y="156"/>
                  <a:pt x="297" y="156"/>
                </a:cubicBezTo>
                <a:cubicBezTo>
                  <a:pt x="298" y="157"/>
                  <a:pt x="298" y="156"/>
                  <a:pt x="299" y="156"/>
                </a:cubicBezTo>
                <a:close/>
                <a:moveTo>
                  <a:pt x="300" y="156"/>
                </a:moveTo>
                <a:cubicBezTo>
                  <a:pt x="300" y="156"/>
                  <a:pt x="300" y="156"/>
                  <a:pt x="300" y="156"/>
                </a:cubicBezTo>
                <a:cubicBezTo>
                  <a:pt x="301" y="156"/>
                  <a:pt x="300" y="156"/>
                  <a:pt x="300" y="156"/>
                </a:cubicBezTo>
                <a:cubicBezTo>
                  <a:pt x="300" y="156"/>
                  <a:pt x="299" y="156"/>
                  <a:pt x="300" y="156"/>
                </a:cubicBezTo>
                <a:close/>
                <a:moveTo>
                  <a:pt x="309" y="153"/>
                </a:moveTo>
                <a:cubicBezTo>
                  <a:pt x="310" y="153"/>
                  <a:pt x="309" y="152"/>
                  <a:pt x="309" y="152"/>
                </a:cubicBezTo>
                <a:cubicBezTo>
                  <a:pt x="309" y="152"/>
                  <a:pt x="308" y="152"/>
                  <a:pt x="308" y="153"/>
                </a:cubicBezTo>
                <a:cubicBezTo>
                  <a:pt x="308" y="153"/>
                  <a:pt x="307" y="153"/>
                  <a:pt x="307" y="153"/>
                </a:cubicBezTo>
                <a:cubicBezTo>
                  <a:pt x="307" y="153"/>
                  <a:pt x="307" y="154"/>
                  <a:pt x="307" y="154"/>
                </a:cubicBezTo>
                <a:cubicBezTo>
                  <a:pt x="307" y="154"/>
                  <a:pt x="308" y="154"/>
                  <a:pt x="308" y="154"/>
                </a:cubicBezTo>
                <a:cubicBezTo>
                  <a:pt x="309" y="154"/>
                  <a:pt x="309" y="154"/>
                  <a:pt x="309" y="153"/>
                </a:cubicBezTo>
                <a:close/>
                <a:moveTo>
                  <a:pt x="310" y="153"/>
                </a:moveTo>
                <a:cubicBezTo>
                  <a:pt x="310" y="153"/>
                  <a:pt x="310" y="153"/>
                  <a:pt x="310" y="153"/>
                </a:cubicBezTo>
                <a:cubicBezTo>
                  <a:pt x="309" y="153"/>
                  <a:pt x="309" y="154"/>
                  <a:pt x="308" y="154"/>
                </a:cubicBezTo>
                <a:cubicBezTo>
                  <a:pt x="308" y="154"/>
                  <a:pt x="308" y="154"/>
                  <a:pt x="308" y="155"/>
                </a:cubicBezTo>
                <a:cubicBezTo>
                  <a:pt x="308" y="155"/>
                  <a:pt x="308" y="155"/>
                  <a:pt x="308" y="156"/>
                </a:cubicBezTo>
                <a:cubicBezTo>
                  <a:pt x="308" y="156"/>
                  <a:pt x="308" y="156"/>
                  <a:pt x="309" y="156"/>
                </a:cubicBezTo>
                <a:cubicBezTo>
                  <a:pt x="309" y="156"/>
                  <a:pt x="310" y="155"/>
                  <a:pt x="310" y="155"/>
                </a:cubicBezTo>
                <a:cubicBezTo>
                  <a:pt x="310" y="154"/>
                  <a:pt x="310" y="154"/>
                  <a:pt x="310" y="154"/>
                </a:cubicBezTo>
                <a:cubicBezTo>
                  <a:pt x="309" y="154"/>
                  <a:pt x="309" y="154"/>
                  <a:pt x="310" y="154"/>
                </a:cubicBezTo>
                <a:cubicBezTo>
                  <a:pt x="310" y="153"/>
                  <a:pt x="311" y="153"/>
                  <a:pt x="310" y="153"/>
                </a:cubicBezTo>
                <a:close/>
                <a:moveTo>
                  <a:pt x="305" y="155"/>
                </a:moveTo>
                <a:cubicBezTo>
                  <a:pt x="305" y="155"/>
                  <a:pt x="306" y="155"/>
                  <a:pt x="306" y="154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06" y="153"/>
                  <a:pt x="304" y="153"/>
                  <a:pt x="304" y="153"/>
                </a:cubicBezTo>
                <a:cubicBezTo>
                  <a:pt x="304" y="154"/>
                  <a:pt x="303" y="154"/>
                  <a:pt x="303" y="154"/>
                </a:cubicBezTo>
                <a:cubicBezTo>
                  <a:pt x="304" y="154"/>
                  <a:pt x="304" y="154"/>
                  <a:pt x="304" y="154"/>
                </a:cubicBezTo>
                <a:cubicBezTo>
                  <a:pt x="304" y="154"/>
                  <a:pt x="304" y="154"/>
                  <a:pt x="304" y="154"/>
                </a:cubicBezTo>
                <a:cubicBezTo>
                  <a:pt x="304" y="155"/>
                  <a:pt x="304" y="155"/>
                  <a:pt x="303" y="155"/>
                </a:cubicBezTo>
                <a:cubicBezTo>
                  <a:pt x="303" y="155"/>
                  <a:pt x="302" y="155"/>
                  <a:pt x="302" y="155"/>
                </a:cubicBezTo>
                <a:cubicBezTo>
                  <a:pt x="302" y="155"/>
                  <a:pt x="301" y="155"/>
                  <a:pt x="301" y="156"/>
                </a:cubicBezTo>
                <a:cubicBezTo>
                  <a:pt x="301" y="156"/>
                  <a:pt x="301" y="156"/>
                  <a:pt x="301" y="156"/>
                </a:cubicBezTo>
                <a:cubicBezTo>
                  <a:pt x="302" y="156"/>
                  <a:pt x="302" y="155"/>
                  <a:pt x="302" y="155"/>
                </a:cubicBezTo>
                <a:cubicBezTo>
                  <a:pt x="303" y="155"/>
                  <a:pt x="303" y="155"/>
                  <a:pt x="303" y="155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4" y="155"/>
                  <a:pt x="304" y="156"/>
                  <a:pt x="303" y="156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302" y="157"/>
                  <a:pt x="303" y="157"/>
                  <a:pt x="302" y="157"/>
                </a:cubicBezTo>
                <a:cubicBezTo>
                  <a:pt x="302" y="157"/>
                  <a:pt x="301" y="158"/>
                  <a:pt x="301" y="158"/>
                </a:cubicBezTo>
                <a:cubicBezTo>
                  <a:pt x="301" y="158"/>
                  <a:pt x="302" y="158"/>
                  <a:pt x="302" y="158"/>
                </a:cubicBezTo>
                <a:cubicBezTo>
                  <a:pt x="303" y="158"/>
                  <a:pt x="303" y="158"/>
                  <a:pt x="303" y="158"/>
                </a:cubicBezTo>
                <a:cubicBezTo>
                  <a:pt x="303" y="158"/>
                  <a:pt x="302" y="158"/>
                  <a:pt x="302" y="158"/>
                </a:cubicBezTo>
                <a:cubicBezTo>
                  <a:pt x="302" y="159"/>
                  <a:pt x="302" y="159"/>
                  <a:pt x="302" y="159"/>
                </a:cubicBezTo>
                <a:cubicBezTo>
                  <a:pt x="302" y="160"/>
                  <a:pt x="302" y="160"/>
                  <a:pt x="301" y="160"/>
                </a:cubicBezTo>
                <a:cubicBezTo>
                  <a:pt x="301" y="160"/>
                  <a:pt x="301" y="159"/>
                  <a:pt x="300" y="160"/>
                </a:cubicBezTo>
                <a:cubicBezTo>
                  <a:pt x="300" y="160"/>
                  <a:pt x="299" y="160"/>
                  <a:pt x="300" y="160"/>
                </a:cubicBezTo>
                <a:cubicBezTo>
                  <a:pt x="300" y="160"/>
                  <a:pt x="300" y="160"/>
                  <a:pt x="301" y="160"/>
                </a:cubicBezTo>
                <a:cubicBezTo>
                  <a:pt x="301" y="160"/>
                  <a:pt x="301" y="160"/>
                  <a:pt x="301" y="161"/>
                </a:cubicBezTo>
                <a:cubicBezTo>
                  <a:pt x="301" y="161"/>
                  <a:pt x="301" y="161"/>
                  <a:pt x="300" y="162"/>
                </a:cubicBezTo>
                <a:cubicBezTo>
                  <a:pt x="300" y="162"/>
                  <a:pt x="300" y="162"/>
                  <a:pt x="301" y="162"/>
                </a:cubicBezTo>
                <a:cubicBezTo>
                  <a:pt x="301" y="162"/>
                  <a:pt x="301" y="162"/>
                  <a:pt x="301" y="161"/>
                </a:cubicBezTo>
                <a:cubicBezTo>
                  <a:pt x="301" y="161"/>
                  <a:pt x="301" y="161"/>
                  <a:pt x="302" y="161"/>
                </a:cubicBezTo>
                <a:cubicBezTo>
                  <a:pt x="302" y="161"/>
                  <a:pt x="302" y="160"/>
                  <a:pt x="302" y="160"/>
                </a:cubicBezTo>
                <a:cubicBezTo>
                  <a:pt x="302" y="161"/>
                  <a:pt x="302" y="161"/>
                  <a:pt x="302" y="161"/>
                </a:cubicBezTo>
                <a:cubicBezTo>
                  <a:pt x="302" y="162"/>
                  <a:pt x="301" y="162"/>
                  <a:pt x="301" y="162"/>
                </a:cubicBezTo>
                <a:cubicBezTo>
                  <a:pt x="301" y="162"/>
                  <a:pt x="302" y="162"/>
                  <a:pt x="302" y="162"/>
                </a:cubicBezTo>
                <a:cubicBezTo>
                  <a:pt x="301" y="163"/>
                  <a:pt x="301" y="163"/>
                  <a:pt x="301" y="163"/>
                </a:cubicBezTo>
                <a:cubicBezTo>
                  <a:pt x="301" y="164"/>
                  <a:pt x="301" y="164"/>
                  <a:pt x="302" y="164"/>
                </a:cubicBezTo>
                <a:cubicBezTo>
                  <a:pt x="302" y="164"/>
                  <a:pt x="303" y="164"/>
                  <a:pt x="303" y="163"/>
                </a:cubicBezTo>
                <a:cubicBezTo>
                  <a:pt x="303" y="163"/>
                  <a:pt x="303" y="163"/>
                  <a:pt x="304" y="162"/>
                </a:cubicBezTo>
                <a:cubicBezTo>
                  <a:pt x="304" y="162"/>
                  <a:pt x="304" y="162"/>
                  <a:pt x="304" y="162"/>
                </a:cubicBezTo>
                <a:cubicBezTo>
                  <a:pt x="304" y="162"/>
                  <a:pt x="303" y="162"/>
                  <a:pt x="303" y="162"/>
                </a:cubicBezTo>
                <a:cubicBezTo>
                  <a:pt x="304" y="162"/>
                  <a:pt x="304" y="162"/>
                  <a:pt x="305" y="161"/>
                </a:cubicBezTo>
                <a:cubicBezTo>
                  <a:pt x="305" y="161"/>
                  <a:pt x="306" y="161"/>
                  <a:pt x="305" y="161"/>
                </a:cubicBezTo>
                <a:cubicBezTo>
                  <a:pt x="305" y="161"/>
                  <a:pt x="304" y="161"/>
                  <a:pt x="304" y="161"/>
                </a:cubicBezTo>
                <a:cubicBezTo>
                  <a:pt x="305" y="160"/>
                  <a:pt x="305" y="160"/>
                  <a:pt x="305" y="160"/>
                </a:cubicBezTo>
                <a:cubicBezTo>
                  <a:pt x="305" y="159"/>
                  <a:pt x="305" y="160"/>
                  <a:pt x="304" y="159"/>
                </a:cubicBezTo>
                <a:cubicBezTo>
                  <a:pt x="304" y="159"/>
                  <a:pt x="305" y="159"/>
                  <a:pt x="305" y="159"/>
                </a:cubicBezTo>
                <a:cubicBezTo>
                  <a:pt x="305" y="159"/>
                  <a:pt x="305" y="159"/>
                  <a:pt x="305" y="159"/>
                </a:cubicBezTo>
                <a:cubicBezTo>
                  <a:pt x="305" y="159"/>
                  <a:pt x="304" y="159"/>
                  <a:pt x="304" y="159"/>
                </a:cubicBezTo>
                <a:cubicBezTo>
                  <a:pt x="304" y="159"/>
                  <a:pt x="304" y="159"/>
                  <a:pt x="304" y="158"/>
                </a:cubicBezTo>
                <a:cubicBezTo>
                  <a:pt x="305" y="158"/>
                  <a:pt x="305" y="158"/>
                  <a:pt x="305" y="158"/>
                </a:cubicBezTo>
                <a:cubicBezTo>
                  <a:pt x="306" y="159"/>
                  <a:pt x="306" y="159"/>
                  <a:pt x="306" y="159"/>
                </a:cubicBezTo>
                <a:cubicBezTo>
                  <a:pt x="306" y="158"/>
                  <a:pt x="306" y="157"/>
                  <a:pt x="306" y="157"/>
                </a:cubicBezTo>
                <a:cubicBezTo>
                  <a:pt x="306" y="157"/>
                  <a:pt x="307" y="156"/>
                  <a:pt x="307" y="156"/>
                </a:cubicBezTo>
                <a:cubicBezTo>
                  <a:pt x="307" y="155"/>
                  <a:pt x="306" y="155"/>
                  <a:pt x="305" y="155"/>
                </a:cubicBezTo>
                <a:close/>
                <a:moveTo>
                  <a:pt x="301" y="157"/>
                </a:moveTo>
                <a:cubicBezTo>
                  <a:pt x="301" y="156"/>
                  <a:pt x="301" y="156"/>
                  <a:pt x="300" y="157"/>
                </a:cubicBezTo>
                <a:cubicBezTo>
                  <a:pt x="300" y="157"/>
                  <a:pt x="300" y="158"/>
                  <a:pt x="301" y="157"/>
                </a:cubicBezTo>
                <a:cubicBezTo>
                  <a:pt x="301" y="157"/>
                  <a:pt x="301" y="157"/>
                  <a:pt x="302" y="157"/>
                </a:cubicBezTo>
                <a:cubicBezTo>
                  <a:pt x="302" y="157"/>
                  <a:pt x="302" y="157"/>
                  <a:pt x="301" y="157"/>
                </a:cubicBezTo>
                <a:close/>
                <a:moveTo>
                  <a:pt x="300" y="159"/>
                </a:moveTo>
                <a:cubicBezTo>
                  <a:pt x="301" y="159"/>
                  <a:pt x="301" y="158"/>
                  <a:pt x="301" y="158"/>
                </a:cubicBezTo>
                <a:cubicBezTo>
                  <a:pt x="300" y="158"/>
                  <a:pt x="300" y="159"/>
                  <a:pt x="300" y="159"/>
                </a:cubicBezTo>
                <a:close/>
                <a:moveTo>
                  <a:pt x="314" y="156"/>
                </a:moveTo>
                <a:cubicBezTo>
                  <a:pt x="313" y="155"/>
                  <a:pt x="312" y="156"/>
                  <a:pt x="312" y="156"/>
                </a:cubicBezTo>
                <a:cubicBezTo>
                  <a:pt x="311" y="156"/>
                  <a:pt x="311" y="156"/>
                  <a:pt x="311" y="157"/>
                </a:cubicBezTo>
                <a:cubicBezTo>
                  <a:pt x="310" y="157"/>
                  <a:pt x="310" y="157"/>
                  <a:pt x="310" y="158"/>
                </a:cubicBezTo>
                <a:cubicBezTo>
                  <a:pt x="309" y="158"/>
                  <a:pt x="310" y="158"/>
                  <a:pt x="310" y="158"/>
                </a:cubicBezTo>
                <a:cubicBezTo>
                  <a:pt x="309" y="158"/>
                  <a:pt x="309" y="158"/>
                  <a:pt x="308" y="159"/>
                </a:cubicBezTo>
                <a:cubicBezTo>
                  <a:pt x="308" y="159"/>
                  <a:pt x="308" y="159"/>
                  <a:pt x="308" y="159"/>
                </a:cubicBezTo>
                <a:cubicBezTo>
                  <a:pt x="308" y="160"/>
                  <a:pt x="308" y="160"/>
                  <a:pt x="308" y="160"/>
                </a:cubicBezTo>
                <a:cubicBezTo>
                  <a:pt x="309" y="160"/>
                  <a:pt x="310" y="158"/>
                  <a:pt x="310" y="159"/>
                </a:cubicBezTo>
                <a:cubicBezTo>
                  <a:pt x="310" y="159"/>
                  <a:pt x="309" y="160"/>
                  <a:pt x="309" y="160"/>
                </a:cubicBezTo>
                <a:cubicBezTo>
                  <a:pt x="310" y="159"/>
                  <a:pt x="311" y="158"/>
                  <a:pt x="311" y="158"/>
                </a:cubicBezTo>
                <a:cubicBezTo>
                  <a:pt x="311" y="158"/>
                  <a:pt x="311" y="158"/>
                  <a:pt x="311" y="159"/>
                </a:cubicBezTo>
                <a:cubicBezTo>
                  <a:pt x="310" y="159"/>
                  <a:pt x="310" y="160"/>
                  <a:pt x="310" y="160"/>
                </a:cubicBezTo>
                <a:cubicBezTo>
                  <a:pt x="310" y="161"/>
                  <a:pt x="310" y="161"/>
                  <a:pt x="311" y="160"/>
                </a:cubicBezTo>
                <a:cubicBezTo>
                  <a:pt x="311" y="160"/>
                  <a:pt x="312" y="159"/>
                  <a:pt x="313" y="158"/>
                </a:cubicBezTo>
                <a:cubicBezTo>
                  <a:pt x="314" y="157"/>
                  <a:pt x="314" y="156"/>
                  <a:pt x="314" y="156"/>
                </a:cubicBezTo>
                <a:close/>
                <a:moveTo>
                  <a:pt x="310" y="161"/>
                </a:moveTo>
                <a:cubicBezTo>
                  <a:pt x="310" y="161"/>
                  <a:pt x="310" y="161"/>
                  <a:pt x="311" y="161"/>
                </a:cubicBezTo>
                <a:cubicBezTo>
                  <a:pt x="311" y="161"/>
                  <a:pt x="312" y="161"/>
                  <a:pt x="312" y="161"/>
                </a:cubicBezTo>
                <a:cubicBezTo>
                  <a:pt x="312" y="161"/>
                  <a:pt x="313" y="160"/>
                  <a:pt x="312" y="160"/>
                </a:cubicBezTo>
                <a:cubicBezTo>
                  <a:pt x="312" y="160"/>
                  <a:pt x="312" y="160"/>
                  <a:pt x="311" y="160"/>
                </a:cubicBezTo>
                <a:cubicBezTo>
                  <a:pt x="311" y="160"/>
                  <a:pt x="310" y="161"/>
                  <a:pt x="310" y="161"/>
                </a:cubicBezTo>
                <a:close/>
                <a:moveTo>
                  <a:pt x="306" y="160"/>
                </a:moveTo>
                <a:cubicBezTo>
                  <a:pt x="306" y="161"/>
                  <a:pt x="306" y="161"/>
                  <a:pt x="307" y="161"/>
                </a:cubicBezTo>
                <a:cubicBezTo>
                  <a:pt x="307" y="161"/>
                  <a:pt x="307" y="160"/>
                  <a:pt x="308" y="160"/>
                </a:cubicBezTo>
                <a:cubicBezTo>
                  <a:pt x="308" y="160"/>
                  <a:pt x="308" y="159"/>
                  <a:pt x="307" y="159"/>
                </a:cubicBezTo>
                <a:cubicBezTo>
                  <a:pt x="307" y="159"/>
                  <a:pt x="307" y="160"/>
                  <a:pt x="306" y="160"/>
                </a:cubicBezTo>
                <a:close/>
                <a:moveTo>
                  <a:pt x="307" y="162"/>
                </a:moveTo>
                <a:cubicBezTo>
                  <a:pt x="307" y="162"/>
                  <a:pt x="307" y="162"/>
                  <a:pt x="307" y="162"/>
                </a:cubicBezTo>
                <a:cubicBezTo>
                  <a:pt x="307" y="162"/>
                  <a:pt x="307" y="162"/>
                  <a:pt x="306" y="162"/>
                </a:cubicBezTo>
                <a:cubicBezTo>
                  <a:pt x="306" y="163"/>
                  <a:pt x="307" y="163"/>
                  <a:pt x="307" y="163"/>
                </a:cubicBezTo>
                <a:cubicBezTo>
                  <a:pt x="307" y="163"/>
                  <a:pt x="308" y="162"/>
                  <a:pt x="308" y="162"/>
                </a:cubicBezTo>
                <a:cubicBezTo>
                  <a:pt x="308" y="162"/>
                  <a:pt x="307" y="162"/>
                  <a:pt x="308" y="162"/>
                </a:cubicBezTo>
                <a:cubicBezTo>
                  <a:pt x="308" y="161"/>
                  <a:pt x="308" y="161"/>
                  <a:pt x="308" y="161"/>
                </a:cubicBezTo>
                <a:cubicBezTo>
                  <a:pt x="308" y="161"/>
                  <a:pt x="308" y="160"/>
                  <a:pt x="308" y="160"/>
                </a:cubicBezTo>
                <a:cubicBezTo>
                  <a:pt x="308" y="160"/>
                  <a:pt x="307" y="161"/>
                  <a:pt x="307" y="161"/>
                </a:cubicBezTo>
                <a:cubicBezTo>
                  <a:pt x="307" y="162"/>
                  <a:pt x="306" y="162"/>
                  <a:pt x="307" y="162"/>
                </a:cubicBezTo>
                <a:close/>
                <a:moveTo>
                  <a:pt x="308" y="164"/>
                </a:moveTo>
                <a:cubicBezTo>
                  <a:pt x="307" y="164"/>
                  <a:pt x="307" y="165"/>
                  <a:pt x="307" y="165"/>
                </a:cubicBezTo>
                <a:cubicBezTo>
                  <a:pt x="306" y="165"/>
                  <a:pt x="306" y="166"/>
                  <a:pt x="306" y="166"/>
                </a:cubicBezTo>
                <a:cubicBezTo>
                  <a:pt x="307" y="166"/>
                  <a:pt x="308" y="165"/>
                  <a:pt x="308" y="165"/>
                </a:cubicBezTo>
                <a:cubicBezTo>
                  <a:pt x="308" y="165"/>
                  <a:pt x="308" y="164"/>
                  <a:pt x="308" y="164"/>
                </a:cubicBezTo>
                <a:close/>
                <a:moveTo>
                  <a:pt x="298" y="164"/>
                </a:moveTo>
                <a:cubicBezTo>
                  <a:pt x="299" y="164"/>
                  <a:pt x="299" y="164"/>
                  <a:pt x="299" y="164"/>
                </a:cubicBezTo>
                <a:cubicBezTo>
                  <a:pt x="299" y="163"/>
                  <a:pt x="299" y="163"/>
                  <a:pt x="300" y="163"/>
                </a:cubicBezTo>
                <a:cubicBezTo>
                  <a:pt x="300" y="162"/>
                  <a:pt x="300" y="162"/>
                  <a:pt x="300" y="162"/>
                </a:cubicBezTo>
                <a:cubicBezTo>
                  <a:pt x="300" y="162"/>
                  <a:pt x="300" y="162"/>
                  <a:pt x="299" y="163"/>
                </a:cubicBezTo>
                <a:cubicBezTo>
                  <a:pt x="299" y="163"/>
                  <a:pt x="299" y="163"/>
                  <a:pt x="299" y="163"/>
                </a:cubicBezTo>
                <a:cubicBezTo>
                  <a:pt x="299" y="162"/>
                  <a:pt x="299" y="162"/>
                  <a:pt x="299" y="162"/>
                </a:cubicBezTo>
                <a:cubicBezTo>
                  <a:pt x="300" y="161"/>
                  <a:pt x="300" y="161"/>
                  <a:pt x="300" y="161"/>
                </a:cubicBezTo>
                <a:cubicBezTo>
                  <a:pt x="300" y="161"/>
                  <a:pt x="300" y="161"/>
                  <a:pt x="300" y="16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9" y="160"/>
                  <a:pt x="299" y="160"/>
                  <a:pt x="299" y="159"/>
                </a:cubicBezTo>
                <a:cubicBezTo>
                  <a:pt x="299" y="159"/>
                  <a:pt x="300" y="159"/>
                  <a:pt x="300" y="159"/>
                </a:cubicBezTo>
                <a:cubicBezTo>
                  <a:pt x="299" y="158"/>
                  <a:pt x="299" y="159"/>
                  <a:pt x="299" y="159"/>
                </a:cubicBezTo>
                <a:cubicBezTo>
                  <a:pt x="299" y="159"/>
                  <a:pt x="299" y="159"/>
                  <a:pt x="299" y="159"/>
                </a:cubicBezTo>
                <a:cubicBezTo>
                  <a:pt x="299" y="158"/>
                  <a:pt x="300" y="158"/>
                  <a:pt x="299" y="158"/>
                </a:cubicBezTo>
                <a:cubicBezTo>
                  <a:pt x="299" y="158"/>
                  <a:pt x="298" y="158"/>
                  <a:pt x="298" y="159"/>
                </a:cubicBezTo>
                <a:cubicBezTo>
                  <a:pt x="298" y="159"/>
                  <a:pt x="298" y="159"/>
                  <a:pt x="298" y="159"/>
                </a:cubicBezTo>
                <a:cubicBezTo>
                  <a:pt x="298" y="159"/>
                  <a:pt x="298" y="159"/>
                  <a:pt x="298" y="159"/>
                </a:cubicBezTo>
                <a:cubicBezTo>
                  <a:pt x="298" y="160"/>
                  <a:pt x="298" y="160"/>
                  <a:pt x="298" y="160"/>
                </a:cubicBezTo>
                <a:cubicBezTo>
                  <a:pt x="297" y="160"/>
                  <a:pt x="297" y="161"/>
                  <a:pt x="297" y="161"/>
                </a:cubicBezTo>
                <a:cubicBezTo>
                  <a:pt x="298" y="160"/>
                  <a:pt x="298" y="160"/>
                  <a:pt x="298" y="160"/>
                </a:cubicBezTo>
                <a:cubicBezTo>
                  <a:pt x="298" y="160"/>
                  <a:pt x="299" y="160"/>
                  <a:pt x="298" y="160"/>
                </a:cubicBezTo>
                <a:cubicBezTo>
                  <a:pt x="298" y="160"/>
                  <a:pt x="298" y="161"/>
                  <a:pt x="298" y="161"/>
                </a:cubicBezTo>
                <a:cubicBezTo>
                  <a:pt x="299" y="161"/>
                  <a:pt x="299" y="161"/>
                  <a:pt x="299" y="161"/>
                </a:cubicBezTo>
                <a:cubicBezTo>
                  <a:pt x="299" y="161"/>
                  <a:pt x="299" y="160"/>
                  <a:pt x="299" y="161"/>
                </a:cubicBezTo>
                <a:cubicBezTo>
                  <a:pt x="299" y="161"/>
                  <a:pt x="299" y="161"/>
                  <a:pt x="299" y="161"/>
                </a:cubicBezTo>
                <a:cubicBezTo>
                  <a:pt x="299" y="162"/>
                  <a:pt x="298" y="161"/>
                  <a:pt x="298" y="162"/>
                </a:cubicBezTo>
                <a:cubicBezTo>
                  <a:pt x="298" y="163"/>
                  <a:pt x="298" y="162"/>
                  <a:pt x="298" y="163"/>
                </a:cubicBezTo>
                <a:cubicBezTo>
                  <a:pt x="298" y="164"/>
                  <a:pt x="298" y="164"/>
                  <a:pt x="298" y="164"/>
                </a:cubicBezTo>
                <a:close/>
                <a:moveTo>
                  <a:pt x="430" y="335"/>
                </a:moveTo>
                <a:cubicBezTo>
                  <a:pt x="430" y="335"/>
                  <a:pt x="430" y="335"/>
                  <a:pt x="430" y="335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30" y="336"/>
                  <a:pt x="431" y="336"/>
                  <a:pt x="431" y="335"/>
                </a:cubicBezTo>
                <a:cubicBezTo>
                  <a:pt x="431" y="335"/>
                  <a:pt x="431" y="334"/>
                  <a:pt x="430" y="335"/>
                </a:cubicBezTo>
                <a:close/>
                <a:moveTo>
                  <a:pt x="439" y="423"/>
                </a:moveTo>
                <a:cubicBezTo>
                  <a:pt x="439" y="423"/>
                  <a:pt x="439" y="423"/>
                  <a:pt x="439" y="423"/>
                </a:cubicBezTo>
                <a:cubicBezTo>
                  <a:pt x="438" y="423"/>
                  <a:pt x="438" y="424"/>
                  <a:pt x="438" y="424"/>
                </a:cubicBezTo>
                <a:cubicBezTo>
                  <a:pt x="439" y="424"/>
                  <a:pt x="439" y="424"/>
                  <a:pt x="439" y="423"/>
                </a:cubicBezTo>
                <a:close/>
                <a:moveTo>
                  <a:pt x="441" y="419"/>
                </a:moveTo>
                <a:cubicBezTo>
                  <a:pt x="441" y="420"/>
                  <a:pt x="440" y="420"/>
                  <a:pt x="440" y="420"/>
                </a:cubicBezTo>
                <a:cubicBezTo>
                  <a:pt x="440" y="421"/>
                  <a:pt x="441" y="421"/>
                  <a:pt x="441" y="420"/>
                </a:cubicBezTo>
                <a:cubicBezTo>
                  <a:pt x="441" y="420"/>
                  <a:pt x="441" y="419"/>
                  <a:pt x="441" y="419"/>
                </a:cubicBezTo>
                <a:close/>
                <a:moveTo>
                  <a:pt x="439" y="418"/>
                </a:moveTo>
                <a:cubicBezTo>
                  <a:pt x="438" y="419"/>
                  <a:pt x="438" y="419"/>
                  <a:pt x="438" y="420"/>
                </a:cubicBezTo>
                <a:cubicBezTo>
                  <a:pt x="438" y="420"/>
                  <a:pt x="438" y="420"/>
                  <a:pt x="438" y="420"/>
                </a:cubicBezTo>
                <a:cubicBezTo>
                  <a:pt x="439" y="420"/>
                  <a:pt x="439" y="419"/>
                  <a:pt x="439" y="419"/>
                </a:cubicBezTo>
                <a:cubicBezTo>
                  <a:pt x="439" y="418"/>
                  <a:pt x="439" y="418"/>
                  <a:pt x="439" y="418"/>
                </a:cubicBezTo>
                <a:close/>
                <a:moveTo>
                  <a:pt x="438" y="421"/>
                </a:moveTo>
                <a:cubicBezTo>
                  <a:pt x="438" y="420"/>
                  <a:pt x="438" y="420"/>
                  <a:pt x="437" y="420"/>
                </a:cubicBezTo>
                <a:cubicBezTo>
                  <a:pt x="437" y="420"/>
                  <a:pt x="437" y="420"/>
                  <a:pt x="437" y="421"/>
                </a:cubicBezTo>
                <a:cubicBezTo>
                  <a:pt x="437" y="421"/>
                  <a:pt x="438" y="421"/>
                  <a:pt x="438" y="421"/>
                </a:cubicBezTo>
                <a:close/>
                <a:moveTo>
                  <a:pt x="437" y="425"/>
                </a:moveTo>
                <a:cubicBezTo>
                  <a:pt x="437" y="425"/>
                  <a:pt x="437" y="424"/>
                  <a:pt x="437" y="424"/>
                </a:cubicBezTo>
                <a:cubicBezTo>
                  <a:pt x="437" y="424"/>
                  <a:pt x="437" y="424"/>
                  <a:pt x="437" y="425"/>
                </a:cubicBezTo>
                <a:cubicBezTo>
                  <a:pt x="437" y="425"/>
                  <a:pt x="437" y="425"/>
                  <a:pt x="437" y="426"/>
                </a:cubicBezTo>
                <a:cubicBezTo>
                  <a:pt x="437" y="426"/>
                  <a:pt x="437" y="426"/>
                  <a:pt x="437" y="425"/>
                </a:cubicBezTo>
                <a:close/>
                <a:moveTo>
                  <a:pt x="447" y="426"/>
                </a:moveTo>
                <a:cubicBezTo>
                  <a:pt x="446" y="426"/>
                  <a:pt x="446" y="426"/>
                  <a:pt x="445" y="427"/>
                </a:cubicBezTo>
                <a:cubicBezTo>
                  <a:pt x="445" y="427"/>
                  <a:pt x="445" y="427"/>
                  <a:pt x="445" y="427"/>
                </a:cubicBezTo>
                <a:cubicBezTo>
                  <a:pt x="446" y="427"/>
                  <a:pt x="446" y="427"/>
                  <a:pt x="447" y="426"/>
                </a:cubicBezTo>
                <a:cubicBezTo>
                  <a:pt x="448" y="426"/>
                  <a:pt x="447" y="426"/>
                  <a:pt x="447" y="426"/>
                </a:cubicBezTo>
                <a:close/>
                <a:moveTo>
                  <a:pt x="443" y="412"/>
                </a:moveTo>
                <a:cubicBezTo>
                  <a:pt x="443" y="413"/>
                  <a:pt x="443" y="413"/>
                  <a:pt x="443" y="412"/>
                </a:cubicBezTo>
                <a:cubicBezTo>
                  <a:pt x="443" y="412"/>
                  <a:pt x="443" y="412"/>
                  <a:pt x="443" y="412"/>
                </a:cubicBezTo>
                <a:cubicBezTo>
                  <a:pt x="443" y="412"/>
                  <a:pt x="443" y="412"/>
                  <a:pt x="443" y="412"/>
                </a:cubicBezTo>
                <a:close/>
                <a:moveTo>
                  <a:pt x="443" y="411"/>
                </a:moveTo>
                <a:cubicBezTo>
                  <a:pt x="444" y="411"/>
                  <a:pt x="444" y="410"/>
                  <a:pt x="444" y="410"/>
                </a:cubicBezTo>
                <a:cubicBezTo>
                  <a:pt x="443" y="410"/>
                  <a:pt x="443" y="411"/>
                  <a:pt x="443" y="411"/>
                </a:cubicBezTo>
                <a:close/>
                <a:moveTo>
                  <a:pt x="661" y="535"/>
                </a:moveTo>
                <a:cubicBezTo>
                  <a:pt x="662" y="534"/>
                  <a:pt x="662" y="534"/>
                  <a:pt x="662" y="534"/>
                </a:cubicBezTo>
                <a:cubicBezTo>
                  <a:pt x="661" y="534"/>
                  <a:pt x="661" y="534"/>
                  <a:pt x="661" y="534"/>
                </a:cubicBezTo>
                <a:cubicBezTo>
                  <a:pt x="660" y="534"/>
                  <a:pt x="661" y="535"/>
                  <a:pt x="661" y="535"/>
                </a:cubicBezTo>
                <a:close/>
                <a:moveTo>
                  <a:pt x="661" y="537"/>
                </a:moveTo>
                <a:cubicBezTo>
                  <a:pt x="661" y="537"/>
                  <a:pt x="662" y="537"/>
                  <a:pt x="662" y="536"/>
                </a:cubicBezTo>
                <a:cubicBezTo>
                  <a:pt x="662" y="536"/>
                  <a:pt x="662" y="536"/>
                  <a:pt x="662" y="536"/>
                </a:cubicBezTo>
                <a:cubicBezTo>
                  <a:pt x="661" y="535"/>
                  <a:pt x="661" y="535"/>
                  <a:pt x="661" y="536"/>
                </a:cubicBezTo>
                <a:cubicBezTo>
                  <a:pt x="660" y="536"/>
                  <a:pt x="660" y="537"/>
                  <a:pt x="661" y="537"/>
                </a:cubicBezTo>
                <a:close/>
                <a:moveTo>
                  <a:pt x="659" y="536"/>
                </a:moveTo>
                <a:cubicBezTo>
                  <a:pt x="659" y="537"/>
                  <a:pt x="659" y="538"/>
                  <a:pt x="659" y="538"/>
                </a:cubicBezTo>
                <a:cubicBezTo>
                  <a:pt x="659" y="538"/>
                  <a:pt x="659" y="539"/>
                  <a:pt x="660" y="538"/>
                </a:cubicBezTo>
                <a:cubicBezTo>
                  <a:pt x="660" y="538"/>
                  <a:pt x="660" y="537"/>
                  <a:pt x="660" y="536"/>
                </a:cubicBezTo>
                <a:cubicBezTo>
                  <a:pt x="660" y="536"/>
                  <a:pt x="660" y="536"/>
                  <a:pt x="659" y="536"/>
                </a:cubicBezTo>
                <a:close/>
                <a:moveTo>
                  <a:pt x="659" y="539"/>
                </a:moveTo>
                <a:cubicBezTo>
                  <a:pt x="658" y="538"/>
                  <a:pt x="658" y="539"/>
                  <a:pt x="659" y="539"/>
                </a:cubicBezTo>
                <a:cubicBezTo>
                  <a:pt x="659" y="540"/>
                  <a:pt x="659" y="540"/>
                  <a:pt x="659" y="540"/>
                </a:cubicBezTo>
                <a:cubicBezTo>
                  <a:pt x="659" y="539"/>
                  <a:pt x="659" y="538"/>
                  <a:pt x="659" y="539"/>
                </a:cubicBezTo>
                <a:close/>
                <a:moveTo>
                  <a:pt x="660" y="539"/>
                </a:moveTo>
                <a:cubicBezTo>
                  <a:pt x="661" y="539"/>
                  <a:pt x="662" y="539"/>
                  <a:pt x="662" y="540"/>
                </a:cubicBezTo>
                <a:cubicBezTo>
                  <a:pt x="662" y="541"/>
                  <a:pt x="663" y="540"/>
                  <a:pt x="663" y="540"/>
                </a:cubicBezTo>
                <a:cubicBezTo>
                  <a:pt x="663" y="539"/>
                  <a:pt x="663" y="539"/>
                  <a:pt x="664" y="539"/>
                </a:cubicBezTo>
                <a:cubicBezTo>
                  <a:pt x="665" y="538"/>
                  <a:pt x="664" y="537"/>
                  <a:pt x="664" y="537"/>
                </a:cubicBezTo>
                <a:cubicBezTo>
                  <a:pt x="663" y="537"/>
                  <a:pt x="663" y="538"/>
                  <a:pt x="662" y="538"/>
                </a:cubicBezTo>
                <a:cubicBezTo>
                  <a:pt x="662" y="538"/>
                  <a:pt x="661" y="538"/>
                  <a:pt x="662" y="537"/>
                </a:cubicBezTo>
                <a:cubicBezTo>
                  <a:pt x="662" y="537"/>
                  <a:pt x="661" y="537"/>
                  <a:pt x="661" y="538"/>
                </a:cubicBezTo>
                <a:cubicBezTo>
                  <a:pt x="661" y="538"/>
                  <a:pt x="661" y="538"/>
                  <a:pt x="660" y="538"/>
                </a:cubicBezTo>
                <a:cubicBezTo>
                  <a:pt x="660" y="539"/>
                  <a:pt x="660" y="540"/>
                  <a:pt x="660" y="539"/>
                </a:cubicBezTo>
                <a:close/>
                <a:moveTo>
                  <a:pt x="664" y="541"/>
                </a:moveTo>
                <a:cubicBezTo>
                  <a:pt x="664" y="541"/>
                  <a:pt x="665" y="541"/>
                  <a:pt x="666" y="541"/>
                </a:cubicBezTo>
                <a:cubicBezTo>
                  <a:pt x="666" y="540"/>
                  <a:pt x="666" y="540"/>
                  <a:pt x="665" y="539"/>
                </a:cubicBezTo>
                <a:cubicBezTo>
                  <a:pt x="665" y="539"/>
                  <a:pt x="664" y="539"/>
                  <a:pt x="664" y="540"/>
                </a:cubicBezTo>
                <a:cubicBezTo>
                  <a:pt x="663" y="540"/>
                  <a:pt x="663" y="540"/>
                  <a:pt x="664" y="541"/>
                </a:cubicBezTo>
                <a:close/>
                <a:moveTo>
                  <a:pt x="657" y="542"/>
                </a:moveTo>
                <a:cubicBezTo>
                  <a:pt x="657" y="542"/>
                  <a:pt x="658" y="541"/>
                  <a:pt x="658" y="541"/>
                </a:cubicBezTo>
                <a:cubicBezTo>
                  <a:pt x="658" y="540"/>
                  <a:pt x="659" y="539"/>
                  <a:pt x="658" y="539"/>
                </a:cubicBezTo>
                <a:cubicBezTo>
                  <a:pt x="657" y="539"/>
                  <a:pt x="657" y="540"/>
                  <a:pt x="657" y="540"/>
                </a:cubicBezTo>
                <a:cubicBezTo>
                  <a:pt x="657" y="540"/>
                  <a:pt x="656" y="541"/>
                  <a:pt x="656" y="541"/>
                </a:cubicBezTo>
                <a:cubicBezTo>
                  <a:pt x="656" y="541"/>
                  <a:pt x="656" y="542"/>
                  <a:pt x="657" y="542"/>
                </a:cubicBezTo>
                <a:close/>
                <a:moveTo>
                  <a:pt x="654" y="542"/>
                </a:moveTo>
                <a:cubicBezTo>
                  <a:pt x="654" y="542"/>
                  <a:pt x="654" y="543"/>
                  <a:pt x="654" y="543"/>
                </a:cubicBezTo>
                <a:cubicBezTo>
                  <a:pt x="655" y="542"/>
                  <a:pt x="656" y="541"/>
                  <a:pt x="655" y="541"/>
                </a:cubicBezTo>
                <a:cubicBezTo>
                  <a:pt x="655" y="541"/>
                  <a:pt x="654" y="541"/>
                  <a:pt x="654" y="542"/>
                </a:cubicBezTo>
                <a:close/>
                <a:moveTo>
                  <a:pt x="655" y="543"/>
                </a:moveTo>
                <a:cubicBezTo>
                  <a:pt x="655" y="543"/>
                  <a:pt x="656" y="543"/>
                  <a:pt x="656" y="542"/>
                </a:cubicBezTo>
                <a:cubicBezTo>
                  <a:pt x="656" y="542"/>
                  <a:pt x="656" y="542"/>
                  <a:pt x="656" y="542"/>
                </a:cubicBezTo>
                <a:cubicBezTo>
                  <a:pt x="656" y="542"/>
                  <a:pt x="655" y="542"/>
                  <a:pt x="655" y="543"/>
                </a:cubicBezTo>
                <a:close/>
                <a:moveTo>
                  <a:pt x="658" y="543"/>
                </a:moveTo>
                <a:cubicBezTo>
                  <a:pt x="657" y="542"/>
                  <a:pt x="657" y="542"/>
                  <a:pt x="657" y="542"/>
                </a:cubicBezTo>
                <a:cubicBezTo>
                  <a:pt x="657" y="543"/>
                  <a:pt x="656" y="543"/>
                  <a:pt x="657" y="543"/>
                </a:cubicBezTo>
                <a:cubicBezTo>
                  <a:pt x="657" y="543"/>
                  <a:pt x="658" y="543"/>
                  <a:pt x="658" y="543"/>
                </a:cubicBezTo>
                <a:close/>
                <a:moveTo>
                  <a:pt x="657" y="544"/>
                </a:moveTo>
                <a:cubicBezTo>
                  <a:pt x="657" y="544"/>
                  <a:pt x="657" y="543"/>
                  <a:pt x="657" y="544"/>
                </a:cubicBezTo>
                <a:cubicBezTo>
                  <a:pt x="656" y="544"/>
                  <a:pt x="656" y="544"/>
                  <a:pt x="656" y="545"/>
                </a:cubicBezTo>
                <a:cubicBezTo>
                  <a:pt x="655" y="546"/>
                  <a:pt x="655" y="546"/>
                  <a:pt x="655" y="546"/>
                </a:cubicBezTo>
                <a:cubicBezTo>
                  <a:pt x="656" y="546"/>
                  <a:pt x="657" y="545"/>
                  <a:pt x="657" y="544"/>
                </a:cubicBezTo>
                <a:close/>
                <a:moveTo>
                  <a:pt x="651" y="549"/>
                </a:moveTo>
                <a:cubicBezTo>
                  <a:pt x="651" y="550"/>
                  <a:pt x="650" y="550"/>
                  <a:pt x="651" y="550"/>
                </a:cubicBezTo>
                <a:cubicBezTo>
                  <a:pt x="652" y="550"/>
                  <a:pt x="653" y="549"/>
                  <a:pt x="654" y="548"/>
                </a:cubicBezTo>
                <a:cubicBezTo>
                  <a:pt x="654" y="547"/>
                  <a:pt x="655" y="546"/>
                  <a:pt x="655" y="545"/>
                </a:cubicBezTo>
                <a:cubicBezTo>
                  <a:pt x="655" y="544"/>
                  <a:pt x="655" y="543"/>
                  <a:pt x="654" y="544"/>
                </a:cubicBezTo>
                <a:cubicBezTo>
                  <a:pt x="653" y="544"/>
                  <a:pt x="653" y="544"/>
                  <a:pt x="652" y="545"/>
                </a:cubicBezTo>
                <a:cubicBezTo>
                  <a:pt x="652" y="545"/>
                  <a:pt x="652" y="546"/>
                  <a:pt x="652" y="546"/>
                </a:cubicBezTo>
                <a:cubicBezTo>
                  <a:pt x="652" y="547"/>
                  <a:pt x="652" y="547"/>
                  <a:pt x="652" y="548"/>
                </a:cubicBezTo>
                <a:cubicBezTo>
                  <a:pt x="651" y="548"/>
                  <a:pt x="651" y="548"/>
                  <a:pt x="651" y="549"/>
                </a:cubicBezTo>
                <a:close/>
                <a:moveTo>
                  <a:pt x="670" y="547"/>
                </a:moveTo>
                <a:cubicBezTo>
                  <a:pt x="671" y="547"/>
                  <a:pt x="670" y="546"/>
                  <a:pt x="671" y="546"/>
                </a:cubicBezTo>
                <a:cubicBezTo>
                  <a:pt x="671" y="546"/>
                  <a:pt x="671" y="545"/>
                  <a:pt x="671" y="544"/>
                </a:cubicBezTo>
                <a:cubicBezTo>
                  <a:pt x="671" y="544"/>
                  <a:pt x="672" y="543"/>
                  <a:pt x="672" y="542"/>
                </a:cubicBezTo>
                <a:cubicBezTo>
                  <a:pt x="672" y="542"/>
                  <a:pt x="672" y="542"/>
                  <a:pt x="671" y="542"/>
                </a:cubicBezTo>
                <a:cubicBezTo>
                  <a:pt x="671" y="542"/>
                  <a:pt x="670" y="541"/>
                  <a:pt x="669" y="541"/>
                </a:cubicBezTo>
                <a:cubicBezTo>
                  <a:pt x="669" y="541"/>
                  <a:pt x="668" y="541"/>
                  <a:pt x="667" y="541"/>
                </a:cubicBezTo>
                <a:cubicBezTo>
                  <a:pt x="667" y="541"/>
                  <a:pt x="666" y="541"/>
                  <a:pt x="665" y="542"/>
                </a:cubicBezTo>
                <a:cubicBezTo>
                  <a:pt x="665" y="542"/>
                  <a:pt x="663" y="541"/>
                  <a:pt x="662" y="541"/>
                </a:cubicBezTo>
                <a:cubicBezTo>
                  <a:pt x="662" y="540"/>
                  <a:pt x="660" y="540"/>
                  <a:pt x="659" y="541"/>
                </a:cubicBezTo>
                <a:cubicBezTo>
                  <a:pt x="659" y="541"/>
                  <a:pt x="658" y="542"/>
                  <a:pt x="658" y="542"/>
                </a:cubicBezTo>
                <a:cubicBezTo>
                  <a:pt x="658" y="543"/>
                  <a:pt x="658" y="543"/>
                  <a:pt x="658" y="544"/>
                </a:cubicBezTo>
                <a:cubicBezTo>
                  <a:pt x="658" y="544"/>
                  <a:pt x="659" y="544"/>
                  <a:pt x="659" y="544"/>
                </a:cubicBezTo>
                <a:cubicBezTo>
                  <a:pt x="659" y="545"/>
                  <a:pt x="658" y="544"/>
                  <a:pt x="658" y="544"/>
                </a:cubicBezTo>
                <a:cubicBezTo>
                  <a:pt x="658" y="544"/>
                  <a:pt x="657" y="545"/>
                  <a:pt x="658" y="545"/>
                </a:cubicBezTo>
                <a:cubicBezTo>
                  <a:pt x="658" y="546"/>
                  <a:pt x="657" y="547"/>
                  <a:pt x="658" y="547"/>
                </a:cubicBezTo>
                <a:cubicBezTo>
                  <a:pt x="658" y="547"/>
                  <a:pt x="659" y="547"/>
                  <a:pt x="659" y="547"/>
                </a:cubicBezTo>
                <a:cubicBezTo>
                  <a:pt x="659" y="547"/>
                  <a:pt x="659" y="548"/>
                  <a:pt x="659" y="548"/>
                </a:cubicBezTo>
                <a:cubicBezTo>
                  <a:pt x="658" y="548"/>
                  <a:pt x="658" y="547"/>
                  <a:pt x="658" y="548"/>
                </a:cubicBezTo>
                <a:cubicBezTo>
                  <a:pt x="657" y="548"/>
                  <a:pt x="658" y="549"/>
                  <a:pt x="658" y="550"/>
                </a:cubicBezTo>
                <a:cubicBezTo>
                  <a:pt x="658" y="551"/>
                  <a:pt x="659" y="551"/>
                  <a:pt x="659" y="551"/>
                </a:cubicBezTo>
                <a:cubicBezTo>
                  <a:pt x="659" y="552"/>
                  <a:pt x="660" y="553"/>
                  <a:pt x="660" y="552"/>
                </a:cubicBezTo>
                <a:cubicBezTo>
                  <a:pt x="661" y="552"/>
                  <a:pt x="662" y="551"/>
                  <a:pt x="663" y="552"/>
                </a:cubicBezTo>
                <a:cubicBezTo>
                  <a:pt x="663" y="552"/>
                  <a:pt x="663" y="552"/>
                  <a:pt x="664" y="552"/>
                </a:cubicBezTo>
                <a:cubicBezTo>
                  <a:pt x="664" y="552"/>
                  <a:pt x="664" y="551"/>
                  <a:pt x="664" y="552"/>
                </a:cubicBezTo>
                <a:cubicBezTo>
                  <a:pt x="664" y="552"/>
                  <a:pt x="664" y="552"/>
                  <a:pt x="665" y="551"/>
                </a:cubicBezTo>
                <a:cubicBezTo>
                  <a:pt x="666" y="551"/>
                  <a:pt x="665" y="550"/>
                  <a:pt x="666" y="551"/>
                </a:cubicBezTo>
                <a:cubicBezTo>
                  <a:pt x="666" y="551"/>
                  <a:pt x="667" y="551"/>
                  <a:pt x="667" y="551"/>
                </a:cubicBezTo>
                <a:cubicBezTo>
                  <a:pt x="668" y="550"/>
                  <a:pt x="669" y="550"/>
                  <a:pt x="669" y="550"/>
                </a:cubicBezTo>
                <a:cubicBezTo>
                  <a:pt x="669" y="550"/>
                  <a:pt x="670" y="549"/>
                  <a:pt x="670" y="548"/>
                </a:cubicBezTo>
                <a:cubicBezTo>
                  <a:pt x="670" y="548"/>
                  <a:pt x="670" y="548"/>
                  <a:pt x="670" y="547"/>
                </a:cubicBezTo>
                <a:close/>
                <a:moveTo>
                  <a:pt x="672" y="548"/>
                </a:moveTo>
                <a:cubicBezTo>
                  <a:pt x="672" y="547"/>
                  <a:pt x="673" y="547"/>
                  <a:pt x="672" y="547"/>
                </a:cubicBezTo>
                <a:cubicBezTo>
                  <a:pt x="671" y="547"/>
                  <a:pt x="671" y="547"/>
                  <a:pt x="672" y="548"/>
                </a:cubicBezTo>
                <a:cubicBezTo>
                  <a:pt x="672" y="548"/>
                  <a:pt x="672" y="548"/>
                  <a:pt x="672" y="548"/>
                </a:cubicBezTo>
                <a:close/>
                <a:moveTo>
                  <a:pt x="668" y="552"/>
                </a:moveTo>
                <a:cubicBezTo>
                  <a:pt x="668" y="552"/>
                  <a:pt x="668" y="552"/>
                  <a:pt x="669" y="552"/>
                </a:cubicBezTo>
                <a:cubicBezTo>
                  <a:pt x="669" y="551"/>
                  <a:pt x="669" y="551"/>
                  <a:pt x="669" y="551"/>
                </a:cubicBezTo>
                <a:cubicBezTo>
                  <a:pt x="668" y="550"/>
                  <a:pt x="668" y="551"/>
                  <a:pt x="668" y="552"/>
                </a:cubicBezTo>
                <a:close/>
                <a:moveTo>
                  <a:pt x="659" y="525"/>
                </a:moveTo>
                <a:cubicBezTo>
                  <a:pt x="659" y="526"/>
                  <a:pt x="660" y="527"/>
                  <a:pt x="660" y="527"/>
                </a:cubicBezTo>
                <a:cubicBezTo>
                  <a:pt x="661" y="526"/>
                  <a:pt x="661" y="526"/>
                  <a:pt x="661" y="526"/>
                </a:cubicBezTo>
                <a:cubicBezTo>
                  <a:pt x="660" y="526"/>
                  <a:pt x="660" y="525"/>
                  <a:pt x="660" y="524"/>
                </a:cubicBezTo>
                <a:cubicBezTo>
                  <a:pt x="659" y="524"/>
                  <a:pt x="659" y="525"/>
                  <a:pt x="659" y="525"/>
                </a:cubicBezTo>
                <a:close/>
                <a:moveTo>
                  <a:pt x="565" y="415"/>
                </a:moveTo>
                <a:cubicBezTo>
                  <a:pt x="565" y="415"/>
                  <a:pt x="565" y="415"/>
                  <a:pt x="566" y="415"/>
                </a:cubicBezTo>
                <a:cubicBezTo>
                  <a:pt x="566" y="416"/>
                  <a:pt x="566" y="415"/>
                  <a:pt x="567" y="415"/>
                </a:cubicBezTo>
                <a:cubicBezTo>
                  <a:pt x="568" y="415"/>
                  <a:pt x="569" y="415"/>
                  <a:pt x="569" y="415"/>
                </a:cubicBezTo>
                <a:cubicBezTo>
                  <a:pt x="570" y="415"/>
                  <a:pt x="570" y="416"/>
                  <a:pt x="571" y="416"/>
                </a:cubicBezTo>
                <a:cubicBezTo>
                  <a:pt x="572" y="415"/>
                  <a:pt x="572" y="415"/>
                  <a:pt x="572" y="414"/>
                </a:cubicBezTo>
                <a:cubicBezTo>
                  <a:pt x="573" y="414"/>
                  <a:pt x="573" y="414"/>
                  <a:pt x="574" y="413"/>
                </a:cubicBezTo>
                <a:cubicBezTo>
                  <a:pt x="574" y="413"/>
                  <a:pt x="574" y="413"/>
                  <a:pt x="573" y="412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2"/>
                  <a:pt x="568" y="412"/>
                  <a:pt x="568" y="412"/>
                </a:cubicBezTo>
                <a:cubicBezTo>
                  <a:pt x="567" y="412"/>
                  <a:pt x="566" y="412"/>
                  <a:pt x="566" y="412"/>
                </a:cubicBezTo>
                <a:cubicBezTo>
                  <a:pt x="565" y="412"/>
                  <a:pt x="565" y="411"/>
                  <a:pt x="565" y="412"/>
                </a:cubicBezTo>
                <a:cubicBezTo>
                  <a:pt x="564" y="412"/>
                  <a:pt x="564" y="412"/>
                  <a:pt x="564" y="412"/>
                </a:cubicBezTo>
                <a:cubicBezTo>
                  <a:pt x="564" y="413"/>
                  <a:pt x="564" y="412"/>
                  <a:pt x="564" y="413"/>
                </a:cubicBezTo>
                <a:cubicBezTo>
                  <a:pt x="564" y="413"/>
                  <a:pt x="564" y="413"/>
                  <a:pt x="564" y="414"/>
                </a:cubicBezTo>
                <a:cubicBezTo>
                  <a:pt x="564" y="414"/>
                  <a:pt x="564" y="414"/>
                  <a:pt x="564" y="415"/>
                </a:cubicBezTo>
                <a:cubicBezTo>
                  <a:pt x="564" y="415"/>
                  <a:pt x="564" y="415"/>
                  <a:pt x="565" y="415"/>
                </a:cubicBezTo>
                <a:close/>
                <a:moveTo>
                  <a:pt x="574" y="415"/>
                </a:moveTo>
                <a:cubicBezTo>
                  <a:pt x="574" y="415"/>
                  <a:pt x="575" y="415"/>
                  <a:pt x="575" y="414"/>
                </a:cubicBezTo>
                <a:cubicBezTo>
                  <a:pt x="575" y="414"/>
                  <a:pt x="575" y="414"/>
                  <a:pt x="575" y="414"/>
                </a:cubicBezTo>
                <a:cubicBezTo>
                  <a:pt x="574" y="414"/>
                  <a:pt x="574" y="414"/>
                  <a:pt x="574" y="415"/>
                </a:cubicBezTo>
                <a:close/>
                <a:moveTo>
                  <a:pt x="579" y="417"/>
                </a:moveTo>
                <a:cubicBezTo>
                  <a:pt x="579" y="417"/>
                  <a:pt x="580" y="417"/>
                  <a:pt x="580" y="417"/>
                </a:cubicBezTo>
                <a:cubicBezTo>
                  <a:pt x="579" y="417"/>
                  <a:pt x="579" y="416"/>
                  <a:pt x="578" y="417"/>
                </a:cubicBezTo>
                <a:cubicBezTo>
                  <a:pt x="578" y="417"/>
                  <a:pt x="578" y="417"/>
                  <a:pt x="577" y="417"/>
                </a:cubicBezTo>
                <a:cubicBezTo>
                  <a:pt x="577" y="418"/>
                  <a:pt x="578" y="418"/>
                  <a:pt x="579" y="417"/>
                </a:cubicBezTo>
                <a:close/>
                <a:moveTo>
                  <a:pt x="578" y="413"/>
                </a:moveTo>
                <a:cubicBezTo>
                  <a:pt x="578" y="413"/>
                  <a:pt x="578" y="412"/>
                  <a:pt x="578" y="412"/>
                </a:cubicBezTo>
                <a:cubicBezTo>
                  <a:pt x="578" y="412"/>
                  <a:pt x="577" y="413"/>
                  <a:pt x="578" y="413"/>
                </a:cubicBezTo>
                <a:cubicBezTo>
                  <a:pt x="578" y="413"/>
                  <a:pt x="578" y="413"/>
                  <a:pt x="578" y="413"/>
                </a:cubicBezTo>
                <a:close/>
                <a:moveTo>
                  <a:pt x="580" y="412"/>
                </a:moveTo>
                <a:cubicBezTo>
                  <a:pt x="580" y="412"/>
                  <a:pt x="579" y="413"/>
                  <a:pt x="579" y="413"/>
                </a:cubicBezTo>
                <a:cubicBezTo>
                  <a:pt x="580" y="413"/>
                  <a:pt x="580" y="412"/>
                  <a:pt x="580" y="412"/>
                </a:cubicBezTo>
                <a:close/>
                <a:moveTo>
                  <a:pt x="581" y="412"/>
                </a:moveTo>
                <a:cubicBezTo>
                  <a:pt x="581" y="412"/>
                  <a:pt x="582" y="411"/>
                  <a:pt x="581" y="412"/>
                </a:cubicBezTo>
                <a:cubicBezTo>
                  <a:pt x="581" y="412"/>
                  <a:pt x="580" y="412"/>
                  <a:pt x="581" y="412"/>
                </a:cubicBezTo>
                <a:close/>
                <a:moveTo>
                  <a:pt x="582" y="410"/>
                </a:moveTo>
                <a:cubicBezTo>
                  <a:pt x="581" y="410"/>
                  <a:pt x="581" y="410"/>
                  <a:pt x="581" y="410"/>
                </a:cubicBezTo>
                <a:cubicBezTo>
                  <a:pt x="582" y="411"/>
                  <a:pt x="582" y="410"/>
                  <a:pt x="582" y="410"/>
                </a:cubicBezTo>
                <a:close/>
                <a:moveTo>
                  <a:pt x="1273" y="642"/>
                </a:moveTo>
                <a:cubicBezTo>
                  <a:pt x="1273" y="641"/>
                  <a:pt x="1273" y="641"/>
                  <a:pt x="1273" y="640"/>
                </a:cubicBezTo>
                <a:cubicBezTo>
                  <a:pt x="1272" y="639"/>
                  <a:pt x="1272" y="638"/>
                  <a:pt x="1272" y="637"/>
                </a:cubicBezTo>
                <a:cubicBezTo>
                  <a:pt x="1272" y="636"/>
                  <a:pt x="1272" y="633"/>
                  <a:pt x="1272" y="633"/>
                </a:cubicBezTo>
                <a:cubicBezTo>
                  <a:pt x="1272" y="633"/>
                  <a:pt x="1271" y="632"/>
                  <a:pt x="1271" y="631"/>
                </a:cubicBezTo>
                <a:cubicBezTo>
                  <a:pt x="1271" y="631"/>
                  <a:pt x="1271" y="630"/>
                  <a:pt x="1271" y="629"/>
                </a:cubicBezTo>
                <a:cubicBezTo>
                  <a:pt x="1271" y="628"/>
                  <a:pt x="1270" y="628"/>
                  <a:pt x="1270" y="628"/>
                </a:cubicBezTo>
                <a:cubicBezTo>
                  <a:pt x="1270" y="628"/>
                  <a:pt x="1269" y="627"/>
                  <a:pt x="1269" y="627"/>
                </a:cubicBezTo>
                <a:cubicBezTo>
                  <a:pt x="1269" y="626"/>
                  <a:pt x="1269" y="626"/>
                  <a:pt x="1269" y="626"/>
                </a:cubicBezTo>
                <a:cubicBezTo>
                  <a:pt x="1269" y="625"/>
                  <a:pt x="1268" y="624"/>
                  <a:pt x="1268" y="624"/>
                </a:cubicBezTo>
                <a:cubicBezTo>
                  <a:pt x="1268" y="625"/>
                  <a:pt x="1268" y="624"/>
                  <a:pt x="1268" y="624"/>
                </a:cubicBezTo>
                <a:cubicBezTo>
                  <a:pt x="1268" y="624"/>
                  <a:pt x="1268" y="623"/>
                  <a:pt x="1268" y="623"/>
                </a:cubicBezTo>
                <a:cubicBezTo>
                  <a:pt x="1268" y="623"/>
                  <a:pt x="1267" y="623"/>
                  <a:pt x="1267" y="623"/>
                </a:cubicBezTo>
                <a:cubicBezTo>
                  <a:pt x="1267" y="624"/>
                  <a:pt x="1267" y="624"/>
                  <a:pt x="1267" y="624"/>
                </a:cubicBezTo>
                <a:cubicBezTo>
                  <a:pt x="1267" y="625"/>
                  <a:pt x="1266" y="625"/>
                  <a:pt x="1266" y="625"/>
                </a:cubicBezTo>
                <a:cubicBezTo>
                  <a:pt x="1266" y="626"/>
                  <a:pt x="1265" y="626"/>
                  <a:pt x="1265" y="626"/>
                </a:cubicBezTo>
                <a:cubicBezTo>
                  <a:pt x="1265" y="627"/>
                  <a:pt x="1265" y="626"/>
                  <a:pt x="1265" y="627"/>
                </a:cubicBezTo>
                <a:cubicBezTo>
                  <a:pt x="1265" y="628"/>
                  <a:pt x="1265" y="628"/>
                  <a:pt x="1265" y="628"/>
                </a:cubicBezTo>
                <a:cubicBezTo>
                  <a:pt x="1265" y="629"/>
                  <a:pt x="1265" y="630"/>
                  <a:pt x="1265" y="630"/>
                </a:cubicBezTo>
                <a:cubicBezTo>
                  <a:pt x="1264" y="631"/>
                  <a:pt x="1265" y="632"/>
                  <a:pt x="1264" y="632"/>
                </a:cubicBezTo>
                <a:cubicBezTo>
                  <a:pt x="1264" y="633"/>
                  <a:pt x="1263" y="633"/>
                  <a:pt x="1263" y="633"/>
                </a:cubicBezTo>
                <a:cubicBezTo>
                  <a:pt x="1263" y="632"/>
                  <a:pt x="1263" y="633"/>
                  <a:pt x="1262" y="633"/>
                </a:cubicBezTo>
                <a:cubicBezTo>
                  <a:pt x="1262" y="634"/>
                  <a:pt x="1262" y="634"/>
                  <a:pt x="1261" y="635"/>
                </a:cubicBezTo>
                <a:cubicBezTo>
                  <a:pt x="1261" y="635"/>
                  <a:pt x="1261" y="636"/>
                  <a:pt x="1261" y="635"/>
                </a:cubicBezTo>
                <a:cubicBezTo>
                  <a:pt x="1261" y="635"/>
                  <a:pt x="1260" y="634"/>
                  <a:pt x="1260" y="633"/>
                </a:cubicBezTo>
                <a:cubicBezTo>
                  <a:pt x="1260" y="633"/>
                  <a:pt x="1260" y="633"/>
                  <a:pt x="1259" y="633"/>
                </a:cubicBezTo>
                <a:cubicBezTo>
                  <a:pt x="1259" y="633"/>
                  <a:pt x="1259" y="634"/>
                  <a:pt x="1259" y="635"/>
                </a:cubicBezTo>
                <a:cubicBezTo>
                  <a:pt x="1259" y="636"/>
                  <a:pt x="1259" y="637"/>
                  <a:pt x="1260" y="637"/>
                </a:cubicBezTo>
                <a:cubicBezTo>
                  <a:pt x="1260" y="637"/>
                  <a:pt x="1260" y="638"/>
                  <a:pt x="1259" y="638"/>
                </a:cubicBezTo>
                <a:cubicBezTo>
                  <a:pt x="1259" y="638"/>
                  <a:pt x="1258" y="638"/>
                  <a:pt x="1258" y="638"/>
                </a:cubicBezTo>
                <a:cubicBezTo>
                  <a:pt x="1258" y="639"/>
                  <a:pt x="1257" y="640"/>
                  <a:pt x="1258" y="640"/>
                </a:cubicBezTo>
                <a:cubicBezTo>
                  <a:pt x="1258" y="641"/>
                  <a:pt x="1259" y="641"/>
                  <a:pt x="1259" y="641"/>
                </a:cubicBezTo>
                <a:cubicBezTo>
                  <a:pt x="1259" y="641"/>
                  <a:pt x="1259" y="641"/>
                  <a:pt x="1259" y="642"/>
                </a:cubicBezTo>
                <a:cubicBezTo>
                  <a:pt x="1259" y="642"/>
                  <a:pt x="1259" y="642"/>
                  <a:pt x="1259" y="641"/>
                </a:cubicBezTo>
                <a:cubicBezTo>
                  <a:pt x="1258" y="641"/>
                  <a:pt x="1258" y="641"/>
                  <a:pt x="1257" y="642"/>
                </a:cubicBezTo>
                <a:cubicBezTo>
                  <a:pt x="1257" y="643"/>
                  <a:pt x="1257" y="643"/>
                  <a:pt x="1256" y="644"/>
                </a:cubicBezTo>
                <a:cubicBezTo>
                  <a:pt x="1255" y="645"/>
                  <a:pt x="1256" y="642"/>
                  <a:pt x="1256" y="642"/>
                </a:cubicBezTo>
                <a:cubicBezTo>
                  <a:pt x="1256" y="641"/>
                  <a:pt x="1255" y="642"/>
                  <a:pt x="1255" y="642"/>
                </a:cubicBezTo>
                <a:cubicBezTo>
                  <a:pt x="1255" y="643"/>
                  <a:pt x="1254" y="644"/>
                  <a:pt x="1254" y="644"/>
                </a:cubicBezTo>
                <a:cubicBezTo>
                  <a:pt x="1254" y="645"/>
                  <a:pt x="1254" y="645"/>
                  <a:pt x="1254" y="646"/>
                </a:cubicBezTo>
                <a:cubicBezTo>
                  <a:pt x="1254" y="646"/>
                  <a:pt x="1255" y="646"/>
                  <a:pt x="1254" y="647"/>
                </a:cubicBezTo>
                <a:cubicBezTo>
                  <a:pt x="1253" y="647"/>
                  <a:pt x="1253" y="648"/>
                  <a:pt x="1253" y="647"/>
                </a:cubicBezTo>
                <a:cubicBezTo>
                  <a:pt x="1253" y="646"/>
                  <a:pt x="1253" y="646"/>
                  <a:pt x="1253" y="646"/>
                </a:cubicBezTo>
                <a:cubicBezTo>
                  <a:pt x="1253" y="646"/>
                  <a:pt x="1252" y="645"/>
                  <a:pt x="1252" y="645"/>
                </a:cubicBezTo>
                <a:cubicBezTo>
                  <a:pt x="1252" y="646"/>
                  <a:pt x="1250" y="647"/>
                  <a:pt x="1250" y="647"/>
                </a:cubicBezTo>
                <a:cubicBezTo>
                  <a:pt x="1249" y="648"/>
                  <a:pt x="1249" y="648"/>
                  <a:pt x="1249" y="649"/>
                </a:cubicBezTo>
                <a:cubicBezTo>
                  <a:pt x="1249" y="650"/>
                  <a:pt x="1250" y="650"/>
                  <a:pt x="1249" y="650"/>
                </a:cubicBezTo>
                <a:cubicBezTo>
                  <a:pt x="1248" y="650"/>
                  <a:pt x="1248" y="650"/>
                  <a:pt x="1248" y="649"/>
                </a:cubicBezTo>
                <a:cubicBezTo>
                  <a:pt x="1248" y="649"/>
                  <a:pt x="1248" y="648"/>
                  <a:pt x="1248" y="649"/>
                </a:cubicBezTo>
                <a:cubicBezTo>
                  <a:pt x="1247" y="649"/>
                  <a:pt x="1247" y="649"/>
                  <a:pt x="1247" y="649"/>
                </a:cubicBezTo>
                <a:cubicBezTo>
                  <a:pt x="1246" y="649"/>
                  <a:pt x="1246" y="649"/>
                  <a:pt x="1245" y="649"/>
                </a:cubicBezTo>
                <a:cubicBezTo>
                  <a:pt x="1245" y="649"/>
                  <a:pt x="1245" y="649"/>
                  <a:pt x="1245" y="650"/>
                </a:cubicBezTo>
                <a:cubicBezTo>
                  <a:pt x="1245" y="650"/>
                  <a:pt x="1244" y="651"/>
                  <a:pt x="1244" y="650"/>
                </a:cubicBezTo>
                <a:cubicBezTo>
                  <a:pt x="1244" y="650"/>
                  <a:pt x="1243" y="650"/>
                  <a:pt x="1243" y="651"/>
                </a:cubicBezTo>
                <a:cubicBezTo>
                  <a:pt x="1243" y="652"/>
                  <a:pt x="1242" y="651"/>
                  <a:pt x="1242" y="650"/>
                </a:cubicBezTo>
                <a:cubicBezTo>
                  <a:pt x="1242" y="650"/>
                  <a:pt x="1242" y="650"/>
                  <a:pt x="1241" y="651"/>
                </a:cubicBezTo>
                <a:cubicBezTo>
                  <a:pt x="1240" y="652"/>
                  <a:pt x="1240" y="652"/>
                  <a:pt x="1239" y="652"/>
                </a:cubicBezTo>
                <a:cubicBezTo>
                  <a:pt x="1238" y="652"/>
                  <a:pt x="1238" y="651"/>
                  <a:pt x="1237" y="652"/>
                </a:cubicBezTo>
                <a:cubicBezTo>
                  <a:pt x="1237" y="652"/>
                  <a:pt x="1237" y="653"/>
                  <a:pt x="1237" y="654"/>
                </a:cubicBezTo>
                <a:cubicBezTo>
                  <a:pt x="1237" y="654"/>
                  <a:pt x="1237" y="654"/>
                  <a:pt x="1237" y="655"/>
                </a:cubicBezTo>
                <a:cubicBezTo>
                  <a:pt x="1237" y="656"/>
                  <a:pt x="1236" y="657"/>
                  <a:pt x="1235" y="658"/>
                </a:cubicBezTo>
                <a:cubicBezTo>
                  <a:pt x="1235" y="659"/>
                  <a:pt x="1234" y="660"/>
                  <a:pt x="1234" y="661"/>
                </a:cubicBezTo>
                <a:cubicBezTo>
                  <a:pt x="1233" y="662"/>
                  <a:pt x="1234" y="662"/>
                  <a:pt x="1234" y="663"/>
                </a:cubicBezTo>
                <a:cubicBezTo>
                  <a:pt x="1234" y="663"/>
                  <a:pt x="1234" y="663"/>
                  <a:pt x="1234" y="664"/>
                </a:cubicBezTo>
                <a:cubicBezTo>
                  <a:pt x="1234" y="665"/>
                  <a:pt x="1234" y="665"/>
                  <a:pt x="1234" y="666"/>
                </a:cubicBezTo>
                <a:cubicBezTo>
                  <a:pt x="1234" y="668"/>
                  <a:pt x="1234" y="668"/>
                  <a:pt x="1235" y="669"/>
                </a:cubicBezTo>
                <a:cubicBezTo>
                  <a:pt x="1235" y="669"/>
                  <a:pt x="1235" y="670"/>
                  <a:pt x="1235" y="671"/>
                </a:cubicBezTo>
                <a:cubicBezTo>
                  <a:pt x="1235" y="672"/>
                  <a:pt x="1235" y="672"/>
                  <a:pt x="1236" y="673"/>
                </a:cubicBezTo>
                <a:cubicBezTo>
                  <a:pt x="1236" y="673"/>
                  <a:pt x="1236" y="674"/>
                  <a:pt x="1236" y="675"/>
                </a:cubicBezTo>
                <a:cubicBezTo>
                  <a:pt x="1236" y="675"/>
                  <a:pt x="1236" y="676"/>
                  <a:pt x="1236" y="677"/>
                </a:cubicBezTo>
                <a:cubicBezTo>
                  <a:pt x="1236" y="677"/>
                  <a:pt x="1236" y="677"/>
                  <a:pt x="1236" y="678"/>
                </a:cubicBezTo>
                <a:cubicBezTo>
                  <a:pt x="1236" y="678"/>
                  <a:pt x="1236" y="679"/>
                  <a:pt x="1235" y="679"/>
                </a:cubicBezTo>
                <a:cubicBezTo>
                  <a:pt x="1235" y="680"/>
                  <a:pt x="1235" y="681"/>
                  <a:pt x="1234" y="681"/>
                </a:cubicBezTo>
                <a:cubicBezTo>
                  <a:pt x="1234" y="682"/>
                  <a:pt x="1234" y="682"/>
                  <a:pt x="1234" y="683"/>
                </a:cubicBezTo>
                <a:cubicBezTo>
                  <a:pt x="1233" y="683"/>
                  <a:pt x="1232" y="684"/>
                  <a:pt x="1232" y="685"/>
                </a:cubicBezTo>
                <a:cubicBezTo>
                  <a:pt x="1232" y="686"/>
                  <a:pt x="1232" y="686"/>
                  <a:pt x="1231" y="687"/>
                </a:cubicBezTo>
                <a:cubicBezTo>
                  <a:pt x="1231" y="687"/>
                  <a:pt x="1230" y="687"/>
                  <a:pt x="1230" y="687"/>
                </a:cubicBezTo>
                <a:cubicBezTo>
                  <a:pt x="1230" y="688"/>
                  <a:pt x="1230" y="688"/>
                  <a:pt x="1229" y="689"/>
                </a:cubicBezTo>
                <a:cubicBezTo>
                  <a:pt x="1229" y="690"/>
                  <a:pt x="1229" y="690"/>
                  <a:pt x="1228" y="691"/>
                </a:cubicBezTo>
                <a:cubicBezTo>
                  <a:pt x="1228" y="692"/>
                  <a:pt x="1228" y="692"/>
                  <a:pt x="1228" y="693"/>
                </a:cubicBezTo>
                <a:cubicBezTo>
                  <a:pt x="1228" y="694"/>
                  <a:pt x="1228" y="695"/>
                  <a:pt x="1228" y="696"/>
                </a:cubicBezTo>
                <a:cubicBezTo>
                  <a:pt x="1228" y="698"/>
                  <a:pt x="1228" y="698"/>
                  <a:pt x="1229" y="699"/>
                </a:cubicBezTo>
                <a:cubicBezTo>
                  <a:pt x="1229" y="699"/>
                  <a:pt x="1230" y="700"/>
                  <a:pt x="1230" y="701"/>
                </a:cubicBezTo>
                <a:cubicBezTo>
                  <a:pt x="1230" y="702"/>
                  <a:pt x="1230" y="702"/>
                  <a:pt x="1230" y="702"/>
                </a:cubicBezTo>
                <a:cubicBezTo>
                  <a:pt x="1231" y="703"/>
                  <a:pt x="1230" y="703"/>
                  <a:pt x="1230" y="704"/>
                </a:cubicBezTo>
                <a:cubicBezTo>
                  <a:pt x="1229" y="704"/>
                  <a:pt x="1230" y="705"/>
                  <a:pt x="1230" y="705"/>
                </a:cubicBezTo>
                <a:cubicBezTo>
                  <a:pt x="1230" y="706"/>
                  <a:pt x="1230" y="707"/>
                  <a:pt x="1230" y="708"/>
                </a:cubicBezTo>
                <a:cubicBezTo>
                  <a:pt x="1229" y="709"/>
                  <a:pt x="1230" y="709"/>
                  <a:pt x="1230" y="709"/>
                </a:cubicBezTo>
                <a:cubicBezTo>
                  <a:pt x="1231" y="710"/>
                  <a:pt x="1231" y="710"/>
                  <a:pt x="1231" y="711"/>
                </a:cubicBezTo>
                <a:cubicBezTo>
                  <a:pt x="1231" y="712"/>
                  <a:pt x="1232" y="712"/>
                  <a:pt x="1232" y="713"/>
                </a:cubicBezTo>
                <a:cubicBezTo>
                  <a:pt x="1232" y="714"/>
                  <a:pt x="1232" y="713"/>
                  <a:pt x="1233" y="714"/>
                </a:cubicBezTo>
                <a:cubicBezTo>
                  <a:pt x="1233" y="714"/>
                  <a:pt x="1233" y="714"/>
                  <a:pt x="1233" y="714"/>
                </a:cubicBezTo>
                <a:cubicBezTo>
                  <a:pt x="1234" y="715"/>
                  <a:pt x="1234" y="715"/>
                  <a:pt x="1235" y="715"/>
                </a:cubicBezTo>
                <a:cubicBezTo>
                  <a:pt x="1235" y="715"/>
                  <a:pt x="1236" y="715"/>
                  <a:pt x="1236" y="715"/>
                </a:cubicBezTo>
                <a:cubicBezTo>
                  <a:pt x="1237" y="716"/>
                  <a:pt x="1237" y="716"/>
                  <a:pt x="1238" y="717"/>
                </a:cubicBezTo>
                <a:cubicBezTo>
                  <a:pt x="1238" y="717"/>
                  <a:pt x="1239" y="717"/>
                  <a:pt x="1240" y="717"/>
                </a:cubicBezTo>
                <a:cubicBezTo>
                  <a:pt x="1240" y="717"/>
                  <a:pt x="1240" y="717"/>
                  <a:pt x="1241" y="716"/>
                </a:cubicBezTo>
                <a:cubicBezTo>
                  <a:pt x="1242" y="715"/>
                  <a:pt x="1243" y="715"/>
                  <a:pt x="1244" y="714"/>
                </a:cubicBezTo>
                <a:cubicBezTo>
                  <a:pt x="1245" y="714"/>
                  <a:pt x="1246" y="714"/>
                  <a:pt x="1247" y="714"/>
                </a:cubicBezTo>
                <a:cubicBezTo>
                  <a:pt x="1247" y="714"/>
                  <a:pt x="1248" y="714"/>
                  <a:pt x="1248" y="714"/>
                </a:cubicBezTo>
                <a:cubicBezTo>
                  <a:pt x="1249" y="713"/>
                  <a:pt x="1250" y="712"/>
                  <a:pt x="1250" y="712"/>
                </a:cubicBezTo>
                <a:cubicBezTo>
                  <a:pt x="1251" y="711"/>
                  <a:pt x="1251" y="709"/>
                  <a:pt x="1251" y="708"/>
                </a:cubicBezTo>
                <a:cubicBezTo>
                  <a:pt x="1252" y="707"/>
                  <a:pt x="1252" y="707"/>
                  <a:pt x="1253" y="706"/>
                </a:cubicBezTo>
                <a:cubicBezTo>
                  <a:pt x="1253" y="705"/>
                  <a:pt x="1253" y="704"/>
                  <a:pt x="1253" y="703"/>
                </a:cubicBezTo>
                <a:cubicBezTo>
                  <a:pt x="1254" y="702"/>
                  <a:pt x="1255" y="700"/>
                  <a:pt x="1255" y="698"/>
                </a:cubicBezTo>
                <a:cubicBezTo>
                  <a:pt x="1255" y="697"/>
                  <a:pt x="1256" y="694"/>
                  <a:pt x="1257" y="693"/>
                </a:cubicBezTo>
                <a:cubicBezTo>
                  <a:pt x="1257" y="692"/>
                  <a:pt x="1258" y="690"/>
                  <a:pt x="1258" y="689"/>
                </a:cubicBezTo>
                <a:cubicBezTo>
                  <a:pt x="1258" y="689"/>
                  <a:pt x="1259" y="687"/>
                  <a:pt x="1259" y="686"/>
                </a:cubicBezTo>
                <a:cubicBezTo>
                  <a:pt x="1260" y="685"/>
                  <a:pt x="1261" y="681"/>
                  <a:pt x="1261" y="680"/>
                </a:cubicBezTo>
                <a:cubicBezTo>
                  <a:pt x="1261" y="680"/>
                  <a:pt x="1262" y="677"/>
                  <a:pt x="1263" y="676"/>
                </a:cubicBezTo>
                <a:cubicBezTo>
                  <a:pt x="1263" y="675"/>
                  <a:pt x="1263" y="673"/>
                  <a:pt x="1264" y="672"/>
                </a:cubicBezTo>
                <a:cubicBezTo>
                  <a:pt x="1264" y="671"/>
                  <a:pt x="1265" y="671"/>
                  <a:pt x="1265" y="670"/>
                </a:cubicBezTo>
                <a:cubicBezTo>
                  <a:pt x="1265" y="669"/>
                  <a:pt x="1266" y="666"/>
                  <a:pt x="1267" y="666"/>
                </a:cubicBezTo>
                <a:cubicBezTo>
                  <a:pt x="1267" y="665"/>
                  <a:pt x="1267" y="664"/>
                  <a:pt x="1267" y="663"/>
                </a:cubicBezTo>
                <a:cubicBezTo>
                  <a:pt x="1267" y="662"/>
                  <a:pt x="1267" y="661"/>
                  <a:pt x="1267" y="660"/>
                </a:cubicBezTo>
                <a:cubicBezTo>
                  <a:pt x="1267" y="659"/>
                  <a:pt x="1267" y="658"/>
                  <a:pt x="1268" y="658"/>
                </a:cubicBezTo>
                <a:cubicBezTo>
                  <a:pt x="1268" y="657"/>
                  <a:pt x="1268" y="657"/>
                  <a:pt x="1269" y="657"/>
                </a:cubicBezTo>
                <a:cubicBezTo>
                  <a:pt x="1269" y="656"/>
                  <a:pt x="1269" y="656"/>
                  <a:pt x="1269" y="656"/>
                </a:cubicBezTo>
                <a:cubicBezTo>
                  <a:pt x="1269" y="656"/>
                  <a:pt x="1269" y="656"/>
                  <a:pt x="1269" y="655"/>
                </a:cubicBezTo>
                <a:cubicBezTo>
                  <a:pt x="1270" y="655"/>
                  <a:pt x="1270" y="654"/>
                  <a:pt x="1270" y="654"/>
                </a:cubicBezTo>
                <a:cubicBezTo>
                  <a:pt x="1270" y="653"/>
                  <a:pt x="1270" y="653"/>
                  <a:pt x="1270" y="653"/>
                </a:cubicBezTo>
                <a:cubicBezTo>
                  <a:pt x="1270" y="652"/>
                  <a:pt x="1270" y="652"/>
                  <a:pt x="1270" y="652"/>
                </a:cubicBezTo>
                <a:cubicBezTo>
                  <a:pt x="1270" y="652"/>
                  <a:pt x="1269" y="651"/>
                  <a:pt x="1269" y="651"/>
                </a:cubicBezTo>
                <a:cubicBezTo>
                  <a:pt x="1269" y="651"/>
                  <a:pt x="1269" y="650"/>
                  <a:pt x="1269" y="649"/>
                </a:cubicBezTo>
                <a:cubicBezTo>
                  <a:pt x="1269" y="649"/>
                  <a:pt x="1269" y="649"/>
                  <a:pt x="1269" y="648"/>
                </a:cubicBezTo>
                <a:cubicBezTo>
                  <a:pt x="1269" y="647"/>
                  <a:pt x="1269" y="647"/>
                  <a:pt x="1269" y="647"/>
                </a:cubicBezTo>
                <a:cubicBezTo>
                  <a:pt x="1270" y="646"/>
                  <a:pt x="1270" y="647"/>
                  <a:pt x="1270" y="647"/>
                </a:cubicBezTo>
                <a:cubicBezTo>
                  <a:pt x="1271" y="647"/>
                  <a:pt x="1271" y="648"/>
                  <a:pt x="1271" y="649"/>
                </a:cubicBezTo>
                <a:cubicBezTo>
                  <a:pt x="1271" y="649"/>
                  <a:pt x="1271" y="650"/>
                  <a:pt x="1272" y="650"/>
                </a:cubicBezTo>
                <a:cubicBezTo>
                  <a:pt x="1272" y="650"/>
                  <a:pt x="1272" y="650"/>
                  <a:pt x="1273" y="650"/>
                </a:cubicBezTo>
                <a:cubicBezTo>
                  <a:pt x="1273" y="649"/>
                  <a:pt x="1273" y="648"/>
                  <a:pt x="1274" y="647"/>
                </a:cubicBezTo>
                <a:cubicBezTo>
                  <a:pt x="1274" y="646"/>
                  <a:pt x="1274" y="645"/>
                  <a:pt x="1274" y="645"/>
                </a:cubicBezTo>
                <a:cubicBezTo>
                  <a:pt x="1274" y="644"/>
                  <a:pt x="1273" y="643"/>
                  <a:pt x="1273" y="642"/>
                </a:cubicBezTo>
                <a:close/>
                <a:moveTo>
                  <a:pt x="1882" y="712"/>
                </a:moveTo>
                <a:cubicBezTo>
                  <a:pt x="1882" y="711"/>
                  <a:pt x="1882" y="711"/>
                  <a:pt x="1881" y="711"/>
                </a:cubicBezTo>
                <a:cubicBezTo>
                  <a:pt x="1881" y="711"/>
                  <a:pt x="1881" y="712"/>
                  <a:pt x="1881" y="713"/>
                </a:cubicBezTo>
                <a:cubicBezTo>
                  <a:pt x="1881" y="713"/>
                  <a:pt x="1881" y="713"/>
                  <a:pt x="1880" y="714"/>
                </a:cubicBezTo>
                <a:cubicBezTo>
                  <a:pt x="1879" y="714"/>
                  <a:pt x="1879" y="715"/>
                  <a:pt x="1879" y="715"/>
                </a:cubicBezTo>
                <a:cubicBezTo>
                  <a:pt x="1879" y="716"/>
                  <a:pt x="1879" y="716"/>
                  <a:pt x="1878" y="717"/>
                </a:cubicBezTo>
                <a:cubicBezTo>
                  <a:pt x="1878" y="717"/>
                  <a:pt x="1879" y="716"/>
                  <a:pt x="1879" y="716"/>
                </a:cubicBezTo>
                <a:cubicBezTo>
                  <a:pt x="1879" y="715"/>
                  <a:pt x="1879" y="715"/>
                  <a:pt x="1878" y="715"/>
                </a:cubicBezTo>
                <a:cubicBezTo>
                  <a:pt x="1877" y="715"/>
                  <a:pt x="1877" y="714"/>
                  <a:pt x="1877" y="713"/>
                </a:cubicBezTo>
                <a:cubicBezTo>
                  <a:pt x="1877" y="712"/>
                  <a:pt x="1877" y="712"/>
                  <a:pt x="1877" y="712"/>
                </a:cubicBezTo>
                <a:cubicBezTo>
                  <a:pt x="1877" y="711"/>
                  <a:pt x="1877" y="711"/>
                  <a:pt x="1876" y="711"/>
                </a:cubicBezTo>
                <a:cubicBezTo>
                  <a:pt x="1875" y="710"/>
                  <a:pt x="1875" y="709"/>
                  <a:pt x="1875" y="708"/>
                </a:cubicBezTo>
                <a:cubicBezTo>
                  <a:pt x="1875" y="707"/>
                  <a:pt x="1875" y="707"/>
                  <a:pt x="1874" y="707"/>
                </a:cubicBezTo>
                <a:cubicBezTo>
                  <a:pt x="1873" y="706"/>
                  <a:pt x="1874" y="706"/>
                  <a:pt x="1874" y="706"/>
                </a:cubicBezTo>
                <a:cubicBezTo>
                  <a:pt x="1874" y="706"/>
                  <a:pt x="1873" y="706"/>
                  <a:pt x="1873" y="706"/>
                </a:cubicBezTo>
                <a:cubicBezTo>
                  <a:pt x="1872" y="706"/>
                  <a:pt x="1872" y="705"/>
                  <a:pt x="1872" y="705"/>
                </a:cubicBezTo>
                <a:cubicBezTo>
                  <a:pt x="1872" y="704"/>
                  <a:pt x="1872" y="705"/>
                  <a:pt x="1871" y="704"/>
                </a:cubicBezTo>
                <a:cubicBezTo>
                  <a:pt x="1871" y="704"/>
                  <a:pt x="1871" y="704"/>
                  <a:pt x="1871" y="704"/>
                </a:cubicBezTo>
                <a:cubicBezTo>
                  <a:pt x="1871" y="704"/>
                  <a:pt x="1871" y="704"/>
                  <a:pt x="1871" y="704"/>
                </a:cubicBezTo>
                <a:cubicBezTo>
                  <a:pt x="1871" y="704"/>
                  <a:pt x="1871" y="704"/>
                  <a:pt x="1872" y="704"/>
                </a:cubicBezTo>
                <a:cubicBezTo>
                  <a:pt x="1872" y="704"/>
                  <a:pt x="1872" y="704"/>
                  <a:pt x="1872" y="703"/>
                </a:cubicBezTo>
                <a:cubicBezTo>
                  <a:pt x="1871" y="702"/>
                  <a:pt x="1871" y="702"/>
                  <a:pt x="1871" y="702"/>
                </a:cubicBezTo>
                <a:cubicBezTo>
                  <a:pt x="1871" y="702"/>
                  <a:pt x="1871" y="703"/>
                  <a:pt x="1870" y="703"/>
                </a:cubicBezTo>
                <a:cubicBezTo>
                  <a:pt x="1871" y="703"/>
                  <a:pt x="1871" y="703"/>
                  <a:pt x="1871" y="703"/>
                </a:cubicBezTo>
                <a:cubicBezTo>
                  <a:pt x="1870" y="703"/>
                  <a:pt x="1870" y="703"/>
                  <a:pt x="1870" y="703"/>
                </a:cubicBezTo>
                <a:cubicBezTo>
                  <a:pt x="1869" y="703"/>
                  <a:pt x="1869" y="702"/>
                  <a:pt x="1869" y="702"/>
                </a:cubicBezTo>
                <a:cubicBezTo>
                  <a:pt x="1869" y="702"/>
                  <a:pt x="1870" y="701"/>
                  <a:pt x="1870" y="701"/>
                </a:cubicBezTo>
                <a:cubicBezTo>
                  <a:pt x="1870" y="700"/>
                  <a:pt x="1870" y="699"/>
                  <a:pt x="1870" y="699"/>
                </a:cubicBezTo>
                <a:cubicBezTo>
                  <a:pt x="1870" y="698"/>
                  <a:pt x="1871" y="698"/>
                  <a:pt x="1871" y="697"/>
                </a:cubicBezTo>
                <a:cubicBezTo>
                  <a:pt x="1870" y="697"/>
                  <a:pt x="1870" y="695"/>
                  <a:pt x="1870" y="695"/>
                </a:cubicBezTo>
                <a:cubicBezTo>
                  <a:pt x="1870" y="694"/>
                  <a:pt x="1870" y="694"/>
                  <a:pt x="1870" y="695"/>
                </a:cubicBezTo>
                <a:cubicBezTo>
                  <a:pt x="1869" y="695"/>
                  <a:pt x="1869" y="694"/>
                  <a:pt x="1869" y="694"/>
                </a:cubicBezTo>
                <a:cubicBezTo>
                  <a:pt x="1869" y="694"/>
                  <a:pt x="1869" y="694"/>
                  <a:pt x="1869" y="695"/>
                </a:cubicBezTo>
                <a:cubicBezTo>
                  <a:pt x="1869" y="695"/>
                  <a:pt x="1869" y="695"/>
                  <a:pt x="1869" y="696"/>
                </a:cubicBezTo>
                <a:cubicBezTo>
                  <a:pt x="1869" y="696"/>
                  <a:pt x="1867" y="694"/>
                  <a:pt x="1867" y="694"/>
                </a:cubicBezTo>
                <a:cubicBezTo>
                  <a:pt x="1867" y="693"/>
                  <a:pt x="1867" y="693"/>
                  <a:pt x="1866" y="693"/>
                </a:cubicBezTo>
                <a:cubicBezTo>
                  <a:pt x="1866" y="693"/>
                  <a:pt x="1866" y="693"/>
                  <a:pt x="1866" y="692"/>
                </a:cubicBezTo>
                <a:cubicBezTo>
                  <a:pt x="1866" y="692"/>
                  <a:pt x="1866" y="692"/>
                  <a:pt x="1866" y="693"/>
                </a:cubicBezTo>
                <a:cubicBezTo>
                  <a:pt x="1866" y="693"/>
                  <a:pt x="1866" y="693"/>
                  <a:pt x="1866" y="694"/>
                </a:cubicBezTo>
                <a:cubicBezTo>
                  <a:pt x="1866" y="694"/>
                  <a:pt x="1866" y="695"/>
                  <a:pt x="1866" y="696"/>
                </a:cubicBezTo>
                <a:cubicBezTo>
                  <a:pt x="1866" y="696"/>
                  <a:pt x="1866" y="695"/>
                  <a:pt x="1865" y="695"/>
                </a:cubicBezTo>
                <a:cubicBezTo>
                  <a:pt x="1865" y="695"/>
                  <a:pt x="1865" y="695"/>
                  <a:pt x="1864" y="695"/>
                </a:cubicBezTo>
                <a:cubicBezTo>
                  <a:pt x="1864" y="696"/>
                  <a:pt x="1864" y="695"/>
                  <a:pt x="1864" y="695"/>
                </a:cubicBezTo>
                <a:cubicBezTo>
                  <a:pt x="1865" y="695"/>
                  <a:pt x="1864" y="694"/>
                  <a:pt x="1864" y="693"/>
                </a:cubicBezTo>
                <a:cubicBezTo>
                  <a:pt x="1864" y="693"/>
                  <a:pt x="1864" y="692"/>
                  <a:pt x="1864" y="691"/>
                </a:cubicBezTo>
                <a:cubicBezTo>
                  <a:pt x="1864" y="690"/>
                  <a:pt x="1864" y="690"/>
                  <a:pt x="1864" y="690"/>
                </a:cubicBezTo>
                <a:cubicBezTo>
                  <a:pt x="1864" y="690"/>
                  <a:pt x="1864" y="690"/>
                  <a:pt x="1864" y="689"/>
                </a:cubicBezTo>
                <a:cubicBezTo>
                  <a:pt x="1865" y="689"/>
                  <a:pt x="1864" y="689"/>
                  <a:pt x="1864" y="689"/>
                </a:cubicBezTo>
                <a:cubicBezTo>
                  <a:pt x="1864" y="689"/>
                  <a:pt x="1864" y="688"/>
                  <a:pt x="1864" y="688"/>
                </a:cubicBezTo>
                <a:cubicBezTo>
                  <a:pt x="1864" y="687"/>
                  <a:pt x="1864" y="687"/>
                  <a:pt x="1863" y="687"/>
                </a:cubicBezTo>
                <a:cubicBezTo>
                  <a:pt x="1863" y="687"/>
                  <a:pt x="1863" y="686"/>
                  <a:pt x="1864" y="686"/>
                </a:cubicBezTo>
                <a:cubicBezTo>
                  <a:pt x="1864" y="686"/>
                  <a:pt x="1863" y="685"/>
                  <a:pt x="1863" y="685"/>
                </a:cubicBezTo>
                <a:cubicBezTo>
                  <a:pt x="1863" y="685"/>
                  <a:pt x="1862" y="685"/>
                  <a:pt x="1862" y="685"/>
                </a:cubicBezTo>
                <a:cubicBezTo>
                  <a:pt x="1861" y="685"/>
                  <a:pt x="1862" y="684"/>
                  <a:pt x="1862" y="684"/>
                </a:cubicBezTo>
                <a:cubicBezTo>
                  <a:pt x="1862" y="684"/>
                  <a:pt x="1861" y="684"/>
                  <a:pt x="1861" y="683"/>
                </a:cubicBezTo>
                <a:cubicBezTo>
                  <a:pt x="1861" y="683"/>
                  <a:pt x="1861" y="682"/>
                  <a:pt x="1862" y="681"/>
                </a:cubicBezTo>
                <a:cubicBezTo>
                  <a:pt x="1862" y="681"/>
                  <a:pt x="1862" y="681"/>
                  <a:pt x="1862" y="682"/>
                </a:cubicBezTo>
                <a:cubicBezTo>
                  <a:pt x="1862" y="682"/>
                  <a:pt x="1863" y="682"/>
                  <a:pt x="1863" y="681"/>
                </a:cubicBezTo>
                <a:cubicBezTo>
                  <a:pt x="1863" y="681"/>
                  <a:pt x="1862" y="681"/>
                  <a:pt x="1862" y="680"/>
                </a:cubicBezTo>
                <a:cubicBezTo>
                  <a:pt x="1862" y="680"/>
                  <a:pt x="1862" y="680"/>
                  <a:pt x="1862" y="680"/>
                </a:cubicBezTo>
                <a:cubicBezTo>
                  <a:pt x="1861" y="679"/>
                  <a:pt x="1861" y="679"/>
                  <a:pt x="1861" y="679"/>
                </a:cubicBezTo>
                <a:cubicBezTo>
                  <a:pt x="1861" y="678"/>
                  <a:pt x="1861" y="678"/>
                  <a:pt x="1861" y="679"/>
                </a:cubicBezTo>
                <a:cubicBezTo>
                  <a:pt x="1860" y="679"/>
                  <a:pt x="1860" y="679"/>
                  <a:pt x="1860" y="679"/>
                </a:cubicBezTo>
                <a:cubicBezTo>
                  <a:pt x="1859" y="679"/>
                  <a:pt x="1859" y="679"/>
                  <a:pt x="1859" y="678"/>
                </a:cubicBezTo>
                <a:cubicBezTo>
                  <a:pt x="1859" y="678"/>
                  <a:pt x="1859" y="678"/>
                  <a:pt x="1858" y="678"/>
                </a:cubicBezTo>
                <a:cubicBezTo>
                  <a:pt x="1857" y="677"/>
                  <a:pt x="1857" y="677"/>
                  <a:pt x="1857" y="677"/>
                </a:cubicBezTo>
                <a:cubicBezTo>
                  <a:pt x="1857" y="676"/>
                  <a:pt x="1857" y="676"/>
                  <a:pt x="1857" y="676"/>
                </a:cubicBezTo>
                <a:cubicBezTo>
                  <a:pt x="1857" y="677"/>
                  <a:pt x="1856" y="677"/>
                  <a:pt x="1856" y="677"/>
                </a:cubicBezTo>
                <a:cubicBezTo>
                  <a:pt x="1856" y="677"/>
                  <a:pt x="1856" y="676"/>
                  <a:pt x="1856" y="675"/>
                </a:cubicBezTo>
                <a:cubicBezTo>
                  <a:pt x="1856" y="675"/>
                  <a:pt x="1856" y="674"/>
                  <a:pt x="1855" y="674"/>
                </a:cubicBezTo>
                <a:cubicBezTo>
                  <a:pt x="1855" y="673"/>
                  <a:pt x="1855" y="674"/>
                  <a:pt x="1854" y="674"/>
                </a:cubicBezTo>
                <a:cubicBezTo>
                  <a:pt x="1853" y="674"/>
                  <a:pt x="1853" y="673"/>
                  <a:pt x="1853" y="673"/>
                </a:cubicBezTo>
                <a:cubicBezTo>
                  <a:pt x="1853" y="672"/>
                  <a:pt x="1853" y="673"/>
                  <a:pt x="1853" y="673"/>
                </a:cubicBezTo>
                <a:cubicBezTo>
                  <a:pt x="1852" y="674"/>
                  <a:pt x="1852" y="673"/>
                  <a:pt x="1852" y="673"/>
                </a:cubicBezTo>
                <a:cubicBezTo>
                  <a:pt x="1851" y="673"/>
                  <a:pt x="1851" y="673"/>
                  <a:pt x="1851" y="672"/>
                </a:cubicBezTo>
                <a:cubicBezTo>
                  <a:pt x="1850" y="672"/>
                  <a:pt x="1850" y="672"/>
                  <a:pt x="1850" y="672"/>
                </a:cubicBezTo>
                <a:cubicBezTo>
                  <a:pt x="1849" y="671"/>
                  <a:pt x="1849" y="671"/>
                  <a:pt x="1849" y="670"/>
                </a:cubicBezTo>
                <a:cubicBezTo>
                  <a:pt x="1849" y="670"/>
                  <a:pt x="1850" y="669"/>
                  <a:pt x="1850" y="668"/>
                </a:cubicBezTo>
                <a:cubicBezTo>
                  <a:pt x="1850" y="668"/>
                  <a:pt x="1850" y="668"/>
                  <a:pt x="1850" y="668"/>
                </a:cubicBezTo>
                <a:cubicBezTo>
                  <a:pt x="1849" y="668"/>
                  <a:pt x="1849" y="667"/>
                  <a:pt x="1849" y="667"/>
                </a:cubicBezTo>
                <a:cubicBezTo>
                  <a:pt x="1849" y="667"/>
                  <a:pt x="1849" y="667"/>
                  <a:pt x="1849" y="666"/>
                </a:cubicBezTo>
                <a:cubicBezTo>
                  <a:pt x="1848" y="666"/>
                  <a:pt x="1848" y="665"/>
                  <a:pt x="1849" y="665"/>
                </a:cubicBezTo>
                <a:cubicBezTo>
                  <a:pt x="1849" y="664"/>
                  <a:pt x="1849" y="664"/>
                  <a:pt x="1849" y="664"/>
                </a:cubicBezTo>
                <a:cubicBezTo>
                  <a:pt x="1849" y="663"/>
                  <a:pt x="1849" y="663"/>
                  <a:pt x="1850" y="662"/>
                </a:cubicBezTo>
                <a:cubicBezTo>
                  <a:pt x="1850" y="662"/>
                  <a:pt x="1850" y="662"/>
                  <a:pt x="1850" y="661"/>
                </a:cubicBezTo>
                <a:cubicBezTo>
                  <a:pt x="1850" y="661"/>
                  <a:pt x="1850" y="659"/>
                  <a:pt x="1849" y="659"/>
                </a:cubicBezTo>
                <a:cubicBezTo>
                  <a:pt x="1849" y="658"/>
                  <a:pt x="1849" y="657"/>
                  <a:pt x="1850" y="657"/>
                </a:cubicBezTo>
                <a:cubicBezTo>
                  <a:pt x="1850" y="656"/>
                  <a:pt x="1849" y="657"/>
                  <a:pt x="1849" y="657"/>
                </a:cubicBezTo>
                <a:cubicBezTo>
                  <a:pt x="1848" y="657"/>
                  <a:pt x="1848" y="655"/>
                  <a:pt x="1848" y="654"/>
                </a:cubicBezTo>
                <a:cubicBezTo>
                  <a:pt x="1847" y="654"/>
                  <a:pt x="1847" y="654"/>
                  <a:pt x="1847" y="653"/>
                </a:cubicBezTo>
                <a:cubicBezTo>
                  <a:pt x="1848" y="653"/>
                  <a:pt x="1848" y="651"/>
                  <a:pt x="1848" y="651"/>
                </a:cubicBezTo>
                <a:cubicBezTo>
                  <a:pt x="1848" y="650"/>
                  <a:pt x="1848" y="650"/>
                  <a:pt x="1848" y="649"/>
                </a:cubicBezTo>
                <a:cubicBezTo>
                  <a:pt x="1848" y="648"/>
                  <a:pt x="1848" y="648"/>
                  <a:pt x="1847" y="647"/>
                </a:cubicBezTo>
                <a:cubicBezTo>
                  <a:pt x="1847" y="647"/>
                  <a:pt x="1847" y="646"/>
                  <a:pt x="1848" y="646"/>
                </a:cubicBezTo>
                <a:cubicBezTo>
                  <a:pt x="1848" y="645"/>
                  <a:pt x="1848" y="646"/>
                  <a:pt x="1848" y="645"/>
                </a:cubicBezTo>
                <a:cubicBezTo>
                  <a:pt x="1847" y="645"/>
                  <a:pt x="1848" y="644"/>
                  <a:pt x="1849" y="643"/>
                </a:cubicBezTo>
                <a:cubicBezTo>
                  <a:pt x="1849" y="643"/>
                  <a:pt x="1848" y="643"/>
                  <a:pt x="1848" y="643"/>
                </a:cubicBezTo>
                <a:cubicBezTo>
                  <a:pt x="1847" y="642"/>
                  <a:pt x="1847" y="643"/>
                  <a:pt x="1846" y="642"/>
                </a:cubicBezTo>
                <a:cubicBezTo>
                  <a:pt x="1846" y="641"/>
                  <a:pt x="1846" y="641"/>
                  <a:pt x="1845" y="641"/>
                </a:cubicBezTo>
                <a:cubicBezTo>
                  <a:pt x="1844" y="640"/>
                  <a:pt x="1844" y="639"/>
                  <a:pt x="1844" y="639"/>
                </a:cubicBezTo>
                <a:cubicBezTo>
                  <a:pt x="1844" y="638"/>
                  <a:pt x="1844" y="638"/>
                  <a:pt x="1844" y="639"/>
                </a:cubicBezTo>
                <a:cubicBezTo>
                  <a:pt x="1843" y="639"/>
                  <a:pt x="1843" y="639"/>
                  <a:pt x="1842" y="639"/>
                </a:cubicBezTo>
                <a:cubicBezTo>
                  <a:pt x="1842" y="638"/>
                  <a:pt x="1842" y="639"/>
                  <a:pt x="1841" y="640"/>
                </a:cubicBezTo>
                <a:cubicBezTo>
                  <a:pt x="1841" y="640"/>
                  <a:pt x="1840" y="640"/>
                  <a:pt x="1840" y="640"/>
                </a:cubicBezTo>
                <a:cubicBezTo>
                  <a:pt x="1840" y="640"/>
                  <a:pt x="1839" y="638"/>
                  <a:pt x="1839" y="637"/>
                </a:cubicBezTo>
                <a:cubicBezTo>
                  <a:pt x="1839" y="637"/>
                  <a:pt x="1839" y="637"/>
                  <a:pt x="1839" y="636"/>
                </a:cubicBezTo>
                <a:cubicBezTo>
                  <a:pt x="1839" y="636"/>
                  <a:pt x="1839" y="635"/>
                  <a:pt x="1839" y="635"/>
                </a:cubicBezTo>
                <a:cubicBezTo>
                  <a:pt x="1839" y="634"/>
                  <a:pt x="1839" y="634"/>
                  <a:pt x="1839" y="633"/>
                </a:cubicBezTo>
                <a:cubicBezTo>
                  <a:pt x="1839" y="633"/>
                  <a:pt x="1839" y="632"/>
                  <a:pt x="1839" y="632"/>
                </a:cubicBezTo>
                <a:cubicBezTo>
                  <a:pt x="1839" y="632"/>
                  <a:pt x="1839" y="630"/>
                  <a:pt x="1839" y="629"/>
                </a:cubicBezTo>
                <a:cubicBezTo>
                  <a:pt x="1839" y="629"/>
                  <a:pt x="1839" y="629"/>
                  <a:pt x="1838" y="629"/>
                </a:cubicBezTo>
                <a:cubicBezTo>
                  <a:pt x="1838" y="629"/>
                  <a:pt x="1839" y="628"/>
                  <a:pt x="1839" y="627"/>
                </a:cubicBezTo>
                <a:cubicBezTo>
                  <a:pt x="1839" y="627"/>
                  <a:pt x="1838" y="627"/>
                  <a:pt x="1838" y="626"/>
                </a:cubicBezTo>
                <a:cubicBezTo>
                  <a:pt x="1838" y="626"/>
                  <a:pt x="1838" y="625"/>
                  <a:pt x="1838" y="625"/>
                </a:cubicBezTo>
                <a:cubicBezTo>
                  <a:pt x="1837" y="625"/>
                  <a:pt x="1837" y="625"/>
                  <a:pt x="1837" y="624"/>
                </a:cubicBezTo>
                <a:cubicBezTo>
                  <a:pt x="1837" y="624"/>
                  <a:pt x="1838" y="623"/>
                  <a:pt x="1838" y="623"/>
                </a:cubicBezTo>
                <a:cubicBezTo>
                  <a:pt x="1839" y="622"/>
                  <a:pt x="1838" y="623"/>
                  <a:pt x="1837" y="622"/>
                </a:cubicBezTo>
                <a:cubicBezTo>
                  <a:pt x="1837" y="622"/>
                  <a:pt x="1836" y="622"/>
                  <a:pt x="1836" y="621"/>
                </a:cubicBezTo>
                <a:cubicBezTo>
                  <a:pt x="1837" y="621"/>
                  <a:pt x="1836" y="620"/>
                  <a:pt x="1836" y="619"/>
                </a:cubicBezTo>
                <a:cubicBezTo>
                  <a:pt x="1837" y="619"/>
                  <a:pt x="1837" y="619"/>
                  <a:pt x="1837" y="618"/>
                </a:cubicBezTo>
                <a:cubicBezTo>
                  <a:pt x="1836" y="617"/>
                  <a:pt x="1837" y="617"/>
                  <a:pt x="1837" y="617"/>
                </a:cubicBezTo>
                <a:cubicBezTo>
                  <a:pt x="1837" y="616"/>
                  <a:pt x="1836" y="616"/>
                  <a:pt x="1836" y="616"/>
                </a:cubicBezTo>
                <a:cubicBezTo>
                  <a:pt x="1836" y="615"/>
                  <a:pt x="1835" y="615"/>
                  <a:pt x="1835" y="615"/>
                </a:cubicBezTo>
                <a:cubicBezTo>
                  <a:pt x="1835" y="615"/>
                  <a:pt x="1835" y="614"/>
                  <a:pt x="1836" y="614"/>
                </a:cubicBezTo>
                <a:cubicBezTo>
                  <a:pt x="1836" y="614"/>
                  <a:pt x="1835" y="614"/>
                  <a:pt x="1835" y="614"/>
                </a:cubicBezTo>
                <a:cubicBezTo>
                  <a:pt x="1834" y="615"/>
                  <a:pt x="1834" y="615"/>
                  <a:pt x="1833" y="615"/>
                </a:cubicBezTo>
                <a:cubicBezTo>
                  <a:pt x="1833" y="615"/>
                  <a:pt x="1833" y="615"/>
                  <a:pt x="1833" y="616"/>
                </a:cubicBezTo>
                <a:cubicBezTo>
                  <a:pt x="1833" y="616"/>
                  <a:pt x="1832" y="617"/>
                  <a:pt x="1832" y="618"/>
                </a:cubicBezTo>
                <a:cubicBezTo>
                  <a:pt x="1832" y="618"/>
                  <a:pt x="1832" y="619"/>
                  <a:pt x="1831" y="620"/>
                </a:cubicBezTo>
                <a:cubicBezTo>
                  <a:pt x="1831" y="621"/>
                  <a:pt x="1831" y="622"/>
                  <a:pt x="1831" y="623"/>
                </a:cubicBezTo>
                <a:cubicBezTo>
                  <a:pt x="1831" y="623"/>
                  <a:pt x="1831" y="623"/>
                  <a:pt x="1831" y="623"/>
                </a:cubicBezTo>
                <a:cubicBezTo>
                  <a:pt x="1830" y="623"/>
                  <a:pt x="1830" y="623"/>
                  <a:pt x="1830" y="623"/>
                </a:cubicBezTo>
                <a:cubicBezTo>
                  <a:pt x="1830" y="623"/>
                  <a:pt x="1829" y="623"/>
                  <a:pt x="1829" y="624"/>
                </a:cubicBezTo>
                <a:cubicBezTo>
                  <a:pt x="1829" y="624"/>
                  <a:pt x="1829" y="624"/>
                  <a:pt x="1829" y="625"/>
                </a:cubicBezTo>
                <a:cubicBezTo>
                  <a:pt x="1829" y="625"/>
                  <a:pt x="1829" y="625"/>
                  <a:pt x="1829" y="625"/>
                </a:cubicBezTo>
                <a:cubicBezTo>
                  <a:pt x="1828" y="626"/>
                  <a:pt x="1828" y="626"/>
                  <a:pt x="1828" y="627"/>
                </a:cubicBezTo>
                <a:cubicBezTo>
                  <a:pt x="1828" y="627"/>
                  <a:pt x="1829" y="626"/>
                  <a:pt x="1829" y="626"/>
                </a:cubicBezTo>
                <a:cubicBezTo>
                  <a:pt x="1829" y="627"/>
                  <a:pt x="1830" y="626"/>
                  <a:pt x="1830" y="627"/>
                </a:cubicBezTo>
                <a:cubicBezTo>
                  <a:pt x="1829" y="627"/>
                  <a:pt x="1830" y="627"/>
                  <a:pt x="1830" y="628"/>
                </a:cubicBezTo>
                <a:cubicBezTo>
                  <a:pt x="1831" y="628"/>
                  <a:pt x="1830" y="628"/>
                  <a:pt x="1830" y="629"/>
                </a:cubicBezTo>
                <a:cubicBezTo>
                  <a:pt x="1829" y="629"/>
                  <a:pt x="1829" y="628"/>
                  <a:pt x="1829" y="628"/>
                </a:cubicBezTo>
                <a:cubicBezTo>
                  <a:pt x="1829" y="628"/>
                  <a:pt x="1829" y="628"/>
                  <a:pt x="1829" y="628"/>
                </a:cubicBezTo>
                <a:cubicBezTo>
                  <a:pt x="1829" y="628"/>
                  <a:pt x="1828" y="629"/>
                  <a:pt x="1828" y="629"/>
                </a:cubicBezTo>
                <a:cubicBezTo>
                  <a:pt x="1828" y="630"/>
                  <a:pt x="1828" y="630"/>
                  <a:pt x="1828" y="631"/>
                </a:cubicBezTo>
                <a:cubicBezTo>
                  <a:pt x="1828" y="631"/>
                  <a:pt x="1828" y="632"/>
                  <a:pt x="1827" y="632"/>
                </a:cubicBezTo>
                <a:cubicBezTo>
                  <a:pt x="1827" y="633"/>
                  <a:pt x="1827" y="634"/>
                  <a:pt x="1826" y="634"/>
                </a:cubicBezTo>
                <a:cubicBezTo>
                  <a:pt x="1826" y="635"/>
                  <a:pt x="1826" y="636"/>
                  <a:pt x="1826" y="636"/>
                </a:cubicBezTo>
                <a:cubicBezTo>
                  <a:pt x="1826" y="637"/>
                  <a:pt x="1826" y="638"/>
                  <a:pt x="1826" y="638"/>
                </a:cubicBezTo>
                <a:cubicBezTo>
                  <a:pt x="1826" y="639"/>
                  <a:pt x="1826" y="639"/>
                  <a:pt x="1826" y="640"/>
                </a:cubicBezTo>
                <a:cubicBezTo>
                  <a:pt x="1826" y="641"/>
                  <a:pt x="1826" y="643"/>
                  <a:pt x="1826" y="644"/>
                </a:cubicBezTo>
                <a:cubicBezTo>
                  <a:pt x="1826" y="644"/>
                  <a:pt x="1825" y="645"/>
                  <a:pt x="1824" y="647"/>
                </a:cubicBezTo>
                <a:cubicBezTo>
                  <a:pt x="1824" y="648"/>
                  <a:pt x="1824" y="649"/>
                  <a:pt x="1823" y="650"/>
                </a:cubicBezTo>
                <a:cubicBezTo>
                  <a:pt x="1823" y="650"/>
                  <a:pt x="1823" y="651"/>
                  <a:pt x="1823" y="652"/>
                </a:cubicBezTo>
                <a:cubicBezTo>
                  <a:pt x="1822" y="652"/>
                  <a:pt x="1822" y="654"/>
                  <a:pt x="1821" y="655"/>
                </a:cubicBezTo>
                <a:cubicBezTo>
                  <a:pt x="1821" y="656"/>
                  <a:pt x="1820" y="657"/>
                  <a:pt x="1820" y="657"/>
                </a:cubicBezTo>
                <a:cubicBezTo>
                  <a:pt x="1819" y="658"/>
                  <a:pt x="1819" y="659"/>
                  <a:pt x="1819" y="659"/>
                </a:cubicBezTo>
                <a:cubicBezTo>
                  <a:pt x="1818" y="660"/>
                  <a:pt x="1818" y="661"/>
                  <a:pt x="1817" y="661"/>
                </a:cubicBezTo>
                <a:cubicBezTo>
                  <a:pt x="1816" y="662"/>
                  <a:pt x="1814" y="662"/>
                  <a:pt x="1813" y="662"/>
                </a:cubicBezTo>
                <a:cubicBezTo>
                  <a:pt x="1813" y="663"/>
                  <a:pt x="1812" y="662"/>
                  <a:pt x="1812" y="661"/>
                </a:cubicBezTo>
                <a:cubicBezTo>
                  <a:pt x="1811" y="661"/>
                  <a:pt x="1811" y="661"/>
                  <a:pt x="1810" y="660"/>
                </a:cubicBezTo>
                <a:cubicBezTo>
                  <a:pt x="1810" y="660"/>
                  <a:pt x="1809" y="660"/>
                  <a:pt x="1809" y="660"/>
                </a:cubicBezTo>
                <a:cubicBezTo>
                  <a:pt x="1809" y="660"/>
                  <a:pt x="1809" y="659"/>
                  <a:pt x="1809" y="658"/>
                </a:cubicBezTo>
                <a:cubicBezTo>
                  <a:pt x="1809" y="657"/>
                  <a:pt x="1808" y="657"/>
                  <a:pt x="1808" y="657"/>
                </a:cubicBezTo>
                <a:cubicBezTo>
                  <a:pt x="1807" y="657"/>
                  <a:pt x="1806" y="656"/>
                  <a:pt x="1806" y="656"/>
                </a:cubicBezTo>
                <a:cubicBezTo>
                  <a:pt x="1805" y="656"/>
                  <a:pt x="1805" y="656"/>
                  <a:pt x="1804" y="656"/>
                </a:cubicBezTo>
                <a:cubicBezTo>
                  <a:pt x="1804" y="656"/>
                  <a:pt x="1803" y="655"/>
                  <a:pt x="1802" y="655"/>
                </a:cubicBezTo>
                <a:cubicBezTo>
                  <a:pt x="1802" y="654"/>
                  <a:pt x="1801" y="654"/>
                  <a:pt x="1801" y="653"/>
                </a:cubicBezTo>
                <a:cubicBezTo>
                  <a:pt x="1801" y="652"/>
                  <a:pt x="1801" y="652"/>
                  <a:pt x="1800" y="652"/>
                </a:cubicBezTo>
                <a:cubicBezTo>
                  <a:pt x="1800" y="652"/>
                  <a:pt x="1799" y="652"/>
                  <a:pt x="1798" y="651"/>
                </a:cubicBezTo>
                <a:cubicBezTo>
                  <a:pt x="1798" y="651"/>
                  <a:pt x="1798" y="651"/>
                  <a:pt x="1797" y="650"/>
                </a:cubicBezTo>
                <a:cubicBezTo>
                  <a:pt x="1797" y="650"/>
                  <a:pt x="1797" y="649"/>
                  <a:pt x="1797" y="650"/>
                </a:cubicBezTo>
                <a:cubicBezTo>
                  <a:pt x="1797" y="650"/>
                  <a:pt x="1796" y="650"/>
                  <a:pt x="1796" y="650"/>
                </a:cubicBezTo>
                <a:cubicBezTo>
                  <a:pt x="1795" y="650"/>
                  <a:pt x="1795" y="650"/>
                  <a:pt x="1795" y="650"/>
                </a:cubicBezTo>
                <a:cubicBezTo>
                  <a:pt x="1795" y="649"/>
                  <a:pt x="1795" y="649"/>
                  <a:pt x="1795" y="649"/>
                </a:cubicBezTo>
                <a:cubicBezTo>
                  <a:pt x="1795" y="648"/>
                  <a:pt x="1794" y="648"/>
                  <a:pt x="1794" y="648"/>
                </a:cubicBezTo>
                <a:cubicBezTo>
                  <a:pt x="1793" y="648"/>
                  <a:pt x="1793" y="647"/>
                  <a:pt x="1793" y="647"/>
                </a:cubicBezTo>
                <a:cubicBezTo>
                  <a:pt x="1793" y="646"/>
                  <a:pt x="1792" y="646"/>
                  <a:pt x="1792" y="646"/>
                </a:cubicBezTo>
                <a:cubicBezTo>
                  <a:pt x="1791" y="645"/>
                  <a:pt x="1790" y="644"/>
                  <a:pt x="1790" y="644"/>
                </a:cubicBezTo>
                <a:cubicBezTo>
                  <a:pt x="1789" y="644"/>
                  <a:pt x="1788" y="644"/>
                  <a:pt x="1788" y="643"/>
                </a:cubicBezTo>
                <a:cubicBezTo>
                  <a:pt x="1788" y="642"/>
                  <a:pt x="1788" y="642"/>
                  <a:pt x="1788" y="642"/>
                </a:cubicBezTo>
                <a:cubicBezTo>
                  <a:pt x="1788" y="642"/>
                  <a:pt x="1789" y="642"/>
                  <a:pt x="1789" y="641"/>
                </a:cubicBezTo>
                <a:cubicBezTo>
                  <a:pt x="1789" y="641"/>
                  <a:pt x="1790" y="640"/>
                  <a:pt x="1790" y="640"/>
                </a:cubicBezTo>
                <a:cubicBezTo>
                  <a:pt x="1790" y="640"/>
                  <a:pt x="1791" y="639"/>
                  <a:pt x="1791" y="638"/>
                </a:cubicBezTo>
                <a:cubicBezTo>
                  <a:pt x="1792" y="638"/>
                  <a:pt x="1792" y="638"/>
                  <a:pt x="1792" y="637"/>
                </a:cubicBezTo>
                <a:cubicBezTo>
                  <a:pt x="1792" y="636"/>
                  <a:pt x="1793" y="636"/>
                  <a:pt x="1793" y="636"/>
                </a:cubicBezTo>
                <a:cubicBezTo>
                  <a:pt x="1793" y="635"/>
                  <a:pt x="1793" y="636"/>
                  <a:pt x="1793" y="635"/>
                </a:cubicBezTo>
                <a:cubicBezTo>
                  <a:pt x="1794" y="634"/>
                  <a:pt x="1793" y="634"/>
                  <a:pt x="1793" y="635"/>
                </a:cubicBezTo>
                <a:cubicBezTo>
                  <a:pt x="1793" y="635"/>
                  <a:pt x="1792" y="635"/>
                  <a:pt x="1792" y="634"/>
                </a:cubicBezTo>
                <a:cubicBezTo>
                  <a:pt x="1792" y="633"/>
                  <a:pt x="1793" y="633"/>
                  <a:pt x="1793" y="633"/>
                </a:cubicBezTo>
                <a:cubicBezTo>
                  <a:pt x="1793" y="633"/>
                  <a:pt x="1793" y="633"/>
                  <a:pt x="1793" y="632"/>
                </a:cubicBezTo>
                <a:cubicBezTo>
                  <a:pt x="1793" y="632"/>
                  <a:pt x="1793" y="632"/>
                  <a:pt x="1793" y="632"/>
                </a:cubicBezTo>
                <a:cubicBezTo>
                  <a:pt x="1793" y="631"/>
                  <a:pt x="1794" y="632"/>
                  <a:pt x="1794" y="632"/>
                </a:cubicBezTo>
                <a:cubicBezTo>
                  <a:pt x="1794" y="632"/>
                  <a:pt x="1794" y="632"/>
                  <a:pt x="1794" y="631"/>
                </a:cubicBezTo>
                <a:cubicBezTo>
                  <a:pt x="1794" y="631"/>
                  <a:pt x="1794" y="631"/>
                  <a:pt x="1795" y="631"/>
                </a:cubicBezTo>
                <a:cubicBezTo>
                  <a:pt x="1795" y="632"/>
                  <a:pt x="1795" y="631"/>
                  <a:pt x="1796" y="631"/>
                </a:cubicBezTo>
                <a:cubicBezTo>
                  <a:pt x="1796" y="630"/>
                  <a:pt x="1796" y="631"/>
                  <a:pt x="1796" y="631"/>
                </a:cubicBezTo>
                <a:cubicBezTo>
                  <a:pt x="1796" y="632"/>
                  <a:pt x="1796" y="632"/>
                  <a:pt x="1796" y="631"/>
                </a:cubicBezTo>
                <a:cubicBezTo>
                  <a:pt x="1797" y="631"/>
                  <a:pt x="1797" y="631"/>
                  <a:pt x="1797" y="630"/>
                </a:cubicBezTo>
                <a:cubicBezTo>
                  <a:pt x="1797" y="629"/>
                  <a:pt x="1797" y="630"/>
                  <a:pt x="1798" y="630"/>
                </a:cubicBezTo>
                <a:cubicBezTo>
                  <a:pt x="1798" y="630"/>
                  <a:pt x="1797" y="629"/>
                  <a:pt x="1797" y="629"/>
                </a:cubicBezTo>
                <a:cubicBezTo>
                  <a:pt x="1797" y="629"/>
                  <a:pt x="1797" y="628"/>
                  <a:pt x="1797" y="628"/>
                </a:cubicBezTo>
                <a:cubicBezTo>
                  <a:pt x="1798" y="628"/>
                  <a:pt x="1798" y="628"/>
                  <a:pt x="1798" y="627"/>
                </a:cubicBezTo>
                <a:cubicBezTo>
                  <a:pt x="1798" y="627"/>
                  <a:pt x="1799" y="626"/>
                  <a:pt x="1800" y="625"/>
                </a:cubicBezTo>
                <a:cubicBezTo>
                  <a:pt x="1800" y="625"/>
                  <a:pt x="1800" y="624"/>
                  <a:pt x="1799" y="624"/>
                </a:cubicBezTo>
                <a:cubicBezTo>
                  <a:pt x="1799" y="624"/>
                  <a:pt x="1799" y="624"/>
                  <a:pt x="1799" y="624"/>
                </a:cubicBezTo>
                <a:cubicBezTo>
                  <a:pt x="1799" y="625"/>
                  <a:pt x="1798" y="625"/>
                  <a:pt x="1798" y="624"/>
                </a:cubicBezTo>
                <a:cubicBezTo>
                  <a:pt x="1798" y="624"/>
                  <a:pt x="1798" y="623"/>
                  <a:pt x="1798" y="623"/>
                </a:cubicBezTo>
                <a:cubicBezTo>
                  <a:pt x="1797" y="622"/>
                  <a:pt x="1797" y="623"/>
                  <a:pt x="1797" y="623"/>
                </a:cubicBezTo>
                <a:cubicBezTo>
                  <a:pt x="1797" y="623"/>
                  <a:pt x="1796" y="623"/>
                  <a:pt x="1796" y="623"/>
                </a:cubicBezTo>
                <a:cubicBezTo>
                  <a:pt x="1796" y="623"/>
                  <a:pt x="1796" y="622"/>
                  <a:pt x="1796" y="623"/>
                </a:cubicBezTo>
                <a:cubicBezTo>
                  <a:pt x="1796" y="623"/>
                  <a:pt x="1795" y="623"/>
                  <a:pt x="1796" y="623"/>
                </a:cubicBezTo>
                <a:cubicBezTo>
                  <a:pt x="1796" y="623"/>
                  <a:pt x="1796" y="624"/>
                  <a:pt x="1796" y="624"/>
                </a:cubicBezTo>
                <a:cubicBezTo>
                  <a:pt x="1796" y="625"/>
                  <a:pt x="1796" y="624"/>
                  <a:pt x="1796" y="625"/>
                </a:cubicBezTo>
                <a:cubicBezTo>
                  <a:pt x="1796" y="625"/>
                  <a:pt x="1796" y="626"/>
                  <a:pt x="1795" y="626"/>
                </a:cubicBezTo>
                <a:cubicBezTo>
                  <a:pt x="1794" y="626"/>
                  <a:pt x="1794" y="625"/>
                  <a:pt x="1794" y="625"/>
                </a:cubicBezTo>
                <a:cubicBezTo>
                  <a:pt x="1795" y="625"/>
                  <a:pt x="1795" y="624"/>
                  <a:pt x="1794" y="624"/>
                </a:cubicBezTo>
                <a:cubicBezTo>
                  <a:pt x="1794" y="625"/>
                  <a:pt x="1795" y="624"/>
                  <a:pt x="1794" y="624"/>
                </a:cubicBezTo>
                <a:cubicBezTo>
                  <a:pt x="1793" y="624"/>
                  <a:pt x="1793" y="624"/>
                  <a:pt x="1793" y="625"/>
                </a:cubicBezTo>
                <a:cubicBezTo>
                  <a:pt x="1792" y="625"/>
                  <a:pt x="1792" y="625"/>
                  <a:pt x="1793" y="624"/>
                </a:cubicBezTo>
                <a:cubicBezTo>
                  <a:pt x="1793" y="623"/>
                  <a:pt x="1793" y="623"/>
                  <a:pt x="1793" y="623"/>
                </a:cubicBezTo>
                <a:cubicBezTo>
                  <a:pt x="1794" y="622"/>
                  <a:pt x="1794" y="622"/>
                  <a:pt x="1794" y="622"/>
                </a:cubicBezTo>
                <a:cubicBezTo>
                  <a:pt x="1794" y="622"/>
                  <a:pt x="1794" y="621"/>
                  <a:pt x="1794" y="621"/>
                </a:cubicBezTo>
                <a:cubicBezTo>
                  <a:pt x="1794" y="621"/>
                  <a:pt x="1794" y="622"/>
                  <a:pt x="1793" y="622"/>
                </a:cubicBezTo>
                <a:cubicBezTo>
                  <a:pt x="1792" y="622"/>
                  <a:pt x="1792" y="622"/>
                  <a:pt x="1792" y="623"/>
                </a:cubicBezTo>
                <a:cubicBezTo>
                  <a:pt x="1792" y="623"/>
                  <a:pt x="1792" y="623"/>
                  <a:pt x="1791" y="623"/>
                </a:cubicBezTo>
                <a:cubicBezTo>
                  <a:pt x="1790" y="623"/>
                  <a:pt x="1790" y="623"/>
                  <a:pt x="1790" y="624"/>
                </a:cubicBezTo>
                <a:cubicBezTo>
                  <a:pt x="1790" y="625"/>
                  <a:pt x="1789" y="624"/>
                  <a:pt x="1789" y="624"/>
                </a:cubicBezTo>
                <a:cubicBezTo>
                  <a:pt x="1788" y="624"/>
                  <a:pt x="1788" y="624"/>
                  <a:pt x="1788" y="624"/>
                </a:cubicBezTo>
                <a:cubicBezTo>
                  <a:pt x="1788" y="623"/>
                  <a:pt x="1787" y="623"/>
                  <a:pt x="1787" y="623"/>
                </a:cubicBezTo>
                <a:cubicBezTo>
                  <a:pt x="1787" y="622"/>
                  <a:pt x="1786" y="623"/>
                  <a:pt x="1786" y="623"/>
                </a:cubicBezTo>
                <a:cubicBezTo>
                  <a:pt x="1786" y="624"/>
                  <a:pt x="1785" y="624"/>
                  <a:pt x="1785" y="623"/>
                </a:cubicBezTo>
                <a:cubicBezTo>
                  <a:pt x="1784" y="623"/>
                  <a:pt x="1784" y="623"/>
                  <a:pt x="1784" y="623"/>
                </a:cubicBezTo>
                <a:cubicBezTo>
                  <a:pt x="1783" y="623"/>
                  <a:pt x="1784" y="623"/>
                  <a:pt x="1783" y="623"/>
                </a:cubicBezTo>
                <a:cubicBezTo>
                  <a:pt x="1783" y="622"/>
                  <a:pt x="1783" y="622"/>
                  <a:pt x="1782" y="622"/>
                </a:cubicBezTo>
                <a:cubicBezTo>
                  <a:pt x="1781" y="622"/>
                  <a:pt x="1782" y="621"/>
                  <a:pt x="1782" y="621"/>
                </a:cubicBezTo>
                <a:cubicBezTo>
                  <a:pt x="1782" y="621"/>
                  <a:pt x="1782" y="621"/>
                  <a:pt x="1781" y="621"/>
                </a:cubicBezTo>
                <a:cubicBezTo>
                  <a:pt x="1781" y="621"/>
                  <a:pt x="1780" y="621"/>
                  <a:pt x="1780" y="622"/>
                </a:cubicBezTo>
                <a:cubicBezTo>
                  <a:pt x="1780" y="622"/>
                  <a:pt x="1780" y="621"/>
                  <a:pt x="1779" y="621"/>
                </a:cubicBezTo>
                <a:cubicBezTo>
                  <a:pt x="1779" y="621"/>
                  <a:pt x="1779" y="621"/>
                  <a:pt x="1779" y="621"/>
                </a:cubicBezTo>
                <a:cubicBezTo>
                  <a:pt x="1779" y="620"/>
                  <a:pt x="1778" y="621"/>
                  <a:pt x="1778" y="621"/>
                </a:cubicBezTo>
                <a:cubicBezTo>
                  <a:pt x="1777" y="621"/>
                  <a:pt x="1777" y="620"/>
                  <a:pt x="1777" y="620"/>
                </a:cubicBezTo>
                <a:cubicBezTo>
                  <a:pt x="1777" y="619"/>
                  <a:pt x="1777" y="619"/>
                  <a:pt x="1776" y="618"/>
                </a:cubicBezTo>
                <a:cubicBezTo>
                  <a:pt x="1776" y="618"/>
                  <a:pt x="1776" y="618"/>
                  <a:pt x="1776" y="619"/>
                </a:cubicBezTo>
                <a:cubicBezTo>
                  <a:pt x="1775" y="619"/>
                  <a:pt x="1775" y="619"/>
                  <a:pt x="1775" y="619"/>
                </a:cubicBezTo>
                <a:cubicBezTo>
                  <a:pt x="1775" y="620"/>
                  <a:pt x="1774" y="619"/>
                  <a:pt x="1774" y="619"/>
                </a:cubicBezTo>
                <a:cubicBezTo>
                  <a:pt x="1774" y="618"/>
                  <a:pt x="1774" y="618"/>
                  <a:pt x="1775" y="617"/>
                </a:cubicBezTo>
                <a:cubicBezTo>
                  <a:pt x="1775" y="617"/>
                  <a:pt x="1775" y="616"/>
                  <a:pt x="1774" y="616"/>
                </a:cubicBezTo>
                <a:cubicBezTo>
                  <a:pt x="1774" y="616"/>
                  <a:pt x="1774" y="617"/>
                  <a:pt x="1774" y="617"/>
                </a:cubicBezTo>
                <a:cubicBezTo>
                  <a:pt x="1774" y="618"/>
                  <a:pt x="1774" y="618"/>
                  <a:pt x="1774" y="618"/>
                </a:cubicBezTo>
                <a:cubicBezTo>
                  <a:pt x="1774" y="618"/>
                  <a:pt x="1774" y="618"/>
                  <a:pt x="1773" y="617"/>
                </a:cubicBezTo>
                <a:cubicBezTo>
                  <a:pt x="1773" y="617"/>
                  <a:pt x="1773" y="617"/>
                  <a:pt x="1773" y="617"/>
                </a:cubicBezTo>
                <a:cubicBezTo>
                  <a:pt x="1773" y="618"/>
                  <a:pt x="1772" y="617"/>
                  <a:pt x="1772" y="617"/>
                </a:cubicBezTo>
                <a:cubicBezTo>
                  <a:pt x="1772" y="616"/>
                  <a:pt x="1772" y="617"/>
                  <a:pt x="1772" y="617"/>
                </a:cubicBezTo>
                <a:cubicBezTo>
                  <a:pt x="1772" y="618"/>
                  <a:pt x="1772" y="618"/>
                  <a:pt x="1772" y="618"/>
                </a:cubicBezTo>
                <a:cubicBezTo>
                  <a:pt x="1771" y="619"/>
                  <a:pt x="1771" y="618"/>
                  <a:pt x="1771" y="617"/>
                </a:cubicBezTo>
                <a:cubicBezTo>
                  <a:pt x="1771" y="617"/>
                  <a:pt x="1771" y="617"/>
                  <a:pt x="1770" y="617"/>
                </a:cubicBezTo>
                <a:cubicBezTo>
                  <a:pt x="1770" y="617"/>
                  <a:pt x="1770" y="617"/>
                  <a:pt x="1770" y="617"/>
                </a:cubicBezTo>
                <a:cubicBezTo>
                  <a:pt x="1770" y="617"/>
                  <a:pt x="1770" y="618"/>
                  <a:pt x="1770" y="618"/>
                </a:cubicBezTo>
                <a:cubicBezTo>
                  <a:pt x="1770" y="618"/>
                  <a:pt x="1770" y="619"/>
                  <a:pt x="1770" y="619"/>
                </a:cubicBezTo>
                <a:cubicBezTo>
                  <a:pt x="1771" y="619"/>
                  <a:pt x="1771" y="619"/>
                  <a:pt x="1771" y="619"/>
                </a:cubicBezTo>
                <a:cubicBezTo>
                  <a:pt x="1771" y="619"/>
                  <a:pt x="1772" y="619"/>
                  <a:pt x="1772" y="619"/>
                </a:cubicBezTo>
                <a:cubicBezTo>
                  <a:pt x="1773" y="619"/>
                  <a:pt x="1773" y="619"/>
                  <a:pt x="1773" y="619"/>
                </a:cubicBezTo>
                <a:cubicBezTo>
                  <a:pt x="1774" y="619"/>
                  <a:pt x="1774" y="620"/>
                  <a:pt x="1774" y="620"/>
                </a:cubicBezTo>
                <a:cubicBezTo>
                  <a:pt x="1774" y="620"/>
                  <a:pt x="1774" y="620"/>
                  <a:pt x="1774" y="621"/>
                </a:cubicBezTo>
                <a:cubicBezTo>
                  <a:pt x="1774" y="621"/>
                  <a:pt x="1774" y="621"/>
                  <a:pt x="1774" y="621"/>
                </a:cubicBezTo>
                <a:cubicBezTo>
                  <a:pt x="1774" y="622"/>
                  <a:pt x="1774" y="622"/>
                  <a:pt x="1774" y="623"/>
                </a:cubicBezTo>
                <a:cubicBezTo>
                  <a:pt x="1774" y="623"/>
                  <a:pt x="1774" y="624"/>
                  <a:pt x="1774" y="624"/>
                </a:cubicBezTo>
                <a:cubicBezTo>
                  <a:pt x="1775" y="624"/>
                  <a:pt x="1774" y="624"/>
                  <a:pt x="1774" y="624"/>
                </a:cubicBezTo>
                <a:cubicBezTo>
                  <a:pt x="1774" y="623"/>
                  <a:pt x="1773" y="624"/>
                  <a:pt x="1773" y="624"/>
                </a:cubicBezTo>
                <a:cubicBezTo>
                  <a:pt x="1772" y="624"/>
                  <a:pt x="1773" y="624"/>
                  <a:pt x="1772" y="625"/>
                </a:cubicBezTo>
                <a:cubicBezTo>
                  <a:pt x="1772" y="625"/>
                  <a:pt x="1772" y="624"/>
                  <a:pt x="1772" y="624"/>
                </a:cubicBezTo>
                <a:cubicBezTo>
                  <a:pt x="1771" y="624"/>
                  <a:pt x="1771" y="624"/>
                  <a:pt x="1770" y="625"/>
                </a:cubicBezTo>
                <a:cubicBezTo>
                  <a:pt x="1770" y="625"/>
                  <a:pt x="1770" y="624"/>
                  <a:pt x="1769" y="625"/>
                </a:cubicBezTo>
                <a:cubicBezTo>
                  <a:pt x="1768" y="625"/>
                  <a:pt x="1768" y="625"/>
                  <a:pt x="1767" y="625"/>
                </a:cubicBezTo>
                <a:cubicBezTo>
                  <a:pt x="1766" y="625"/>
                  <a:pt x="1766" y="624"/>
                  <a:pt x="1766" y="624"/>
                </a:cubicBezTo>
                <a:cubicBezTo>
                  <a:pt x="1766" y="624"/>
                  <a:pt x="1765" y="624"/>
                  <a:pt x="1765" y="624"/>
                </a:cubicBezTo>
                <a:cubicBezTo>
                  <a:pt x="1765" y="624"/>
                  <a:pt x="1765" y="624"/>
                  <a:pt x="1764" y="624"/>
                </a:cubicBezTo>
                <a:cubicBezTo>
                  <a:pt x="1764" y="624"/>
                  <a:pt x="1764" y="624"/>
                  <a:pt x="1764" y="624"/>
                </a:cubicBezTo>
                <a:cubicBezTo>
                  <a:pt x="1764" y="625"/>
                  <a:pt x="1764" y="625"/>
                  <a:pt x="1764" y="625"/>
                </a:cubicBezTo>
                <a:cubicBezTo>
                  <a:pt x="1763" y="625"/>
                  <a:pt x="1763" y="625"/>
                  <a:pt x="1763" y="626"/>
                </a:cubicBezTo>
                <a:cubicBezTo>
                  <a:pt x="1763" y="626"/>
                  <a:pt x="1763" y="627"/>
                  <a:pt x="1763" y="627"/>
                </a:cubicBezTo>
                <a:cubicBezTo>
                  <a:pt x="1763" y="628"/>
                  <a:pt x="1763" y="627"/>
                  <a:pt x="1762" y="626"/>
                </a:cubicBezTo>
                <a:cubicBezTo>
                  <a:pt x="1762" y="625"/>
                  <a:pt x="1762" y="625"/>
                  <a:pt x="1761" y="626"/>
                </a:cubicBezTo>
                <a:cubicBezTo>
                  <a:pt x="1761" y="626"/>
                  <a:pt x="1761" y="626"/>
                  <a:pt x="1761" y="627"/>
                </a:cubicBezTo>
                <a:cubicBezTo>
                  <a:pt x="1761" y="627"/>
                  <a:pt x="1761" y="627"/>
                  <a:pt x="1761" y="628"/>
                </a:cubicBezTo>
                <a:cubicBezTo>
                  <a:pt x="1762" y="628"/>
                  <a:pt x="1761" y="628"/>
                  <a:pt x="1761" y="627"/>
                </a:cubicBezTo>
                <a:cubicBezTo>
                  <a:pt x="1761" y="627"/>
                  <a:pt x="1761" y="627"/>
                  <a:pt x="1760" y="627"/>
                </a:cubicBezTo>
                <a:cubicBezTo>
                  <a:pt x="1759" y="628"/>
                  <a:pt x="1760" y="628"/>
                  <a:pt x="1759" y="629"/>
                </a:cubicBezTo>
                <a:cubicBezTo>
                  <a:pt x="1759" y="629"/>
                  <a:pt x="1759" y="629"/>
                  <a:pt x="1759" y="629"/>
                </a:cubicBezTo>
                <a:cubicBezTo>
                  <a:pt x="1758" y="629"/>
                  <a:pt x="1758" y="629"/>
                  <a:pt x="1758" y="630"/>
                </a:cubicBezTo>
                <a:cubicBezTo>
                  <a:pt x="1758" y="630"/>
                  <a:pt x="1758" y="631"/>
                  <a:pt x="1758" y="631"/>
                </a:cubicBezTo>
                <a:cubicBezTo>
                  <a:pt x="1758" y="632"/>
                  <a:pt x="1759" y="632"/>
                  <a:pt x="1758" y="632"/>
                </a:cubicBezTo>
                <a:cubicBezTo>
                  <a:pt x="1758" y="633"/>
                  <a:pt x="1757" y="633"/>
                  <a:pt x="1757" y="633"/>
                </a:cubicBezTo>
                <a:cubicBezTo>
                  <a:pt x="1756" y="633"/>
                  <a:pt x="1756" y="633"/>
                  <a:pt x="1756" y="634"/>
                </a:cubicBezTo>
                <a:cubicBezTo>
                  <a:pt x="1755" y="634"/>
                  <a:pt x="1756" y="635"/>
                  <a:pt x="1755" y="635"/>
                </a:cubicBezTo>
                <a:cubicBezTo>
                  <a:pt x="1755" y="635"/>
                  <a:pt x="1755" y="635"/>
                  <a:pt x="1755" y="636"/>
                </a:cubicBezTo>
                <a:cubicBezTo>
                  <a:pt x="1755" y="637"/>
                  <a:pt x="1755" y="637"/>
                  <a:pt x="1754" y="637"/>
                </a:cubicBezTo>
                <a:cubicBezTo>
                  <a:pt x="1753" y="637"/>
                  <a:pt x="1753" y="637"/>
                  <a:pt x="1753" y="638"/>
                </a:cubicBezTo>
                <a:cubicBezTo>
                  <a:pt x="1753" y="638"/>
                  <a:pt x="1752" y="639"/>
                  <a:pt x="1752" y="639"/>
                </a:cubicBezTo>
                <a:cubicBezTo>
                  <a:pt x="1752" y="639"/>
                  <a:pt x="1752" y="640"/>
                  <a:pt x="1752" y="640"/>
                </a:cubicBezTo>
                <a:cubicBezTo>
                  <a:pt x="1753" y="641"/>
                  <a:pt x="1753" y="641"/>
                  <a:pt x="1754" y="641"/>
                </a:cubicBezTo>
                <a:cubicBezTo>
                  <a:pt x="1754" y="640"/>
                  <a:pt x="1755" y="641"/>
                  <a:pt x="1754" y="641"/>
                </a:cubicBezTo>
                <a:cubicBezTo>
                  <a:pt x="1754" y="641"/>
                  <a:pt x="1754" y="641"/>
                  <a:pt x="1753" y="641"/>
                </a:cubicBezTo>
                <a:cubicBezTo>
                  <a:pt x="1753" y="641"/>
                  <a:pt x="1754" y="642"/>
                  <a:pt x="1754" y="642"/>
                </a:cubicBezTo>
                <a:cubicBezTo>
                  <a:pt x="1754" y="642"/>
                  <a:pt x="1755" y="642"/>
                  <a:pt x="1755" y="642"/>
                </a:cubicBezTo>
                <a:cubicBezTo>
                  <a:pt x="1756" y="642"/>
                  <a:pt x="1755" y="642"/>
                  <a:pt x="1754" y="642"/>
                </a:cubicBezTo>
                <a:cubicBezTo>
                  <a:pt x="1753" y="643"/>
                  <a:pt x="1753" y="643"/>
                  <a:pt x="1753" y="642"/>
                </a:cubicBezTo>
                <a:cubicBezTo>
                  <a:pt x="1753" y="642"/>
                  <a:pt x="1753" y="642"/>
                  <a:pt x="1753" y="643"/>
                </a:cubicBezTo>
                <a:cubicBezTo>
                  <a:pt x="1753" y="643"/>
                  <a:pt x="1753" y="643"/>
                  <a:pt x="1753" y="644"/>
                </a:cubicBezTo>
                <a:cubicBezTo>
                  <a:pt x="1753" y="644"/>
                  <a:pt x="1754" y="645"/>
                  <a:pt x="1753" y="645"/>
                </a:cubicBezTo>
                <a:cubicBezTo>
                  <a:pt x="1753" y="645"/>
                  <a:pt x="1753" y="645"/>
                  <a:pt x="1753" y="644"/>
                </a:cubicBezTo>
                <a:cubicBezTo>
                  <a:pt x="1753" y="644"/>
                  <a:pt x="1752" y="643"/>
                  <a:pt x="1752" y="643"/>
                </a:cubicBezTo>
                <a:cubicBezTo>
                  <a:pt x="1751" y="642"/>
                  <a:pt x="1751" y="642"/>
                  <a:pt x="1751" y="643"/>
                </a:cubicBezTo>
                <a:cubicBezTo>
                  <a:pt x="1751" y="644"/>
                  <a:pt x="1751" y="644"/>
                  <a:pt x="1751" y="644"/>
                </a:cubicBezTo>
                <a:cubicBezTo>
                  <a:pt x="1751" y="645"/>
                  <a:pt x="1750" y="645"/>
                  <a:pt x="1750" y="644"/>
                </a:cubicBezTo>
                <a:cubicBezTo>
                  <a:pt x="1751" y="644"/>
                  <a:pt x="1750" y="644"/>
                  <a:pt x="1750" y="643"/>
                </a:cubicBezTo>
                <a:cubicBezTo>
                  <a:pt x="1750" y="643"/>
                  <a:pt x="1750" y="643"/>
                  <a:pt x="1749" y="642"/>
                </a:cubicBezTo>
                <a:cubicBezTo>
                  <a:pt x="1748" y="642"/>
                  <a:pt x="1747" y="642"/>
                  <a:pt x="1747" y="642"/>
                </a:cubicBezTo>
                <a:cubicBezTo>
                  <a:pt x="1746" y="642"/>
                  <a:pt x="1746" y="643"/>
                  <a:pt x="1746" y="643"/>
                </a:cubicBezTo>
                <a:cubicBezTo>
                  <a:pt x="1746" y="644"/>
                  <a:pt x="1746" y="644"/>
                  <a:pt x="1746" y="644"/>
                </a:cubicBezTo>
                <a:cubicBezTo>
                  <a:pt x="1745" y="644"/>
                  <a:pt x="1745" y="643"/>
                  <a:pt x="1745" y="644"/>
                </a:cubicBezTo>
                <a:cubicBezTo>
                  <a:pt x="1744" y="644"/>
                  <a:pt x="1745" y="644"/>
                  <a:pt x="1745" y="645"/>
                </a:cubicBezTo>
                <a:cubicBezTo>
                  <a:pt x="1745" y="646"/>
                  <a:pt x="1745" y="646"/>
                  <a:pt x="1745" y="646"/>
                </a:cubicBezTo>
                <a:cubicBezTo>
                  <a:pt x="1745" y="646"/>
                  <a:pt x="1744" y="646"/>
                  <a:pt x="1744" y="645"/>
                </a:cubicBezTo>
                <a:cubicBezTo>
                  <a:pt x="1744" y="645"/>
                  <a:pt x="1744" y="645"/>
                  <a:pt x="1744" y="646"/>
                </a:cubicBezTo>
                <a:cubicBezTo>
                  <a:pt x="1743" y="647"/>
                  <a:pt x="1743" y="647"/>
                  <a:pt x="1743" y="647"/>
                </a:cubicBezTo>
                <a:cubicBezTo>
                  <a:pt x="1743" y="647"/>
                  <a:pt x="1743" y="647"/>
                  <a:pt x="1743" y="646"/>
                </a:cubicBezTo>
                <a:cubicBezTo>
                  <a:pt x="1743" y="646"/>
                  <a:pt x="1744" y="646"/>
                  <a:pt x="1744" y="645"/>
                </a:cubicBezTo>
                <a:cubicBezTo>
                  <a:pt x="1744" y="644"/>
                  <a:pt x="1744" y="643"/>
                  <a:pt x="1745" y="643"/>
                </a:cubicBezTo>
                <a:cubicBezTo>
                  <a:pt x="1745" y="642"/>
                  <a:pt x="1745" y="642"/>
                  <a:pt x="1745" y="642"/>
                </a:cubicBezTo>
                <a:cubicBezTo>
                  <a:pt x="1744" y="641"/>
                  <a:pt x="1744" y="641"/>
                  <a:pt x="1743" y="640"/>
                </a:cubicBezTo>
                <a:cubicBezTo>
                  <a:pt x="1742" y="640"/>
                  <a:pt x="1743" y="639"/>
                  <a:pt x="1742" y="638"/>
                </a:cubicBezTo>
                <a:cubicBezTo>
                  <a:pt x="1742" y="638"/>
                  <a:pt x="1742" y="637"/>
                  <a:pt x="1741" y="637"/>
                </a:cubicBezTo>
                <a:cubicBezTo>
                  <a:pt x="1741" y="637"/>
                  <a:pt x="1741" y="636"/>
                  <a:pt x="1740" y="636"/>
                </a:cubicBezTo>
                <a:cubicBezTo>
                  <a:pt x="1740" y="636"/>
                  <a:pt x="1739" y="637"/>
                  <a:pt x="1739" y="636"/>
                </a:cubicBezTo>
                <a:cubicBezTo>
                  <a:pt x="1739" y="636"/>
                  <a:pt x="1738" y="635"/>
                  <a:pt x="1738" y="635"/>
                </a:cubicBezTo>
                <a:cubicBezTo>
                  <a:pt x="1738" y="635"/>
                  <a:pt x="1737" y="635"/>
                  <a:pt x="1737" y="636"/>
                </a:cubicBezTo>
                <a:cubicBezTo>
                  <a:pt x="1737" y="636"/>
                  <a:pt x="1737" y="636"/>
                  <a:pt x="1737" y="637"/>
                </a:cubicBezTo>
                <a:cubicBezTo>
                  <a:pt x="1737" y="637"/>
                  <a:pt x="1736" y="637"/>
                  <a:pt x="1736" y="638"/>
                </a:cubicBezTo>
                <a:cubicBezTo>
                  <a:pt x="1735" y="638"/>
                  <a:pt x="1735" y="638"/>
                  <a:pt x="1735" y="638"/>
                </a:cubicBezTo>
                <a:cubicBezTo>
                  <a:pt x="1735" y="637"/>
                  <a:pt x="1735" y="637"/>
                  <a:pt x="1735" y="637"/>
                </a:cubicBezTo>
                <a:cubicBezTo>
                  <a:pt x="1735" y="636"/>
                  <a:pt x="1735" y="637"/>
                  <a:pt x="1734" y="637"/>
                </a:cubicBezTo>
                <a:cubicBezTo>
                  <a:pt x="1734" y="637"/>
                  <a:pt x="1734" y="637"/>
                  <a:pt x="1734" y="638"/>
                </a:cubicBezTo>
                <a:cubicBezTo>
                  <a:pt x="1734" y="638"/>
                  <a:pt x="1734" y="638"/>
                  <a:pt x="1733" y="638"/>
                </a:cubicBezTo>
                <a:cubicBezTo>
                  <a:pt x="1733" y="638"/>
                  <a:pt x="1733" y="637"/>
                  <a:pt x="1733" y="637"/>
                </a:cubicBezTo>
                <a:cubicBezTo>
                  <a:pt x="1733" y="636"/>
                  <a:pt x="1733" y="636"/>
                  <a:pt x="1733" y="636"/>
                </a:cubicBezTo>
                <a:cubicBezTo>
                  <a:pt x="1733" y="637"/>
                  <a:pt x="1732" y="637"/>
                  <a:pt x="1732" y="637"/>
                </a:cubicBezTo>
                <a:cubicBezTo>
                  <a:pt x="1732" y="637"/>
                  <a:pt x="1732" y="637"/>
                  <a:pt x="1733" y="637"/>
                </a:cubicBezTo>
                <a:cubicBezTo>
                  <a:pt x="1733" y="637"/>
                  <a:pt x="1733" y="638"/>
                  <a:pt x="1733" y="638"/>
                </a:cubicBezTo>
                <a:cubicBezTo>
                  <a:pt x="1732" y="639"/>
                  <a:pt x="1732" y="638"/>
                  <a:pt x="1732" y="639"/>
                </a:cubicBezTo>
                <a:cubicBezTo>
                  <a:pt x="1732" y="640"/>
                  <a:pt x="1732" y="640"/>
                  <a:pt x="1732" y="640"/>
                </a:cubicBezTo>
                <a:cubicBezTo>
                  <a:pt x="1732" y="640"/>
                  <a:pt x="1731" y="640"/>
                  <a:pt x="1731" y="641"/>
                </a:cubicBezTo>
                <a:cubicBezTo>
                  <a:pt x="1731" y="641"/>
                  <a:pt x="1731" y="640"/>
                  <a:pt x="1731" y="640"/>
                </a:cubicBezTo>
                <a:cubicBezTo>
                  <a:pt x="1730" y="640"/>
                  <a:pt x="1730" y="640"/>
                  <a:pt x="1730" y="641"/>
                </a:cubicBezTo>
                <a:cubicBezTo>
                  <a:pt x="1729" y="641"/>
                  <a:pt x="1729" y="640"/>
                  <a:pt x="1729" y="640"/>
                </a:cubicBezTo>
                <a:cubicBezTo>
                  <a:pt x="1728" y="640"/>
                  <a:pt x="1728" y="640"/>
                  <a:pt x="1728" y="641"/>
                </a:cubicBezTo>
                <a:cubicBezTo>
                  <a:pt x="1728" y="641"/>
                  <a:pt x="1728" y="640"/>
                  <a:pt x="1728" y="640"/>
                </a:cubicBezTo>
                <a:cubicBezTo>
                  <a:pt x="1728" y="640"/>
                  <a:pt x="1727" y="641"/>
                  <a:pt x="1727" y="641"/>
                </a:cubicBezTo>
                <a:cubicBezTo>
                  <a:pt x="1726" y="642"/>
                  <a:pt x="1726" y="642"/>
                  <a:pt x="1727" y="642"/>
                </a:cubicBezTo>
                <a:cubicBezTo>
                  <a:pt x="1727" y="643"/>
                  <a:pt x="1727" y="643"/>
                  <a:pt x="1727" y="643"/>
                </a:cubicBezTo>
                <a:cubicBezTo>
                  <a:pt x="1727" y="644"/>
                  <a:pt x="1728" y="644"/>
                  <a:pt x="1728" y="644"/>
                </a:cubicBezTo>
                <a:cubicBezTo>
                  <a:pt x="1728" y="645"/>
                  <a:pt x="1727" y="645"/>
                  <a:pt x="1726" y="644"/>
                </a:cubicBezTo>
                <a:cubicBezTo>
                  <a:pt x="1726" y="644"/>
                  <a:pt x="1726" y="644"/>
                  <a:pt x="1725" y="644"/>
                </a:cubicBezTo>
                <a:cubicBezTo>
                  <a:pt x="1725" y="644"/>
                  <a:pt x="1725" y="643"/>
                  <a:pt x="1725" y="643"/>
                </a:cubicBezTo>
                <a:cubicBezTo>
                  <a:pt x="1725" y="643"/>
                  <a:pt x="1725" y="644"/>
                  <a:pt x="1725" y="644"/>
                </a:cubicBezTo>
                <a:cubicBezTo>
                  <a:pt x="1725" y="645"/>
                  <a:pt x="1724" y="645"/>
                  <a:pt x="1724" y="645"/>
                </a:cubicBezTo>
                <a:cubicBezTo>
                  <a:pt x="1724" y="646"/>
                  <a:pt x="1724" y="646"/>
                  <a:pt x="1724" y="646"/>
                </a:cubicBezTo>
                <a:cubicBezTo>
                  <a:pt x="1725" y="646"/>
                  <a:pt x="1725" y="646"/>
                  <a:pt x="1725" y="646"/>
                </a:cubicBezTo>
                <a:cubicBezTo>
                  <a:pt x="1726" y="647"/>
                  <a:pt x="1726" y="647"/>
                  <a:pt x="1726" y="647"/>
                </a:cubicBezTo>
                <a:cubicBezTo>
                  <a:pt x="1726" y="647"/>
                  <a:pt x="1726" y="647"/>
                  <a:pt x="1725" y="647"/>
                </a:cubicBezTo>
                <a:cubicBezTo>
                  <a:pt x="1724" y="647"/>
                  <a:pt x="1724" y="646"/>
                  <a:pt x="1724" y="646"/>
                </a:cubicBezTo>
                <a:cubicBezTo>
                  <a:pt x="1723" y="645"/>
                  <a:pt x="1723" y="645"/>
                  <a:pt x="1723" y="646"/>
                </a:cubicBezTo>
                <a:cubicBezTo>
                  <a:pt x="1723" y="647"/>
                  <a:pt x="1722" y="647"/>
                  <a:pt x="1722" y="647"/>
                </a:cubicBezTo>
                <a:cubicBezTo>
                  <a:pt x="1722" y="647"/>
                  <a:pt x="1722" y="647"/>
                  <a:pt x="1721" y="647"/>
                </a:cubicBezTo>
                <a:cubicBezTo>
                  <a:pt x="1721" y="647"/>
                  <a:pt x="1721" y="648"/>
                  <a:pt x="1721" y="648"/>
                </a:cubicBezTo>
                <a:cubicBezTo>
                  <a:pt x="1721" y="649"/>
                  <a:pt x="1721" y="649"/>
                  <a:pt x="1721" y="650"/>
                </a:cubicBezTo>
                <a:cubicBezTo>
                  <a:pt x="1722" y="650"/>
                  <a:pt x="1722" y="649"/>
                  <a:pt x="1722" y="649"/>
                </a:cubicBezTo>
                <a:cubicBezTo>
                  <a:pt x="1723" y="649"/>
                  <a:pt x="1722" y="650"/>
                  <a:pt x="1722" y="650"/>
                </a:cubicBezTo>
                <a:cubicBezTo>
                  <a:pt x="1721" y="650"/>
                  <a:pt x="1722" y="651"/>
                  <a:pt x="1721" y="651"/>
                </a:cubicBezTo>
                <a:cubicBezTo>
                  <a:pt x="1721" y="652"/>
                  <a:pt x="1721" y="651"/>
                  <a:pt x="1721" y="651"/>
                </a:cubicBezTo>
                <a:cubicBezTo>
                  <a:pt x="1721" y="652"/>
                  <a:pt x="1720" y="652"/>
                  <a:pt x="1720" y="653"/>
                </a:cubicBezTo>
                <a:cubicBezTo>
                  <a:pt x="1721" y="653"/>
                  <a:pt x="1721" y="653"/>
                  <a:pt x="1722" y="653"/>
                </a:cubicBezTo>
                <a:cubicBezTo>
                  <a:pt x="1723" y="653"/>
                  <a:pt x="1722" y="653"/>
                  <a:pt x="1722" y="653"/>
                </a:cubicBezTo>
                <a:cubicBezTo>
                  <a:pt x="1722" y="653"/>
                  <a:pt x="1721" y="653"/>
                  <a:pt x="1720" y="653"/>
                </a:cubicBezTo>
                <a:cubicBezTo>
                  <a:pt x="1720" y="653"/>
                  <a:pt x="1719" y="654"/>
                  <a:pt x="1719" y="653"/>
                </a:cubicBezTo>
                <a:cubicBezTo>
                  <a:pt x="1719" y="653"/>
                  <a:pt x="1719" y="652"/>
                  <a:pt x="1718" y="652"/>
                </a:cubicBezTo>
                <a:cubicBezTo>
                  <a:pt x="1718" y="652"/>
                  <a:pt x="1717" y="653"/>
                  <a:pt x="1717" y="653"/>
                </a:cubicBezTo>
                <a:cubicBezTo>
                  <a:pt x="1717" y="654"/>
                  <a:pt x="1717" y="653"/>
                  <a:pt x="1717" y="653"/>
                </a:cubicBezTo>
                <a:cubicBezTo>
                  <a:pt x="1717" y="652"/>
                  <a:pt x="1716" y="652"/>
                  <a:pt x="1717" y="652"/>
                </a:cubicBezTo>
                <a:cubicBezTo>
                  <a:pt x="1717" y="652"/>
                  <a:pt x="1716" y="651"/>
                  <a:pt x="1716" y="652"/>
                </a:cubicBezTo>
                <a:cubicBezTo>
                  <a:pt x="1715" y="652"/>
                  <a:pt x="1715" y="652"/>
                  <a:pt x="1716" y="653"/>
                </a:cubicBezTo>
                <a:cubicBezTo>
                  <a:pt x="1716" y="654"/>
                  <a:pt x="1715" y="653"/>
                  <a:pt x="1715" y="654"/>
                </a:cubicBezTo>
                <a:cubicBezTo>
                  <a:pt x="1714" y="654"/>
                  <a:pt x="1714" y="654"/>
                  <a:pt x="1715" y="654"/>
                </a:cubicBezTo>
                <a:cubicBezTo>
                  <a:pt x="1715" y="654"/>
                  <a:pt x="1715" y="655"/>
                  <a:pt x="1715" y="655"/>
                </a:cubicBezTo>
                <a:cubicBezTo>
                  <a:pt x="1715" y="656"/>
                  <a:pt x="1716" y="656"/>
                  <a:pt x="1716" y="656"/>
                </a:cubicBezTo>
                <a:cubicBezTo>
                  <a:pt x="1716" y="657"/>
                  <a:pt x="1717" y="657"/>
                  <a:pt x="1716" y="657"/>
                </a:cubicBezTo>
                <a:cubicBezTo>
                  <a:pt x="1716" y="657"/>
                  <a:pt x="1716" y="658"/>
                  <a:pt x="1716" y="659"/>
                </a:cubicBezTo>
                <a:cubicBezTo>
                  <a:pt x="1716" y="659"/>
                  <a:pt x="1715" y="658"/>
                  <a:pt x="1715" y="657"/>
                </a:cubicBezTo>
                <a:cubicBezTo>
                  <a:pt x="1714" y="657"/>
                  <a:pt x="1715" y="658"/>
                  <a:pt x="1715" y="659"/>
                </a:cubicBezTo>
                <a:cubicBezTo>
                  <a:pt x="1715" y="660"/>
                  <a:pt x="1714" y="660"/>
                  <a:pt x="1714" y="661"/>
                </a:cubicBezTo>
                <a:cubicBezTo>
                  <a:pt x="1714" y="662"/>
                  <a:pt x="1714" y="661"/>
                  <a:pt x="1713" y="660"/>
                </a:cubicBezTo>
                <a:cubicBezTo>
                  <a:pt x="1713" y="659"/>
                  <a:pt x="1713" y="658"/>
                  <a:pt x="1712" y="657"/>
                </a:cubicBezTo>
                <a:cubicBezTo>
                  <a:pt x="1712" y="656"/>
                  <a:pt x="1712" y="656"/>
                  <a:pt x="1712" y="655"/>
                </a:cubicBezTo>
                <a:cubicBezTo>
                  <a:pt x="1712" y="655"/>
                  <a:pt x="1712" y="656"/>
                  <a:pt x="1711" y="655"/>
                </a:cubicBezTo>
                <a:cubicBezTo>
                  <a:pt x="1711" y="655"/>
                  <a:pt x="1711" y="655"/>
                  <a:pt x="1712" y="654"/>
                </a:cubicBezTo>
                <a:cubicBezTo>
                  <a:pt x="1712" y="654"/>
                  <a:pt x="1712" y="653"/>
                  <a:pt x="1712" y="653"/>
                </a:cubicBezTo>
                <a:cubicBezTo>
                  <a:pt x="1711" y="653"/>
                  <a:pt x="1711" y="654"/>
                  <a:pt x="1710" y="654"/>
                </a:cubicBezTo>
                <a:cubicBezTo>
                  <a:pt x="1710" y="655"/>
                  <a:pt x="1710" y="655"/>
                  <a:pt x="1710" y="655"/>
                </a:cubicBezTo>
                <a:cubicBezTo>
                  <a:pt x="1710" y="656"/>
                  <a:pt x="1710" y="656"/>
                  <a:pt x="1709" y="656"/>
                </a:cubicBezTo>
                <a:cubicBezTo>
                  <a:pt x="1708" y="656"/>
                  <a:pt x="1708" y="657"/>
                  <a:pt x="1708" y="657"/>
                </a:cubicBezTo>
                <a:cubicBezTo>
                  <a:pt x="1708" y="657"/>
                  <a:pt x="1708" y="657"/>
                  <a:pt x="1708" y="657"/>
                </a:cubicBezTo>
                <a:cubicBezTo>
                  <a:pt x="1708" y="656"/>
                  <a:pt x="1708" y="657"/>
                  <a:pt x="1707" y="658"/>
                </a:cubicBezTo>
                <a:cubicBezTo>
                  <a:pt x="1707" y="658"/>
                  <a:pt x="1706" y="659"/>
                  <a:pt x="1706" y="659"/>
                </a:cubicBezTo>
                <a:cubicBezTo>
                  <a:pt x="1705" y="660"/>
                  <a:pt x="1705" y="660"/>
                  <a:pt x="1705" y="661"/>
                </a:cubicBezTo>
                <a:cubicBezTo>
                  <a:pt x="1705" y="662"/>
                  <a:pt x="1706" y="662"/>
                  <a:pt x="1706" y="662"/>
                </a:cubicBezTo>
                <a:cubicBezTo>
                  <a:pt x="1705" y="663"/>
                  <a:pt x="1705" y="664"/>
                  <a:pt x="1706" y="664"/>
                </a:cubicBezTo>
                <a:cubicBezTo>
                  <a:pt x="1706" y="664"/>
                  <a:pt x="1706" y="664"/>
                  <a:pt x="1706" y="665"/>
                </a:cubicBezTo>
                <a:cubicBezTo>
                  <a:pt x="1706" y="665"/>
                  <a:pt x="1706" y="666"/>
                  <a:pt x="1705" y="666"/>
                </a:cubicBezTo>
                <a:cubicBezTo>
                  <a:pt x="1704" y="667"/>
                  <a:pt x="1704" y="667"/>
                  <a:pt x="1703" y="667"/>
                </a:cubicBezTo>
                <a:cubicBezTo>
                  <a:pt x="1703" y="668"/>
                  <a:pt x="1702" y="668"/>
                  <a:pt x="1702" y="668"/>
                </a:cubicBezTo>
                <a:cubicBezTo>
                  <a:pt x="1702" y="669"/>
                  <a:pt x="1702" y="669"/>
                  <a:pt x="1701" y="669"/>
                </a:cubicBezTo>
                <a:cubicBezTo>
                  <a:pt x="1701" y="669"/>
                  <a:pt x="1701" y="670"/>
                  <a:pt x="1701" y="670"/>
                </a:cubicBezTo>
                <a:cubicBezTo>
                  <a:pt x="1700" y="671"/>
                  <a:pt x="1699" y="673"/>
                  <a:pt x="1698" y="674"/>
                </a:cubicBezTo>
                <a:cubicBezTo>
                  <a:pt x="1697" y="675"/>
                  <a:pt x="1695" y="676"/>
                  <a:pt x="1695" y="676"/>
                </a:cubicBezTo>
                <a:cubicBezTo>
                  <a:pt x="1694" y="676"/>
                  <a:pt x="1692" y="677"/>
                  <a:pt x="1691" y="677"/>
                </a:cubicBezTo>
                <a:cubicBezTo>
                  <a:pt x="1690" y="678"/>
                  <a:pt x="1690" y="678"/>
                  <a:pt x="1688" y="678"/>
                </a:cubicBezTo>
                <a:cubicBezTo>
                  <a:pt x="1687" y="679"/>
                  <a:pt x="1687" y="679"/>
                  <a:pt x="1687" y="679"/>
                </a:cubicBezTo>
                <a:cubicBezTo>
                  <a:pt x="1686" y="678"/>
                  <a:pt x="1686" y="678"/>
                  <a:pt x="1685" y="678"/>
                </a:cubicBezTo>
                <a:cubicBezTo>
                  <a:pt x="1683" y="678"/>
                  <a:pt x="1683" y="679"/>
                  <a:pt x="1682" y="680"/>
                </a:cubicBezTo>
                <a:cubicBezTo>
                  <a:pt x="1682" y="680"/>
                  <a:pt x="1681" y="681"/>
                  <a:pt x="1680" y="681"/>
                </a:cubicBezTo>
                <a:cubicBezTo>
                  <a:pt x="1678" y="681"/>
                  <a:pt x="1678" y="681"/>
                  <a:pt x="1677" y="681"/>
                </a:cubicBezTo>
                <a:cubicBezTo>
                  <a:pt x="1677" y="682"/>
                  <a:pt x="1676" y="683"/>
                  <a:pt x="1675" y="683"/>
                </a:cubicBezTo>
                <a:cubicBezTo>
                  <a:pt x="1674" y="683"/>
                  <a:pt x="1673" y="683"/>
                  <a:pt x="1673" y="683"/>
                </a:cubicBezTo>
                <a:cubicBezTo>
                  <a:pt x="1672" y="683"/>
                  <a:pt x="1672" y="682"/>
                  <a:pt x="1672" y="682"/>
                </a:cubicBezTo>
                <a:cubicBezTo>
                  <a:pt x="1671" y="682"/>
                  <a:pt x="1671" y="683"/>
                  <a:pt x="1670" y="683"/>
                </a:cubicBezTo>
                <a:cubicBezTo>
                  <a:pt x="1670" y="683"/>
                  <a:pt x="1670" y="683"/>
                  <a:pt x="1670" y="682"/>
                </a:cubicBezTo>
                <a:cubicBezTo>
                  <a:pt x="1670" y="682"/>
                  <a:pt x="1669" y="683"/>
                  <a:pt x="1668" y="683"/>
                </a:cubicBezTo>
                <a:cubicBezTo>
                  <a:pt x="1668" y="684"/>
                  <a:pt x="1668" y="684"/>
                  <a:pt x="1667" y="684"/>
                </a:cubicBezTo>
                <a:cubicBezTo>
                  <a:pt x="1666" y="684"/>
                  <a:pt x="1666" y="684"/>
                  <a:pt x="1666" y="684"/>
                </a:cubicBezTo>
                <a:cubicBezTo>
                  <a:pt x="1666" y="685"/>
                  <a:pt x="1665" y="685"/>
                  <a:pt x="1664" y="686"/>
                </a:cubicBezTo>
                <a:cubicBezTo>
                  <a:pt x="1663" y="686"/>
                  <a:pt x="1663" y="687"/>
                  <a:pt x="1662" y="687"/>
                </a:cubicBezTo>
                <a:cubicBezTo>
                  <a:pt x="1661" y="688"/>
                  <a:pt x="1661" y="688"/>
                  <a:pt x="1660" y="689"/>
                </a:cubicBezTo>
                <a:cubicBezTo>
                  <a:pt x="1659" y="690"/>
                  <a:pt x="1658" y="690"/>
                  <a:pt x="1657" y="690"/>
                </a:cubicBezTo>
                <a:cubicBezTo>
                  <a:pt x="1656" y="690"/>
                  <a:pt x="1656" y="690"/>
                  <a:pt x="1655" y="691"/>
                </a:cubicBezTo>
                <a:cubicBezTo>
                  <a:pt x="1655" y="691"/>
                  <a:pt x="1655" y="692"/>
                  <a:pt x="1655" y="692"/>
                </a:cubicBezTo>
                <a:cubicBezTo>
                  <a:pt x="1654" y="693"/>
                  <a:pt x="1654" y="693"/>
                  <a:pt x="1654" y="694"/>
                </a:cubicBezTo>
                <a:cubicBezTo>
                  <a:pt x="1653" y="695"/>
                  <a:pt x="1652" y="695"/>
                  <a:pt x="1652" y="695"/>
                </a:cubicBezTo>
                <a:cubicBezTo>
                  <a:pt x="1651" y="696"/>
                  <a:pt x="1652" y="695"/>
                  <a:pt x="1652" y="694"/>
                </a:cubicBezTo>
                <a:cubicBezTo>
                  <a:pt x="1652" y="693"/>
                  <a:pt x="1652" y="692"/>
                  <a:pt x="1652" y="692"/>
                </a:cubicBezTo>
                <a:cubicBezTo>
                  <a:pt x="1653" y="691"/>
                  <a:pt x="1653" y="691"/>
                  <a:pt x="1652" y="691"/>
                </a:cubicBezTo>
                <a:cubicBezTo>
                  <a:pt x="1651" y="691"/>
                  <a:pt x="1651" y="692"/>
                  <a:pt x="1651" y="693"/>
                </a:cubicBezTo>
                <a:cubicBezTo>
                  <a:pt x="1650" y="694"/>
                  <a:pt x="1649" y="695"/>
                  <a:pt x="1649" y="696"/>
                </a:cubicBezTo>
                <a:cubicBezTo>
                  <a:pt x="1648" y="696"/>
                  <a:pt x="1649" y="697"/>
                  <a:pt x="1649" y="697"/>
                </a:cubicBezTo>
                <a:cubicBezTo>
                  <a:pt x="1649" y="698"/>
                  <a:pt x="1649" y="698"/>
                  <a:pt x="1649" y="699"/>
                </a:cubicBezTo>
                <a:cubicBezTo>
                  <a:pt x="1649" y="700"/>
                  <a:pt x="1649" y="700"/>
                  <a:pt x="1648" y="701"/>
                </a:cubicBezTo>
                <a:cubicBezTo>
                  <a:pt x="1648" y="702"/>
                  <a:pt x="1648" y="702"/>
                  <a:pt x="1648" y="703"/>
                </a:cubicBezTo>
                <a:cubicBezTo>
                  <a:pt x="1647" y="704"/>
                  <a:pt x="1646" y="705"/>
                  <a:pt x="1646" y="705"/>
                </a:cubicBezTo>
                <a:cubicBezTo>
                  <a:pt x="1646" y="706"/>
                  <a:pt x="1645" y="707"/>
                  <a:pt x="1645" y="708"/>
                </a:cubicBezTo>
                <a:cubicBezTo>
                  <a:pt x="1645" y="709"/>
                  <a:pt x="1645" y="710"/>
                  <a:pt x="1646" y="710"/>
                </a:cubicBezTo>
                <a:cubicBezTo>
                  <a:pt x="1646" y="711"/>
                  <a:pt x="1646" y="712"/>
                  <a:pt x="1646" y="712"/>
                </a:cubicBezTo>
                <a:cubicBezTo>
                  <a:pt x="1646" y="713"/>
                  <a:pt x="1646" y="713"/>
                  <a:pt x="1646" y="713"/>
                </a:cubicBezTo>
                <a:cubicBezTo>
                  <a:pt x="1646" y="714"/>
                  <a:pt x="1646" y="714"/>
                  <a:pt x="1647" y="714"/>
                </a:cubicBezTo>
                <a:cubicBezTo>
                  <a:pt x="1647" y="715"/>
                  <a:pt x="1647" y="716"/>
                  <a:pt x="1647" y="717"/>
                </a:cubicBezTo>
                <a:cubicBezTo>
                  <a:pt x="1647" y="718"/>
                  <a:pt x="1647" y="718"/>
                  <a:pt x="1648" y="719"/>
                </a:cubicBezTo>
                <a:cubicBezTo>
                  <a:pt x="1648" y="719"/>
                  <a:pt x="1648" y="720"/>
                  <a:pt x="1647" y="720"/>
                </a:cubicBezTo>
                <a:cubicBezTo>
                  <a:pt x="1647" y="721"/>
                  <a:pt x="1647" y="721"/>
                  <a:pt x="1647" y="722"/>
                </a:cubicBezTo>
                <a:cubicBezTo>
                  <a:pt x="1647" y="723"/>
                  <a:pt x="1646" y="723"/>
                  <a:pt x="1646" y="722"/>
                </a:cubicBezTo>
                <a:cubicBezTo>
                  <a:pt x="1646" y="722"/>
                  <a:pt x="1646" y="721"/>
                  <a:pt x="1646" y="720"/>
                </a:cubicBezTo>
                <a:cubicBezTo>
                  <a:pt x="1646" y="719"/>
                  <a:pt x="1645" y="720"/>
                  <a:pt x="1645" y="721"/>
                </a:cubicBezTo>
                <a:cubicBezTo>
                  <a:pt x="1644" y="722"/>
                  <a:pt x="1644" y="720"/>
                  <a:pt x="1645" y="720"/>
                </a:cubicBezTo>
                <a:cubicBezTo>
                  <a:pt x="1645" y="719"/>
                  <a:pt x="1645" y="718"/>
                  <a:pt x="1645" y="718"/>
                </a:cubicBezTo>
                <a:cubicBezTo>
                  <a:pt x="1644" y="718"/>
                  <a:pt x="1644" y="717"/>
                  <a:pt x="1644" y="717"/>
                </a:cubicBezTo>
                <a:cubicBezTo>
                  <a:pt x="1644" y="716"/>
                  <a:pt x="1644" y="717"/>
                  <a:pt x="1643" y="717"/>
                </a:cubicBezTo>
                <a:cubicBezTo>
                  <a:pt x="1643" y="718"/>
                  <a:pt x="1643" y="718"/>
                  <a:pt x="1643" y="719"/>
                </a:cubicBezTo>
                <a:cubicBezTo>
                  <a:pt x="1644" y="720"/>
                  <a:pt x="1643" y="720"/>
                  <a:pt x="1644" y="721"/>
                </a:cubicBezTo>
                <a:cubicBezTo>
                  <a:pt x="1645" y="721"/>
                  <a:pt x="1645" y="721"/>
                  <a:pt x="1645" y="722"/>
                </a:cubicBezTo>
                <a:cubicBezTo>
                  <a:pt x="1645" y="723"/>
                  <a:pt x="1645" y="724"/>
                  <a:pt x="1644" y="724"/>
                </a:cubicBezTo>
                <a:cubicBezTo>
                  <a:pt x="1644" y="724"/>
                  <a:pt x="1643" y="724"/>
                  <a:pt x="1643" y="724"/>
                </a:cubicBezTo>
                <a:cubicBezTo>
                  <a:pt x="1643" y="723"/>
                  <a:pt x="1643" y="724"/>
                  <a:pt x="1643" y="723"/>
                </a:cubicBezTo>
                <a:cubicBezTo>
                  <a:pt x="1643" y="722"/>
                  <a:pt x="1643" y="722"/>
                  <a:pt x="1643" y="721"/>
                </a:cubicBezTo>
                <a:cubicBezTo>
                  <a:pt x="1642" y="720"/>
                  <a:pt x="1642" y="721"/>
                  <a:pt x="1642" y="721"/>
                </a:cubicBezTo>
                <a:cubicBezTo>
                  <a:pt x="1642" y="722"/>
                  <a:pt x="1642" y="720"/>
                  <a:pt x="1642" y="720"/>
                </a:cubicBezTo>
                <a:cubicBezTo>
                  <a:pt x="1641" y="719"/>
                  <a:pt x="1641" y="718"/>
                  <a:pt x="1641" y="717"/>
                </a:cubicBezTo>
                <a:cubicBezTo>
                  <a:pt x="1641" y="717"/>
                  <a:pt x="1641" y="716"/>
                  <a:pt x="1641" y="717"/>
                </a:cubicBezTo>
                <a:cubicBezTo>
                  <a:pt x="1640" y="717"/>
                  <a:pt x="1641" y="719"/>
                  <a:pt x="1641" y="720"/>
                </a:cubicBezTo>
                <a:cubicBezTo>
                  <a:pt x="1642" y="720"/>
                  <a:pt x="1641" y="720"/>
                  <a:pt x="1641" y="721"/>
                </a:cubicBezTo>
                <a:cubicBezTo>
                  <a:pt x="1641" y="722"/>
                  <a:pt x="1641" y="722"/>
                  <a:pt x="1642" y="723"/>
                </a:cubicBezTo>
                <a:cubicBezTo>
                  <a:pt x="1642" y="723"/>
                  <a:pt x="1642" y="724"/>
                  <a:pt x="1643" y="724"/>
                </a:cubicBezTo>
                <a:cubicBezTo>
                  <a:pt x="1643" y="725"/>
                  <a:pt x="1644" y="727"/>
                  <a:pt x="1644" y="728"/>
                </a:cubicBezTo>
                <a:cubicBezTo>
                  <a:pt x="1644" y="728"/>
                  <a:pt x="1644" y="730"/>
                  <a:pt x="1644" y="731"/>
                </a:cubicBezTo>
                <a:cubicBezTo>
                  <a:pt x="1644" y="732"/>
                  <a:pt x="1644" y="732"/>
                  <a:pt x="1644" y="732"/>
                </a:cubicBezTo>
                <a:cubicBezTo>
                  <a:pt x="1644" y="733"/>
                  <a:pt x="1644" y="734"/>
                  <a:pt x="1644" y="734"/>
                </a:cubicBezTo>
                <a:cubicBezTo>
                  <a:pt x="1644" y="735"/>
                  <a:pt x="1644" y="736"/>
                  <a:pt x="1645" y="737"/>
                </a:cubicBezTo>
                <a:cubicBezTo>
                  <a:pt x="1645" y="737"/>
                  <a:pt x="1645" y="738"/>
                  <a:pt x="1645" y="738"/>
                </a:cubicBezTo>
                <a:cubicBezTo>
                  <a:pt x="1645" y="739"/>
                  <a:pt x="1645" y="739"/>
                  <a:pt x="1645" y="739"/>
                </a:cubicBezTo>
                <a:cubicBezTo>
                  <a:pt x="1645" y="740"/>
                  <a:pt x="1646" y="741"/>
                  <a:pt x="1646" y="742"/>
                </a:cubicBezTo>
                <a:cubicBezTo>
                  <a:pt x="1646" y="742"/>
                  <a:pt x="1646" y="743"/>
                  <a:pt x="1646" y="744"/>
                </a:cubicBezTo>
                <a:cubicBezTo>
                  <a:pt x="1646" y="744"/>
                  <a:pt x="1645" y="746"/>
                  <a:pt x="1645" y="746"/>
                </a:cubicBezTo>
                <a:cubicBezTo>
                  <a:pt x="1645" y="746"/>
                  <a:pt x="1645" y="749"/>
                  <a:pt x="1645" y="750"/>
                </a:cubicBezTo>
                <a:cubicBezTo>
                  <a:pt x="1645" y="750"/>
                  <a:pt x="1645" y="752"/>
                  <a:pt x="1645" y="753"/>
                </a:cubicBezTo>
                <a:cubicBezTo>
                  <a:pt x="1645" y="753"/>
                  <a:pt x="1645" y="754"/>
                  <a:pt x="1645" y="755"/>
                </a:cubicBezTo>
                <a:cubicBezTo>
                  <a:pt x="1645" y="756"/>
                  <a:pt x="1646" y="757"/>
                  <a:pt x="1646" y="757"/>
                </a:cubicBezTo>
                <a:cubicBezTo>
                  <a:pt x="1646" y="758"/>
                  <a:pt x="1646" y="759"/>
                  <a:pt x="1646" y="760"/>
                </a:cubicBezTo>
                <a:cubicBezTo>
                  <a:pt x="1646" y="760"/>
                  <a:pt x="1645" y="762"/>
                  <a:pt x="1645" y="762"/>
                </a:cubicBezTo>
                <a:cubicBezTo>
                  <a:pt x="1645" y="763"/>
                  <a:pt x="1645" y="763"/>
                  <a:pt x="1645" y="763"/>
                </a:cubicBezTo>
                <a:cubicBezTo>
                  <a:pt x="1645" y="762"/>
                  <a:pt x="1645" y="763"/>
                  <a:pt x="1645" y="763"/>
                </a:cubicBezTo>
                <a:cubicBezTo>
                  <a:pt x="1645" y="764"/>
                  <a:pt x="1645" y="764"/>
                  <a:pt x="1644" y="765"/>
                </a:cubicBezTo>
                <a:cubicBezTo>
                  <a:pt x="1644" y="765"/>
                  <a:pt x="1644" y="766"/>
                  <a:pt x="1644" y="766"/>
                </a:cubicBezTo>
                <a:cubicBezTo>
                  <a:pt x="1644" y="766"/>
                  <a:pt x="1643" y="767"/>
                  <a:pt x="1643" y="768"/>
                </a:cubicBezTo>
                <a:cubicBezTo>
                  <a:pt x="1643" y="768"/>
                  <a:pt x="1643" y="769"/>
                  <a:pt x="1642" y="770"/>
                </a:cubicBezTo>
                <a:cubicBezTo>
                  <a:pt x="1642" y="771"/>
                  <a:pt x="1641" y="771"/>
                  <a:pt x="1640" y="772"/>
                </a:cubicBezTo>
                <a:cubicBezTo>
                  <a:pt x="1640" y="773"/>
                  <a:pt x="1639" y="773"/>
                  <a:pt x="1638" y="772"/>
                </a:cubicBezTo>
                <a:cubicBezTo>
                  <a:pt x="1638" y="772"/>
                  <a:pt x="1637" y="772"/>
                  <a:pt x="1637" y="773"/>
                </a:cubicBezTo>
                <a:cubicBezTo>
                  <a:pt x="1637" y="774"/>
                  <a:pt x="1637" y="775"/>
                  <a:pt x="1636" y="776"/>
                </a:cubicBezTo>
                <a:cubicBezTo>
                  <a:pt x="1636" y="777"/>
                  <a:pt x="1636" y="777"/>
                  <a:pt x="1637" y="778"/>
                </a:cubicBezTo>
                <a:cubicBezTo>
                  <a:pt x="1637" y="778"/>
                  <a:pt x="1637" y="777"/>
                  <a:pt x="1637" y="777"/>
                </a:cubicBezTo>
                <a:cubicBezTo>
                  <a:pt x="1638" y="777"/>
                  <a:pt x="1638" y="777"/>
                  <a:pt x="1638" y="777"/>
                </a:cubicBezTo>
                <a:cubicBezTo>
                  <a:pt x="1639" y="778"/>
                  <a:pt x="1639" y="779"/>
                  <a:pt x="1640" y="779"/>
                </a:cubicBezTo>
                <a:cubicBezTo>
                  <a:pt x="1640" y="780"/>
                  <a:pt x="1640" y="781"/>
                  <a:pt x="1641" y="781"/>
                </a:cubicBezTo>
                <a:cubicBezTo>
                  <a:pt x="1641" y="781"/>
                  <a:pt x="1641" y="781"/>
                  <a:pt x="1642" y="781"/>
                </a:cubicBezTo>
                <a:cubicBezTo>
                  <a:pt x="1643" y="781"/>
                  <a:pt x="1643" y="781"/>
                  <a:pt x="1643" y="782"/>
                </a:cubicBezTo>
                <a:cubicBezTo>
                  <a:pt x="1643" y="782"/>
                  <a:pt x="1643" y="782"/>
                  <a:pt x="1643" y="782"/>
                </a:cubicBezTo>
                <a:cubicBezTo>
                  <a:pt x="1644" y="782"/>
                  <a:pt x="1645" y="782"/>
                  <a:pt x="1645" y="782"/>
                </a:cubicBezTo>
                <a:cubicBezTo>
                  <a:pt x="1645" y="782"/>
                  <a:pt x="1646" y="782"/>
                  <a:pt x="1646" y="782"/>
                </a:cubicBezTo>
                <a:cubicBezTo>
                  <a:pt x="1647" y="782"/>
                  <a:pt x="1648" y="782"/>
                  <a:pt x="1648" y="783"/>
                </a:cubicBezTo>
                <a:cubicBezTo>
                  <a:pt x="1648" y="783"/>
                  <a:pt x="1649" y="783"/>
                  <a:pt x="1649" y="783"/>
                </a:cubicBezTo>
                <a:cubicBezTo>
                  <a:pt x="1650" y="782"/>
                  <a:pt x="1650" y="782"/>
                  <a:pt x="1650" y="783"/>
                </a:cubicBezTo>
                <a:cubicBezTo>
                  <a:pt x="1650" y="783"/>
                  <a:pt x="1651" y="783"/>
                  <a:pt x="1651" y="783"/>
                </a:cubicBezTo>
                <a:cubicBezTo>
                  <a:pt x="1651" y="782"/>
                  <a:pt x="1651" y="782"/>
                  <a:pt x="1651" y="782"/>
                </a:cubicBezTo>
                <a:cubicBezTo>
                  <a:pt x="1652" y="782"/>
                  <a:pt x="1653" y="782"/>
                  <a:pt x="1653" y="782"/>
                </a:cubicBezTo>
                <a:cubicBezTo>
                  <a:pt x="1653" y="781"/>
                  <a:pt x="1653" y="782"/>
                  <a:pt x="1654" y="781"/>
                </a:cubicBezTo>
                <a:cubicBezTo>
                  <a:pt x="1654" y="781"/>
                  <a:pt x="1655" y="780"/>
                  <a:pt x="1655" y="780"/>
                </a:cubicBezTo>
                <a:cubicBezTo>
                  <a:pt x="1655" y="780"/>
                  <a:pt x="1656" y="780"/>
                  <a:pt x="1656" y="780"/>
                </a:cubicBezTo>
                <a:cubicBezTo>
                  <a:pt x="1657" y="780"/>
                  <a:pt x="1657" y="779"/>
                  <a:pt x="1658" y="779"/>
                </a:cubicBezTo>
                <a:cubicBezTo>
                  <a:pt x="1658" y="778"/>
                  <a:pt x="1658" y="778"/>
                  <a:pt x="1659" y="778"/>
                </a:cubicBezTo>
                <a:cubicBezTo>
                  <a:pt x="1659" y="778"/>
                  <a:pt x="1660" y="779"/>
                  <a:pt x="1660" y="779"/>
                </a:cubicBezTo>
                <a:cubicBezTo>
                  <a:pt x="1660" y="778"/>
                  <a:pt x="1660" y="778"/>
                  <a:pt x="1661" y="778"/>
                </a:cubicBezTo>
                <a:cubicBezTo>
                  <a:pt x="1661" y="778"/>
                  <a:pt x="1661" y="778"/>
                  <a:pt x="1661" y="778"/>
                </a:cubicBezTo>
                <a:cubicBezTo>
                  <a:pt x="1661" y="778"/>
                  <a:pt x="1662" y="778"/>
                  <a:pt x="1662" y="777"/>
                </a:cubicBezTo>
                <a:cubicBezTo>
                  <a:pt x="1662" y="777"/>
                  <a:pt x="1662" y="776"/>
                  <a:pt x="1663" y="776"/>
                </a:cubicBezTo>
                <a:cubicBezTo>
                  <a:pt x="1663" y="776"/>
                  <a:pt x="1664" y="775"/>
                  <a:pt x="1664" y="775"/>
                </a:cubicBezTo>
                <a:cubicBezTo>
                  <a:pt x="1665" y="775"/>
                  <a:pt x="1667" y="775"/>
                  <a:pt x="1668" y="775"/>
                </a:cubicBezTo>
                <a:cubicBezTo>
                  <a:pt x="1669" y="775"/>
                  <a:pt x="1669" y="775"/>
                  <a:pt x="1669" y="774"/>
                </a:cubicBezTo>
                <a:cubicBezTo>
                  <a:pt x="1670" y="774"/>
                  <a:pt x="1670" y="774"/>
                  <a:pt x="1671" y="774"/>
                </a:cubicBezTo>
                <a:cubicBezTo>
                  <a:pt x="1672" y="774"/>
                  <a:pt x="1674" y="774"/>
                  <a:pt x="1674" y="774"/>
                </a:cubicBezTo>
                <a:cubicBezTo>
                  <a:pt x="1675" y="774"/>
                  <a:pt x="1675" y="774"/>
                  <a:pt x="1676" y="774"/>
                </a:cubicBezTo>
                <a:cubicBezTo>
                  <a:pt x="1676" y="774"/>
                  <a:pt x="1677" y="774"/>
                  <a:pt x="1677" y="774"/>
                </a:cubicBezTo>
                <a:cubicBezTo>
                  <a:pt x="1678" y="774"/>
                  <a:pt x="1678" y="775"/>
                  <a:pt x="1678" y="775"/>
                </a:cubicBezTo>
                <a:cubicBezTo>
                  <a:pt x="1678" y="776"/>
                  <a:pt x="1679" y="775"/>
                  <a:pt x="1679" y="775"/>
                </a:cubicBezTo>
                <a:cubicBezTo>
                  <a:pt x="1680" y="774"/>
                  <a:pt x="1680" y="775"/>
                  <a:pt x="1680" y="775"/>
                </a:cubicBezTo>
                <a:cubicBezTo>
                  <a:pt x="1681" y="775"/>
                  <a:pt x="1681" y="774"/>
                  <a:pt x="1681" y="774"/>
                </a:cubicBezTo>
                <a:cubicBezTo>
                  <a:pt x="1682" y="774"/>
                  <a:pt x="1683" y="774"/>
                  <a:pt x="1683" y="774"/>
                </a:cubicBezTo>
                <a:cubicBezTo>
                  <a:pt x="1684" y="774"/>
                  <a:pt x="1684" y="775"/>
                  <a:pt x="1684" y="775"/>
                </a:cubicBezTo>
                <a:cubicBezTo>
                  <a:pt x="1685" y="776"/>
                  <a:pt x="1685" y="774"/>
                  <a:pt x="1686" y="774"/>
                </a:cubicBezTo>
                <a:cubicBezTo>
                  <a:pt x="1686" y="774"/>
                  <a:pt x="1686" y="775"/>
                  <a:pt x="1686" y="775"/>
                </a:cubicBezTo>
                <a:cubicBezTo>
                  <a:pt x="1687" y="774"/>
                  <a:pt x="1688" y="774"/>
                  <a:pt x="1688" y="773"/>
                </a:cubicBezTo>
                <a:cubicBezTo>
                  <a:pt x="1689" y="773"/>
                  <a:pt x="1689" y="772"/>
                  <a:pt x="1690" y="772"/>
                </a:cubicBezTo>
                <a:cubicBezTo>
                  <a:pt x="1690" y="772"/>
                  <a:pt x="1692" y="769"/>
                  <a:pt x="1693" y="768"/>
                </a:cubicBezTo>
                <a:cubicBezTo>
                  <a:pt x="1694" y="768"/>
                  <a:pt x="1695" y="768"/>
                  <a:pt x="1696" y="768"/>
                </a:cubicBezTo>
                <a:cubicBezTo>
                  <a:pt x="1696" y="767"/>
                  <a:pt x="1697" y="767"/>
                  <a:pt x="1698" y="766"/>
                </a:cubicBezTo>
                <a:cubicBezTo>
                  <a:pt x="1699" y="765"/>
                  <a:pt x="1700" y="765"/>
                  <a:pt x="1701" y="765"/>
                </a:cubicBezTo>
                <a:cubicBezTo>
                  <a:pt x="1702" y="765"/>
                  <a:pt x="1703" y="764"/>
                  <a:pt x="1704" y="764"/>
                </a:cubicBezTo>
                <a:cubicBezTo>
                  <a:pt x="1704" y="763"/>
                  <a:pt x="1705" y="763"/>
                  <a:pt x="1706" y="763"/>
                </a:cubicBezTo>
                <a:cubicBezTo>
                  <a:pt x="1707" y="763"/>
                  <a:pt x="1708" y="763"/>
                  <a:pt x="1709" y="764"/>
                </a:cubicBezTo>
                <a:cubicBezTo>
                  <a:pt x="1710" y="764"/>
                  <a:pt x="1712" y="763"/>
                  <a:pt x="1713" y="763"/>
                </a:cubicBezTo>
                <a:cubicBezTo>
                  <a:pt x="1715" y="762"/>
                  <a:pt x="1716" y="762"/>
                  <a:pt x="1716" y="762"/>
                </a:cubicBezTo>
                <a:cubicBezTo>
                  <a:pt x="1717" y="762"/>
                  <a:pt x="1719" y="761"/>
                  <a:pt x="1721" y="760"/>
                </a:cubicBezTo>
                <a:cubicBezTo>
                  <a:pt x="1722" y="760"/>
                  <a:pt x="1723" y="759"/>
                  <a:pt x="1725" y="759"/>
                </a:cubicBezTo>
                <a:cubicBezTo>
                  <a:pt x="1727" y="758"/>
                  <a:pt x="1733" y="758"/>
                  <a:pt x="1734" y="759"/>
                </a:cubicBezTo>
                <a:cubicBezTo>
                  <a:pt x="1735" y="759"/>
                  <a:pt x="1736" y="758"/>
                  <a:pt x="1737" y="758"/>
                </a:cubicBezTo>
                <a:cubicBezTo>
                  <a:pt x="1737" y="757"/>
                  <a:pt x="1738" y="758"/>
                  <a:pt x="1739" y="759"/>
                </a:cubicBezTo>
                <a:cubicBezTo>
                  <a:pt x="1740" y="759"/>
                  <a:pt x="1741" y="761"/>
                  <a:pt x="1742" y="761"/>
                </a:cubicBezTo>
                <a:cubicBezTo>
                  <a:pt x="1742" y="762"/>
                  <a:pt x="1743" y="762"/>
                  <a:pt x="1743" y="761"/>
                </a:cubicBezTo>
                <a:cubicBezTo>
                  <a:pt x="1743" y="761"/>
                  <a:pt x="1744" y="761"/>
                  <a:pt x="1744" y="761"/>
                </a:cubicBezTo>
                <a:cubicBezTo>
                  <a:pt x="1745" y="761"/>
                  <a:pt x="1745" y="761"/>
                  <a:pt x="1745" y="761"/>
                </a:cubicBezTo>
                <a:cubicBezTo>
                  <a:pt x="1745" y="762"/>
                  <a:pt x="1746" y="762"/>
                  <a:pt x="1747" y="762"/>
                </a:cubicBezTo>
                <a:cubicBezTo>
                  <a:pt x="1747" y="763"/>
                  <a:pt x="1748" y="763"/>
                  <a:pt x="1748" y="762"/>
                </a:cubicBezTo>
                <a:cubicBezTo>
                  <a:pt x="1749" y="762"/>
                  <a:pt x="1749" y="762"/>
                  <a:pt x="1749" y="762"/>
                </a:cubicBezTo>
                <a:cubicBezTo>
                  <a:pt x="1749" y="763"/>
                  <a:pt x="1749" y="762"/>
                  <a:pt x="1750" y="762"/>
                </a:cubicBezTo>
                <a:cubicBezTo>
                  <a:pt x="1750" y="762"/>
                  <a:pt x="1750" y="762"/>
                  <a:pt x="1750" y="763"/>
                </a:cubicBezTo>
                <a:cubicBezTo>
                  <a:pt x="1751" y="763"/>
                  <a:pt x="1751" y="764"/>
                  <a:pt x="1750" y="764"/>
                </a:cubicBezTo>
                <a:cubicBezTo>
                  <a:pt x="1750" y="765"/>
                  <a:pt x="1750" y="764"/>
                  <a:pt x="1750" y="765"/>
                </a:cubicBezTo>
                <a:cubicBezTo>
                  <a:pt x="1750" y="765"/>
                  <a:pt x="1750" y="765"/>
                  <a:pt x="1751" y="764"/>
                </a:cubicBezTo>
                <a:cubicBezTo>
                  <a:pt x="1752" y="764"/>
                  <a:pt x="1752" y="766"/>
                  <a:pt x="1752" y="766"/>
                </a:cubicBezTo>
                <a:cubicBezTo>
                  <a:pt x="1752" y="766"/>
                  <a:pt x="1751" y="767"/>
                  <a:pt x="1751" y="767"/>
                </a:cubicBezTo>
                <a:cubicBezTo>
                  <a:pt x="1751" y="766"/>
                  <a:pt x="1751" y="766"/>
                  <a:pt x="1751" y="766"/>
                </a:cubicBezTo>
                <a:cubicBezTo>
                  <a:pt x="1751" y="767"/>
                  <a:pt x="1750" y="767"/>
                  <a:pt x="1750" y="767"/>
                </a:cubicBezTo>
                <a:cubicBezTo>
                  <a:pt x="1750" y="768"/>
                  <a:pt x="1751" y="768"/>
                  <a:pt x="1751" y="769"/>
                </a:cubicBezTo>
                <a:cubicBezTo>
                  <a:pt x="1751" y="769"/>
                  <a:pt x="1751" y="769"/>
                  <a:pt x="1751" y="769"/>
                </a:cubicBezTo>
                <a:cubicBezTo>
                  <a:pt x="1752" y="769"/>
                  <a:pt x="1752" y="770"/>
                  <a:pt x="1753" y="770"/>
                </a:cubicBezTo>
                <a:cubicBezTo>
                  <a:pt x="1753" y="769"/>
                  <a:pt x="1753" y="770"/>
                  <a:pt x="1753" y="771"/>
                </a:cubicBezTo>
                <a:cubicBezTo>
                  <a:pt x="1753" y="771"/>
                  <a:pt x="1753" y="772"/>
                  <a:pt x="1753" y="772"/>
                </a:cubicBezTo>
                <a:cubicBezTo>
                  <a:pt x="1753" y="773"/>
                  <a:pt x="1753" y="774"/>
                  <a:pt x="1754" y="774"/>
                </a:cubicBezTo>
                <a:cubicBezTo>
                  <a:pt x="1754" y="775"/>
                  <a:pt x="1754" y="777"/>
                  <a:pt x="1753" y="777"/>
                </a:cubicBezTo>
                <a:cubicBezTo>
                  <a:pt x="1753" y="778"/>
                  <a:pt x="1753" y="779"/>
                  <a:pt x="1753" y="779"/>
                </a:cubicBezTo>
                <a:cubicBezTo>
                  <a:pt x="1752" y="779"/>
                  <a:pt x="1752" y="778"/>
                  <a:pt x="1752" y="778"/>
                </a:cubicBezTo>
                <a:cubicBezTo>
                  <a:pt x="1752" y="779"/>
                  <a:pt x="1751" y="779"/>
                  <a:pt x="1752" y="779"/>
                </a:cubicBezTo>
                <a:cubicBezTo>
                  <a:pt x="1753" y="780"/>
                  <a:pt x="1753" y="781"/>
                  <a:pt x="1753" y="781"/>
                </a:cubicBezTo>
                <a:cubicBezTo>
                  <a:pt x="1753" y="782"/>
                  <a:pt x="1754" y="781"/>
                  <a:pt x="1754" y="781"/>
                </a:cubicBezTo>
                <a:cubicBezTo>
                  <a:pt x="1755" y="781"/>
                  <a:pt x="1755" y="782"/>
                  <a:pt x="1755" y="782"/>
                </a:cubicBezTo>
                <a:cubicBezTo>
                  <a:pt x="1756" y="782"/>
                  <a:pt x="1756" y="781"/>
                  <a:pt x="1756" y="781"/>
                </a:cubicBezTo>
                <a:cubicBezTo>
                  <a:pt x="1756" y="780"/>
                  <a:pt x="1756" y="781"/>
                  <a:pt x="1756" y="781"/>
                </a:cubicBezTo>
                <a:cubicBezTo>
                  <a:pt x="1755" y="781"/>
                  <a:pt x="1755" y="780"/>
                  <a:pt x="1756" y="780"/>
                </a:cubicBezTo>
                <a:cubicBezTo>
                  <a:pt x="1756" y="779"/>
                  <a:pt x="1756" y="779"/>
                  <a:pt x="1757" y="779"/>
                </a:cubicBezTo>
                <a:cubicBezTo>
                  <a:pt x="1757" y="779"/>
                  <a:pt x="1757" y="778"/>
                  <a:pt x="1758" y="778"/>
                </a:cubicBezTo>
                <a:cubicBezTo>
                  <a:pt x="1758" y="777"/>
                  <a:pt x="1758" y="778"/>
                  <a:pt x="1759" y="777"/>
                </a:cubicBezTo>
                <a:cubicBezTo>
                  <a:pt x="1760" y="776"/>
                  <a:pt x="1760" y="776"/>
                  <a:pt x="1761" y="776"/>
                </a:cubicBezTo>
                <a:cubicBezTo>
                  <a:pt x="1761" y="775"/>
                  <a:pt x="1762" y="775"/>
                  <a:pt x="1762" y="775"/>
                </a:cubicBezTo>
                <a:cubicBezTo>
                  <a:pt x="1763" y="774"/>
                  <a:pt x="1764" y="774"/>
                  <a:pt x="1764" y="774"/>
                </a:cubicBezTo>
                <a:cubicBezTo>
                  <a:pt x="1764" y="773"/>
                  <a:pt x="1765" y="773"/>
                  <a:pt x="1765" y="773"/>
                </a:cubicBezTo>
                <a:cubicBezTo>
                  <a:pt x="1766" y="773"/>
                  <a:pt x="1766" y="773"/>
                  <a:pt x="1766" y="772"/>
                </a:cubicBezTo>
                <a:cubicBezTo>
                  <a:pt x="1767" y="772"/>
                  <a:pt x="1767" y="771"/>
                  <a:pt x="1768" y="771"/>
                </a:cubicBezTo>
                <a:cubicBezTo>
                  <a:pt x="1769" y="770"/>
                  <a:pt x="1769" y="769"/>
                  <a:pt x="1770" y="769"/>
                </a:cubicBezTo>
                <a:cubicBezTo>
                  <a:pt x="1770" y="768"/>
                  <a:pt x="1770" y="768"/>
                  <a:pt x="1771" y="768"/>
                </a:cubicBezTo>
                <a:cubicBezTo>
                  <a:pt x="1772" y="768"/>
                  <a:pt x="1772" y="767"/>
                  <a:pt x="1772" y="767"/>
                </a:cubicBezTo>
                <a:cubicBezTo>
                  <a:pt x="1772" y="767"/>
                  <a:pt x="1772" y="766"/>
                  <a:pt x="1772" y="766"/>
                </a:cubicBezTo>
                <a:cubicBezTo>
                  <a:pt x="1772" y="765"/>
                  <a:pt x="1773" y="765"/>
                  <a:pt x="1773" y="766"/>
                </a:cubicBezTo>
                <a:cubicBezTo>
                  <a:pt x="1773" y="767"/>
                  <a:pt x="1773" y="767"/>
                  <a:pt x="1773" y="767"/>
                </a:cubicBezTo>
                <a:cubicBezTo>
                  <a:pt x="1772" y="768"/>
                  <a:pt x="1772" y="768"/>
                  <a:pt x="1772" y="769"/>
                </a:cubicBezTo>
                <a:cubicBezTo>
                  <a:pt x="1773" y="769"/>
                  <a:pt x="1772" y="769"/>
                  <a:pt x="1771" y="769"/>
                </a:cubicBezTo>
                <a:cubicBezTo>
                  <a:pt x="1771" y="770"/>
                  <a:pt x="1771" y="771"/>
                  <a:pt x="1771" y="771"/>
                </a:cubicBezTo>
                <a:cubicBezTo>
                  <a:pt x="1771" y="772"/>
                  <a:pt x="1771" y="772"/>
                  <a:pt x="1770" y="772"/>
                </a:cubicBezTo>
                <a:cubicBezTo>
                  <a:pt x="1770" y="773"/>
                  <a:pt x="1769" y="774"/>
                  <a:pt x="1768" y="774"/>
                </a:cubicBezTo>
                <a:cubicBezTo>
                  <a:pt x="1768" y="775"/>
                  <a:pt x="1767" y="776"/>
                  <a:pt x="1767" y="776"/>
                </a:cubicBezTo>
                <a:cubicBezTo>
                  <a:pt x="1766" y="777"/>
                  <a:pt x="1765" y="780"/>
                  <a:pt x="1764" y="780"/>
                </a:cubicBezTo>
                <a:cubicBezTo>
                  <a:pt x="1764" y="781"/>
                  <a:pt x="1764" y="781"/>
                  <a:pt x="1763" y="781"/>
                </a:cubicBezTo>
                <a:cubicBezTo>
                  <a:pt x="1763" y="781"/>
                  <a:pt x="1762" y="781"/>
                  <a:pt x="1762" y="781"/>
                </a:cubicBezTo>
                <a:cubicBezTo>
                  <a:pt x="1761" y="781"/>
                  <a:pt x="1761" y="782"/>
                  <a:pt x="1760" y="783"/>
                </a:cubicBezTo>
                <a:cubicBezTo>
                  <a:pt x="1760" y="783"/>
                  <a:pt x="1759" y="784"/>
                  <a:pt x="1760" y="784"/>
                </a:cubicBezTo>
                <a:cubicBezTo>
                  <a:pt x="1760" y="784"/>
                  <a:pt x="1761" y="784"/>
                  <a:pt x="1761" y="783"/>
                </a:cubicBezTo>
                <a:cubicBezTo>
                  <a:pt x="1762" y="783"/>
                  <a:pt x="1762" y="783"/>
                  <a:pt x="1763" y="783"/>
                </a:cubicBezTo>
                <a:cubicBezTo>
                  <a:pt x="1764" y="783"/>
                  <a:pt x="1764" y="783"/>
                  <a:pt x="1765" y="783"/>
                </a:cubicBezTo>
                <a:cubicBezTo>
                  <a:pt x="1765" y="783"/>
                  <a:pt x="1765" y="782"/>
                  <a:pt x="1766" y="781"/>
                </a:cubicBezTo>
                <a:cubicBezTo>
                  <a:pt x="1767" y="781"/>
                  <a:pt x="1767" y="780"/>
                  <a:pt x="1768" y="779"/>
                </a:cubicBezTo>
                <a:cubicBezTo>
                  <a:pt x="1768" y="779"/>
                  <a:pt x="1768" y="779"/>
                  <a:pt x="1768" y="778"/>
                </a:cubicBezTo>
                <a:cubicBezTo>
                  <a:pt x="1768" y="778"/>
                  <a:pt x="1769" y="778"/>
                  <a:pt x="1769" y="777"/>
                </a:cubicBezTo>
                <a:cubicBezTo>
                  <a:pt x="1769" y="777"/>
                  <a:pt x="1770" y="776"/>
                  <a:pt x="1770" y="776"/>
                </a:cubicBezTo>
                <a:cubicBezTo>
                  <a:pt x="1770" y="776"/>
                  <a:pt x="1770" y="778"/>
                  <a:pt x="1770" y="779"/>
                </a:cubicBezTo>
                <a:cubicBezTo>
                  <a:pt x="1770" y="779"/>
                  <a:pt x="1770" y="779"/>
                  <a:pt x="1770" y="780"/>
                </a:cubicBezTo>
                <a:cubicBezTo>
                  <a:pt x="1770" y="781"/>
                  <a:pt x="1770" y="782"/>
                  <a:pt x="1770" y="782"/>
                </a:cubicBezTo>
                <a:cubicBezTo>
                  <a:pt x="1769" y="783"/>
                  <a:pt x="1769" y="784"/>
                  <a:pt x="1768" y="784"/>
                </a:cubicBezTo>
                <a:cubicBezTo>
                  <a:pt x="1768" y="785"/>
                  <a:pt x="1767" y="785"/>
                  <a:pt x="1766" y="786"/>
                </a:cubicBezTo>
                <a:cubicBezTo>
                  <a:pt x="1766" y="786"/>
                  <a:pt x="1765" y="786"/>
                  <a:pt x="1766" y="787"/>
                </a:cubicBezTo>
                <a:cubicBezTo>
                  <a:pt x="1766" y="787"/>
                  <a:pt x="1766" y="787"/>
                  <a:pt x="1767" y="787"/>
                </a:cubicBezTo>
                <a:cubicBezTo>
                  <a:pt x="1768" y="787"/>
                  <a:pt x="1768" y="786"/>
                  <a:pt x="1769" y="786"/>
                </a:cubicBezTo>
                <a:cubicBezTo>
                  <a:pt x="1769" y="786"/>
                  <a:pt x="1770" y="786"/>
                  <a:pt x="1770" y="786"/>
                </a:cubicBezTo>
                <a:cubicBezTo>
                  <a:pt x="1771" y="786"/>
                  <a:pt x="1771" y="786"/>
                  <a:pt x="1771" y="786"/>
                </a:cubicBezTo>
                <a:cubicBezTo>
                  <a:pt x="1771" y="786"/>
                  <a:pt x="1771" y="785"/>
                  <a:pt x="1771" y="785"/>
                </a:cubicBezTo>
                <a:cubicBezTo>
                  <a:pt x="1772" y="785"/>
                  <a:pt x="1772" y="785"/>
                  <a:pt x="1772" y="785"/>
                </a:cubicBezTo>
                <a:cubicBezTo>
                  <a:pt x="1772" y="785"/>
                  <a:pt x="1773" y="784"/>
                  <a:pt x="1773" y="784"/>
                </a:cubicBezTo>
                <a:cubicBezTo>
                  <a:pt x="1773" y="784"/>
                  <a:pt x="1774" y="785"/>
                  <a:pt x="1773" y="785"/>
                </a:cubicBezTo>
                <a:cubicBezTo>
                  <a:pt x="1773" y="785"/>
                  <a:pt x="1773" y="785"/>
                  <a:pt x="1773" y="786"/>
                </a:cubicBezTo>
                <a:cubicBezTo>
                  <a:pt x="1772" y="786"/>
                  <a:pt x="1773" y="786"/>
                  <a:pt x="1772" y="787"/>
                </a:cubicBezTo>
                <a:cubicBezTo>
                  <a:pt x="1772" y="787"/>
                  <a:pt x="1772" y="786"/>
                  <a:pt x="1772" y="786"/>
                </a:cubicBezTo>
                <a:cubicBezTo>
                  <a:pt x="1772" y="785"/>
                  <a:pt x="1771" y="786"/>
                  <a:pt x="1771" y="786"/>
                </a:cubicBezTo>
                <a:cubicBezTo>
                  <a:pt x="1771" y="786"/>
                  <a:pt x="1771" y="787"/>
                  <a:pt x="1771" y="787"/>
                </a:cubicBezTo>
                <a:cubicBezTo>
                  <a:pt x="1772" y="788"/>
                  <a:pt x="1773" y="789"/>
                  <a:pt x="1773" y="790"/>
                </a:cubicBezTo>
                <a:cubicBezTo>
                  <a:pt x="1773" y="791"/>
                  <a:pt x="1772" y="792"/>
                  <a:pt x="1772" y="793"/>
                </a:cubicBezTo>
                <a:cubicBezTo>
                  <a:pt x="1772" y="794"/>
                  <a:pt x="1772" y="795"/>
                  <a:pt x="1771" y="795"/>
                </a:cubicBezTo>
                <a:cubicBezTo>
                  <a:pt x="1770" y="796"/>
                  <a:pt x="1770" y="796"/>
                  <a:pt x="1770" y="796"/>
                </a:cubicBezTo>
                <a:cubicBezTo>
                  <a:pt x="1770" y="797"/>
                  <a:pt x="1770" y="797"/>
                  <a:pt x="1770" y="797"/>
                </a:cubicBezTo>
                <a:cubicBezTo>
                  <a:pt x="1770" y="798"/>
                  <a:pt x="1770" y="798"/>
                  <a:pt x="1771" y="799"/>
                </a:cubicBezTo>
                <a:cubicBezTo>
                  <a:pt x="1771" y="800"/>
                  <a:pt x="1771" y="801"/>
                  <a:pt x="1771" y="802"/>
                </a:cubicBezTo>
                <a:cubicBezTo>
                  <a:pt x="1771" y="802"/>
                  <a:pt x="1772" y="803"/>
                  <a:pt x="1772" y="803"/>
                </a:cubicBezTo>
                <a:cubicBezTo>
                  <a:pt x="1772" y="803"/>
                  <a:pt x="1773" y="803"/>
                  <a:pt x="1774" y="803"/>
                </a:cubicBezTo>
                <a:cubicBezTo>
                  <a:pt x="1775" y="803"/>
                  <a:pt x="1775" y="804"/>
                  <a:pt x="1775" y="804"/>
                </a:cubicBezTo>
                <a:cubicBezTo>
                  <a:pt x="1775" y="805"/>
                  <a:pt x="1775" y="805"/>
                  <a:pt x="1775" y="805"/>
                </a:cubicBezTo>
                <a:cubicBezTo>
                  <a:pt x="1776" y="805"/>
                  <a:pt x="1776" y="806"/>
                  <a:pt x="1777" y="805"/>
                </a:cubicBezTo>
                <a:cubicBezTo>
                  <a:pt x="1777" y="804"/>
                  <a:pt x="1777" y="805"/>
                  <a:pt x="1778" y="805"/>
                </a:cubicBezTo>
                <a:cubicBezTo>
                  <a:pt x="1779" y="805"/>
                  <a:pt x="1779" y="805"/>
                  <a:pt x="1780" y="805"/>
                </a:cubicBezTo>
                <a:cubicBezTo>
                  <a:pt x="1780" y="805"/>
                  <a:pt x="1781" y="805"/>
                  <a:pt x="1781" y="805"/>
                </a:cubicBezTo>
                <a:cubicBezTo>
                  <a:pt x="1782" y="805"/>
                  <a:pt x="1782" y="806"/>
                  <a:pt x="1782" y="806"/>
                </a:cubicBezTo>
                <a:cubicBezTo>
                  <a:pt x="1782" y="807"/>
                  <a:pt x="1783" y="807"/>
                  <a:pt x="1783" y="807"/>
                </a:cubicBezTo>
                <a:cubicBezTo>
                  <a:pt x="1784" y="807"/>
                  <a:pt x="1784" y="807"/>
                  <a:pt x="1784" y="808"/>
                </a:cubicBezTo>
                <a:cubicBezTo>
                  <a:pt x="1784" y="808"/>
                  <a:pt x="1785" y="808"/>
                  <a:pt x="1785" y="808"/>
                </a:cubicBezTo>
                <a:cubicBezTo>
                  <a:pt x="1786" y="808"/>
                  <a:pt x="1785" y="809"/>
                  <a:pt x="1786" y="809"/>
                </a:cubicBezTo>
                <a:cubicBezTo>
                  <a:pt x="1786" y="808"/>
                  <a:pt x="1786" y="808"/>
                  <a:pt x="1787" y="808"/>
                </a:cubicBezTo>
                <a:cubicBezTo>
                  <a:pt x="1788" y="807"/>
                  <a:pt x="1789" y="807"/>
                  <a:pt x="1789" y="807"/>
                </a:cubicBezTo>
                <a:cubicBezTo>
                  <a:pt x="1790" y="806"/>
                  <a:pt x="1791" y="806"/>
                  <a:pt x="1792" y="805"/>
                </a:cubicBezTo>
                <a:cubicBezTo>
                  <a:pt x="1793" y="805"/>
                  <a:pt x="1793" y="805"/>
                  <a:pt x="1793" y="805"/>
                </a:cubicBezTo>
                <a:cubicBezTo>
                  <a:pt x="1793" y="805"/>
                  <a:pt x="1795" y="805"/>
                  <a:pt x="1795" y="804"/>
                </a:cubicBezTo>
                <a:cubicBezTo>
                  <a:pt x="1795" y="804"/>
                  <a:pt x="1794" y="804"/>
                  <a:pt x="1793" y="804"/>
                </a:cubicBezTo>
                <a:cubicBezTo>
                  <a:pt x="1793" y="804"/>
                  <a:pt x="1794" y="803"/>
                  <a:pt x="1794" y="803"/>
                </a:cubicBezTo>
                <a:cubicBezTo>
                  <a:pt x="1795" y="803"/>
                  <a:pt x="1796" y="803"/>
                  <a:pt x="1797" y="802"/>
                </a:cubicBezTo>
                <a:cubicBezTo>
                  <a:pt x="1797" y="802"/>
                  <a:pt x="1798" y="803"/>
                  <a:pt x="1798" y="803"/>
                </a:cubicBezTo>
                <a:cubicBezTo>
                  <a:pt x="1798" y="804"/>
                  <a:pt x="1796" y="805"/>
                  <a:pt x="1795" y="805"/>
                </a:cubicBezTo>
                <a:cubicBezTo>
                  <a:pt x="1795" y="805"/>
                  <a:pt x="1795" y="805"/>
                  <a:pt x="1794" y="805"/>
                </a:cubicBezTo>
                <a:cubicBezTo>
                  <a:pt x="1794" y="805"/>
                  <a:pt x="1794" y="806"/>
                  <a:pt x="1795" y="806"/>
                </a:cubicBezTo>
                <a:cubicBezTo>
                  <a:pt x="1795" y="807"/>
                  <a:pt x="1795" y="806"/>
                  <a:pt x="1796" y="806"/>
                </a:cubicBezTo>
                <a:cubicBezTo>
                  <a:pt x="1796" y="806"/>
                  <a:pt x="1797" y="805"/>
                  <a:pt x="1798" y="805"/>
                </a:cubicBezTo>
                <a:cubicBezTo>
                  <a:pt x="1798" y="804"/>
                  <a:pt x="1798" y="804"/>
                  <a:pt x="1799" y="804"/>
                </a:cubicBezTo>
                <a:cubicBezTo>
                  <a:pt x="1799" y="805"/>
                  <a:pt x="1799" y="805"/>
                  <a:pt x="1799" y="806"/>
                </a:cubicBezTo>
                <a:cubicBezTo>
                  <a:pt x="1798" y="806"/>
                  <a:pt x="1798" y="805"/>
                  <a:pt x="1798" y="805"/>
                </a:cubicBezTo>
                <a:cubicBezTo>
                  <a:pt x="1798" y="805"/>
                  <a:pt x="1798" y="805"/>
                  <a:pt x="1798" y="806"/>
                </a:cubicBezTo>
                <a:cubicBezTo>
                  <a:pt x="1798" y="806"/>
                  <a:pt x="1798" y="807"/>
                  <a:pt x="1798" y="807"/>
                </a:cubicBezTo>
                <a:cubicBezTo>
                  <a:pt x="1798" y="808"/>
                  <a:pt x="1798" y="807"/>
                  <a:pt x="1799" y="807"/>
                </a:cubicBezTo>
                <a:cubicBezTo>
                  <a:pt x="1800" y="807"/>
                  <a:pt x="1799" y="808"/>
                  <a:pt x="1799" y="809"/>
                </a:cubicBezTo>
                <a:cubicBezTo>
                  <a:pt x="1799" y="809"/>
                  <a:pt x="1800" y="809"/>
                  <a:pt x="1800" y="809"/>
                </a:cubicBezTo>
                <a:cubicBezTo>
                  <a:pt x="1801" y="808"/>
                  <a:pt x="1800" y="808"/>
                  <a:pt x="1801" y="809"/>
                </a:cubicBezTo>
                <a:cubicBezTo>
                  <a:pt x="1801" y="809"/>
                  <a:pt x="1801" y="810"/>
                  <a:pt x="1801" y="810"/>
                </a:cubicBezTo>
                <a:cubicBezTo>
                  <a:pt x="1801" y="811"/>
                  <a:pt x="1801" y="810"/>
                  <a:pt x="1802" y="810"/>
                </a:cubicBezTo>
                <a:cubicBezTo>
                  <a:pt x="1802" y="809"/>
                  <a:pt x="1802" y="809"/>
                  <a:pt x="1802" y="809"/>
                </a:cubicBezTo>
                <a:cubicBezTo>
                  <a:pt x="1803" y="808"/>
                  <a:pt x="1802" y="809"/>
                  <a:pt x="1802" y="809"/>
                </a:cubicBezTo>
                <a:cubicBezTo>
                  <a:pt x="1801" y="809"/>
                  <a:pt x="1801" y="809"/>
                  <a:pt x="1801" y="808"/>
                </a:cubicBezTo>
                <a:cubicBezTo>
                  <a:pt x="1801" y="808"/>
                  <a:pt x="1801" y="808"/>
                  <a:pt x="1801" y="808"/>
                </a:cubicBezTo>
                <a:cubicBezTo>
                  <a:pt x="1802" y="807"/>
                  <a:pt x="1802" y="808"/>
                  <a:pt x="1802" y="808"/>
                </a:cubicBezTo>
                <a:cubicBezTo>
                  <a:pt x="1803" y="808"/>
                  <a:pt x="1803" y="808"/>
                  <a:pt x="1803" y="808"/>
                </a:cubicBezTo>
                <a:cubicBezTo>
                  <a:pt x="1804" y="808"/>
                  <a:pt x="1803" y="808"/>
                  <a:pt x="1803" y="808"/>
                </a:cubicBezTo>
                <a:cubicBezTo>
                  <a:pt x="1803" y="808"/>
                  <a:pt x="1804" y="808"/>
                  <a:pt x="1804" y="808"/>
                </a:cubicBezTo>
                <a:cubicBezTo>
                  <a:pt x="1804" y="807"/>
                  <a:pt x="1805" y="807"/>
                  <a:pt x="1805" y="807"/>
                </a:cubicBezTo>
                <a:cubicBezTo>
                  <a:pt x="1806" y="807"/>
                  <a:pt x="1807" y="807"/>
                  <a:pt x="1808" y="805"/>
                </a:cubicBezTo>
                <a:cubicBezTo>
                  <a:pt x="1810" y="804"/>
                  <a:pt x="1811" y="804"/>
                  <a:pt x="1812" y="803"/>
                </a:cubicBezTo>
                <a:cubicBezTo>
                  <a:pt x="1814" y="802"/>
                  <a:pt x="1816" y="802"/>
                  <a:pt x="1818" y="801"/>
                </a:cubicBezTo>
                <a:cubicBezTo>
                  <a:pt x="1820" y="801"/>
                  <a:pt x="1823" y="801"/>
                  <a:pt x="1824" y="801"/>
                </a:cubicBezTo>
                <a:cubicBezTo>
                  <a:pt x="1825" y="800"/>
                  <a:pt x="1825" y="800"/>
                  <a:pt x="1825" y="800"/>
                </a:cubicBezTo>
                <a:cubicBezTo>
                  <a:pt x="1826" y="800"/>
                  <a:pt x="1826" y="800"/>
                  <a:pt x="1827" y="800"/>
                </a:cubicBezTo>
                <a:cubicBezTo>
                  <a:pt x="1827" y="800"/>
                  <a:pt x="1827" y="799"/>
                  <a:pt x="1827" y="799"/>
                </a:cubicBezTo>
                <a:cubicBezTo>
                  <a:pt x="1828" y="798"/>
                  <a:pt x="1828" y="798"/>
                  <a:pt x="1829" y="797"/>
                </a:cubicBezTo>
                <a:cubicBezTo>
                  <a:pt x="1829" y="797"/>
                  <a:pt x="1829" y="797"/>
                  <a:pt x="1828" y="796"/>
                </a:cubicBezTo>
                <a:cubicBezTo>
                  <a:pt x="1828" y="796"/>
                  <a:pt x="1829" y="796"/>
                  <a:pt x="1829" y="795"/>
                </a:cubicBezTo>
                <a:cubicBezTo>
                  <a:pt x="1830" y="794"/>
                  <a:pt x="1831" y="793"/>
                  <a:pt x="1831" y="793"/>
                </a:cubicBezTo>
                <a:cubicBezTo>
                  <a:pt x="1832" y="792"/>
                  <a:pt x="1832" y="791"/>
                  <a:pt x="1833" y="791"/>
                </a:cubicBezTo>
                <a:cubicBezTo>
                  <a:pt x="1833" y="790"/>
                  <a:pt x="1834" y="789"/>
                  <a:pt x="1834" y="788"/>
                </a:cubicBezTo>
                <a:cubicBezTo>
                  <a:pt x="1835" y="788"/>
                  <a:pt x="1835" y="787"/>
                  <a:pt x="1835" y="787"/>
                </a:cubicBezTo>
                <a:cubicBezTo>
                  <a:pt x="1836" y="786"/>
                  <a:pt x="1836" y="786"/>
                  <a:pt x="1837" y="785"/>
                </a:cubicBezTo>
                <a:cubicBezTo>
                  <a:pt x="1838" y="785"/>
                  <a:pt x="1838" y="784"/>
                  <a:pt x="1838" y="784"/>
                </a:cubicBezTo>
                <a:cubicBezTo>
                  <a:pt x="1839" y="783"/>
                  <a:pt x="1839" y="783"/>
                  <a:pt x="1840" y="783"/>
                </a:cubicBezTo>
                <a:cubicBezTo>
                  <a:pt x="1840" y="783"/>
                  <a:pt x="1840" y="783"/>
                  <a:pt x="1840" y="783"/>
                </a:cubicBezTo>
                <a:cubicBezTo>
                  <a:pt x="1840" y="782"/>
                  <a:pt x="1840" y="782"/>
                  <a:pt x="1840" y="783"/>
                </a:cubicBezTo>
                <a:cubicBezTo>
                  <a:pt x="1841" y="783"/>
                  <a:pt x="1841" y="783"/>
                  <a:pt x="1841" y="782"/>
                </a:cubicBezTo>
                <a:cubicBezTo>
                  <a:pt x="1841" y="781"/>
                  <a:pt x="1841" y="781"/>
                  <a:pt x="1841" y="781"/>
                </a:cubicBezTo>
                <a:cubicBezTo>
                  <a:pt x="1842" y="780"/>
                  <a:pt x="1842" y="780"/>
                  <a:pt x="1842" y="779"/>
                </a:cubicBezTo>
                <a:cubicBezTo>
                  <a:pt x="1842" y="779"/>
                  <a:pt x="1842" y="779"/>
                  <a:pt x="1843" y="779"/>
                </a:cubicBezTo>
                <a:cubicBezTo>
                  <a:pt x="1843" y="778"/>
                  <a:pt x="1843" y="778"/>
                  <a:pt x="1843" y="778"/>
                </a:cubicBezTo>
                <a:cubicBezTo>
                  <a:pt x="1844" y="777"/>
                  <a:pt x="1844" y="777"/>
                  <a:pt x="1845" y="776"/>
                </a:cubicBezTo>
                <a:cubicBezTo>
                  <a:pt x="1845" y="776"/>
                  <a:pt x="1846" y="775"/>
                  <a:pt x="1847" y="775"/>
                </a:cubicBezTo>
                <a:cubicBezTo>
                  <a:pt x="1847" y="775"/>
                  <a:pt x="1848" y="773"/>
                  <a:pt x="1848" y="773"/>
                </a:cubicBezTo>
                <a:cubicBezTo>
                  <a:pt x="1848" y="773"/>
                  <a:pt x="1848" y="773"/>
                  <a:pt x="1848" y="772"/>
                </a:cubicBezTo>
                <a:cubicBezTo>
                  <a:pt x="1848" y="772"/>
                  <a:pt x="1849" y="772"/>
                  <a:pt x="1849" y="772"/>
                </a:cubicBezTo>
                <a:cubicBezTo>
                  <a:pt x="1850" y="771"/>
                  <a:pt x="1850" y="771"/>
                  <a:pt x="1850" y="771"/>
                </a:cubicBezTo>
                <a:cubicBezTo>
                  <a:pt x="1850" y="770"/>
                  <a:pt x="1850" y="770"/>
                  <a:pt x="1851" y="770"/>
                </a:cubicBezTo>
                <a:cubicBezTo>
                  <a:pt x="1851" y="769"/>
                  <a:pt x="1852" y="769"/>
                  <a:pt x="1853" y="768"/>
                </a:cubicBezTo>
                <a:cubicBezTo>
                  <a:pt x="1853" y="767"/>
                  <a:pt x="1854" y="767"/>
                  <a:pt x="1855" y="767"/>
                </a:cubicBezTo>
                <a:cubicBezTo>
                  <a:pt x="1855" y="767"/>
                  <a:pt x="1856" y="767"/>
                  <a:pt x="1856" y="766"/>
                </a:cubicBezTo>
                <a:cubicBezTo>
                  <a:pt x="1856" y="766"/>
                  <a:pt x="1856" y="766"/>
                  <a:pt x="1857" y="766"/>
                </a:cubicBezTo>
                <a:cubicBezTo>
                  <a:pt x="1857" y="765"/>
                  <a:pt x="1858" y="765"/>
                  <a:pt x="1859" y="764"/>
                </a:cubicBezTo>
                <a:cubicBezTo>
                  <a:pt x="1859" y="764"/>
                  <a:pt x="1860" y="763"/>
                  <a:pt x="1860" y="762"/>
                </a:cubicBezTo>
                <a:cubicBezTo>
                  <a:pt x="1860" y="761"/>
                  <a:pt x="1861" y="761"/>
                  <a:pt x="1862" y="761"/>
                </a:cubicBezTo>
                <a:cubicBezTo>
                  <a:pt x="1862" y="760"/>
                  <a:pt x="1863" y="759"/>
                  <a:pt x="1864" y="758"/>
                </a:cubicBezTo>
                <a:cubicBezTo>
                  <a:pt x="1864" y="757"/>
                  <a:pt x="1865" y="756"/>
                  <a:pt x="1865" y="756"/>
                </a:cubicBezTo>
                <a:cubicBezTo>
                  <a:pt x="1865" y="755"/>
                  <a:pt x="1866" y="755"/>
                  <a:pt x="1866" y="754"/>
                </a:cubicBezTo>
                <a:cubicBezTo>
                  <a:pt x="1867" y="753"/>
                  <a:pt x="1866" y="753"/>
                  <a:pt x="1866" y="753"/>
                </a:cubicBezTo>
                <a:cubicBezTo>
                  <a:pt x="1866" y="752"/>
                  <a:pt x="1867" y="752"/>
                  <a:pt x="1867" y="751"/>
                </a:cubicBezTo>
                <a:cubicBezTo>
                  <a:pt x="1867" y="751"/>
                  <a:pt x="1869" y="749"/>
                  <a:pt x="1869" y="748"/>
                </a:cubicBezTo>
                <a:cubicBezTo>
                  <a:pt x="1870" y="748"/>
                  <a:pt x="1871" y="746"/>
                  <a:pt x="1871" y="745"/>
                </a:cubicBezTo>
                <a:cubicBezTo>
                  <a:pt x="1872" y="744"/>
                  <a:pt x="1872" y="743"/>
                  <a:pt x="1873" y="742"/>
                </a:cubicBezTo>
                <a:cubicBezTo>
                  <a:pt x="1873" y="742"/>
                  <a:pt x="1873" y="742"/>
                  <a:pt x="1873" y="741"/>
                </a:cubicBezTo>
                <a:cubicBezTo>
                  <a:pt x="1873" y="740"/>
                  <a:pt x="1874" y="740"/>
                  <a:pt x="1875" y="739"/>
                </a:cubicBezTo>
                <a:cubicBezTo>
                  <a:pt x="1875" y="739"/>
                  <a:pt x="1875" y="738"/>
                  <a:pt x="1876" y="737"/>
                </a:cubicBezTo>
                <a:cubicBezTo>
                  <a:pt x="1876" y="736"/>
                  <a:pt x="1876" y="736"/>
                  <a:pt x="1876" y="735"/>
                </a:cubicBezTo>
                <a:cubicBezTo>
                  <a:pt x="1876" y="734"/>
                  <a:pt x="1876" y="734"/>
                  <a:pt x="1876" y="734"/>
                </a:cubicBezTo>
                <a:cubicBezTo>
                  <a:pt x="1876" y="733"/>
                  <a:pt x="1876" y="733"/>
                  <a:pt x="1876" y="732"/>
                </a:cubicBezTo>
                <a:cubicBezTo>
                  <a:pt x="1876" y="732"/>
                  <a:pt x="1876" y="732"/>
                  <a:pt x="1876" y="731"/>
                </a:cubicBezTo>
                <a:cubicBezTo>
                  <a:pt x="1876" y="730"/>
                  <a:pt x="1876" y="730"/>
                  <a:pt x="1876" y="729"/>
                </a:cubicBezTo>
                <a:cubicBezTo>
                  <a:pt x="1875" y="729"/>
                  <a:pt x="1876" y="729"/>
                  <a:pt x="1876" y="728"/>
                </a:cubicBezTo>
                <a:cubicBezTo>
                  <a:pt x="1876" y="728"/>
                  <a:pt x="1876" y="727"/>
                  <a:pt x="1876" y="727"/>
                </a:cubicBezTo>
                <a:cubicBezTo>
                  <a:pt x="1877" y="727"/>
                  <a:pt x="1877" y="727"/>
                  <a:pt x="1877" y="727"/>
                </a:cubicBezTo>
                <a:cubicBezTo>
                  <a:pt x="1877" y="726"/>
                  <a:pt x="1877" y="725"/>
                  <a:pt x="1877" y="725"/>
                </a:cubicBezTo>
                <a:cubicBezTo>
                  <a:pt x="1877" y="724"/>
                  <a:pt x="1878" y="723"/>
                  <a:pt x="1878" y="723"/>
                </a:cubicBezTo>
                <a:cubicBezTo>
                  <a:pt x="1878" y="722"/>
                  <a:pt x="1878" y="722"/>
                  <a:pt x="1878" y="722"/>
                </a:cubicBezTo>
                <a:cubicBezTo>
                  <a:pt x="1878" y="721"/>
                  <a:pt x="1878" y="721"/>
                  <a:pt x="1879" y="720"/>
                </a:cubicBezTo>
                <a:cubicBezTo>
                  <a:pt x="1879" y="719"/>
                  <a:pt x="1879" y="719"/>
                  <a:pt x="1879" y="719"/>
                </a:cubicBezTo>
                <a:cubicBezTo>
                  <a:pt x="1878" y="720"/>
                  <a:pt x="1878" y="720"/>
                  <a:pt x="1878" y="719"/>
                </a:cubicBezTo>
                <a:cubicBezTo>
                  <a:pt x="1878" y="719"/>
                  <a:pt x="1878" y="718"/>
                  <a:pt x="1878" y="718"/>
                </a:cubicBezTo>
                <a:cubicBezTo>
                  <a:pt x="1878" y="717"/>
                  <a:pt x="1878" y="717"/>
                  <a:pt x="1878" y="717"/>
                </a:cubicBezTo>
                <a:cubicBezTo>
                  <a:pt x="1879" y="716"/>
                  <a:pt x="1878" y="717"/>
                  <a:pt x="1878" y="718"/>
                </a:cubicBezTo>
                <a:cubicBezTo>
                  <a:pt x="1878" y="718"/>
                  <a:pt x="1879" y="718"/>
                  <a:pt x="1879" y="717"/>
                </a:cubicBezTo>
                <a:cubicBezTo>
                  <a:pt x="1880" y="716"/>
                  <a:pt x="1882" y="714"/>
                  <a:pt x="1882" y="713"/>
                </a:cubicBezTo>
                <a:cubicBezTo>
                  <a:pt x="1882" y="713"/>
                  <a:pt x="1882" y="712"/>
                  <a:pt x="1882" y="712"/>
                </a:cubicBezTo>
                <a:close/>
                <a:moveTo>
                  <a:pt x="1858" y="577"/>
                </a:moveTo>
                <a:cubicBezTo>
                  <a:pt x="1858" y="576"/>
                  <a:pt x="1858" y="576"/>
                  <a:pt x="1858" y="576"/>
                </a:cubicBezTo>
                <a:cubicBezTo>
                  <a:pt x="1858" y="575"/>
                  <a:pt x="1858" y="575"/>
                  <a:pt x="1858" y="574"/>
                </a:cubicBezTo>
                <a:cubicBezTo>
                  <a:pt x="1858" y="574"/>
                  <a:pt x="1858" y="573"/>
                  <a:pt x="1858" y="573"/>
                </a:cubicBezTo>
                <a:cubicBezTo>
                  <a:pt x="1857" y="573"/>
                  <a:pt x="1857" y="572"/>
                  <a:pt x="1857" y="571"/>
                </a:cubicBezTo>
                <a:cubicBezTo>
                  <a:pt x="1856" y="571"/>
                  <a:pt x="1857" y="571"/>
                  <a:pt x="1856" y="570"/>
                </a:cubicBezTo>
                <a:cubicBezTo>
                  <a:pt x="1856" y="570"/>
                  <a:pt x="1856" y="570"/>
                  <a:pt x="1855" y="570"/>
                </a:cubicBezTo>
                <a:cubicBezTo>
                  <a:pt x="1854" y="570"/>
                  <a:pt x="1854" y="570"/>
                  <a:pt x="1854" y="569"/>
                </a:cubicBezTo>
                <a:cubicBezTo>
                  <a:pt x="1854" y="569"/>
                  <a:pt x="1853" y="569"/>
                  <a:pt x="1853" y="569"/>
                </a:cubicBezTo>
                <a:cubicBezTo>
                  <a:pt x="1853" y="569"/>
                  <a:pt x="1853" y="568"/>
                  <a:pt x="1852" y="568"/>
                </a:cubicBezTo>
                <a:cubicBezTo>
                  <a:pt x="1852" y="568"/>
                  <a:pt x="1851" y="568"/>
                  <a:pt x="1851" y="567"/>
                </a:cubicBezTo>
                <a:cubicBezTo>
                  <a:pt x="1851" y="567"/>
                  <a:pt x="1851" y="567"/>
                  <a:pt x="1851" y="566"/>
                </a:cubicBezTo>
                <a:cubicBezTo>
                  <a:pt x="1850" y="566"/>
                  <a:pt x="1850" y="566"/>
                  <a:pt x="1849" y="566"/>
                </a:cubicBezTo>
                <a:cubicBezTo>
                  <a:pt x="1849" y="567"/>
                  <a:pt x="1849" y="567"/>
                  <a:pt x="1848" y="566"/>
                </a:cubicBezTo>
                <a:cubicBezTo>
                  <a:pt x="1848" y="566"/>
                  <a:pt x="1847" y="565"/>
                  <a:pt x="1847" y="565"/>
                </a:cubicBezTo>
                <a:cubicBezTo>
                  <a:pt x="1846" y="565"/>
                  <a:pt x="1846" y="564"/>
                  <a:pt x="1845" y="564"/>
                </a:cubicBezTo>
                <a:cubicBezTo>
                  <a:pt x="1844" y="563"/>
                  <a:pt x="1844" y="563"/>
                  <a:pt x="1843" y="563"/>
                </a:cubicBezTo>
                <a:cubicBezTo>
                  <a:pt x="1843" y="563"/>
                  <a:pt x="1842" y="563"/>
                  <a:pt x="1841" y="563"/>
                </a:cubicBezTo>
                <a:cubicBezTo>
                  <a:pt x="1841" y="562"/>
                  <a:pt x="1839" y="562"/>
                  <a:pt x="1839" y="562"/>
                </a:cubicBezTo>
                <a:cubicBezTo>
                  <a:pt x="1838" y="562"/>
                  <a:pt x="1837" y="561"/>
                  <a:pt x="1837" y="561"/>
                </a:cubicBezTo>
                <a:cubicBezTo>
                  <a:pt x="1836" y="561"/>
                  <a:pt x="1836" y="561"/>
                  <a:pt x="1836" y="560"/>
                </a:cubicBezTo>
                <a:cubicBezTo>
                  <a:pt x="1836" y="560"/>
                  <a:pt x="1834" y="560"/>
                  <a:pt x="1834" y="559"/>
                </a:cubicBezTo>
                <a:cubicBezTo>
                  <a:pt x="1833" y="559"/>
                  <a:pt x="1832" y="558"/>
                  <a:pt x="1831" y="558"/>
                </a:cubicBezTo>
                <a:cubicBezTo>
                  <a:pt x="1831" y="558"/>
                  <a:pt x="1830" y="558"/>
                  <a:pt x="1830" y="558"/>
                </a:cubicBezTo>
                <a:cubicBezTo>
                  <a:pt x="1830" y="558"/>
                  <a:pt x="1829" y="558"/>
                  <a:pt x="1829" y="558"/>
                </a:cubicBezTo>
                <a:cubicBezTo>
                  <a:pt x="1828" y="558"/>
                  <a:pt x="1828" y="557"/>
                  <a:pt x="1827" y="557"/>
                </a:cubicBezTo>
                <a:cubicBezTo>
                  <a:pt x="1827" y="557"/>
                  <a:pt x="1827" y="556"/>
                  <a:pt x="1826" y="557"/>
                </a:cubicBezTo>
                <a:cubicBezTo>
                  <a:pt x="1825" y="557"/>
                  <a:pt x="1825" y="556"/>
                  <a:pt x="1824" y="556"/>
                </a:cubicBezTo>
                <a:cubicBezTo>
                  <a:pt x="1824" y="556"/>
                  <a:pt x="1823" y="556"/>
                  <a:pt x="1822" y="556"/>
                </a:cubicBezTo>
                <a:cubicBezTo>
                  <a:pt x="1822" y="556"/>
                  <a:pt x="1821" y="555"/>
                  <a:pt x="1820" y="555"/>
                </a:cubicBezTo>
                <a:cubicBezTo>
                  <a:pt x="1820" y="555"/>
                  <a:pt x="1819" y="554"/>
                  <a:pt x="1818" y="554"/>
                </a:cubicBezTo>
                <a:cubicBezTo>
                  <a:pt x="1818" y="553"/>
                  <a:pt x="1817" y="553"/>
                  <a:pt x="1816" y="553"/>
                </a:cubicBezTo>
                <a:cubicBezTo>
                  <a:pt x="1815" y="552"/>
                  <a:pt x="1815" y="552"/>
                  <a:pt x="1815" y="552"/>
                </a:cubicBezTo>
                <a:cubicBezTo>
                  <a:pt x="1814" y="552"/>
                  <a:pt x="1812" y="551"/>
                  <a:pt x="1812" y="550"/>
                </a:cubicBezTo>
                <a:cubicBezTo>
                  <a:pt x="1811" y="550"/>
                  <a:pt x="1811" y="550"/>
                  <a:pt x="1810" y="550"/>
                </a:cubicBezTo>
                <a:cubicBezTo>
                  <a:pt x="1809" y="550"/>
                  <a:pt x="1808" y="551"/>
                  <a:pt x="1808" y="551"/>
                </a:cubicBezTo>
                <a:cubicBezTo>
                  <a:pt x="1807" y="552"/>
                  <a:pt x="1807" y="552"/>
                  <a:pt x="1806" y="552"/>
                </a:cubicBezTo>
                <a:cubicBezTo>
                  <a:pt x="1806" y="553"/>
                  <a:pt x="1806" y="553"/>
                  <a:pt x="1806" y="553"/>
                </a:cubicBezTo>
                <a:cubicBezTo>
                  <a:pt x="1807" y="553"/>
                  <a:pt x="1807" y="554"/>
                  <a:pt x="1806" y="554"/>
                </a:cubicBezTo>
                <a:cubicBezTo>
                  <a:pt x="1806" y="555"/>
                  <a:pt x="1805" y="555"/>
                  <a:pt x="1805" y="555"/>
                </a:cubicBezTo>
                <a:cubicBezTo>
                  <a:pt x="1804" y="555"/>
                  <a:pt x="1804" y="556"/>
                  <a:pt x="1803" y="555"/>
                </a:cubicBezTo>
                <a:cubicBezTo>
                  <a:pt x="1803" y="555"/>
                  <a:pt x="1802" y="555"/>
                  <a:pt x="1802" y="555"/>
                </a:cubicBezTo>
                <a:cubicBezTo>
                  <a:pt x="1801" y="555"/>
                  <a:pt x="1801" y="557"/>
                  <a:pt x="1801" y="557"/>
                </a:cubicBezTo>
                <a:cubicBezTo>
                  <a:pt x="1801" y="558"/>
                  <a:pt x="1801" y="558"/>
                  <a:pt x="1800" y="558"/>
                </a:cubicBezTo>
                <a:cubicBezTo>
                  <a:pt x="1800" y="558"/>
                  <a:pt x="1799" y="558"/>
                  <a:pt x="1799" y="559"/>
                </a:cubicBezTo>
                <a:cubicBezTo>
                  <a:pt x="1799" y="559"/>
                  <a:pt x="1799" y="560"/>
                  <a:pt x="1799" y="560"/>
                </a:cubicBezTo>
                <a:cubicBezTo>
                  <a:pt x="1798" y="561"/>
                  <a:pt x="1798" y="561"/>
                  <a:pt x="1798" y="561"/>
                </a:cubicBezTo>
                <a:cubicBezTo>
                  <a:pt x="1797" y="562"/>
                  <a:pt x="1797" y="562"/>
                  <a:pt x="1796" y="563"/>
                </a:cubicBezTo>
                <a:cubicBezTo>
                  <a:pt x="1796" y="563"/>
                  <a:pt x="1795" y="563"/>
                  <a:pt x="1795" y="563"/>
                </a:cubicBezTo>
                <a:cubicBezTo>
                  <a:pt x="1794" y="563"/>
                  <a:pt x="1792" y="562"/>
                  <a:pt x="1792" y="561"/>
                </a:cubicBezTo>
                <a:cubicBezTo>
                  <a:pt x="1792" y="560"/>
                  <a:pt x="1792" y="560"/>
                  <a:pt x="1792" y="560"/>
                </a:cubicBezTo>
                <a:cubicBezTo>
                  <a:pt x="1791" y="561"/>
                  <a:pt x="1791" y="560"/>
                  <a:pt x="1791" y="559"/>
                </a:cubicBezTo>
                <a:cubicBezTo>
                  <a:pt x="1791" y="558"/>
                  <a:pt x="1791" y="558"/>
                  <a:pt x="1791" y="557"/>
                </a:cubicBezTo>
                <a:cubicBezTo>
                  <a:pt x="1791" y="557"/>
                  <a:pt x="1790" y="557"/>
                  <a:pt x="1790" y="557"/>
                </a:cubicBezTo>
                <a:cubicBezTo>
                  <a:pt x="1790" y="558"/>
                  <a:pt x="1790" y="558"/>
                  <a:pt x="1790" y="559"/>
                </a:cubicBezTo>
                <a:cubicBezTo>
                  <a:pt x="1790" y="559"/>
                  <a:pt x="1790" y="559"/>
                  <a:pt x="1790" y="559"/>
                </a:cubicBezTo>
                <a:cubicBezTo>
                  <a:pt x="1790" y="558"/>
                  <a:pt x="1789" y="558"/>
                  <a:pt x="1789" y="557"/>
                </a:cubicBezTo>
                <a:cubicBezTo>
                  <a:pt x="1788" y="556"/>
                  <a:pt x="1788" y="556"/>
                  <a:pt x="1788" y="556"/>
                </a:cubicBezTo>
                <a:cubicBezTo>
                  <a:pt x="1788" y="555"/>
                  <a:pt x="1788" y="554"/>
                  <a:pt x="1788" y="553"/>
                </a:cubicBezTo>
                <a:cubicBezTo>
                  <a:pt x="1788" y="552"/>
                  <a:pt x="1789" y="552"/>
                  <a:pt x="1789" y="552"/>
                </a:cubicBezTo>
                <a:cubicBezTo>
                  <a:pt x="1789" y="552"/>
                  <a:pt x="1788" y="552"/>
                  <a:pt x="1788" y="552"/>
                </a:cubicBezTo>
                <a:cubicBezTo>
                  <a:pt x="1788" y="553"/>
                  <a:pt x="1788" y="552"/>
                  <a:pt x="1788" y="552"/>
                </a:cubicBezTo>
                <a:cubicBezTo>
                  <a:pt x="1788" y="552"/>
                  <a:pt x="1788" y="551"/>
                  <a:pt x="1788" y="551"/>
                </a:cubicBezTo>
                <a:cubicBezTo>
                  <a:pt x="1788" y="550"/>
                  <a:pt x="1789" y="549"/>
                  <a:pt x="1789" y="549"/>
                </a:cubicBezTo>
                <a:cubicBezTo>
                  <a:pt x="1789" y="549"/>
                  <a:pt x="1788" y="547"/>
                  <a:pt x="1788" y="547"/>
                </a:cubicBezTo>
                <a:cubicBezTo>
                  <a:pt x="1787" y="546"/>
                  <a:pt x="1788" y="546"/>
                  <a:pt x="1788" y="546"/>
                </a:cubicBezTo>
                <a:cubicBezTo>
                  <a:pt x="1788" y="545"/>
                  <a:pt x="1787" y="545"/>
                  <a:pt x="1787" y="545"/>
                </a:cubicBezTo>
                <a:cubicBezTo>
                  <a:pt x="1786" y="545"/>
                  <a:pt x="1784" y="545"/>
                  <a:pt x="1784" y="545"/>
                </a:cubicBezTo>
                <a:cubicBezTo>
                  <a:pt x="1783" y="545"/>
                  <a:pt x="1783" y="544"/>
                  <a:pt x="1782" y="544"/>
                </a:cubicBezTo>
                <a:cubicBezTo>
                  <a:pt x="1782" y="543"/>
                  <a:pt x="1781" y="543"/>
                  <a:pt x="1781" y="543"/>
                </a:cubicBezTo>
                <a:cubicBezTo>
                  <a:pt x="1781" y="543"/>
                  <a:pt x="1780" y="543"/>
                  <a:pt x="1779" y="542"/>
                </a:cubicBezTo>
                <a:cubicBezTo>
                  <a:pt x="1779" y="542"/>
                  <a:pt x="1778" y="542"/>
                  <a:pt x="1777" y="542"/>
                </a:cubicBezTo>
                <a:cubicBezTo>
                  <a:pt x="1777" y="542"/>
                  <a:pt x="1775" y="543"/>
                  <a:pt x="1775" y="544"/>
                </a:cubicBezTo>
                <a:cubicBezTo>
                  <a:pt x="1774" y="544"/>
                  <a:pt x="1773" y="545"/>
                  <a:pt x="1773" y="545"/>
                </a:cubicBezTo>
                <a:cubicBezTo>
                  <a:pt x="1772" y="545"/>
                  <a:pt x="1771" y="545"/>
                  <a:pt x="1771" y="545"/>
                </a:cubicBezTo>
                <a:cubicBezTo>
                  <a:pt x="1770" y="546"/>
                  <a:pt x="1771" y="546"/>
                  <a:pt x="1771" y="547"/>
                </a:cubicBezTo>
                <a:cubicBezTo>
                  <a:pt x="1771" y="547"/>
                  <a:pt x="1770" y="548"/>
                  <a:pt x="1770" y="548"/>
                </a:cubicBezTo>
                <a:cubicBezTo>
                  <a:pt x="1769" y="549"/>
                  <a:pt x="1769" y="549"/>
                  <a:pt x="1769" y="549"/>
                </a:cubicBezTo>
                <a:cubicBezTo>
                  <a:pt x="1769" y="549"/>
                  <a:pt x="1769" y="549"/>
                  <a:pt x="1769" y="550"/>
                </a:cubicBezTo>
                <a:cubicBezTo>
                  <a:pt x="1769" y="551"/>
                  <a:pt x="1770" y="550"/>
                  <a:pt x="1770" y="550"/>
                </a:cubicBezTo>
                <a:cubicBezTo>
                  <a:pt x="1771" y="550"/>
                  <a:pt x="1771" y="550"/>
                  <a:pt x="1771" y="549"/>
                </a:cubicBezTo>
                <a:cubicBezTo>
                  <a:pt x="1771" y="549"/>
                  <a:pt x="1771" y="550"/>
                  <a:pt x="1771" y="550"/>
                </a:cubicBezTo>
                <a:cubicBezTo>
                  <a:pt x="1771" y="550"/>
                  <a:pt x="1772" y="550"/>
                  <a:pt x="1772" y="550"/>
                </a:cubicBezTo>
                <a:cubicBezTo>
                  <a:pt x="1772" y="551"/>
                  <a:pt x="1773" y="551"/>
                  <a:pt x="1773" y="551"/>
                </a:cubicBezTo>
                <a:cubicBezTo>
                  <a:pt x="1773" y="550"/>
                  <a:pt x="1774" y="550"/>
                  <a:pt x="1774" y="551"/>
                </a:cubicBezTo>
                <a:cubicBezTo>
                  <a:pt x="1774" y="551"/>
                  <a:pt x="1774" y="551"/>
                  <a:pt x="1774" y="551"/>
                </a:cubicBezTo>
                <a:cubicBezTo>
                  <a:pt x="1774" y="552"/>
                  <a:pt x="1775" y="551"/>
                  <a:pt x="1775" y="552"/>
                </a:cubicBezTo>
                <a:cubicBezTo>
                  <a:pt x="1774" y="552"/>
                  <a:pt x="1774" y="553"/>
                  <a:pt x="1774" y="553"/>
                </a:cubicBezTo>
                <a:cubicBezTo>
                  <a:pt x="1774" y="553"/>
                  <a:pt x="1775" y="553"/>
                  <a:pt x="1775" y="554"/>
                </a:cubicBezTo>
                <a:cubicBezTo>
                  <a:pt x="1776" y="554"/>
                  <a:pt x="1775" y="554"/>
                  <a:pt x="1775" y="554"/>
                </a:cubicBezTo>
                <a:cubicBezTo>
                  <a:pt x="1776" y="555"/>
                  <a:pt x="1776" y="555"/>
                  <a:pt x="1777" y="555"/>
                </a:cubicBezTo>
                <a:cubicBezTo>
                  <a:pt x="1777" y="556"/>
                  <a:pt x="1778" y="555"/>
                  <a:pt x="1778" y="555"/>
                </a:cubicBezTo>
                <a:cubicBezTo>
                  <a:pt x="1778" y="555"/>
                  <a:pt x="1779" y="555"/>
                  <a:pt x="1779" y="556"/>
                </a:cubicBezTo>
                <a:cubicBezTo>
                  <a:pt x="1779" y="556"/>
                  <a:pt x="1779" y="556"/>
                  <a:pt x="1780" y="555"/>
                </a:cubicBezTo>
                <a:cubicBezTo>
                  <a:pt x="1780" y="555"/>
                  <a:pt x="1781" y="556"/>
                  <a:pt x="1781" y="555"/>
                </a:cubicBezTo>
                <a:cubicBezTo>
                  <a:pt x="1781" y="555"/>
                  <a:pt x="1782" y="555"/>
                  <a:pt x="1783" y="555"/>
                </a:cubicBezTo>
                <a:cubicBezTo>
                  <a:pt x="1783" y="555"/>
                  <a:pt x="1784" y="555"/>
                  <a:pt x="1785" y="555"/>
                </a:cubicBezTo>
                <a:cubicBezTo>
                  <a:pt x="1785" y="555"/>
                  <a:pt x="1786" y="555"/>
                  <a:pt x="1786" y="554"/>
                </a:cubicBezTo>
                <a:cubicBezTo>
                  <a:pt x="1787" y="554"/>
                  <a:pt x="1787" y="554"/>
                  <a:pt x="1786" y="555"/>
                </a:cubicBezTo>
                <a:cubicBezTo>
                  <a:pt x="1786" y="555"/>
                  <a:pt x="1786" y="555"/>
                  <a:pt x="1786" y="556"/>
                </a:cubicBezTo>
                <a:cubicBezTo>
                  <a:pt x="1786" y="556"/>
                  <a:pt x="1787" y="556"/>
                  <a:pt x="1787" y="556"/>
                </a:cubicBezTo>
                <a:cubicBezTo>
                  <a:pt x="1786" y="557"/>
                  <a:pt x="1786" y="556"/>
                  <a:pt x="1786" y="557"/>
                </a:cubicBezTo>
                <a:cubicBezTo>
                  <a:pt x="1786" y="557"/>
                  <a:pt x="1786" y="557"/>
                  <a:pt x="1786" y="558"/>
                </a:cubicBezTo>
                <a:cubicBezTo>
                  <a:pt x="1786" y="558"/>
                  <a:pt x="1785" y="557"/>
                  <a:pt x="1785" y="557"/>
                </a:cubicBezTo>
                <a:cubicBezTo>
                  <a:pt x="1784" y="557"/>
                  <a:pt x="1784" y="557"/>
                  <a:pt x="1784" y="558"/>
                </a:cubicBezTo>
                <a:cubicBezTo>
                  <a:pt x="1783" y="558"/>
                  <a:pt x="1783" y="558"/>
                  <a:pt x="1783" y="558"/>
                </a:cubicBezTo>
                <a:cubicBezTo>
                  <a:pt x="1783" y="557"/>
                  <a:pt x="1783" y="557"/>
                  <a:pt x="1782" y="556"/>
                </a:cubicBezTo>
                <a:cubicBezTo>
                  <a:pt x="1782" y="556"/>
                  <a:pt x="1781" y="557"/>
                  <a:pt x="1781" y="557"/>
                </a:cubicBezTo>
                <a:cubicBezTo>
                  <a:pt x="1780" y="558"/>
                  <a:pt x="1780" y="559"/>
                  <a:pt x="1779" y="559"/>
                </a:cubicBezTo>
                <a:cubicBezTo>
                  <a:pt x="1779" y="559"/>
                  <a:pt x="1778" y="559"/>
                  <a:pt x="1778" y="558"/>
                </a:cubicBezTo>
                <a:cubicBezTo>
                  <a:pt x="1778" y="558"/>
                  <a:pt x="1777" y="558"/>
                  <a:pt x="1776" y="558"/>
                </a:cubicBezTo>
                <a:cubicBezTo>
                  <a:pt x="1776" y="558"/>
                  <a:pt x="1776" y="559"/>
                  <a:pt x="1775" y="559"/>
                </a:cubicBezTo>
                <a:cubicBezTo>
                  <a:pt x="1775" y="559"/>
                  <a:pt x="1774" y="559"/>
                  <a:pt x="1775" y="560"/>
                </a:cubicBezTo>
                <a:cubicBezTo>
                  <a:pt x="1776" y="561"/>
                  <a:pt x="1776" y="560"/>
                  <a:pt x="1777" y="560"/>
                </a:cubicBezTo>
                <a:cubicBezTo>
                  <a:pt x="1778" y="561"/>
                  <a:pt x="1778" y="561"/>
                  <a:pt x="1778" y="562"/>
                </a:cubicBezTo>
                <a:cubicBezTo>
                  <a:pt x="1779" y="562"/>
                  <a:pt x="1779" y="563"/>
                  <a:pt x="1779" y="563"/>
                </a:cubicBezTo>
                <a:cubicBezTo>
                  <a:pt x="1780" y="563"/>
                  <a:pt x="1779" y="563"/>
                  <a:pt x="1780" y="564"/>
                </a:cubicBezTo>
                <a:cubicBezTo>
                  <a:pt x="1780" y="564"/>
                  <a:pt x="1780" y="564"/>
                  <a:pt x="1780" y="565"/>
                </a:cubicBezTo>
                <a:cubicBezTo>
                  <a:pt x="1780" y="565"/>
                  <a:pt x="1779" y="565"/>
                  <a:pt x="1779" y="565"/>
                </a:cubicBezTo>
                <a:cubicBezTo>
                  <a:pt x="1779" y="565"/>
                  <a:pt x="1779" y="566"/>
                  <a:pt x="1779" y="567"/>
                </a:cubicBezTo>
                <a:cubicBezTo>
                  <a:pt x="1779" y="567"/>
                  <a:pt x="1779" y="567"/>
                  <a:pt x="1780" y="568"/>
                </a:cubicBezTo>
                <a:cubicBezTo>
                  <a:pt x="1780" y="568"/>
                  <a:pt x="1780" y="568"/>
                  <a:pt x="1780" y="568"/>
                </a:cubicBezTo>
                <a:cubicBezTo>
                  <a:pt x="1781" y="568"/>
                  <a:pt x="1781" y="568"/>
                  <a:pt x="1781" y="568"/>
                </a:cubicBezTo>
                <a:cubicBezTo>
                  <a:pt x="1782" y="568"/>
                  <a:pt x="1782" y="568"/>
                  <a:pt x="1783" y="567"/>
                </a:cubicBezTo>
                <a:cubicBezTo>
                  <a:pt x="1783" y="567"/>
                  <a:pt x="1783" y="566"/>
                  <a:pt x="1783" y="566"/>
                </a:cubicBezTo>
                <a:cubicBezTo>
                  <a:pt x="1783" y="565"/>
                  <a:pt x="1784" y="565"/>
                  <a:pt x="1784" y="565"/>
                </a:cubicBezTo>
                <a:cubicBezTo>
                  <a:pt x="1784" y="565"/>
                  <a:pt x="1784" y="564"/>
                  <a:pt x="1784" y="564"/>
                </a:cubicBezTo>
                <a:cubicBezTo>
                  <a:pt x="1784" y="564"/>
                  <a:pt x="1785" y="563"/>
                  <a:pt x="1785" y="563"/>
                </a:cubicBezTo>
                <a:cubicBezTo>
                  <a:pt x="1785" y="563"/>
                  <a:pt x="1785" y="562"/>
                  <a:pt x="1785" y="562"/>
                </a:cubicBezTo>
                <a:cubicBezTo>
                  <a:pt x="1785" y="561"/>
                  <a:pt x="1785" y="561"/>
                  <a:pt x="1786" y="561"/>
                </a:cubicBezTo>
                <a:cubicBezTo>
                  <a:pt x="1786" y="560"/>
                  <a:pt x="1786" y="560"/>
                  <a:pt x="1786" y="561"/>
                </a:cubicBezTo>
                <a:cubicBezTo>
                  <a:pt x="1786" y="561"/>
                  <a:pt x="1786" y="562"/>
                  <a:pt x="1785" y="562"/>
                </a:cubicBezTo>
                <a:cubicBezTo>
                  <a:pt x="1785" y="562"/>
                  <a:pt x="1785" y="563"/>
                  <a:pt x="1785" y="563"/>
                </a:cubicBezTo>
                <a:cubicBezTo>
                  <a:pt x="1785" y="564"/>
                  <a:pt x="1785" y="564"/>
                  <a:pt x="1785" y="564"/>
                </a:cubicBezTo>
                <a:cubicBezTo>
                  <a:pt x="1785" y="565"/>
                  <a:pt x="1785" y="565"/>
                  <a:pt x="1785" y="565"/>
                </a:cubicBezTo>
                <a:cubicBezTo>
                  <a:pt x="1785" y="566"/>
                  <a:pt x="1785" y="565"/>
                  <a:pt x="1786" y="565"/>
                </a:cubicBezTo>
                <a:cubicBezTo>
                  <a:pt x="1786" y="565"/>
                  <a:pt x="1786" y="566"/>
                  <a:pt x="1786" y="566"/>
                </a:cubicBezTo>
                <a:cubicBezTo>
                  <a:pt x="1787" y="567"/>
                  <a:pt x="1787" y="566"/>
                  <a:pt x="1787" y="566"/>
                </a:cubicBezTo>
                <a:cubicBezTo>
                  <a:pt x="1788" y="566"/>
                  <a:pt x="1787" y="567"/>
                  <a:pt x="1787" y="567"/>
                </a:cubicBezTo>
                <a:cubicBezTo>
                  <a:pt x="1787" y="567"/>
                  <a:pt x="1788" y="567"/>
                  <a:pt x="1788" y="567"/>
                </a:cubicBezTo>
                <a:cubicBezTo>
                  <a:pt x="1789" y="567"/>
                  <a:pt x="1789" y="567"/>
                  <a:pt x="1789" y="567"/>
                </a:cubicBezTo>
                <a:cubicBezTo>
                  <a:pt x="1789" y="567"/>
                  <a:pt x="1790" y="568"/>
                  <a:pt x="1790" y="568"/>
                </a:cubicBezTo>
                <a:cubicBezTo>
                  <a:pt x="1790" y="568"/>
                  <a:pt x="1790" y="567"/>
                  <a:pt x="1790" y="567"/>
                </a:cubicBezTo>
                <a:cubicBezTo>
                  <a:pt x="1790" y="567"/>
                  <a:pt x="1791" y="567"/>
                  <a:pt x="1791" y="567"/>
                </a:cubicBezTo>
                <a:cubicBezTo>
                  <a:pt x="1791" y="567"/>
                  <a:pt x="1792" y="567"/>
                  <a:pt x="1792" y="567"/>
                </a:cubicBezTo>
                <a:cubicBezTo>
                  <a:pt x="1792" y="568"/>
                  <a:pt x="1791" y="567"/>
                  <a:pt x="1791" y="567"/>
                </a:cubicBezTo>
                <a:cubicBezTo>
                  <a:pt x="1791" y="568"/>
                  <a:pt x="1791" y="569"/>
                  <a:pt x="1791" y="569"/>
                </a:cubicBezTo>
                <a:cubicBezTo>
                  <a:pt x="1792" y="569"/>
                  <a:pt x="1793" y="570"/>
                  <a:pt x="1793" y="570"/>
                </a:cubicBezTo>
                <a:cubicBezTo>
                  <a:pt x="1794" y="571"/>
                  <a:pt x="1794" y="571"/>
                  <a:pt x="1795" y="571"/>
                </a:cubicBezTo>
                <a:cubicBezTo>
                  <a:pt x="1795" y="570"/>
                  <a:pt x="1796" y="571"/>
                  <a:pt x="1797" y="571"/>
                </a:cubicBezTo>
                <a:cubicBezTo>
                  <a:pt x="1797" y="571"/>
                  <a:pt x="1798" y="571"/>
                  <a:pt x="1798" y="571"/>
                </a:cubicBezTo>
                <a:cubicBezTo>
                  <a:pt x="1798" y="571"/>
                  <a:pt x="1799" y="572"/>
                  <a:pt x="1800" y="572"/>
                </a:cubicBezTo>
                <a:cubicBezTo>
                  <a:pt x="1800" y="572"/>
                  <a:pt x="1801" y="573"/>
                  <a:pt x="1802" y="573"/>
                </a:cubicBezTo>
                <a:cubicBezTo>
                  <a:pt x="1803" y="574"/>
                  <a:pt x="1803" y="574"/>
                  <a:pt x="1804" y="574"/>
                </a:cubicBezTo>
                <a:cubicBezTo>
                  <a:pt x="1804" y="574"/>
                  <a:pt x="1805" y="574"/>
                  <a:pt x="1805" y="574"/>
                </a:cubicBezTo>
                <a:cubicBezTo>
                  <a:pt x="1805" y="574"/>
                  <a:pt x="1805" y="574"/>
                  <a:pt x="1806" y="575"/>
                </a:cubicBezTo>
                <a:cubicBezTo>
                  <a:pt x="1806" y="575"/>
                  <a:pt x="1807" y="575"/>
                  <a:pt x="1807" y="575"/>
                </a:cubicBezTo>
                <a:cubicBezTo>
                  <a:pt x="1807" y="575"/>
                  <a:pt x="1808" y="575"/>
                  <a:pt x="1808" y="576"/>
                </a:cubicBezTo>
                <a:cubicBezTo>
                  <a:pt x="1808" y="576"/>
                  <a:pt x="1808" y="576"/>
                  <a:pt x="1808" y="576"/>
                </a:cubicBezTo>
                <a:cubicBezTo>
                  <a:pt x="1809" y="576"/>
                  <a:pt x="1809" y="576"/>
                  <a:pt x="1809" y="576"/>
                </a:cubicBezTo>
                <a:cubicBezTo>
                  <a:pt x="1809" y="577"/>
                  <a:pt x="1809" y="577"/>
                  <a:pt x="1810" y="577"/>
                </a:cubicBezTo>
                <a:cubicBezTo>
                  <a:pt x="1810" y="577"/>
                  <a:pt x="1810" y="578"/>
                  <a:pt x="1811" y="578"/>
                </a:cubicBezTo>
                <a:cubicBezTo>
                  <a:pt x="1811" y="578"/>
                  <a:pt x="1811" y="577"/>
                  <a:pt x="1811" y="577"/>
                </a:cubicBezTo>
                <a:cubicBezTo>
                  <a:pt x="1811" y="577"/>
                  <a:pt x="1811" y="578"/>
                  <a:pt x="1811" y="578"/>
                </a:cubicBezTo>
                <a:cubicBezTo>
                  <a:pt x="1811" y="579"/>
                  <a:pt x="1810" y="579"/>
                  <a:pt x="1811" y="579"/>
                </a:cubicBezTo>
                <a:cubicBezTo>
                  <a:pt x="1811" y="580"/>
                  <a:pt x="1811" y="579"/>
                  <a:pt x="1812" y="579"/>
                </a:cubicBezTo>
                <a:cubicBezTo>
                  <a:pt x="1813" y="579"/>
                  <a:pt x="1813" y="579"/>
                  <a:pt x="1813" y="579"/>
                </a:cubicBezTo>
                <a:cubicBezTo>
                  <a:pt x="1813" y="579"/>
                  <a:pt x="1812" y="579"/>
                  <a:pt x="1812" y="580"/>
                </a:cubicBezTo>
                <a:cubicBezTo>
                  <a:pt x="1811" y="580"/>
                  <a:pt x="1812" y="580"/>
                  <a:pt x="1812" y="580"/>
                </a:cubicBezTo>
                <a:cubicBezTo>
                  <a:pt x="1812" y="580"/>
                  <a:pt x="1813" y="580"/>
                  <a:pt x="1813" y="580"/>
                </a:cubicBezTo>
                <a:cubicBezTo>
                  <a:pt x="1813" y="580"/>
                  <a:pt x="1812" y="580"/>
                  <a:pt x="1812" y="581"/>
                </a:cubicBezTo>
                <a:cubicBezTo>
                  <a:pt x="1812" y="581"/>
                  <a:pt x="1812" y="582"/>
                  <a:pt x="1812" y="582"/>
                </a:cubicBezTo>
                <a:cubicBezTo>
                  <a:pt x="1813" y="583"/>
                  <a:pt x="1813" y="583"/>
                  <a:pt x="1813" y="584"/>
                </a:cubicBezTo>
                <a:cubicBezTo>
                  <a:pt x="1813" y="585"/>
                  <a:pt x="1813" y="585"/>
                  <a:pt x="1814" y="585"/>
                </a:cubicBezTo>
                <a:cubicBezTo>
                  <a:pt x="1815" y="586"/>
                  <a:pt x="1815" y="586"/>
                  <a:pt x="1814" y="586"/>
                </a:cubicBezTo>
                <a:cubicBezTo>
                  <a:pt x="1814" y="586"/>
                  <a:pt x="1814" y="586"/>
                  <a:pt x="1814" y="587"/>
                </a:cubicBezTo>
                <a:cubicBezTo>
                  <a:pt x="1814" y="587"/>
                  <a:pt x="1814" y="587"/>
                  <a:pt x="1814" y="587"/>
                </a:cubicBezTo>
                <a:cubicBezTo>
                  <a:pt x="1815" y="587"/>
                  <a:pt x="1815" y="587"/>
                  <a:pt x="1816" y="587"/>
                </a:cubicBezTo>
                <a:cubicBezTo>
                  <a:pt x="1816" y="587"/>
                  <a:pt x="1817" y="588"/>
                  <a:pt x="1817" y="588"/>
                </a:cubicBezTo>
                <a:cubicBezTo>
                  <a:pt x="1817" y="588"/>
                  <a:pt x="1816" y="588"/>
                  <a:pt x="1816" y="588"/>
                </a:cubicBezTo>
                <a:cubicBezTo>
                  <a:pt x="1816" y="588"/>
                  <a:pt x="1816" y="587"/>
                  <a:pt x="1815" y="587"/>
                </a:cubicBezTo>
                <a:cubicBezTo>
                  <a:pt x="1815" y="587"/>
                  <a:pt x="1814" y="587"/>
                  <a:pt x="1814" y="587"/>
                </a:cubicBezTo>
                <a:cubicBezTo>
                  <a:pt x="1814" y="587"/>
                  <a:pt x="1813" y="588"/>
                  <a:pt x="1813" y="588"/>
                </a:cubicBezTo>
                <a:cubicBezTo>
                  <a:pt x="1814" y="588"/>
                  <a:pt x="1814" y="589"/>
                  <a:pt x="1814" y="589"/>
                </a:cubicBezTo>
                <a:cubicBezTo>
                  <a:pt x="1815" y="589"/>
                  <a:pt x="1815" y="589"/>
                  <a:pt x="1815" y="589"/>
                </a:cubicBezTo>
                <a:cubicBezTo>
                  <a:pt x="1816" y="590"/>
                  <a:pt x="1816" y="590"/>
                  <a:pt x="1817" y="589"/>
                </a:cubicBezTo>
                <a:cubicBezTo>
                  <a:pt x="1817" y="589"/>
                  <a:pt x="1817" y="589"/>
                  <a:pt x="1817" y="590"/>
                </a:cubicBezTo>
                <a:cubicBezTo>
                  <a:pt x="1817" y="590"/>
                  <a:pt x="1817" y="590"/>
                  <a:pt x="1816" y="590"/>
                </a:cubicBezTo>
                <a:cubicBezTo>
                  <a:pt x="1815" y="590"/>
                  <a:pt x="1815" y="589"/>
                  <a:pt x="1815" y="590"/>
                </a:cubicBezTo>
                <a:cubicBezTo>
                  <a:pt x="1814" y="590"/>
                  <a:pt x="1815" y="590"/>
                  <a:pt x="1815" y="591"/>
                </a:cubicBezTo>
                <a:cubicBezTo>
                  <a:pt x="1815" y="591"/>
                  <a:pt x="1815" y="592"/>
                  <a:pt x="1816" y="592"/>
                </a:cubicBezTo>
                <a:cubicBezTo>
                  <a:pt x="1816" y="592"/>
                  <a:pt x="1816" y="593"/>
                  <a:pt x="1816" y="593"/>
                </a:cubicBezTo>
                <a:cubicBezTo>
                  <a:pt x="1815" y="594"/>
                  <a:pt x="1815" y="594"/>
                  <a:pt x="1815" y="595"/>
                </a:cubicBezTo>
                <a:cubicBezTo>
                  <a:pt x="1815" y="595"/>
                  <a:pt x="1814" y="596"/>
                  <a:pt x="1814" y="596"/>
                </a:cubicBezTo>
                <a:cubicBezTo>
                  <a:pt x="1814" y="596"/>
                  <a:pt x="1815" y="597"/>
                  <a:pt x="1815" y="596"/>
                </a:cubicBezTo>
                <a:cubicBezTo>
                  <a:pt x="1816" y="596"/>
                  <a:pt x="1816" y="596"/>
                  <a:pt x="1817" y="595"/>
                </a:cubicBezTo>
                <a:cubicBezTo>
                  <a:pt x="1817" y="595"/>
                  <a:pt x="1817" y="596"/>
                  <a:pt x="1817" y="596"/>
                </a:cubicBezTo>
                <a:cubicBezTo>
                  <a:pt x="1818" y="597"/>
                  <a:pt x="1818" y="596"/>
                  <a:pt x="1819" y="596"/>
                </a:cubicBezTo>
                <a:cubicBezTo>
                  <a:pt x="1819" y="596"/>
                  <a:pt x="1820" y="596"/>
                  <a:pt x="1821" y="596"/>
                </a:cubicBezTo>
                <a:cubicBezTo>
                  <a:pt x="1821" y="596"/>
                  <a:pt x="1822" y="595"/>
                  <a:pt x="1822" y="595"/>
                </a:cubicBezTo>
                <a:cubicBezTo>
                  <a:pt x="1822" y="594"/>
                  <a:pt x="1822" y="595"/>
                  <a:pt x="1822" y="596"/>
                </a:cubicBezTo>
                <a:cubicBezTo>
                  <a:pt x="1822" y="596"/>
                  <a:pt x="1821" y="596"/>
                  <a:pt x="1822" y="597"/>
                </a:cubicBezTo>
                <a:cubicBezTo>
                  <a:pt x="1822" y="597"/>
                  <a:pt x="1823" y="598"/>
                  <a:pt x="1823" y="598"/>
                </a:cubicBezTo>
                <a:cubicBezTo>
                  <a:pt x="1823" y="598"/>
                  <a:pt x="1823" y="598"/>
                  <a:pt x="1823" y="598"/>
                </a:cubicBezTo>
                <a:cubicBezTo>
                  <a:pt x="1823" y="598"/>
                  <a:pt x="1824" y="599"/>
                  <a:pt x="1824" y="600"/>
                </a:cubicBezTo>
                <a:cubicBezTo>
                  <a:pt x="1825" y="601"/>
                  <a:pt x="1826" y="602"/>
                  <a:pt x="1826" y="602"/>
                </a:cubicBezTo>
                <a:cubicBezTo>
                  <a:pt x="1826" y="602"/>
                  <a:pt x="1827" y="603"/>
                  <a:pt x="1827" y="603"/>
                </a:cubicBezTo>
                <a:cubicBezTo>
                  <a:pt x="1827" y="603"/>
                  <a:pt x="1827" y="603"/>
                  <a:pt x="1828" y="604"/>
                </a:cubicBezTo>
                <a:cubicBezTo>
                  <a:pt x="1828" y="604"/>
                  <a:pt x="1829" y="603"/>
                  <a:pt x="1829" y="603"/>
                </a:cubicBezTo>
                <a:cubicBezTo>
                  <a:pt x="1830" y="603"/>
                  <a:pt x="1831" y="604"/>
                  <a:pt x="1831" y="604"/>
                </a:cubicBezTo>
                <a:cubicBezTo>
                  <a:pt x="1831" y="604"/>
                  <a:pt x="1832" y="604"/>
                  <a:pt x="1832" y="604"/>
                </a:cubicBezTo>
                <a:cubicBezTo>
                  <a:pt x="1833" y="603"/>
                  <a:pt x="1834" y="603"/>
                  <a:pt x="1834" y="603"/>
                </a:cubicBezTo>
                <a:cubicBezTo>
                  <a:pt x="1835" y="603"/>
                  <a:pt x="1835" y="603"/>
                  <a:pt x="1835" y="603"/>
                </a:cubicBezTo>
                <a:cubicBezTo>
                  <a:pt x="1835" y="603"/>
                  <a:pt x="1836" y="604"/>
                  <a:pt x="1836" y="604"/>
                </a:cubicBezTo>
                <a:cubicBezTo>
                  <a:pt x="1836" y="604"/>
                  <a:pt x="1837" y="604"/>
                  <a:pt x="1837" y="604"/>
                </a:cubicBezTo>
                <a:cubicBezTo>
                  <a:pt x="1838" y="604"/>
                  <a:pt x="1839" y="603"/>
                  <a:pt x="1839" y="603"/>
                </a:cubicBezTo>
                <a:cubicBezTo>
                  <a:pt x="1840" y="602"/>
                  <a:pt x="1841" y="602"/>
                  <a:pt x="1841" y="602"/>
                </a:cubicBezTo>
                <a:cubicBezTo>
                  <a:pt x="1842" y="601"/>
                  <a:pt x="1842" y="601"/>
                  <a:pt x="1841" y="600"/>
                </a:cubicBezTo>
                <a:cubicBezTo>
                  <a:pt x="1841" y="599"/>
                  <a:pt x="1841" y="599"/>
                  <a:pt x="1840" y="598"/>
                </a:cubicBezTo>
                <a:cubicBezTo>
                  <a:pt x="1839" y="598"/>
                  <a:pt x="1839" y="598"/>
                  <a:pt x="1838" y="597"/>
                </a:cubicBezTo>
                <a:cubicBezTo>
                  <a:pt x="1838" y="597"/>
                  <a:pt x="1837" y="598"/>
                  <a:pt x="1837" y="598"/>
                </a:cubicBezTo>
                <a:cubicBezTo>
                  <a:pt x="1836" y="598"/>
                  <a:pt x="1836" y="598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7" y="598"/>
                  <a:pt x="1837" y="597"/>
                  <a:pt x="1838" y="597"/>
                </a:cubicBezTo>
                <a:cubicBezTo>
                  <a:pt x="1839" y="597"/>
                  <a:pt x="1839" y="597"/>
                  <a:pt x="1839" y="597"/>
                </a:cubicBezTo>
                <a:cubicBezTo>
                  <a:pt x="1840" y="597"/>
                  <a:pt x="1842" y="597"/>
                  <a:pt x="1842" y="597"/>
                </a:cubicBezTo>
                <a:cubicBezTo>
                  <a:pt x="1843" y="597"/>
                  <a:pt x="1843" y="597"/>
                  <a:pt x="1843" y="597"/>
                </a:cubicBezTo>
                <a:cubicBezTo>
                  <a:pt x="1844" y="596"/>
                  <a:pt x="1843" y="596"/>
                  <a:pt x="1843" y="596"/>
                </a:cubicBezTo>
                <a:cubicBezTo>
                  <a:pt x="1843" y="595"/>
                  <a:pt x="1842" y="595"/>
                  <a:pt x="1842" y="595"/>
                </a:cubicBezTo>
                <a:cubicBezTo>
                  <a:pt x="1842" y="595"/>
                  <a:pt x="1842" y="595"/>
                  <a:pt x="1842" y="595"/>
                </a:cubicBezTo>
                <a:cubicBezTo>
                  <a:pt x="1842" y="595"/>
                  <a:pt x="1842" y="595"/>
                  <a:pt x="1842" y="595"/>
                </a:cubicBezTo>
                <a:cubicBezTo>
                  <a:pt x="1843" y="595"/>
                  <a:pt x="1843" y="595"/>
                  <a:pt x="1844" y="595"/>
                </a:cubicBezTo>
                <a:cubicBezTo>
                  <a:pt x="1844" y="596"/>
                  <a:pt x="1845" y="596"/>
                  <a:pt x="1845" y="595"/>
                </a:cubicBezTo>
                <a:cubicBezTo>
                  <a:pt x="1845" y="595"/>
                  <a:pt x="1845" y="595"/>
                  <a:pt x="1845" y="595"/>
                </a:cubicBezTo>
                <a:cubicBezTo>
                  <a:pt x="1845" y="595"/>
                  <a:pt x="1845" y="595"/>
                  <a:pt x="1845" y="594"/>
                </a:cubicBezTo>
                <a:cubicBezTo>
                  <a:pt x="1845" y="594"/>
                  <a:pt x="1845" y="593"/>
                  <a:pt x="1845" y="593"/>
                </a:cubicBezTo>
                <a:cubicBezTo>
                  <a:pt x="1845" y="592"/>
                  <a:pt x="1844" y="591"/>
                  <a:pt x="1844" y="592"/>
                </a:cubicBezTo>
                <a:cubicBezTo>
                  <a:pt x="1845" y="592"/>
                  <a:pt x="1846" y="593"/>
                  <a:pt x="1846" y="593"/>
                </a:cubicBezTo>
                <a:cubicBezTo>
                  <a:pt x="1846" y="593"/>
                  <a:pt x="1847" y="594"/>
                  <a:pt x="1847" y="593"/>
                </a:cubicBezTo>
                <a:cubicBezTo>
                  <a:pt x="1847" y="593"/>
                  <a:pt x="1847" y="593"/>
                  <a:pt x="1848" y="593"/>
                </a:cubicBezTo>
                <a:cubicBezTo>
                  <a:pt x="1848" y="593"/>
                  <a:pt x="1848" y="593"/>
                  <a:pt x="1849" y="593"/>
                </a:cubicBezTo>
                <a:cubicBezTo>
                  <a:pt x="1849" y="594"/>
                  <a:pt x="1849" y="592"/>
                  <a:pt x="1849" y="592"/>
                </a:cubicBezTo>
                <a:cubicBezTo>
                  <a:pt x="1848" y="592"/>
                  <a:pt x="1848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50" y="592"/>
                  <a:pt x="1849" y="592"/>
                  <a:pt x="1850" y="593"/>
                </a:cubicBezTo>
                <a:cubicBezTo>
                  <a:pt x="1850" y="593"/>
                  <a:pt x="1850" y="592"/>
                  <a:pt x="1850" y="592"/>
                </a:cubicBezTo>
                <a:cubicBezTo>
                  <a:pt x="1850" y="592"/>
                  <a:pt x="1850" y="592"/>
                  <a:pt x="1851" y="593"/>
                </a:cubicBezTo>
                <a:cubicBezTo>
                  <a:pt x="1851" y="593"/>
                  <a:pt x="1851" y="593"/>
                  <a:pt x="1851" y="592"/>
                </a:cubicBezTo>
                <a:cubicBezTo>
                  <a:pt x="1851" y="592"/>
                  <a:pt x="1851" y="593"/>
                  <a:pt x="1851" y="593"/>
                </a:cubicBezTo>
                <a:cubicBezTo>
                  <a:pt x="1851" y="593"/>
                  <a:pt x="1851" y="593"/>
                  <a:pt x="1852" y="594"/>
                </a:cubicBezTo>
                <a:cubicBezTo>
                  <a:pt x="1852" y="594"/>
                  <a:pt x="1852" y="594"/>
                  <a:pt x="1853" y="594"/>
                </a:cubicBezTo>
                <a:cubicBezTo>
                  <a:pt x="1853" y="594"/>
                  <a:pt x="1854" y="594"/>
                  <a:pt x="1854" y="595"/>
                </a:cubicBezTo>
                <a:cubicBezTo>
                  <a:pt x="1855" y="595"/>
                  <a:pt x="1855" y="595"/>
                  <a:pt x="1856" y="595"/>
                </a:cubicBezTo>
                <a:cubicBezTo>
                  <a:pt x="1857" y="594"/>
                  <a:pt x="1857" y="595"/>
                  <a:pt x="1857" y="595"/>
                </a:cubicBezTo>
                <a:cubicBezTo>
                  <a:pt x="1857" y="595"/>
                  <a:pt x="1857" y="595"/>
                  <a:pt x="1858" y="596"/>
                </a:cubicBezTo>
                <a:cubicBezTo>
                  <a:pt x="1858" y="596"/>
                  <a:pt x="1858" y="596"/>
                  <a:pt x="1859" y="597"/>
                </a:cubicBezTo>
                <a:cubicBezTo>
                  <a:pt x="1859" y="597"/>
                  <a:pt x="1859" y="598"/>
                  <a:pt x="1859" y="599"/>
                </a:cubicBezTo>
                <a:cubicBezTo>
                  <a:pt x="1860" y="600"/>
                  <a:pt x="1860" y="600"/>
                  <a:pt x="1861" y="600"/>
                </a:cubicBezTo>
                <a:cubicBezTo>
                  <a:pt x="1861" y="601"/>
                  <a:pt x="1861" y="601"/>
                  <a:pt x="1861" y="601"/>
                </a:cubicBezTo>
                <a:cubicBezTo>
                  <a:pt x="1861" y="602"/>
                  <a:pt x="1861" y="602"/>
                  <a:pt x="1861" y="602"/>
                </a:cubicBezTo>
                <a:cubicBezTo>
                  <a:pt x="1861" y="603"/>
                  <a:pt x="1862" y="602"/>
                  <a:pt x="1862" y="603"/>
                </a:cubicBezTo>
                <a:cubicBezTo>
                  <a:pt x="1863" y="603"/>
                  <a:pt x="1863" y="602"/>
                  <a:pt x="1863" y="602"/>
                </a:cubicBezTo>
                <a:cubicBezTo>
                  <a:pt x="1863" y="602"/>
                  <a:pt x="1863" y="603"/>
                  <a:pt x="1863" y="603"/>
                </a:cubicBezTo>
                <a:cubicBezTo>
                  <a:pt x="1863" y="604"/>
                  <a:pt x="1863" y="604"/>
                  <a:pt x="1863" y="604"/>
                </a:cubicBezTo>
                <a:cubicBezTo>
                  <a:pt x="1863" y="605"/>
                  <a:pt x="1863" y="605"/>
                  <a:pt x="1863" y="605"/>
                </a:cubicBezTo>
                <a:cubicBezTo>
                  <a:pt x="1863" y="606"/>
                  <a:pt x="1863" y="605"/>
                  <a:pt x="1864" y="605"/>
                </a:cubicBezTo>
                <a:cubicBezTo>
                  <a:pt x="1864" y="605"/>
                  <a:pt x="1864" y="606"/>
                  <a:pt x="1865" y="607"/>
                </a:cubicBezTo>
                <a:cubicBezTo>
                  <a:pt x="1866" y="607"/>
                  <a:pt x="1866" y="608"/>
                  <a:pt x="1866" y="608"/>
                </a:cubicBezTo>
                <a:cubicBezTo>
                  <a:pt x="1866" y="609"/>
                  <a:pt x="1866" y="609"/>
                  <a:pt x="1866" y="609"/>
                </a:cubicBezTo>
                <a:cubicBezTo>
                  <a:pt x="1867" y="609"/>
                  <a:pt x="1866" y="609"/>
                  <a:pt x="1866" y="609"/>
                </a:cubicBezTo>
                <a:cubicBezTo>
                  <a:pt x="1867" y="610"/>
                  <a:pt x="1867" y="609"/>
                  <a:pt x="1868" y="609"/>
                </a:cubicBezTo>
                <a:cubicBezTo>
                  <a:pt x="1868" y="609"/>
                  <a:pt x="1868" y="610"/>
                  <a:pt x="1868" y="610"/>
                </a:cubicBezTo>
                <a:cubicBezTo>
                  <a:pt x="1869" y="610"/>
                  <a:pt x="1869" y="610"/>
                  <a:pt x="1870" y="610"/>
                </a:cubicBezTo>
                <a:cubicBezTo>
                  <a:pt x="1870" y="609"/>
                  <a:pt x="1870" y="610"/>
                  <a:pt x="1871" y="610"/>
                </a:cubicBezTo>
                <a:cubicBezTo>
                  <a:pt x="1871" y="610"/>
                  <a:pt x="1872" y="610"/>
                  <a:pt x="1872" y="610"/>
                </a:cubicBezTo>
                <a:cubicBezTo>
                  <a:pt x="1873" y="610"/>
                  <a:pt x="1873" y="610"/>
                  <a:pt x="1873" y="610"/>
                </a:cubicBezTo>
                <a:cubicBezTo>
                  <a:pt x="1873" y="610"/>
                  <a:pt x="1873" y="611"/>
                  <a:pt x="1874" y="611"/>
                </a:cubicBezTo>
                <a:cubicBezTo>
                  <a:pt x="1875" y="611"/>
                  <a:pt x="1875" y="611"/>
                  <a:pt x="1876" y="611"/>
                </a:cubicBezTo>
                <a:cubicBezTo>
                  <a:pt x="1876" y="611"/>
                  <a:pt x="1877" y="611"/>
                  <a:pt x="1877" y="611"/>
                </a:cubicBezTo>
                <a:cubicBezTo>
                  <a:pt x="1878" y="611"/>
                  <a:pt x="1879" y="611"/>
                  <a:pt x="1879" y="611"/>
                </a:cubicBezTo>
                <a:cubicBezTo>
                  <a:pt x="1880" y="611"/>
                  <a:pt x="1880" y="612"/>
                  <a:pt x="1881" y="612"/>
                </a:cubicBezTo>
                <a:cubicBezTo>
                  <a:pt x="1881" y="612"/>
                  <a:pt x="1881" y="612"/>
                  <a:pt x="1880" y="613"/>
                </a:cubicBezTo>
                <a:cubicBezTo>
                  <a:pt x="1880" y="613"/>
                  <a:pt x="1880" y="613"/>
                  <a:pt x="1881" y="614"/>
                </a:cubicBezTo>
                <a:cubicBezTo>
                  <a:pt x="1882" y="614"/>
                  <a:pt x="1882" y="614"/>
                  <a:pt x="1882" y="614"/>
                </a:cubicBezTo>
                <a:cubicBezTo>
                  <a:pt x="1882" y="614"/>
                  <a:pt x="1883" y="615"/>
                  <a:pt x="1884" y="615"/>
                </a:cubicBezTo>
                <a:cubicBezTo>
                  <a:pt x="1884" y="614"/>
                  <a:pt x="1883" y="614"/>
                  <a:pt x="1883" y="614"/>
                </a:cubicBezTo>
                <a:cubicBezTo>
                  <a:pt x="1883" y="614"/>
                  <a:pt x="1884" y="614"/>
                  <a:pt x="1884" y="613"/>
                </a:cubicBezTo>
                <a:cubicBezTo>
                  <a:pt x="1884" y="613"/>
                  <a:pt x="1885" y="613"/>
                  <a:pt x="1884" y="612"/>
                </a:cubicBezTo>
                <a:cubicBezTo>
                  <a:pt x="1884" y="612"/>
                  <a:pt x="1884" y="612"/>
                  <a:pt x="1883" y="612"/>
                </a:cubicBezTo>
                <a:cubicBezTo>
                  <a:pt x="1883" y="612"/>
                  <a:pt x="1883" y="611"/>
                  <a:pt x="1883" y="611"/>
                </a:cubicBezTo>
                <a:cubicBezTo>
                  <a:pt x="1884" y="611"/>
                  <a:pt x="1884" y="611"/>
                  <a:pt x="1885" y="611"/>
                </a:cubicBezTo>
                <a:cubicBezTo>
                  <a:pt x="1885" y="611"/>
                  <a:pt x="1886" y="611"/>
                  <a:pt x="1887" y="611"/>
                </a:cubicBezTo>
                <a:cubicBezTo>
                  <a:pt x="1887" y="611"/>
                  <a:pt x="1885" y="611"/>
                  <a:pt x="1885" y="611"/>
                </a:cubicBezTo>
                <a:cubicBezTo>
                  <a:pt x="1884" y="610"/>
                  <a:pt x="1883" y="611"/>
                  <a:pt x="1883" y="610"/>
                </a:cubicBezTo>
                <a:cubicBezTo>
                  <a:pt x="1882" y="610"/>
                  <a:pt x="1882" y="609"/>
                  <a:pt x="1881" y="609"/>
                </a:cubicBezTo>
                <a:cubicBezTo>
                  <a:pt x="1880" y="609"/>
                  <a:pt x="1880" y="609"/>
                  <a:pt x="1880" y="608"/>
                </a:cubicBezTo>
                <a:cubicBezTo>
                  <a:pt x="1880" y="608"/>
                  <a:pt x="1880" y="608"/>
                  <a:pt x="1880" y="607"/>
                </a:cubicBezTo>
                <a:cubicBezTo>
                  <a:pt x="1882" y="607"/>
                  <a:pt x="1882" y="607"/>
                  <a:pt x="1882" y="606"/>
                </a:cubicBezTo>
                <a:cubicBezTo>
                  <a:pt x="1881" y="606"/>
                  <a:pt x="1880" y="606"/>
                  <a:pt x="1880" y="606"/>
                </a:cubicBezTo>
                <a:cubicBezTo>
                  <a:pt x="1880" y="606"/>
                  <a:pt x="1880" y="606"/>
                  <a:pt x="1879" y="606"/>
                </a:cubicBezTo>
                <a:cubicBezTo>
                  <a:pt x="1879" y="606"/>
                  <a:pt x="1878" y="606"/>
                  <a:pt x="1878" y="606"/>
                </a:cubicBezTo>
                <a:cubicBezTo>
                  <a:pt x="1878" y="606"/>
                  <a:pt x="1877" y="606"/>
                  <a:pt x="1877" y="606"/>
                </a:cubicBezTo>
                <a:cubicBezTo>
                  <a:pt x="1877" y="605"/>
                  <a:pt x="1877" y="605"/>
                  <a:pt x="1877" y="604"/>
                </a:cubicBezTo>
                <a:cubicBezTo>
                  <a:pt x="1877" y="604"/>
                  <a:pt x="1877" y="604"/>
                  <a:pt x="1878" y="603"/>
                </a:cubicBezTo>
                <a:cubicBezTo>
                  <a:pt x="1878" y="603"/>
                  <a:pt x="1878" y="602"/>
                  <a:pt x="1877" y="602"/>
                </a:cubicBezTo>
                <a:cubicBezTo>
                  <a:pt x="1877" y="602"/>
                  <a:pt x="1876" y="602"/>
                  <a:pt x="1876" y="602"/>
                </a:cubicBezTo>
                <a:cubicBezTo>
                  <a:pt x="1875" y="602"/>
                  <a:pt x="1874" y="603"/>
                  <a:pt x="1873" y="602"/>
                </a:cubicBezTo>
                <a:cubicBezTo>
                  <a:pt x="1873" y="602"/>
                  <a:pt x="1873" y="601"/>
                  <a:pt x="1873" y="600"/>
                </a:cubicBezTo>
                <a:cubicBezTo>
                  <a:pt x="1873" y="600"/>
                  <a:pt x="1872" y="600"/>
                  <a:pt x="1871" y="599"/>
                </a:cubicBezTo>
                <a:cubicBezTo>
                  <a:pt x="1871" y="598"/>
                  <a:pt x="1871" y="598"/>
                  <a:pt x="1871" y="598"/>
                </a:cubicBezTo>
                <a:cubicBezTo>
                  <a:pt x="1871" y="597"/>
                  <a:pt x="1871" y="597"/>
                  <a:pt x="1871" y="596"/>
                </a:cubicBezTo>
                <a:cubicBezTo>
                  <a:pt x="1871" y="595"/>
                  <a:pt x="1871" y="595"/>
                  <a:pt x="1871" y="595"/>
                </a:cubicBezTo>
                <a:cubicBezTo>
                  <a:pt x="1870" y="596"/>
                  <a:pt x="1870" y="595"/>
                  <a:pt x="1870" y="595"/>
                </a:cubicBezTo>
                <a:cubicBezTo>
                  <a:pt x="1869" y="595"/>
                  <a:pt x="1869" y="595"/>
                  <a:pt x="1869" y="594"/>
                </a:cubicBezTo>
                <a:cubicBezTo>
                  <a:pt x="1868" y="594"/>
                  <a:pt x="1868" y="593"/>
                  <a:pt x="1868" y="593"/>
                </a:cubicBezTo>
                <a:cubicBezTo>
                  <a:pt x="1868" y="593"/>
                  <a:pt x="1867" y="592"/>
                  <a:pt x="1867" y="592"/>
                </a:cubicBezTo>
                <a:cubicBezTo>
                  <a:pt x="1866" y="592"/>
                  <a:pt x="1866" y="591"/>
                  <a:pt x="1866" y="591"/>
                </a:cubicBezTo>
                <a:cubicBezTo>
                  <a:pt x="1865" y="591"/>
                  <a:pt x="1865" y="590"/>
                  <a:pt x="1865" y="590"/>
                </a:cubicBezTo>
                <a:cubicBezTo>
                  <a:pt x="1865" y="589"/>
                  <a:pt x="1865" y="588"/>
                  <a:pt x="1865" y="588"/>
                </a:cubicBezTo>
                <a:cubicBezTo>
                  <a:pt x="1864" y="587"/>
                  <a:pt x="1864" y="587"/>
                  <a:pt x="1865" y="587"/>
                </a:cubicBezTo>
                <a:cubicBezTo>
                  <a:pt x="1865" y="586"/>
                  <a:pt x="1865" y="586"/>
                  <a:pt x="1866" y="586"/>
                </a:cubicBezTo>
                <a:cubicBezTo>
                  <a:pt x="1866" y="586"/>
                  <a:pt x="1866" y="586"/>
                  <a:pt x="1867" y="586"/>
                </a:cubicBezTo>
                <a:cubicBezTo>
                  <a:pt x="1867" y="586"/>
                  <a:pt x="1868" y="586"/>
                  <a:pt x="1869" y="586"/>
                </a:cubicBezTo>
                <a:cubicBezTo>
                  <a:pt x="1869" y="587"/>
                  <a:pt x="1870" y="587"/>
                  <a:pt x="1870" y="586"/>
                </a:cubicBezTo>
                <a:cubicBezTo>
                  <a:pt x="1870" y="586"/>
                  <a:pt x="1870" y="585"/>
                  <a:pt x="1870" y="585"/>
                </a:cubicBezTo>
                <a:cubicBezTo>
                  <a:pt x="1870" y="584"/>
                  <a:pt x="1871" y="584"/>
                  <a:pt x="1870" y="584"/>
                </a:cubicBezTo>
                <a:cubicBezTo>
                  <a:pt x="1870" y="583"/>
                  <a:pt x="1870" y="583"/>
                  <a:pt x="1869" y="583"/>
                </a:cubicBezTo>
                <a:cubicBezTo>
                  <a:pt x="1869" y="583"/>
                  <a:pt x="1868" y="581"/>
                  <a:pt x="1868" y="581"/>
                </a:cubicBezTo>
                <a:cubicBezTo>
                  <a:pt x="1868" y="580"/>
                  <a:pt x="1867" y="581"/>
                  <a:pt x="1866" y="581"/>
                </a:cubicBezTo>
                <a:cubicBezTo>
                  <a:pt x="1865" y="581"/>
                  <a:pt x="1865" y="581"/>
                  <a:pt x="1865" y="580"/>
                </a:cubicBezTo>
                <a:cubicBezTo>
                  <a:pt x="1865" y="580"/>
                  <a:pt x="1864" y="580"/>
                  <a:pt x="1863" y="580"/>
                </a:cubicBezTo>
                <a:cubicBezTo>
                  <a:pt x="1863" y="580"/>
                  <a:pt x="1862" y="579"/>
                  <a:pt x="1862" y="578"/>
                </a:cubicBezTo>
                <a:cubicBezTo>
                  <a:pt x="1862" y="578"/>
                  <a:pt x="1860" y="578"/>
                  <a:pt x="1860" y="578"/>
                </a:cubicBezTo>
                <a:cubicBezTo>
                  <a:pt x="1860" y="578"/>
                  <a:pt x="1859" y="578"/>
                  <a:pt x="1858" y="578"/>
                </a:cubicBezTo>
                <a:cubicBezTo>
                  <a:pt x="1858" y="578"/>
                  <a:pt x="1858" y="577"/>
                  <a:pt x="1858" y="577"/>
                </a:cubicBezTo>
                <a:close/>
                <a:moveTo>
                  <a:pt x="1835" y="597"/>
                </a:moveTo>
                <a:cubicBezTo>
                  <a:pt x="1834" y="597"/>
                  <a:pt x="1835" y="596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5" y="596"/>
                  <a:pt x="1835" y="597"/>
                  <a:pt x="1835" y="597"/>
                </a:cubicBezTo>
                <a:close/>
                <a:moveTo>
                  <a:pt x="1804" y="822"/>
                </a:moveTo>
                <a:cubicBezTo>
                  <a:pt x="1803" y="821"/>
                  <a:pt x="1803" y="822"/>
                  <a:pt x="1803" y="822"/>
                </a:cubicBezTo>
                <a:cubicBezTo>
                  <a:pt x="1802" y="823"/>
                  <a:pt x="1802" y="823"/>
                  <a:pt x="1801" y="822"/>
                </a:cubicBezTo>
                <a:cubicBezTo>
                  <a:pt x="1801" y="822"/>
                  <a:pt x="1801" y="823"/>
                  <a:pt x="1800" y="823"/>
                </a:cubicBezTo>
                <a:cubicBezTo>
                  <a:pt x="1800" y="823"/>
                  <a:pt x="1799" y="823"/>
                  <a:pt x="1799" y="823"/>
                </a:cubicBezTo>
                <a:cubicBezTo>
                  <a:pt x="1799" y="823"/>
                  <a:pt x="1798" y="823"/>
                  <a:pt x="1798" y="823"/>
                </a:cubicBezTo>
                <a:cubicBezTo>
                  <a:pt x="1797" y="823"/>
                  <a:pt x="1796" y="823"/>
                  <a:pt x="1796" y="824"/>
                </a:cubicBezTo>
                <a:cubicBezTo>
                  <a:pt x="1796" y="824"/>
                  <a:pt x="1796" y="824"/>
                  <a:pt x="1796" y="824"/>
                </a:cubicBezTo>
                <a:cubicBezTo>
                  <a:pt x="1795" y="825"/>
                  <a:pt x="1796" y="824"/>
                  <a:pt x="1795" y="824"/>
                </a:cubicBezTo>
                <a:cubicBezTo>
                  <a:pt x="1795" y="824"/>
                  <a:pt x="1794" y="825"/>
                  <a:pt x="1793" y="825"/>
                </a:cubicBezTo>
                <a:cubicBezTo>
                  <a:pt x="1792" y="825"/>
                  <a:pt x="1792" y="824"/>
                  <a:pt x="1792" y="824"/>
                </a:cubicBezTo>
                <a:cubicBezTo>
                  <a:pt x="1791" y="824"/>
                  <a:pt x="1791" y="824"/>
                  <a:pt x="1790" y="823"/>
                </a:cubicBezTo>
                <a:cubicBezTo>
                  <a:pt x="1790" y="823"/>
                  <a:pt x="1790" y="823"/>
                  <a:pt x="1790" y="823"/>
                </a:cubicBezTo>
                <a:cubicBezTo>
                  <a:pt x="1790" y="823"/>
                  <a:pt x="1789" y="823"/>
                  <a:pt x="1789" y="822"/>
                </a:cubicBezTo>
                <a:cubicBezTo>
                  <a:pt x="1788" y="822"/>
                  <a:pt x="1788" y="822"/>
                  <a:pt x="1788" y="822"/>
                </a:cubicBezTo>
                <a:cubicBezTo>
                  <a:pt x="1788" y="822"/>
                  <a:pt x="1788" y="822"/>
                  <a:pt x="1787" y="822"/>
                </a:cubicBezTo>
                <a:cubicBezTo>
                  <a:pt x="1787" y="822"/>
                  <a:pt x="1787" y="822"/>
                  <a:pt x="1787" y="822"/>
                </a:cubicBezTo>
                <a:cubicBezTo>
                  <a:pt x="1787" y="821"/>
                  <a:pt x="1787" y="821"/>
                  <a:pt x="1787" y="821"/>
                </a:cubicBezTo>
                <a:cubicBezTo>
                  <a:pt x="1787" y="821"/>
                  <a:pt x="1786" y="821"/>
                  <a:pt x="1786" y="821"/>
                </a:cubicBezTo>
                <a:cubicBezTo>
                  <a:pt x="1786" y="822"/>
                  <a:pt x="1786" y="821"/>
                  <a:pt x="1786" y="821"/>
                </a:cubicBezTo>
                <a:cubicBezTo>
                  <a:pt x="1786" y="821"/>
                  <a:pt x="1785" y="821"/>
                  <a:pt x="1785" y="822"/>
                </a:cubicBezTo>
                <a:cubicBezTo>
                  <a:pt x="1785" y="823"/>
                  <a:pt x="1784" y="823"/>
                  <a:pt x="1784" y="823"/>
                </a:cubicBezTo>
                <a:cubicBezTo>
                  <a:pt x="1784" y="824"/>
                  <a:pt x="1784" y="824"/>
                  <a:pt x="1783" y="825"/>
                </a:cubicBezTo>
                <a:cubicBezTo>
                  <a:pt x="1783" y="825"/>
                  <a:pt x="1783" y="825"/>
                  <a:pt x="1783" y="826"/>
                </a:cubicBezTo>
                <a:cubicBezTo>
                  <a:pt x="1783" y="826"/>
                  <a:pt x="1783" y="826"/>
                  <a:pt x="1783" y="827"/>
                </a:cubicBezTo>
                <a:cubicBezTo>
                  <a:pt x="1783" y="827"/>
                  <a:pt x="1783" y="828"/>
                  <a:pt x="1783" y="828"/>
                </a:cubicBezTo>
                <a:cubicBezTo>
                  <a:pt x="1783" y="829"/>
                  <a:pt x="1783" y="829"/>
                  <a:pt x="1783" y="830"/>
                </a:cubicBezTo>
                <a:cubicBezTo>
                  <a:pt x="1783" y="830"/>
                  <a:pt x="1783" y="830"/>
                  <a:pt x="1783" y="831"/>
                </a:cubicBezTo>
                <a:cubicBezTo>
                  <a:pt x="1782" y="832"/>
                  <a:pt x="1783" y="831"/>
                  <a:pt x="1783" y="832"/>
                </a:cubicBezTo>
                <a:cubicBezTo>
                  <a:pt x="1783" y="832"/>
                  <a:pt x="1783" y="833"/>
                  <a:pt x="1783" y="834"/>
                </a:cubicBezTo>
                <a:cubicBezTo>
                  <a:pt x="1782" y="834"/>
                  <a:pt x="1783" y="834"/>
                  <a:pt x="1783" y="833"/>
                </a:cubicBezTo>
                <a:cubicBezTo>
                  <a:pt x="1783" y="833"/>
                  <a:pt x="1782" y="832"/>
                  <a:pt x="1782" y="832"/>
                </a:cubicBezTo>
                <a:cubicBezTo>
                  <a:pt x="1782" y="832"/>
                  <a:pt x="1781" y="833"/>
                  <a:pt x="1781" y="833"/>
                </a:cubicBezTo>
                <a:cubicBezTo>
                  <a:pt x="1781" y="834"/>
                  <a:pt x="1781" y="835"/>
                  <a:pt x="1781" y="835"/>
                </a:cubicBezTo>
                <a:cubicBezTo>
                  <a:pt x="1780" y="836"/>
                  <a:pt x="1781" y="837"/>
                  <a:pt x="1781" y="837"/>
                </a:cubicBezTo>
                <a:cubicBezTo>
                  <a:pt x="1781" y="838"/>
                  <a:pt x="1781" y="839"/>
                  <a:pt x="1781" y="839"/>
                </a:cubicBezTo>
                <a:cubicBezTo>
                  <a:pt x="1782" y="839"/>
                  <a:pt x="1782" y="839"/>
                  <a:pt x="1783" y="839"/>
                </a:cubicBezTo>
                <a:cubicBezTo>
                  <a:pt x="1783" y="839"/>
                  <a:pt x="1783" y="839"/>
                  <a:pt x="1783" y="840"/>
                </a:cubicBezTo>
                <a:cubicBezTo>
                  <a:pt x="1783" y="840"/>
                  <a:pt x="1782" y="840"/>
                  <a:pt x="1782" y="839"/>
                </a:cubicBezTo>
                <a:cubicBezTo>
                  <a:pt x="1781" y="839"/>
                  <a:pt x="1781" y="840"/>
                  <a:pt x="1781" y="840"/>
                </a:cubicBezTo>
                <a:cubicBezTo>
                  <a:pt x="1781" y="841"/>
                  <a:pt x="1782" y="841"/>
                  <a:pt x="1782" y="840"/>
                </a:cubicBezTo>
                <a:cubicBezTo>
                  <a:pt x="1783" y="840"/>
                  <a:pt x="1783" y="841"/>
                  <a:pt x="1784" y="841"/>
                </a:cubicBezTo>
                <a:cubicBezTo>
                  <a:pt x="1784" y="840"/>
                  <a:pt x="1784" y="840"/>
                  <a:pt x="1784" y="841"/>
                </a:cubicBezTo>
                <a:cubicBezTo>
                  <a:pt x="1784" y="841"/>
                  <a:pt x="1784" y="841"/>
                  <a:pt x="1785" y="841"/>
                </a:cubicBezTo>
                <a:cubicBezTo>
                  <a:pt x="1785" y="841"/>
                  <a:pt x="1785" y="841"/>
                  <a:pt x="1786" y="841"/>
                </a:cubicBezTo>
                <a:cubicBezTo>
                  <a:pt x="1786" y="841"/>
                  <a:pt x="1786" y="840"/>
                  <a:pt x="1787" y="840"/>
                </a:cubicBezTo>
                <a:cubicBezTo>
                  <a:pt x="1787" y="839"/>
                  <a:pt x="1788" y="839"/>
                  <a:pt x="1788" y="839"/>
                </a:cubicBezTo>
                <a:cubicBezTo>
                  <a:pt x="1788" y="839"/>
                  <a:pt x="1788" y="838"/>
                  <a:pt x="1788" y="838"/>
                </a:cubicBezTo>
                <a:cubicBezTo>
                  <a:pt x="1788" y="838"/>
                  <a:pt x="1789" y="838"/>
                  <a:pt x="1789" y="839"/>
                </a:cubicBezTo>
                <a:cubicBezTo>
                  <a:pt x="1789" y="839"/>
                  <a:pt x="1788" y="839"/>
                  <a:pt x="1788" y="840"/>
                </a:cubicBezTo>
                <a:cubicBezTo>
                  <a:pt x="1787" y="840"/>
                  <a:pt x="1788" y="841"/>
                  <a:pt x="1788" y="840"/>
                </a:cubicBezTo>
                <a:cubicBezTo>
                  <a:pt x="1789" y="840"/>
                  <a:pt x="1789" y="840"/>
                  <a:pt x="1789" y="839"/>
                </a:cubicBezTo>
                <a:cubicBezTo>
                  <a:pt x="1790" y="839"/>
                  <a:pt x="1790" y="839"/>
                  <a:pt x="1790" y="838"/>
                </a:cubicBezTo>
                <a:cubicBezTo>
                  <a:pt x="1790" y="838"/>
                  <a:pt x="1790" y="838"/>
                  <a:pt x="1790" y="838"/>
                </a:cubicBezTo>
                <a:cubicBezTo>
                  <a:pt x="1789" y="838"/>
                  <a:pt x="1790" y="838"/>
                  <a:pt x="1791" y="837"/>
                </a:cubicBezTo>
                <a:cubicBezTo>
                  <a:pt x="1791" y="837"/>
                  <a:pt x="1791" y="837"/>
                  <a:pt x="1792" y="837"/>
                </a:cubicBezTo>
                <a:cubicBezTo>
                  <a:pt x="1792" y="837"/>
                  <a:pt x="1792" y="836"/>
                  <a:pt x="1792" y="836"/>
                </a:cubicBezTo>
                <a:cubicBezTo>
                  <a:pt x="1793" y="836"/>
                  <a:pt x="1793" y="836"/>
                  <a:pt x="1793" y="837"/>
                </a:cubicBezTo>
                <a:cubicBezTo>
                  <a:pt x="1793" y="837"/>
                  <a:pt x="1793" y="837"/>
                  <a:pt x="1793" y="837"/>
                </a:cubicBezTo>
                <a:cubicBezTo>
                  <a:pt x="1792" y="837"/>
                  <a:pt x="1792" y="837"/>
                  <a:pt x="1792" y="838"/>
                </a:cubicBezTo>
                <a:cubicBezTo>
                  <a:pt x="1791" y="838"/>
                  <a:pt x="1792" y="838"/>
                  <a:pt x="1792" y="838"/>
                </a:cubicBezTo>
                <a:cubicBezTo>
                  <a:pt x="1793" y="838"/>
                  <a:pt x="1793" y="838"/>
                  <a:pt x="1793" y="839"/>
                </a:cubicBezTo>
                <a:cubicBezTo>
                  <a:pt x="1793" y="839"/>
                  <a:pt x="1794" y="839"/>
                  <a:pt x="1794" y="838"/>
                </a:cubicBezTo>
                <a:cubicBezTo>
                  <a:pt x="1794" y="838"/>
                  <a:pt x="1794" y="837"/>
                  <a:pt x="1794" y="837"/>
                </a:cubicBezTo>
                <a:cubicBezTo>
                  <a:pt x="1794" y="837"/>
                  <a:pt x="1795" y="836"/>
                  <a:pt x="1794" y="836"/>
                </a:cubicBezTo>
                <a:cubicBezTo>
                  <a:pt x="1794" y="836"/>
                  <a:pt x="1795" y="836"/>
                  <a:pt x="1795" y="835"/>
                </a:cubicBezTo>
                <a:cubicBezTo>
                  <a:pt x="1795" y="835"/>
                  <a:pt x="1795" y="835"/>
                  <a:pt x="1795" y="836"/>
                </a:cubicBezTo>
                <a:cubicBezTo>
                  <a:pt x="1795" y="836"/>
                  <a:pt x="1796" y="835"/>
                  <a:pt x="1796" y="835"/>
                </a:cubicBezTo>
                <a:cubicBezTo>
                  <a:pt x="1797" y="834"/>
                  <a:pt x="1796" y="834"/>
                  <a:pt x="1796" y="834"/>
                </a:cubicBezTo>
                <a:cubicBezTo>
                  <a:pt x="1796" y="835"/>
                  <a:pt x="1795" y="835"/>
                  <a:pt x="1796" y="834"/>
                </a:cubicBezTo>
                <a:cubicBezTo>
                  <a:pt x="1796" y="834"/>
                  <a:pt x="1796" y="834"/>
                  <a:pt x="1797" y="833"/>
                </a:cubicBezTo>
                <a:cubicBezTo>
                  <a:pt x="1798" y="832"/>
                  <a:pt x="1798" y="832"/>
                  <a:pt x="1798" y="831"/>
                </a:cubicBezTo>
                <a:cubicBezTo>
                  <a:pt x="1798" y="831"/>
                  <a:pt x="1799" y="831"/>
                  <a:pt x="1799" y="831"/>
                </a:cubicBezTo>
                <a:cubicBezTo>
                  <a:pt x="1799" y="831"/>
                  <a:pt x="1799" y="830"/>
                  <a:pt x="1799" y="831"/>
                </a:cubicBezTo>
                <a:cubicBezTo>
                  <a:pt x="1800" y="831"/>
                  <a:pt x="1799" y="832"/>
                  <a:pt x="1799" y="832"/>
                </a:cubicBezTo>
                <a:cubicBezTo>
                  <a:pt x="1799" y="832"/>
                  <a:pt x="1799" y="832"/>
                  <a:pt x="1800" y="832"/>
                </a:cubicBezTo>
                <a:cubicBezTo>
                  <a:pt x="1800" y="832"/>
                  <a:pt x="1800" y="831"/>
                  <a:pt x="1800" y="830"/>
                </a:cubicBezTo>
                <a:cubicBezTo>
                  <a:pt x="1801" y="829"/>
                  <a:pt x="1801" y="828"/>
                  <a:pt x="1802" y="828"/>
                </a:cubicBezTo>
                <a:cubicBezTo>
                  <a:pt x="1802" y="827"/>
                  <a:pt x="1803" y="826"/>
                  <a:pt x="1803" y="826"/>
                </a:cubicBezTo>
                <a:cubicBezTo>
                  <a:pt x="1803" y="826"/>
                  <a:pt x="1804" y="825"/>
                  <a:pt x="1804" y="824"/>
                </a:cubicBezTo>
                <a:cubicBezTo>
                  <a:pt x="1804" y="824"/>
                  <a:pt x="1805" y="823"/>
                  <a:pt x="1805" y="823"/>
                </a:cubicBezTo>
                <a:cubicBezTo>
                  <a:pt x="1805" y="822"/>
                  <a:pt x="1804" y="822"/>
                  <a:pt x="1804" y="822"/>
                </a:cubicBezTo>
                <a:close/>
                <a:moveTo>
                  <a:pt x="1785" y="816"/>
                </a:moveTo>
                <a:cubicBezTo>
                  <a:pt x="1785" y="816"/>
                  <a:pt x="1786" y="815"/>
                  <a:pt x="1786" y="815"/>
                </a:cubicBezTo>
                <a:cubicBezTo>
                  <a:pt x="1786" y="814"/>
                  <a:pt x="1786" y="814"/>
                  <a:pt x="1785" y="814"/>
                </a:cubicBezTo>
                <a:cubicBezTo>
                  <a:pt x="1785" y="814"/>
                  <a:pt x="1785" y="814"/>
                  <a:pt x="1785" y="815"/>
                </a:cubicBezTo>
                <a:cubicBezTo>
                  <a:pt x="1784" y="815"/>
                  <a:pt x="1784" y="815"/>
                  <a:pt x="1784" y="816"/>
                </a:cubicBezTo>
                <a:cubicBezTo>
                  <a:pt x="1783" y="816"/>
                  <a:pt x="1784" y="816"/>
                  <a:pt x="1783" y="817"/>
                </a:cubicBezTo>
                <a:cubicBezTo>
                  <a:pt x="1783" y="817"/>
                  <a:pt x="1783" y="817"/>
                  <a:pt x="1783" y="817"/>
                </a:cubicBezTo>
                <a:cubicBezTo>
                  <a:pt x="1784" y="817"/>
                  <a:pt x="1785" y="817"/>
                  <a:pt x="1785" y="816"/>
                </a:cubicBezTo>
                <a:close/>
                <a:moveTo>
                  <a:pt x="1808" y="816"/>
                </a:moveTo>
                <a:cubicBezTo>
                  <a:pt x="1808" y="816"/>
                  <a:pt x="1808" y="816"/>
                  <a:pt x="1808" y="815"/>
                </a:cubicBezTo>
                <a:cubicBezTo>
                  <a:pt x="1807" y="815"/>
                  <a:pt x="1808" y="815"/>
                  <a:pt x="1807" y="815"/>
                </a:cubicBezTo>
                <a:cubicBezTo>
                  <a:pt x="1807" y="815"/>
                  <a:pt x="1807" y="815"/>
                  <a:pt x="1806" y="816"/>
                </a:cubicBezTo>
                <a:cubicBezTo>
                  <a:pt x="1806" y="817"/>
                  <a:pt x="1806" y="817"/>
                  <a:pt x="1806" y="817"/>
                </a:cubicBezTo>
                <a:cubicBezTo>
                  <a:pt x="1806" y="818"/>
                  <a:pt x="1806" y="818"/>
                  <a:pt x="1807" y="818"/>
                </a:cubicBezTo>
                <a:cubicBezTo>
                  <a:pt x="1807" y="818"/>
                  <a:pt x="1808" y="818"/>
                  <a:pt x="1808" y="818"/>
                </a:cubicBezTo>
                <a:cubicBezTo>
                  <a:pt x="1808" y="817"/>
                  <a:pt x="1808" y="817"/>
                  <a:pt x="1809" y="816"/>
                </a:cubicBezTo>
                <a:cubicBezTo>
                  <a:pt x="1809" y="816"/>
                  <a:pt x="1809" y="816"/>
                  <a:pt x="1808" y="816"/>
                </a:cubicBezTo>
                <a:close/>
                <a:moveTo>
                  <a:pt x="1806" y="819"/>
                </a:moveTo>
                <a:cubicBezTo>
                  <a:pt x="1806" y="819"/>
                  <a:pt x="1805" y="819"/>
                  <a:pt x="1805" y="819"/>
                </a:cubicBezTo>
                <a:cubicBezTo>
                  <a:pt x="1805" y="819"/>
                  <a:pt x="1805" y="820"/>
                  <a:pt x="1805" y="820"/>
                </a:cubicBezTo>
                <a:cubicBezTo>
                  <a:pt x="1806" y="820"/>
                  <a:pt x="1806" y="820"/>
                  <a:pt x="1806" y="820"/>
                </a:cubicBezTo>
                <a:cubicBezTo>
                  <a:pt x="1805" y="821"/>
                  <a:pt x="1806" y="820"/>
                  <a:pt x="1806" y="820"/>
                </a:cubicBezTo>
                <a:cubicBezTo>
                  <a:pt x="1806" y="820"/>
                  <a:pt x="1807" y="820"/>
                  <a:pt x="1807" y="820"/>
                </a:cubicBezTo>
                <a:cubicBezTo>
                  <a:pt x="1807" y="820"/>
                  <a:pt x="1808" y="819"/>
                  <a:pt x="1807" y="819"/>
                </a:cubicBezTo>
                <a:cubicBezTo>
                  <a:pt x="1807" y="819"/>
                  <a:pt x="1807" y="819"/>
                  <a:pt x="1806" y="819"/>
                </a:cubicBezTo>
                <a:close/>
                <a:moveTo>
                  <a:pt x="1764" y="787"/>
                </a:moveTo>
                <a:cubicBezTo>
                  <a:pt x="1764" y="787"/>
                  <a:pt x="1764" y="787"/>
                  <a:pt x="1764" y="787"/>
                </a:cubicBezTo>
                <a:cubicBezTo>
                  <a:pt x="1763" y="787"/>
                  <a:pt x="1763" y="787"/>
                  <a:pt x="1763" y="787"/>
                </a:cubicBezTo>
                <a:cubicBezTo>
                  <a:pt x="1762" y="787"/>
                  <a:pt x="1763" y="787"/>
                  <a:pt x="1763" y="787"/>
                </a:cubicBezTo>
                <a:cubicBezTo>
                  <a:pt x="1763" y="786"/>
                  <a:pt x="1762" y="786"/>
                  <a:pt x="1762" y="786"/>
                </a:cubicBezTo>
                <a:cubicBezTo>
                  <a:pt x="1761" y="786"/>
                  <a:pt x="1761" y="786"/>
                  <a:pt x="1760" y="786"/>
                </a:cubicBezTo>
                <a:cubicBezTo>
                  <a:pt x="1760" y="787"/>
                  <a:pt x="1759" y="787"/>
                  <a:pt x="1758" y="787"/>
                </a:cubicBezTo>
                <a:cubicBezTo>
                  <a:pt x="1757" y="787"/>
                  <a:pt x="1756" y="787"/>
                  <a:pt x="1756" y="788"/>
                </a:cubicBezTo>
                <a:cubicBezTo>
                  <a:pt x="1756" y="788"/>
                  <a:pt x="1756" y="789"/>
                  <a:pt x="1756" y="789"/>
                </a:cubicBezTo>
                <a:cubicBezTo>
                  <a:pt x="1756" y="789"/>
                  <a:pt x="1757" y="789"/>
                  <a:pt x="1758" y="789"/>
                </a:cubicBezTo>
                <a:cubicBezTo>
                  <a:pt x="1759" y="789"/>
                  <a:pt x="1760" y="789"/>
                  <a:pt x="1760" y="789"/>
                </a:cubicBezTo>
                <a:cubicBezTo>
                  <a:pt x="1760" y="789"/>
                  <a:pt x="1761" y="789"/>
                  <a:pt x="1761" y="789"/>
                </a:cubicBezTo>
                <a:cubicBezTo>
                  <a:pt x="1762" y="788"/>
                  <a:pt x="1763" y="788"/>
                  <a:pt x="1763" y="788"/>
                </a:cubicBezTo>
                <a:cubicBezTo>
                  <a:pt x="1764" y="788"/>
                  <a:pt x="1764" y="788"/>
                  <a:pt x="1765" y="788"/>
                </a:cubicBezTo>
                <a:cubicBezTo>
                  <a:pt x="1765" y="788"/>
                  <a:pt x="1765" y="787"/>
                  <a:pt x="1764" y="787"/>
                </a:cubicBezTo>
                <a:close/>
                <a:moveTo>
                  <a:pt x="1859" y="573"/>
                </a:moveTo>
                <a:cubicBezTo>
                  <a:pt x="1860" y="573"/>
                  <a:pt x="1860" y="570"/>
                  <a:pt x="1859" y="571"/>
                </a:cubicBezTo>
                <a:cubicBezTo>
                  <a:pt x="1859" y="571"/>
                  <a:pt x="1858" y="573"/>
                  <a:pt x="1859" y="573"/>
                </a:cubicBezTo>
                <a:close/>
                <a:moveTo>
                  <a:pt x="1867" y="577"/>
                </a:moveTo>
                <a:cubicBezTo>
                  <a:pt x="1867" y="576"/>
                  <a:pt x="1866" y="576"/>
                  <a:pt x="1866" y="576"/>
                </a:cubicBezTo>
                <a:cubicBezTo>
                  <a:pt x="1866" y="575"/>
                  <a:pt x="1865" y="576"/>
                  <a:pt x="1866" y="577"/>
                </a:cubicBezTo>
                <a:cubicBezTo>
                  <a:pt x="1866" y="578"/>
                  <a:pt x="1867" y="578"/>
                  <a:pt x="1867" y="577"/>
                </a:cubicBezTo>
                <a:close/>
                <a:moveTo>
                  <a:pt x="1870" y="579"/>
                </a:moveTo>
                <a:cubicBezTo>
                  <a:pt x="1871" y="580"/>
                  <a:pt x="1871" y="581"/>
                  <a:pt x="1871" y="580"/>
                </a:cubicBezTo>
                <a:cubicBezTo>
                  <a:pt x="1872" y="580"/>
                  <a:pt x="1872" y="579"/>
                  <a:pt x="1872" y="579"/>
                </a:cubicBezTo>
                <a:cubicBezTo>
                  <a:pt x="1872" y="578"/>
                  <a:pt x="1871" y="578"/>
                  <a:pt x="1871" y="578"/>
                </a:cubicBezTo>
                <a:cubicBezTo>
                  <a:pt x="1870" y="578"/>
                  <a:pt x="1870" y="578"/>
                  <a:pt x="1870" y="579"/>
                </a:cubicBezTo>
                <a:close/>
                <a:moveTo>
                  <a:pt x="1896" y="576"/>
                </a:moveTo>
                <a:cubicBezTo>
                  <a:pt x="1896" y="576"/>
                  <a:pt x="1896" y="575"/>
                  <a:pt x="1896" y="574"/>
                </a:cubicBezTo>
                <a:cubicBezTo>
                  <a:pt x="1897" y="574"/>
                  <a:pt x="1897" y="575"/>
                  <a:pt x="1898" y="574"/>
                </a:cubicBezTo>
                <a:cubicBezTo>
                  <a:pt x="1899" y="573"/>
                  <a:pt x="1899" y="572"/>
                  <a:pt x="1899" y="572"/>
                </a:cubicBezTo>
                <a:cubicBezTo>
                  <a:pt x="1898" y="571"/>
                  <a:pt x="1899" y="570"/>
                  <a:pt x="1899" y="570"/>
                </a:cubicBezTo>
                <a:cubicBezTo>
                  <a:pt x="1899" y="570"/>
                  <a:pt x="1899" y="570"/>
                  <a:pt x="1898" y="570"/>
                </a:cubicBezTo>
                <a:cubicBezTo>
                  <a:pt x="1898" y="570"/>
                  <a:pt x="1898" y="569"/>
                  <a:pt x="1898" y="569"/>
                </a:cubicBezTo>
                <a:cubicBezTo>
                  <a:pt x="1897" y="568"/>
                  <a:pt x="1897" y="569"/>
                  <a:pt x="1896" y="570"/>
                </a:cubicBezTo>
                <a:cubicBezTo>
                  <a:pt x="1896" y="570"/>
                  <a:pt x="1895" y="570"/>
                  <a:pt x="1895" y="569"/>
                </a:cubicBezTo>
                <a:cubicBezTo>
                  <a:pt x="1895" y="568"/>
                  <a:pt x="1895" y="569"/>
                  <a:pt x="1894" y="569"/>
                </a:cubicBezTo>
                <a:cubicBezTo>
                  <a:pt x="1893" y="569"/>
                  <a:pt x="1893" y="570"/>
                  <a:pt x="1894" y="570"/>
                </a:cubicBezTo>
                <a:cubicBezTo>
                  <a:pt x="1894" y="571"/>
                  <a:pt x="1894" y="572"/>
                  <a:pt x="1894" y="573"/>
                </a:cubicBezTo>
                <a:cubicBezTo>
                  <a:pt x="1894" y="574"/>
                  <a:pt x="1895" y="574"/>
                  <a:pt x="1894" y="574"/>
                </a:cubicBezTo>
                <a:cubicBezTo>
                  <a:pt x="1893" y="574"/>
                  <a:pt x="1892" y="574"/>
                  <a:pt x="1892" y="574"/>
                </a:cubicBezTo>
                <a:cubicBezTo>
                  <a:pt x="1891" y="575"/>
                  <a:pt x="1890" y="575"/>
                  <a:pt x="1890" y="576"/>
                </a:cubicBezTo>
                <a:cubicBezTo>
                  <a:pt x="1890" y="577"/>
                  <a:pt x="1890" y="577"/>
                  <a:pt x="1890" y="577"/>
                </a:cubicBezTo>
                <a:cubicBezTo>
                  <a:pt x="1889" y="577"/>
                  <a:pt x="1889" y="577"/>
                  <a:pt x="1888" y="578"/>
                </a:cubicBezTo>
                <a:cubicBezTo>
                  <a:pt x="1888" y="578"/>
                  <a:pt x="1888" y="578"/>
                  <a:pt x="1887" y="578"/>
                </a:cubicBezTo>
                <a:cubicBezTo>
                  <a:pt x="1887" y="578"/>
                  <a:pt x="1887" y="577"/>
                  <a:pt x="1886" y="577"/>
                </a:cubicBezTo>
                <a:cubicBezTo>
                  <a:pt x="1886" y="578"/>
                  <a:pt x="1885" y="578"/>
                  <a:pt x="1885" y="578"/>
                </a:cubicBezTo>
                <a:cubicBezTo>
                  <a:pt x="1885" y="578"/>
                  <a:pt x="1884" y="578"/>
                  <a:pt x="1884" y="577"/>
                </a:cubicBezTo>
                <a:cubicBezTo>
                  <a:pt x="1884" y="576"/>
                  <a:pt x="1884" y="576"/>
                  <a:pt x="1885" y="576"/>
                </a:cubicBezTo>
                <a:cubicBezTo>
                  <a:pt x="1885" y="575"/>
                  <a:pt x="1885" y="575"/>
                  <a:pt x="1885" y="575"/>
                </a:cubicBezTo>
                <a:cubicBezTo>
                  <a:pt x="1884" y="574"/>
                  <a:pt x="1884" y="575"/>
                  <a:pt x="1884" y="575"/>
                </a:cubicBezTo>
                <a:cubicBezTo>
                  <a:pt x="1884" y="576"/>
                  <a:pt x="1884" y="576"/>
                  <a:pt x="1883" y="577"/>
                </a:cubicBezTo>
                <a:cubicBezTo>
                  <a:pt x="1883" y="577"/>
                  <a:pt x="1884" y="578"/>
                  <a:pt x="1883" y="578"/>
                </a:cubicBezTo>
                <a:cubicBezTo>
                  <a:pt x="1883" y="578"/>
                  <a:pt x="1882" y="578"/>
                  <a:pt x="1882" y="578"/>
                </a:cubicBezTo>
                <a:cubicBezTo>
                  <a:pt x="1882" y="578"/>
                  <a:pt x="1881" y="578"/>
                  <a:pt x="1881" y="578"/>
                </a:cubicBezTo>
                <a:cubicBezTo>
                  <a:pt x="1881" y="578"/>
                  <a:pt x="1881" y="578"/>
                  <a:pt x="1880" y="578"/>
                </a:cubicBezTo>
                <a:cubicBezTo>
                  <a:pt x="1880" y="578"/>
                  <a:pt x="1879" y="579"/>
                  <a:pt x="1879" y="579"/>
                </a:cubicBezTo>
                <a:cubicBezTo>
                  <a:pt x="1879" y="578"/>
                  <a:pt x="1879" y="578"/>
                  <a:pt x="1878" y="578"/>
                </a:cubicBezTo>
                <a:cubicBezTo>
                  <a:pt x="1877" y="578"/>
                  <a:pt x="1877" y="578"/>
                  <a:pt x="1876" y="578"/>
                </a:cubicBezTo>
                <a:cubicBezTo>
                  <a:pt x="1876" y="578"/>
                  <a:pt x="1876" y="578"/>
                  <a:pt x="1875" y="578"/>
                </a:cubicBezTo>
                <a:cubicBezTo>
                  <a:pt x="1875" y="578"/>
                  <a:pt x="1875" y="578"/>
                  <a:pt x="1874" y="578"/>
                </a:cubicBezTo>
                <a:cubicBezTo>
                  <a:pt x="1874" y="577"/>
                  <a:pt x="1874" y="578"/>
                  <a:pt x="1874" y="579"/>
                </a:cubicBezTo>
                <a:cubicBezTo>
                  <a:pt x="1873" y="580"/>
                  <a:pt x="1874" y="580"/>
                  <a:pt x="1875" y="580"/>
                </a:cubicBezTo>
                <a:cubicBezTo>
                  <a:pt x="1875" y="580"/>
                  <a:pt x="1876" y="581"/>
                  <a:pt x="1877" y="581"/>
                </a:cubicBezTo>
                <a:cubicBezTo>
                  <a:pt x="1878" y="582"/>
                  <a:pt x="1878" y="582"/>
                  <a:pt x="1879" y="582"/>
                </a:cubicBezTo>
                <a:cubicBezTo>
                  <a:pt x="1879" y="581"/>
                  <a:pt x="1880" y="582"/>
                  <a:pt x="1881" y="583"/>
                </a:cubicBezTo>
                <a:cubicBezTo>
                  <a:pt x="1881" y="584"/>
                  <a:pt x="1882" y="583"/>
                  <a:pt x="1883" y="583"/>
                </a:cubicBezTo>
                <a:cubicBezTo>
                  <a:pt x="1884" y="583"/>
                  <a:pt x="1886" y="583"/>
                  <a:pt x="1887" y="583"/>
                </a:cubicBezTo>
                <a:cubicBezTo>
                  <a:pt x="1888" y="582"/>
                  <a:pt x="1888" y="583"/>
                  <a:pt x="1888" y="582"/>
                </a:cubicBezTo>
                <a:cubicBezTo>
                  <a:pt x="1889" y="582"/>
                  <a:pt x="1888" y="581"/>
                  <a:pt x="1889" y="581"/>
                </a:cubicBezTo>
                <a:cubicBezTo>
                  <a:pt x="1890" y="582"/>
                  <a:pt x="1891" y="581"/>
                  <a:pt x="1891" y="581"/>
                </a:cubicBezTo>
                <a:cubicBezTo>
                  <a:pt x="1892" y="580"/>
                  <a:pt x="1893" y="579"/>
                  <a:pt x="1893" y="579"/>
                </a:cubicBezTo>
                <a:cubicBezTo>
                  <a:pt x="1893" y="578"/>
                  <a:pt x="1893" y="578"/>
                  <a:pt x="1894" y="578"/>
                </a:cubicBezTo>
                <a:cubicBezTo>
                  <a:pt x="1895" y="578"/>
                  <a:pt x="1895" y="579"/>
                  <a:pt x="1896" y="578"/>
                </a:cubicBezTo>
                <a:cubicBezTo>
                  <a:pt x="1897" y="577"/>
                  <a:pt x="1897" y="577"/>
                  <a:pt x="1896" y="576"/>
                </a:cubicBezTo>
                <a:close/>
                <a:moveTo>
                  <a:pt x="1890" y="559"/>
                </a:moveTo>
                <a:cubicBezTo>
                  <a:pt x="1891" y="560"/>
                  <a:pt x="1891" y="560"/>
                  <a:pt x="1892" y="560"/>
                </a:cubicBezTo>
                <a:cubicBezTo>
                  <a:pt x="1893" y="561"/>
                  <a:pt x="1894" y="562"/>
                  <a:pt x="1895" y="562"/>
                </a:cubicBezTo>
                <a:cubicBezTo>
                  <a:pt x="1895" y="563"/>
                  <a:pt x="1896" y="564"/>
                  <a:pt x="1897" y="564"/>
                </a:cubicBezTo>
                <a:cubicBezTo>
                  <a:pt x="1897" y="564"/>
                  <a:pt x="1898" y="564"/>
                  <a:pt x="1899" y="565"/>
                </a:cubicBezTo>
                <a:cubicBezTo>
                  <a:pt x="1899" y="565"/>
                  <a:pt x="1899" y="567"/>
                  <a:pt x="1900" y="567"/>
                </a:cubicBezTo>
                <a:cubicBezTo>
                  <a:pt x="1900" y="568"/>
                  <a:pt x="1901" y="569"/>
                  <a:pt x="1901" y="570"/>
                </a:cubicBezTo>
                <a:cubicBezTo>
                  <a:pt x="1901" y="571"/>
                  <a:pt x="1900" y="572"/>
                  <a:pt x="1901" y="572"/>
                </a:cubicBezTo>
                <a:cubicBezTo>
                  <a:pt x="1901" y="573"/>
                  <a:pt x="1902" y="573"/>
                  <a:pt x="1902" y="573"/>
                </a:cubicBezTo>
                <a:cubicBezTo>
                  <a:pt x="1903" y="572"/>
                  <a:pt x="1902" y="571"/>
                  <a:pt x="1903" y="570"/>
                </a:cubicBezTo>
                <a:cubicBezTo>
                  <a:pt x="1904" y="570"/>
                  <a:pt x="1903" y="570"/>
                  <a:pt x="1903" y="569"/>
                </a:cubicBezTo>
                <a:cubicBezTo>
                  <a:pt x="1903" y="568"/>
                  <a:pt x="1903" y="567"/>
                  <a:pt x="1902" y="567"/>
                </a:cubicBezTo>
                <a:cubicBezTo>
                  <a:pt x="1902" y="567"/>
                  <a:pt x="1902" y="567"/>
                  <a:pt x="1902" y="567"/>
                </a:cubicBezTo>
                <a:cubicBezTo>
                  <a:pt x="1901" y="566"/>
                  <a:pt x="1901" y="567"/>
                  <a:pt x="1901" y="566"/>
                </a:cubicBezTo>
                <a:cubicBezTo>
                  <a:pt x="1900" y="566"/>
                  <a:pt x="1900" y="566"/>
                  <a:pt x="1900" y="565"/>
                </a:cubicBezTo>
                <a:cubicBezTo>
                  <a:pt x="1899" y="565"/>
                  <a:pt x="1899" y="564"/>
                  <a:pt x="1898" y="564"/>
                </a:cubicBezTo>
                <a:cubicBezTo>
                  <a:pt x="1898" y="563"/>
                  <a:pt x="1898" y="563"/>
                  <a:pt x="1897" y="563"/>
                </a:cubicBezTo>
                <a:cubicBezTo>
                  <a:pt x="1897" y="562"/>
                  <a:pt x="1897" y="562"/>
                  <a:pt x="1896" y="561"/>
                </a:cubicBezTo>
                <a:cubicBezTo>
                  <a:pt x="1895" y="561"/>
                  <a:pt x="1894" y="561"/>
                  <a:pt x="1894" y="560"/>
                </a:cubicBezTo>
                <a:cubicBezTo>
                  <a:pt x="1893" y="560"/>
                  <a:pt x="1893" y="560"/>
                  <a:pt x="1892" y="560"/>
                </a:cubicBezTo>
                <a:cubicBezTo>
                  <a:pt x="1892" y="559"/>
                  <a:pt x="1892" y="559"/>
                  <a:pt x="1891" y="558"/>
                </a:cubicBezTo>
                <a:cubicBezTo>
                  <a:pt x="1890" y="558"/>
                  <a:pt x="1890" y="557"/>
                  <a:pt x="1890" y="558"/>
                </a:cubicBezTo>
                <a:cubicBezTo>
                  <a:pt x="1890" y="558"/>
                  <a:pt x="1890" y="559"/>
                  <a:pt x="1890" y="559"/>
                </a:cubicBezTo>
                <a:cubicBezTo>
                  <a:pt x="1890" y="559"/>
                  <a:pt x="1889" y="559"/>
                  <a:pt x="1890" y="559"/>
                </a:cubicBezTo>
                <a:close/>
                <a:moveTo>
                  <a:pt x="1884" y="557"/>
                </a:moveTo>
                <a:cubicBezTo>
                  <a:pt x="1885" y="557"/>
                  <a:pt x="1886" y="558"/>
                  <a:pt x="1886" y="558"/>
                </a:cubicBezTo>
                <a:cubicBezTo>
                  <a:pt x="1887" y="558"/>
                  <a:pt x="1888" y="558"/>
                  <a:pt x="1887" y="557"/>
                </a:cubicBezTo>
                <a:cubicBezTo>
                  <a:pt x="1887" y="557"/>
                  <a:pt x="1887" y="556"/>
                  <a:pt x="1886" y="556"/>
                </a:cubicBezTo>
                <a:cubicBezTo>
                  <a:pt x="1885" y="556"/>
                  <a:pt x="1884" y="556"/>
                  <a:pt x="1884" y="557"/>
                </a:cubicBezTo>
                <a:close/>
                <a:moveTo>
                  <a:pt x="1912" y="577"/>
                </a:moveTo>
                <a:cubicBezTo>
                  <a:pt x="1912" y="577"/>
                  <a:pt x="1913" y="577"/>
                  <a:pt x="1913" y="576"/>
                </a:cubicBezTo>
                <a:cubicBezTo>
                  <a:pt x="1912" y="575"/>
                  <a:pt x="1912" y="575"/>
                  <a:pt x="1912" y="575"/>
                </a:cubicBezTo>
                <a:cubicBezTo>
                  <a:pt x="1912" y="575"/>
                  <a:pt x="1912" y="576"/>
                  <a:pt x="1912" y="576"/>
                </a:cubicBezTo>
                <a:cubicBezTo>
                  <a:pt x="1911" y="577"/>
                  <a:pt x="1912" y="577"/>
                  <a:pt x="1912" y="577"/>
                </a:cubicBezTo>
                <a:close/>
                <a:moveTo>
                  <a:pt x="1919" y="587"/>
                </a:moveTo>
                <a:cubicBezTo>
                  <a:pt x="1920" y="587"/>
                  <a:pt x="1919" y="585"/>
                  <a:pt x="1919" y="585"/>
                </a:cubicBezTo>
                <a:cubicBezTo>
                  <a:pt x="1919" y="584"/>
                  <a:pt x="1918" y="583"/>
                  <a:pt x="1918" y="583"/>
                </a:cubicBezTo>
                <a:cubicBezTo>
                  <a:pt x="1918" y="582"/>
                  <a:pt x="1917" y="582"/>
                  <a:pt x="1917" y="582"/>
                </a:cubicBezTo>
                <a:cubicBezTo>
                  <a:pt x="1916" y="582"/>
                  <a:pt x="1917" y="581"/>
                  <a:pt x="1916" y="581"/>
                </a:cubicBezTo>
                <a:cubicBezTo>
                  <a:pt x="1916" y="581"/>
                  <a:pt x="1915" y="580"/>
                  <a:pt x="1915" y="579"/>
                </a:cubicBezTo>
                <a:cubicBezTo>
                  <a:pt x="1915" y="578"/>
                  <a:pt x="1915" y="578"/>
                  <a:pt x="1914" y="578"/>
                </a:cubicBezTo>
                <a:cubicBezTo>
                  <a:pt x="1913" y="578"/>
                  <a:pt x="1913" y="577"/>
                  <a:pt x="1913" y="578"/>
                </a:cubicBezTo>
                <a:cubicBezTo>
                  <a:pt x="1913" y="578"/>
                  <a:pt x="1913" y="578"/>
                  <a:pt x="1912" y="579"/>
                </a:cubicBezTo>
                <a:cubicBezTo>
                  <a:pt x="1912" y="579"/>
                  <a:pt x="1912" y="580"/>
                  <a:pt x="1912" y="581"/>
                </a:cubicBezTo>
                <a:cubicBezTo>
                  <a:pt x="1913" y="581"/>
                  <a:pt x="1913" y="581"/>
                  <a:pt x="1913" y="582"/>
                </a:cubicBezTo>
                <a:cubicBezTo>
                  <a:pt x="1914" y="582"/>
                  <a:pt x="1914" y="583"/>
                  <a:pt x="1915" y="583"/>
                </a:cubicBezTo>
                <a:cubicBezTo>
                  <a:pt x="1915" y="583"/>
                  <a:pt x="1915" y="583"/>
                  <a:pt x="1915" y="584"/>
                </a:cubicBezTo>
                <a:cubicBezTo>
                  <a:pt x="1915" y="585"/>
                  <a:pt x="1915" y="585"/>
                  <a:pt x="1915" y="586"/>
                </a:cubicBezTo>
                <a:cubicBezTo>
                  <a:pt x="1916" y="587"/>
                  <a:pt x="1917" y="587"/>
                  <a:pt x="1917" y="587"/>
                </a:cubicBezTo>
                <a:cubicBezTo>
                  <a:pt x="1918" y="587"/>
                  <a:pt x="1919" y="587"/>
                  <a:pt x="1919" y="587"/>
                </a:cubicBezTo>
                <a:close/>
                <a:moveTo>
                  <a:pt x="1883" y="605"/>
                </a:moveTo>
                <a:cubicBezTo>
                  <a:pt x="1884" y="605"/>
                  <a:pt x="1884" y="604"/>
                  <a:pt x="1883" y="603"/>
                </a:cubicBezTo>
                <a:cubicBezTo>
                  <a:pt x="1882" y="603"/>
                  <a:pt x="1882" y="603"/>
                  <a:pt x="1883" y="604"/>
                </a:cubicBezTo>
                <a:cubicBezTo>
                  <a:pt x="1883" y="605"/>
                  <a:pt x="1883" y="606"/>
                  <a:pt x="1883" y="605"/>
                </a:cubicBezTo>
                <a:close/>
                <a:moveTo>
                  <a:pt x="1884" y="607"/>
                </a:moveTo>
                <a:cubicBezTo>
                  <a:pt x="1885" y="607"/>
                  <a:pt x="1886" y="607"/>
                  <a:pt x="1887" y="607"/>
                </a:cubicBezTo>
                <a:cubicBezTo>
                  <a:pt x="1887" y="607"/>
                  <a:pt x="1887" y="606"/>
                  <a:pt x="1887" y="606"/>
                </a:cubicBezTo>
                <a:cubicBezTo>
                  <a:pt x="1887" y="605"/>
                  <a:pt x="1886" y="605"/>
                  <a:pt x="1885" y="605"/>
                </a:cubicBezTo>
                <a:cubicBezTo>
                  <a:pt x="1885" y="604"/>
                  <a:pt x="1884" y="605"/>
                  <a:pt x="1884" y="605"/>
                </a:cubicBezTo>
                <a:cubicBezTo>
                  <a:pt x="1884" y="606"/>
                  <a:pt x="1884" y="606"/>
                  <a:pt x="1884" y="607"/>
                </a:cubicBezTo>
                <a:close/>
                <a:moveTo>
                  <a:pt x="1888" y="608"/>
                </a:moveTo>
                <a:cubicBezTo>
                  <a:pt x="1888" y="609"/>
                  <a:pt x="1888" y="609"/>
                  <a:pt x="1887" y="609"/>
                </a:cubicBezTo>
                <a:cubicBezTo>
                  <a:pt x="1887" y="608"/>
                  <a:pt x="1887" y="607"/>
                  <a:pt x="1886" y="608"/>
                </a:cubicBezTo>
                <a:cubicBezTo>
                  <a:pt x="1886" y="608"/>
                  <a:pt x="1886" y="608"/>
                  <a:pt x="1886" y="609"/>
                </a:cubicBezTo>
                <a:cubicBezTo>
                  <a:pt x="1887" y="609"/>
                  <a:pt x="1887" y="609"/>
                  <a:pt x="1888" y="610"/>
                </a:cubicBezTo>
                <a:cubicBezTo>
                  <a:pt x="1888" y="610"/>
                  <a:pt x="1889" y="610"/>
                  <a:pt x="1889" y="609"/>
                </a:cubicBezTo>
                <a:cubicBezTo>
                  <a:pt x="1889" y="608"/>
                  <a:pt x="1889" y="608"/>
                  <a:pt x="1888" y="608"/>
                </a:cubicBezTo>
                <a:close/>
                <a:moveTo>
                  <a:pt x="1900" y="603"/>
                </a:moveTo>
                <a:cubicBezTo>
                  <a:pt x="1900" y="602"/>
                  <a:pt x="1899" y="602"/>
                  <a:pt x="1898" y="601"/>
                </a:cubicBezTo>
                <a:cubicBezTo>
                  <a:pt x="1898" y="601"/>
                  <a:pt x="1898" y="602"/>
                  <a:pt x="1898" y="602"/>
                </a:cubicBezTo>
                <a:cubicBezTo>
                  <a:pt x="1898" y="603"/>
                  <a:pt x="1898" y="604"/>
                  <a:pt x="1899" y="604"/>
                </a:cubicBezTo>
                <a:cubicBezTo>
                  <a:pt x="1899" y="604"/>
                  <a:pt x="1900" y="603"/>
                  <a:pt x="1900" y="603"/>
                </a:cubicBezTo>
                <a:close/>
                <a:moveTo>
                  <a:pt x="1902" y="620"/>
                </a:moveTo>
                <a:cubicBezTo>
                  <a:pt x="1902" y="620"/>
                  <a:pt x="1902" y="620"/>
                  <a:pt x="1902" y="619"/>
                </a:cubicBezTo>
                <a:cubicBezTo>
                  <a:pt x="1901" y="619"/>
                  <a:pt x="1901" y="619"/>
                  <a:pt x="1900" y="618"/>
                </a:cubicBezTo>
                <a:cubicBezTo>
                  <a:pt x="1900" y="618"/>
                  <a:pt x="1900" y="618"/>
                  <a:pt x="1900" y="619"/>
                </a:cubicBezTo>
                <a:cubicBezTo>
                  <a:pt x="1900" y="620"/>
                  <a:pt x="1900" y="620"/>
                  <a:pt x="1901" y="620"/>
                </a:cubicBezTo>
                <a:cubicBezTo>
                  <a:pt x="1901" y="620"/>
                  <a:pt x="1902" y="620"/>
                  <a:pt x="1902" y="620"/>
                </a:cubicBezTo>
                <a:close/>
                <a:moveTo>
                  <a:pt x="1924" y="588"/>
                </a:moveTo>
                <a:cubicBezTo>
                  <a:pt x="1925" y="589"/>
                  <a:pt x="1925" y="589"/>
                  <a:pt x="1925" y="590"/>
                </a:cubicBezTo>
                <a:cubicBezTo>
                  <a:pt x="1926" y="590"/>
                  <a:pt x="1927" y="591"/>
                  <a:pt x="1928" y="591"/>
                </a:cubicBezTo>
                <a:cubicBezTo>
                  <a:pt x="1928" y="591"/>
                  <a:pt x="1929" y="591"/>
                  <a:pt x="1928" y="590"/>
                </a:cubicBezTo>
                <a:cubicBezTo>
                  <a:pt x="1927" y="590"/>
                  <a:pt x="1927" y="589"/>
                  <a:pt x="1927" y="589"/>
                </a:cubicBezTo>
                <a:cubicBezTo>
                  <a:pt x="1926" y="588"/>
                  <a:pt x="1926" y="587"/>
                  <a:pt x="1925" y="587"/>
                </a:cubicBezTo>
                <a:cubicBezTo>
                  <a:pt x="1925" y="587"/>
                  <a:pt x="1924" y="586"/>
                  <a:pt x="1924" y="586"/>
                </a:cubicBezTo>
                <a:cubicBezTo>
                  <a:pt x="1923" y="585"/>
                  <a:pt x="1923" y="586"/>
                  <a:pt x="1923" y="586"/>
                </a:cubicBezTo>
                <a:cubicBezTo>
                  <a:pt x="1922" y="586"/>
                  <a:pt x="1922" y="586"/>
                  <a:pt x="1923" y="587"/>
                </a:cubicBezTo>
                <a:cubicBezTo>
                  <a:pt x="1923" y="587"/>
                  <a:pt x="1924" y="588"/>
                  <a:pt x="1924" y="588"/>
                </a:cubicBezTo>
                <a:close/>
                <a:moveTo>
                  <a:pt x="1941" y="599"/>
                </a:moveTo>
                <a:cubicBezTo>
                  <a:pt x="1941" y="599"/>
                  <a:pt x="1941" y="598"/>
                  <a:pt x="1941" y="598"/>
                </a:cubicBezTo>
                <a:cubicBezTo>
                  <a:pt x="1942" y="599"/>
                  <a:pt x="1942" y="599"/>
                  <a:pt x="1942" y="599"/>
                </a:cubicBezTo>
                <a:cubicBezTo>
                  <a:pt x="1942" y="598"/>
                  <a:pt x="1942" y="597"/>
                  <a:pt x="1942" y="597"/>
                </a:cubicBezTo>
                <a:cubicBezTo>
                  <a:pt x="1941" y="596"/>
                  <a:pt x="1941" y="596"/>
                  <a:pt x="1940" y="595"/>
                </a:cubicBezTo>
                <a:cubicBezTo>
                  <a:pt x="1940" y="595"/>
                  <a:pt x="1940" y="595"/>
                  <a:pt x="1939" y="595"/>
                </a:cubicBezTo>
                <a:cubicBezTo>
                  <a:pt x="1938" y="595"/>
                  <a:pt x="1938" y="594"/>
                  <a:pt x="1937" y="594"/>
                </a:cubicBezTo>
                <a:cubicBezTo>
                  <a:pt x="1937" y="594"/>
                  <a:pt x="1937" y="593"/>
                  <a:pt x="1936" y="592"/>
                </a:cubicBezTo>
                <a:cubicBezTo>
                  <a:pt x="1935" y="592"/>
                  <a:pt x="1935" y="592"/>
                  <a:pt x="1934" y="592"/>
                </a:cubicBezTo>
                <a:cubicBezTo>
                  <a:pt x="1934" y="592"/>
                  <a:pt x="1934" y="592"/>
                  <a:pt x="1935" y="593"/>
                </a:cubicBezTo>
                <a:cubicBezTo>
                  <a:pt x="1935" y="594"/>
                  <a:pt x="1935" y="594"/>
                  <a:pt x="1936" y="595"/>
                </a:cubicBezTo>
                <a:cubicBezTo>
                  <a:pt x="1936" y="595"/>
                  <a:pt x="1937" y="596"/>
                  <a:pt x="1938" y="596"/>
                </a:cubicBezTo>
                <a:cubicBezTo>
                  <a:pt x="1939" y="597"/>
                  <a:pt x="1941" y="598"/>
                  <a:pt x="1941" y="598"/>
                </a:cubicBezTo>
                <a:cubicBezTo>
                  <a:pt x="1941" y="598"/>
                  <a:pt x="1940" y="598"/>
                  <a:pt x="1941" y="599"/>
                </a:cubicBezTo>
                <a:close/>
                <a:moveTo>
                  <a:pt x="1924" y="594"/>
                </a:moveTo>
                <a:cubicBezTo>
                  <a:pt x="1924" y="594"/>
                  <a:pt x="1924" y="593"/>
                  <a:pt x="1924" y="593"/>
                </a:cubicBezTo>
                <a:cubicBezTo>
                  <a:pt x="1923" y="593"/>
                  <a:pt x="1923" y="592"/>
                  <a:pt x="1923" y="592"/>
                </a:cubicBezTo>
                <a:cubicBezTo>
                  <a:pt x="1922" y="592"/>
                  <a:pt x="1922" y="593"/>
                  <a:pt x="1922" y="593"/>
                </a:cubicBezTo>
                <a:cubicBezTo>
                  <a:pt x="1922" y="594"/>
                  <a:pt x="1923" y="594"/>
                  <a:pt x="1923" y="594"/>
                </a:cubicBezTo>
                <a:cubicBezTo>
                  <a:pt x="1923" y="595"/>
                  <a:pt x="1923" y="595"/>
                  <a:pt x="1924" y="594"/>
                </a:cubicBezTo>
                <a:close/>
                <a:moveTo>
                  <a:pt x="1926" y="595"/>
                </a:moveTo>
                <a:cubicBezTo>
                  <a:pt x="1926" y="594"/>
                  <a:pt x="1926" y="594"/>
                  <a:pt x="1926" y="594"/>
                </a:cubicBezTo>
                <a:cubicBezTo>
                  <a:pt x="1925" y="594"/>
                  <a:pt x="1925" y="594"/>
                  <a:pt x="1925" y="595"/>
                </a:cubicBezTo>
                <a:cubicBezTo>
                  <a:pt x="1925" y="596"/>
                  <a:pt x="1925" y="596"/>
                  <a:pt x="1925" y="596"/>
                </a:cubicBezTo>
                <a:cubicBezTo>
                  <a:pt x="1925" y="596"/>
                  <a:pt x="1924" y="597"/>
                  <a:pt x="1925" y="597"/>
                </a:cubicBezTo>
                <a:cubicBezTo>
                  <a:pt x="1925" y="597"/>
                  <a:pt x="1925" y="596"/>
                  <a:pt x="1926" y="596"/>
                </a:cubicBezTo>
                <a:cubicBezTo>
                  <a:pt x="1926" y="596"/>
                  <a:pt x="1927" y="595"/>
                  <a:pt x="1926" y="595"/>
                </a:cubicBezTo>
                <a:close/>
                <a:moveTo>
                  <a:pt x="1930" y="599"/>
                </a:moveTo>
                <a:cubicBezTo>
                  <a:pt x="1930" y="599"/>
                  <a:pt x="1930" y="598"/>
                  <a:pt x="1930" y="598"/>
                </a:cubicBezTo>
                <a:cubicBezTo>
                  <a:pt x="1930" y="597"/>
                  <a:pt x="1930" y="597"/>
                  <a:pt x="1929" y="597"/>
                </a:cubicBezTo>
                <a:cubicBezTo>
                  <a:pt x="1929" y="596"/>
                  <a:pt x="1929" y="596"/>
                  <a:pt x="1929" y="595"/>
                </a:cubicBezTo>
                <a:cubicBezTo>
                  <a:pt x="1929" y="595"/>
                  <a:pt x="1928" y="595"/>
                  <a:pt x="1928" y="595"/>
                </a:cubicBezTo>
                <a:cubicBezTo>
                  <a:pt x="1927" y="595"/>
                  <a:pt x="1927" y="596"/>
                  <a:pt x="1927" y="596"/>
                </a:cubicBezTo>
                <a:cubicBezTo>
                  <a:pt x="1926" y="597"/>
                  <a:pt x="1926" y="597"/>
                  <a:pt x="1926" y="597"/>
                </a:cubicBezTo>
                <a:cubicBezTo>
                  <a:pt x="1927" y="597"/>
                  <a:pt x="1928" y="597"/>
                  <a:pt x="1928" y="597"/>
                </a:cubicBezTo>
                <a:cubicBezTo>
                  <a:pt x="1929" y="597"/>
                  <a:pt x="1929" y="597"/>
                  <a:pt x="1929" y="598"/>
                </a:cubicBezTo>
                <a:cubicBezTo>
                  <a:pt x="1929" y="598"/>
                  <a:pt x="1929" y="599"/>
                  <a:pt x="1929" y="599"/>
                </a:cubicBezTo>
                <a:cubicBezTo>
                  <a:pt x="1930" y="599"/>
                  <a:pt x="1930" y="599"/>
                  <a:pt x="1930" y="599"/>
                </a:cubicBezTo>
                <a:close/>
                <a:moveTo>
                  <a:pt x="1931" y="599"/>
                </a:moveTo>
                <a:cubicBezTo>
                  <a:pt x="1931" y="599"/>
                  <a:pt x="1930" y="599"/>
                  <a:pt x="1930" y="600"/>
                </a:cubicBezTo>
                <a:cubicBezTo>
                  <a:pt x="1930" y="601"/>
                  <a:pt x="1930" y="601"/>
                  <a:pt x="1931" y="601"/>
                </a:cubicBezTo>
                <a:cubicBezTo>
                  <a:pt x="1931" y="601"/>
                  <a:pt x="1931" y="600"/>
                  <a:pt x="1931" y="600"/>
                </a:cubicBezTo>
                <a:cubicBezTo>
                  <a:pt x="1931" y="599"/>
                  <a:pt x="1931" y="599"/>
                  <a:pt x="1931" y="599"/>
                </a:cubicBezTo>
                <a:close/>
                <a:moveTo>
                  <a:pt x="1946" y="608"/>
                </a:moveTo>
                <a:cubicBezTo>
                  <a:pt x="1947" y="608"/>
                  <a:pt x="1947" y="607"/>
                  <a:pt x="1947" y="607"/>
                </a:cubicBezTo>
                <a:cubicBezTo>
                  <a:pt x="1946" y="606"/>
                  <a:pt x="1946" y="606"/>
                  <a:pt x="1945" y="605"/>
                </a:cubicBezTo>
                <a:cubicBezTo>
                  <a:pt x="1945" y="605"/>
                  <a:pt x="1945" y="605"/>
                  <a:pt x="1945" y="605"/>
                </a:cubicBezTo>
                <a:cubicBezTo>
                  <a:pt x="1944" y="605"/>
                  <a:pt x="1944" y="605"/>
                  <a:pt x="1943" y="605"/>
                </a:cubicBezTo>
                <a:cubicBezTo>
                  <a:pt x="1942" y="605"/>
                  <a:pt x="1942" y="605"/>
                  <a:pt x="1942" y="604"/>
                </a:cubicBezTo>
                <a:cubicBezTo>
                  <a:pt x="1941" y="604"/>
                  <a:pt x="1941" y="603"/>
                  <a:pt x="1940" y="604"/>
                </a:cubicBezTo>
                <a:cubicBezTo>
                  <a:pt x="1940" y="605"/>
                  <a:pt x="1940" y="606"/>
                  <a:pt x="1940" y="606"/>
                </a:cubicBezTo>
                <a:cubicBezTo>
                  <a:pt x="1940" y="607"/>
                  <a:pt x="1941" y="608"/>
                  <a:pt x="1942" y="608"/>
                </a:cubicBezTo>
                <a:cubicBezTo>
                  <a:pt x="1943" y="608"/>
                  <a:pt x="1944" y="607"/>
                  <a:pt x="1944" y="608"/>
                </a:cubicBezTo>
                <a:cubicBezTo>
                  <a:pt x="1945" y="608"/>
                  <a:pt x="1945" y="609"/>
                  <a:pt x="1946" y="608"/>
                </a:cubicBezTo>
                <a:close/>
                <a:moveTo>
                  <a:pt x="1951" y="612"/>
                </a:moveTo>
                <a:cubicBezTo>
                  <a:pt x="1951" y="613"/>
                  <a:pt x="1951" y="613"/>
                  <a:pt x="1952" y="614"/>
                </a:cubicBezTo>
                <a:cubicBezTo>
                  <a:pt x="1952" y="614"/>
                  <a:pt x="1954" y="615"/>
                  <a:pt x="1955" y="615"/>
                </a:cubicBezTo>
                <a:cubicBezTo>
                  <a:pt x="1955" y="615"/>
                  <a:pt x="1956" y="615"/>
                  <a:pt x="1956" y="615"/>
                </a:cubicBezTo>
                <a:cubicBezTo>
                  <a:pt x="1956" y="614"/>
                  <a:pt x="1956" y="614"/>
                  <a:pt x="1955" y="613"/>
                </a:cubicBezTo>
                <a:cubicBezTo>
                  <a:pt x="1955" y="613"/>
                  <a:pt x="1955" y="613"/>
                  <a:pt x="1955" y="612"/>
                </a:cubicBezTo>
                <a:cubicBezTo>
                  <a:pt x="1954" y="612"/>
                  <a:pt x="1953" y="612"/>
                  <a:pt x="1953" y="612"/>
                </a:cubicBezTo>
                <a:cubicBezTo>
                  <a:pt x="1952" y="612"/>
                  <a:pt x="1952" y="611"/>
                  <a:pt x="1952" y="611"/>
                </a:cubicBezTo>
                <a:cubicBezTo>
                  <a:pt x="1951" y="611"/>
                  <a:pt x="1951" y="610"/>
                  <a:pt x="1950" y="610"/>
                </a:cubicBezTo>
                <a:cubicBezTo>
                  <a:pt x="1950" y="610"/>
                  <a:pt x="1949" y="611"/>
                  <a:pt x="1950" y="611"/>
                </a:cubicBezTo>
                <a:cubicBezTo>
                  <a:pt x="1950" y="611"/>
                  <a:pt x="1951" y="611"/>
                  <a:pt x="1951" y="612"/>
                </a:cubicBezTo>
                <a:close/>
                <a:moveTo>
                  <a:pt x="1947" y="602"/>
                </a:moveTo>
                <a:cubicBezTo>
                  <a:pt x="1948" y="602"/>
                  <a:pt x="1948" y="603"/>
                  <a:pt x="1948" y="604"/>
                </a:cubicBezTo>
                <a:cubicBezTo>
                  <a:pt x="1948" y="604"/>
                  <a:pt x="1949" y="605"/>
                  <a:pt x="1949" y="605"/>
                </a:cubicBezTo>
                <a:cubicBezTo>
                  <a:pt x="1950" y="606"/>
                  <a:pt x="1951" y="606"/>
                  <a:pt x="1951" y="606"/>
                </a:cubicBezTo>
                <a:cubicBezTo>
                  <a:pt x="1951" y="607"/>
                  <a:pt x="1951" y="607"/>
                  <a:pt x="1952" y="607"/>
                </a:cubicBezTo>
                <a:cubicBezTo>
                  <a:pt x="1952" y="608"/>
                  <a:pt x="1952" y="606"/>
                  <a:pt x="1952" y="606"/>
                </a:cubicBezTo>
                <a:cubicBezTo>
                  <a:pt x="1951" y="605"/>
                  <a:pt x="1951" y="605"/>
                  <a:pt x="1951" y="605"/>
                </a:cubicBezTo>
                <a:cubicBezTo>
                  <a:pt x="1951" y="606"/>
                  <a:pt x="1950" y="604"/>
                  <a:pt x="1950" y="604"/>
                </a:cubicBezTo>
                <a:cubicBezTo>
                  <a:pt x="1951" y="603"/>
                  <a:pt x="1950" y="602"/>
                  <a:pt x="1950" y="601"/>
                </a:cubicBezTo>
                <a:cubicBezTo>
                  <a:pt x="1949" y="601"/>
                  <a:pt x="1949" y="601"/>
                  <a:pt x="1949" y="600"/>
                </a:cubicBezTo>
                <a:cubicBezTo>
                  <a:pt x="1949" y="599"/>
                  <a:pt x="1949" y="599"/>
                  <a:pt x="1949" y="599"/>
                </a:cubicBezTo>
                <a:cubicBezTo>
                  <a:pt x="1949" y="599"/>
                  <a:pt x="1949" y="598"/>
                  <a:pt x="1948" y="598"/>
                </a:cubicBezTo>
                <a:cubicBezTo>
                  <a:pt x="1948" y="597"/>
                  <a:pt x="1947" y="597"/>
                  <a:pt x="1947" y="598"/>
                </a:cubicBezTo>
                <a:cubicBezTo>
                  <a:pt x="1947" y="598"/>
                  <a:pt x="1947" y="599"/>
                  <a:pt x="1947" y="600"/>
                </a:cubicBezTo>
                <a:cubicBezTo>
                  <a:pt x="1947" y="600"/>
                  <a:pt x="1947" y="601"/>
                  <a:pt x="1947" y="602"/>
                </a:cubicBezTo>
                <a:close/>
                <a:moveTo>
                  <a:pt x="1550" y="427"/>
                </a:moveTo>
                <a:cubicBezTo>
                  <a:pt x="1550" y="427"/>
                  <a:pt x="1550" y="426"/>
                  <a:pt x="1551" y="426"/>
                </a:cubicBezTo>
                <a:cubicBezTo>
                  <a:pt x="1551" y="426"/>
                  <a:pt x="1551" y="426"/>
                  <a:pt x="1550" y="425"/>
                </a:cubicBezTo>
                <a:cubicBezTo>
                  <a:pt x="1550" y="425"/>
                  <a:pt x="1550" y="424"/>
                  <a:pt x="1550" y="425"/>
                </a:cubicBezTo>
                <a:cubicBezTo>
                  <a:pt x="1550" y="425"/>
                  <a:pt x="1550" y="425"/>
                  <a:pt x="1551" y="425"/>
                </a:cubicBezTo>
                <a:cubicBezTo>
                  <a:pt x="1551" y="426"/>
                  <a:pt x="1552" y="426"/>
                  <a:pt x="1552" y="426"/>
                </a:cubicBezTo>
                <a:cubicBezTo>
                  <a:pt x="1552" y="425"/>
                  <a:pt x="1553" y="425"/>
                  <a:pt x="1553" y="424"/>
                </a:cubicBezTo>
                <a:cubicBezTo>
                  <a:pt x="1553" y="424"/>
                  <a:pt x="1553" y="423"/>
                  <a:pt x="1553" y="423"/>
                </a:cubicBezTo>
                <a:cubicBezTo>
                  <a:pt x="1553" y="423"/>
                  <a:pt x="1554" y="422"/>
                  <a:pt x="1554" y="422"/>
                </a:cubicBezTo>
                <a:cubicBezTo>
                  <a:pt x="1554" y="421"/>
                  <a:pt x="1553" y="421"/>
                  <a:pt x="1553" y="421"/>
                </a:cubicBezTo>
                <a:cubicBezTo>
                  <a:pt x="1553" y="420"/>
                  <a:pt x="1553" y="420"/>
                  <a:pt x="1553" y="419"/>
                </a:cubicBezTo>
                <a:cubicBezTo>
                  <a:pt x="1553" y="419"/>
                  <a:pt x="1553" y="420"/>
                  <a:pt x="1554" y="420"/>
                </a:cubicBezTo>
                <a:cubicBezTo>
                  <a:pt x="1554" y="420"/>
                  <a:pt x="1555" y="421"/>
                  <a:pt x="1555" y="421"/>
                </a:cubicBezTo>
                <a:cubicBezTo>
                  <a:pt x="1555" y="422"/>
                  <a:pt x="1555" y="422"/>
                  <a:pt x="1555" y="423"/>
                </a:cubicBezTo>
                <a:cubicBezTo>
                  <a:pt x="1556" y="424"/>
                  <a:pt x="1557" y="425"/>
                  <a:pt x="1557" y="425"/>
                </a:cubicBezTo>
                <a:cubicBezTo>
                  <a:pt x="1557" y="426"/>
                  <a:pt x="1557" y="425"/>
                  <a:pt x="1557" y="425"/>
                </a:cubicBezTo>
                <a:cubicBezTo>
                  <a:pt x="1558" y="425"/>
                  <a:pt x="1558" y="425"/>
                  <a:pt x="1559" y="425"/>
                </a:cubicBezTo>
                <a:cubicBezTo>
                  <a:pt x="1559" y="425"/>
                  <a:pt x="1559" y="425"/>
                  <a:pt x="1559" y="425"/>
                </a:cubicBezTo>
                <a:cubicBezTo>
                  <a:pt x="1558" y="426"/>
                  <a:pt x="1558" y="426"/>
                  <a:pt x="1558" y="427"/>
                </a:cubicBezTo>
                <a:cubicBezTo>
                  <a:pt x="1559" y="427"/>
                  <a:pt x="1559" y="427"/>
                  <a:pt x="1559" y="429"/>
                </a:cubicBezTo>
                <a:cubicBezTo>
                  <a:pt x="1558" y="430"/>
                  <a:pt x="1559" y="429"/>
                  <a:pt x="1559" y="430"/>
                </a:cubicBezTo>
                <a:cubicBezTo>
                  <a:pt x="1560" y="430"/>
                  <a:pt x="1560" y="431"/>
                  <a:pt x="1560" y="432"/>
                </a:cubicBezTo>
                <a:cubicBezTo>
                  <a:pt x="1560" y="432"/>
                  <a:pt x="1560" y="433"/>
                  <a:pt x="1560" y="433"/>
                </a:cubicBezTo>
                <a:cubicBezTo>
                  <a:pt x="1560" y="434"/>
                  <a:pt x="1560" y="434"/>
                  <a:pt x="1560" y="435"/>
                </a:cubicBezTo>
                <a:cubicBezTo>
                  <a:pt x="1561" y="436"/>
                  <a:pt x="1561" y="436"/>
                  <a:pt x="1561" y="437"/>
                </a:cubicBezTo>
                <a:cubicBezTo>
                  <a:pt x="1561" y="438"/>
                  <a:pt x="1561" y="438"/>
                  <a:pt x="1561" y="438"/>
                </a:cubicBezTo>
                <a:cubicBezTo>
                  <a:pt x="1561" y="438"/>
                  <a:pt x="1561" y="437"/>
                  <a:pt x="1562" y="438"/>
                </a:cubicBezTo>
                <a:cubicBezTo>
                  <a:pt x="1562" y="438"/>
                  <a:pt x="1562" y="438"/>
                  <a:pt x="1562" y="438"/>
                </a:cubicBezTo>
                <a:cubicBezTo>
                  <a:pt x="1561" y="438"/>
                  <a:pt x="1562" y="439"/>
                  <a:pt x="1562" y="439"/>
                </a:cubicBezTo>
                <a:cubicBezTo>
                  <a:pt x="1562" y="440"/>
                  <a:pt x="1562" y="441"/>
                  <a:pt x="1562" y="441"/>
                </a:cubicBezTo>
                <a:cubicBezTo>
                  <a:pt x="1563" y="442"/>
                  <a:pt x="1563" y="442"/>
                  <a:pt x="1563" y="443"/>
                </a:cubicBezTo>
                <a:cubicBezTo>
                  <a:pt x="1563" y="443"/>
                  <a:pt x="1563" y="444"/>
                  <a:pt x="1563" y="444"/>
                </a:cubicBezTo>
                <a:cubicBezTo>
                  <a:pt x="1563" y="445"/>
                  <a:pt x="1563" y="445"/>
                  <a:pt x="1563" y="445"/>
                </a:cubicBezTo>
                <a:cubicBezTo>
                  <a:pt x="1563" y="446"/>
                  <a:pt x="1564" y="446"/>
                  <a:pt x="1564" y="445"/>
                </a:cubicBezTo>
                <a:cubicBezTo>
                  <a:pt x="1564" y="445"/>
                  <a:pt x="1564" y="444"/>
                  <a:pt x="1564" y="444"/>
                </a:cubicBezTo>
                <a:cubicBezTo>
                  <a:pt x="1564" y="443"/>
                  <a:pt x="1563" y="442"/>
                  <a:pt x="1564" y="443"/>
                </a:cubicBezTo>
                <a:cubicBezTo>
                  <a:pt x="1564" y="443"/>
                  <a:pt x="1564" y="444"/>
                  <a:pt x="1564" y="445"/>
                </a:cubicBezTo>
                <a:cubicBezTo>
                  <a:pt x="1565" y="446"/>
                  <a:pt x="1566" y="448"/>
                  <a:pt x="1566" y="449"/>
                </a:cubicBezTo>
                <a:cubicBezTo>
                  <a:pt x="1567" y="449"/>
                  <a:pt x="1567" y="451"/>
                  <a:pt x="1567" y="452"/>
                </a:cubicBezTo>
                <a:cubicBezTo>
                  <a:pt x="1568" y="452"/>
                  <a:pt x="1567" y="452"/>
                  <a:pt x="1567" y="453"/>
                </a:cubicBezTo>
                <a:cubicBezTo>
                  <a:pt x="1567" y="453"/>
                  <a:pt x="1568" y="453"/>
                  <a:pt x="1568" y="453"/>
                </a:cubicBezTo>
                <a:cubicBezTo>
                  <a:pt x="1568" y="454"/>
                  <a:pt x="1567" y="453"/>
                  <a:pt x="1567" y="454"/>
                </a:cubicBezTo>
                <a:cubicBezTo>
                  <a:pt x="1567" y="454"/>
                  <a:pt x="1568" y="454"/>
                  <a:pt x="1568" y="455"/>
                </a:cubicBezTo>
                <a:cubicBezTo>
                  <a:pt x="1568" y="455"/>
                  <a:pt x="1567" y="454"/>
                  <a:pt x="1567" y="455"/>
                </a:cubicBezTo>
                <a:cubicBezTo>
                  <a:pt x="1567" y="455"/>
                  <a:pt x="1567" y="455"/>
                  <a:pt x="1568" y="455"/>
                </a:cubicBezTo>
                <a:cubicBezTo>
                  <a:pt x="1568" y="456"/>
                  <a:pt x="1567" y="455"/>
                  <a:pt x="1567" y="456"/>
                </a:cubicBezTo>
                <a:cubicBezTo>
                  <a:pt x="1568" y="457"/>
                  <a:pt x="1568" y="456"/>
                  <a:pt x="1568" y="457"/>
                </a:cubicBezTo>
                <a:cubicBezTo>
                  <a:pt x="1568" y="457"/>
                  <a:pt x="1567" y="457"/>
                  <a:pt x="1568" y="458"/>
                </a:cubicBezTo>
                <a:cubicBezTo>
                  <a:pt x="1568" y="458"/>
                  <a:pt x="1568" y="457"/>
                  <a:pt x="1568" y="458"/>
                </a:cubicBezTo>
                <a:cubicBezTo>
                  <a:pt x="1567" y="458"/>
                  <a:pt x="1568" y="458"/>
                  <a:pt x="1568" y="459"/>
                </a:cubicBezTo>
                <a:cubicBezTo>
                  <a:pt x="1568" y="459"/>
                  <a:pt x="1568" y="458"/>
                  <a:pt x="1569" y="458"/>
                </a:cubicBezTo>
                <a:cubicBezTo>
                  <a:pt x="1569" y="458"/>
                  <a:pt x="1569" y="458"/>
                  <a:pt x="1569" y="459"/>
                </a:cubicBezTo>
                <a:cubicBezTo>
                  <a:pt x="1569" y="459"/>
                  <a:pt x="1568" y="459"/>
                  <a:pt x="1568" y="459"/>
                </a:cubicBezTo>
                <a:cubicBezTo>
                  <a:pt x="1568" y="460"/>
                  <a:pt x="1569" y="460"/>
                  <a:pt x="1568" y="460"/>
                </a:cubicBezTo>
                <a:cubicBezTo>
                  <a:pt x="1568" y="461"/>
                  <a:pt x="1568" y="461"/>
                  <a:pt x="1568" y="461"/>
                </a:cubicBezTo>
                <a:cubicBezTo>
                  <a:pt x="1569" y="462"/>
                  <a:pt x="1569" y="462"/>
                  <a:pt x="1568" y="463"/>
                </a:cubicBezTo>
                <a:cubicBezTo>
                  <a:pt x="1568" y="463"/>
                  <a:pt x="1569" y="464"/>
                  <a:pt x="1568" y="464"/>
                </a:cubicBezTo>
                <a:cubicBezTo>
                  <a:pt x="1568" y="465"/>
                  <a:pt x="1568" y="465"/>
                  <a:pt x="1568" y="465"/>
                </a:cubicBezTo>
                <a:cubicBezTo>
                  <a:pt x="1568" y="466"/>
                  <a:pt x="1567" y="465"/>
                  <a:pt x="1567" y="466"/>
                </a:cubicBezTo>
                <a:cubicBezTo>
                  <a:pt x="1567" y="466"/>
                  <a:pt x="1568" y="468"/>
                  <a:pt x="1568" y="468"/>
                </a:cubicBezTo>
                <a:cubicBezTo>
                  <a:pt x="1568" y="469"/>
                  <a:pt x="1568" y="470"/>
                  <a:pt x="1568" y="470"/>
                </a:cubicBezTo>
                <a:cubicBezTo>
                  <a:pt x="1568" y="471"/>
                  <a:pt x="1568" y="471"/>
                  <a:pt x="1568" y="471"/>
                </a:cubicBezTo>
                <a:cubicBezTo>
                  <a:pt x="1568" y="471"/>
                  <a:pt x="1568" y="471"/>
                  <a:pt x="1568" y="471"/>
                </a:cubicBezTo>
                <a:cubicBezTo>
                  <a:pt x="1568" y="472"/>
                  <a:pt x="1568" y="472"/>
                  <a:pt x="1568" y="473"/>
                </a:cubicBezTo>
                <a:cubicBezTo>
                  <a:pt x="1568" y="474"/>
                  <a:pt x="1567" y="475"/>
                  <a:pt x="1567" y="475"/>
                </a:cubicBezTo>
                <a:cubicBezTo>
                  <a:pt x="1567" y="476"/>
                  <a:pt x="1567" y="477"/>
                  <a:pt x="1567" y="477"/>
                </a:cubicBezTo>
                <a:cubicBezTo>
                  <a:pt x="1567" y="478"/>
                  <a:pt x="1567" y="480"/>
                  <a:pt x="1567" y="480"/>
                </a:cubicBezTo>
                <a:cubicBezTo>
                  <a:pt x="1566" y="481"/>
                  <a:pt x="1566" y="481"/>
                  <a:pt x="1567" y="482"/>
                </a:cubicBezTo>
                <a:cubicBezTo>
                  <a:pt x="1567" y="482"/>
                  <a:pt x="1567" y="483"/>
                  <a:pt x="1568" y="483"/>
                </a:cubicBezTo>
                <a:cubicBezTo>
                  <a:pt x="1568" y="484"/>
                  <a:pt x="1568" y="483"/>
                  <a:pt x="1568" y="483"/>
                </a:cubicBezTo>
                <a:cubicBezTo>
                  <a:pt x="1568" y="482"/>
                  <a:pt x="1568" y="482"/>
                  <a:pt x="1569" y="482"/>
                </a:cubicBezTo>
                <a:cubicBezTo>
                  <a:pt x="1569" y="482"/>
                  <a:pt x="1569" y="482"/>
                  <a:pt x="1570" y="482"/>
                </a:cubicBezTo>
                <a:cubicBezTo>
                  <a:pt x="1570" y="483"/>
                  <a:pt x="1570" y="483"/>
                  <a:pt x="1570" y="484"/>
                </a:cubicBezTo>
                <a:cubicBezTo>
                  <a:pt x="1570" y="484"/>
                  <a:pt x="1570" y="484"/>
                  <a:pt x="1571" y="484"/>
                </a:cubicBezTo>
                <a:cubicBezTo>
                  <a:pt x="1571" y="484"/>
                  <a:pt x="1571" y="484"/>
                  <a:pt x="1571" y="485"/>
                </a:cubicBezTo>
                <a:cubicBezTo>
                  <a:pt x="1571" y="485"/>
                  <a:pt x="1572" y="485"/>
                  <a:pt x="1572" y="485"/>
                </a:cubicBezTo>
                <a:cubicBezTo>
                  <a:pt x="1572" y="486"/>
                  <a:pt x="1572" y="486"/>
                  <a:pt x="1572" y="486"/>
                </a:cubicBezTo>
                <a:cubicBezTo>
                  <a:pt x="1572" y="487"/>
                  <a:pt x="1573" y="486"/>
                  <a:pt x="1573" y="486"/>
                </a:cubicBezTo>
                <a:cubicBezTo>
                  <a:pt x="1573" y="486"/>
                  <a:pt x="1574" y="487"/>
                  <a:pt x="1574" y="488"/>
                </a:cubicBezTo>
                <a:cubicBezTo>
                  <a:pt x="1574" y="488"/>
                  <a:pt x="1574" y="489"/>
                  <a:pt x="1574" y="489"/>
                </a:cubicBezTo>
                <a:cubicBezTo>
                  <a:pt x="1574" y="489"/>
                  <a:pt x="1575" y="489"/>
                  <a:pt x="1575" y="489"/>
                </a:cubicBezTo>
                <a:cubicBezTo>
                  <a:pt x="1575" y="489"/>
                  <a:pt x="1575" y="489"/>
                  <a:pt x="1575" y="489"/>
                </a:cubicBezTo>
                <a:cubicBezTo>
                  <a:pt x="1575" y="489"/>
                  <a:pt x="1575" y="490"/>
                  <a:pt x="1575" y="490"/>
                </a:cubicBezTo>
                <a:cubicBezTo>
                  <a:pt x="1575" y="490"/>
                  <a:pt x="1576" y="491"/>
                  <a:pt x="1576" y="491"/>
                </a:cubicBezTo>
                <a:cubicBezTo>
                  <a:pt x="1576" y="491"/>
                  <a:pt x="1576" y="491"/>
                  <a:pt x="1576" y="492"/>
                </a:cubicBezTo>
                <a:cubicBezTo>
                  <a:pt x="1576" y="493"/>
                  <a:pt x="1576" y="492"/>
                  <a:pt x="1577" y="493"/>
                </a:cubicBezTo>
                <a:cubicBezTo>
                  <a:pt x="1577" y="493"/>
                  <a:pt x="1578" y="493"/>
                  <a:pt x="1578" y="494"/>
                </a:cubicBezTo>
                <a:cubicBezTo>
                  <a:pt x="1578" y="494"/>
                  <a:pt x="1578" y="494"/>
                  <a:pt x="1579" y="495"/>
                </a:cubicBezTo>
                <a:cubicBezTo>
                  <a:pt x="1579" y="495"/>
                  <a:pt x="1579" y="495"/>
                  <a:pt x="1579" y="495"/>
                </a:cubicBezTo>
                <a:cubicBezTo>
                  <a:pt x="1579" y="496"/>
                  <a:pt x="1580" y="497"/>
                  <a:pt x="1580" y="498"/>
                </a:cubicBezTo>
                <a:cubicBezTo>
                  <a:pt x="1580" y="499"/>
                  <a:pt x="1581" y="500"/>
                  <a:pt x="1580" y="500"/>
                </a:cubicBezTo>
                <a:cubicBezTo>
                  <a:pt x="1580" y="501"/>
                  <a:pt x="1581" y="502"/>
                  <a:pt x="1581" y="503"/>
                </a:cubicBezTo>
                <a:cubicBezTo>
                  <a:pt x="1581" y="503"/>
                  <a:pt x="1581" y="504"/>
                  <a:pt x="1581" y="505"/>
                </a:cubicBezTo>
                <a:cubicBezTo>
                  <a:pt x="1581" y="505"/>
                  <a:pt x="1582" y="506"/>
                  <a:pt x="1582" y="506"/>
                </a:cubicBezTo>
                <a:cubicBezTo>
                  <a:pt x="1583" y="507"/>
                  <a:pt x="1582" y="507"/>
                  <a:pt x="1582" y="508"/>
                </a:cubicBezTo>
                <a:cubicBezTo>
                  <a:pt x="1582" y="508"/>
                  <a:pt x="1583" y="508"/>
                  <a:pt x="1582" y="509"/>
                </a:cubicBezTo>
                <a:cubicBezTo>
                  <a:pt x="1582" y="509"/>
                  <a:pt x="1582" y="509"/>
                  <a:pt x="1582" y="510"/>
                </a:cubicBezTo>
                <a:cubicBezTo>
                  <a:pt x="1583" y="511"/>
                  <a:pt x="1583" y="511"/>
                  <a:pt x="1583" y="512"/>
                </a:cubicBezTo>
                <a:cubicBezTo>
                  <a:pt x="1584" y="512"/>
                  <a:pt x="1584" y="512"/>
                  <a:pt x="1583" y="512"/>
                </a:cubicBezTo>
                <a:cubicBezTo>
                  <a:pt x="1583" y="513"/>
                  <a:pt x="1583" y="513"/>
                  <a:pt x="1584" y="513"/>
                </a:cubicBezTo>
                <a:cubicBezTo>
                  <a:pt x="1584" y="513"/>
                  <a:pt x="1584" y="514"/>
                  <a:pt x="1585" y="514"/>
                </a:cubicBezTo>
                <a:cubicBezTo>
                  <a:pt x="1586" y="515"/>
                  <a:pt x="1586" y="517"/>
                  <a:pt x="1587" y="517"/>
                </a:cubicBezTo>
                <a:cubicBezTo>
                  <a:pt x="1587" y="518"/>
                  <a:pt x="1588" y="519"/>
                  <a:pt x="1587" y="519"/>
                </a:cubicBezTo>
                <a:cubicBezTo>
                  <a:pt x="1586" y="519"/>
                  <a:pt x="1587" y="520"/>
                  <a:pt x="1588" y="520"/>
                </a:cubicBezTo>
                <a:cubicBezTo>
                  <a:pt x="1588" y="521"/>
                  <a:pt x="1588" y="521"/>
                  <a:pt x="1589" y="522"/>
                </a:cubicBezTo>
                <a:cubicBezTo>
                  <a:pt x="1589" y="522"/>
                  <a:pt x="1590" y="522"/>
                  <a:pt x="1590" y="523"/>
                </a:cubicBezTo>
                <a:cubicBezTo>
                  <a:pt x="1591" y="523"/>
                  <a:pt x="1591" y="523"/>
                  <a:pt x="1592" y="524"/>
                </a:cubicBezTo>
                <a:cubicBezTo>
                  <a:pt x="1592" y="524"/>
                  <a:pt x="1592" y="524"/>
                  <a:pt x="1592" y="525"/>
                </a:cubicBezTo>
                <a:cubicBezTo>
                  <a:pt x="1593" y="525"/>
                  <a:pt x="1594" y="525"/>
                  <a:pt x="1595" y="526"/>
                </a:cubicBezTo>
                <a:cubicBezTo>
                  <a:pt x="1595" y="526"/>
                  <a:pt x="1595" y="527"/>
                  <a:pt x="1596" y="527"/>
                </a:cubicBezTo>
                <a:cubicBezTo>
                  <a:pt x="1596" y="527"/>
                  <a:pt x="1598" y="528"/>
                  <a:pt x="1599" y="528"/>
                </a:cubicBezTo>
                <a:cubicBezTo>
                  <a:pt x="1599" y="529"/>
                  <a:pt x="1600" y="530"/>
                  <a:pt x="1600" y="530"/>
                </a:cubicBezTo>
                <a:cubicBezTo>
                  <a:pt x="1600" y="531"/>
                  <a:pt x="1601" y="530"/>
                  <a:pt x="1601" y="530"/>
                </a:cubicBezTo>
                <a:cubicBezTo>
                  <a:pt x="1602" y="530"/>
                  <a:pt x="1602" y="530"/>
                  <a:pt x="1603" y="530"/>
                </a:cubicBezTo>
                <a:cubicBezTo>
                  <a:pt x="1603" y="531"/>
                  <a:pt x="1604" y="530"/>
                  <a:pt x="1604" y="529"/>
                </a:cubicBezTo>
                <a:cubicBezTo>
                  <a:pt x="1604" y="528"/>
                  <a:pt x="1604" y="529"/>
                  <a:pt x="1604" y="530"/>
                </a:cubicBezTo>
                <a:cubicBezTo>
                  <a:pt x="1604" y="531"/>
                  <a:pt x="1605" y="531"/>
                  <a:pt x="1605" y="530"/>
                </a:cubicBezTo>
                <a:cubicBezTo>
                  <a:pt x="1605" y="530"/>
                  <a:pt x="1605" y="529"/>
                  <a:pt x="1605" y="528"/>
                </a:cubicBezTo>
                <a:cubicBezTo>
                  <a:pt x="1604" y="526"/>
                  <a:pt x="1604" y="525"/>
                  <a:pt x="1603" y="524"/>
                </a:cubicBezTo>
                <a:cubicBezTo>
                  <a:pt x="1603" y="523"/>
                  <a:pt x="1603" y="522"/>
                  <a:pt x="1602" y="522"/>
                </a:cubicBezTo>
                <a:cubicBezTo>
                  <a:pt x="1601" y="521"/>
                  <a:pt x="1601" y="521"/>
                  <a:pt x="1600" y="520"/>
                </a:cubicBezTo>
                <a:cubicBezTo>
                  <a:pt x="1600" y="519"/>
                  <a:pt x="1600" y="518"/>
                  <a:pt x="1600" y="517"/>
                </a:cubicBezTo>
                <a:cubicBezTo>
                  <a:pt x="1600" y="516"/>
                  <a:pt x="1600" y="515"/>
                  <a:pt x="1600" y="515"/>
                </a:cubicBezTo>
                <a:cubicBezTo>
                  <a:pt x="1599" y="514"/>
                  <a:pt x="1599" y="514"/>
                  <a:pt x="1600" y="513"/>
                </a:cubicBezTo>
                <a:cubicBezTo>
                  <a:pt x="1600" y="512"/>
                  <a:pt x="1600" y="511"/>
                  <a:pt x="1600" y="510"/>
                </a:cubicBezTo>
                <a:cubicBezTo>
                  <a:pt x="1600" y="508"/>
                  <a:pt x="1600" y="507"/>
                  <a:pt x="1599" y="506"/>
                </a:cubicBezTo>
                <a:cubicBezTo>
                  <a:pt x="1599" y="505"/>
                  <a:pt x="1598" y="502"/>
                  <a:pt x="1597" y="502"/>
                </a:cubicBezTo>
                <a:cubicBezTo>
                  <a:pt x="1596" y="501"/>
                  <a:pt x="1595" y="500"/>
                  <a:pt x="1594" y="500"/>
                </a:cubicBezTo>
                <a:cubicBezTo>
                  <a:pt x="1594" y="499"/>
                  <a:pt x="1593" y="498"/>
                  <a:pt x="1593" y="497"/>
                </a:cubicBezTo>
                <a:cubicBezTo>
                  <a:pt x="1593" y="497"/>
                  <a:pt x="1591" y="497"/>
                  <a:pt x="1591" y="497"/>
                </a:cubicBezTo>
                <a:cubicBezTo>
                  <a:pt x="1591" y="497"/>
                  <a:pt x="1591" y="497"/>
                  <a:pt x="1591" y="496"/>
                </a:cubicBezTo>
                <a:cubicBezTo>
                  <a:pt x="1591" y="496"/>
                  <a:pt x="1590" y="496"/>
                  <a:pt x="1590" y="495"/>
                </a:cubicBezTo>
                <a:cubicBezTo>
                  <a:pt x="1589" y="495"/>
                  <a:pt x="1588" y="494"/>
                  <a:pt x="1588" y="493"/>
                </a:cubicBezTo>
                <a:cubicBezTo>
                  <a:pt x="1588" y="492"/>
                  <a:pt x="1587" y="492"/>
                  <a:pt x="1586" y="492"/>
                </a:cubicBezTo>
                <a:cubicBezTo>
                  <a:pt x="1586" y="492"/>
                  <a:pt x="1586" y="492"/>
                  <a:pt x="1585" y="492"/>
                </a:cubicBezTo>
                <a:cubicBezTo>
                  <a:pt x="1585" y="493"/>
                  <a:pt x="1584" y="492"/>
                  <a:pt x="1583" y="492"/>
                </a:cubicBezTo>
                <a:cubicBezTo>
                  <a:pt x="1583" y="492"/>
                  <a:pt x="1582" y="491"/>
                  <a:pt x="1582" y="490"/>
                </a:cubicBezTo>
                <a:cubicBezTo>
                  <a:pt x="1582" y="490"/>
                  <a:pt x="1581" y="490"/>
                  <a:pt x="1581" y="490"/>
                </a:cubicBezTo>
                <a:cubicBezTo>
                  <a:pt x="1580" y="490"/>
                  <a:pt x="1580" y="489"/>
                  <a:pt x="1580" y="489"/>
                </a:cubicBezTo>
                <a:cubicBezTo>
                  <a:pt x="1579" y="489"/>
                  <a:pt x="1579" y="488"/>
                  <a:pt x="1579" y="487"/>
                </a:cubicBezTo>
                <a:cubicBezTo>
                  <a:pt x="1579" y="486"/>
                  <a:pt x="1579" y="486"/>
                  <a:pt x="1579" y="486"/>
                </a:cubicBezTo>
                <a:cubicBezTo>
                  <a:pt x="1579" y="486"/>
                  <a:pt x="1580" y="486"/>
                  <a:pt x="1580" y="486"/>
                </a:cubicBezTo>
                <a:cubicBezTo>
                  <a:pt x="1580" y="487"/>
                  <a:pt x="1580" y="487"/>
                  <a:pt x="1580" y="488"/>
                </a:cubicBezTo>
                <a:cubicBezTo>
                  <a:pt x="1580" y="488"/>
                  <a:pt x="1580" y="488"/>
                  <a:pt x="1580" y="488"/>
                </a:cubicBezTo>
                <a:cubicBezTo>
                  <a:pt x="1580" y="489"/>
                  <a:pt x="1580" y="489"/>
                  <a:pt x="1580" y="489"/>
                </a:cubicBezTo>
                <a:cubicBezTo>
                  <a:pt x="1581" y="490"/>
                  <a:pt x="1581" y="490"/>
                  <a:pt x="1581" y="490"/>
                </a:cubicBezTo>
                <a:cubicBezTo>
                  <a:pt x="1581" y="489"/>
                  <a:pt x="1581" y="488"/>
                  <a:pt x="1581" y="488"/>
                </a:cubicBezTo>
                <a:cubicBezTo>
                  <a:pt x="1580" y="487"/>
                  <a:pt x="1580" y="487"/>
                  <a:pt x="1580" y="486"/>
                </a:cubicBezTo>
                <a:cubicBezTo>
                  <a:pt x="1580" y="485"/>
                  <a:pt x="1579" y="483"/>
                  <a:pt x="1579" y="482"/>
                </a:cubicBezTo>
                <a:cubicBezTo>
                  <a:pt x="1579" y="481"/>
                  <a:pt x="1579" y="481"/>
                  <a:pt x="1579" y="482"/>
                </a:cubicBezTo>
                <a:cubicBezTo>
                  <a:pt x="1578" y="482"/>
                  <a:pt x="1578" y="481"/>
                  <a:pt x="1578" y="481"/>
                </a:cubicBezTo>
                <a:cubicBezTo>
                  <a:pt x="1577" y="480"/>
                  <a:pt x="1577" y="480"/>
                  <a:pt x="1577" y="479"/>
                </a:cubicBezTo>
                <a:cubicBezTo>
                  <a:pt x="1577" y="479"/>
                  <a:pt x="1577" y="478"/>
                  <a:pt x="1577" y="477"/>
                </a:cubicBezTo>
                <a:cubicBezTo>
                  <a:pt x="1577" y="476"/>
                  <a:pt x="1577" y="476"/>
                  <a:pt x="1576" y="476"/>
                </a:cubicBezTo>
                <a:cubicBezTo>
                  <a:pt x="1576" y="475"/>
                  <a:pt x="1575" y="475"/>
                  <a:pt x="1575" y="476"/>
                </a:cubicBezTo>
                <a:cubicBezTo>
                  <a:pt x="1574" y="476"/>
                  <a:pt x="1574" y="476"/>
                  <a:pt x="1573" y="476"/>
                </a:cubicBezTo>
                <a:cubicBezTo>
                  <a:pt x="1573" y="476"/>
                  <a:pt x="1573" y="475"/>
                  <a:pt x="1573" y="475"/>
                </a:cubicBezTo>
                <a:cubicBezTo>
                  <a:pt x="1573" y="474"/>
                  <a:pt x="1573" y="474"/>
                  <a:pt x="1572" y="474"/>
                </a:cubicBezTo>
                <a:cubicBezTo>
                  <a:pt x="1572" y="473"/>
                  <a:pt x="1572" y="472"/>
                  <a:pt x="1572" y="472"/>
                </a:cubicBezTo>
                <a:cubicBezTo>
                  <a:pt x="1572" y="471"/>
                  <a:pt x="1572" y="471"/>
                  <a:pt x="1572" y="471"/>
                </a:cubicBezTo>
                <a:cubicBezTo>
                  <a:pt x="1572" y="471"/>
                  <a:pt x="1572" y="470"/>
                  <a:pt x="1572" y="469"/>
                </a:cubicBezTo>
                <a:cubicBezTo>
                  <a:pt x="1572" y="468"/>
                  <a:pt x="1572" y="468"/>
                  <a:pt x="1572" y="468"/>
                </a:cubicBezTo>
                <a:cubicBezTo>
                  <a:pt x="1572" y="468"/>
                  <a:pt x="1572" y="467"/>
                  <a:pt x="1572" y="467"/>
                </a:cubicBezTo>
                <a:cubicBezTo>
                  <a:pt x="1572" y="466"/>
                  <a:pt x="1573" y="466"/>
                  <a:pt x="1573" y="465"/>
                </a:cubicBezTo>
                <a:cubicBezTo>
                  <a:pt x="1573" y="465"/>
                  <a:pt x="1573" y="464"/>
                  <a:pt x="1573" y="463"/>
                </a:cubicBezTo>
                <a:cubicBezTo>
                  <a:pt x="1573" y="462"/>
                  <a:pt x="1574" y="462"/>
                  <a:pt x="1574" y="461"/>
                </a:cubicBezTo>
                <a:cubicBezTo>
                  <a:pt x="1574" y="461"/>
                  <a:pt x="1574" y="461"/>
                  <a:pt x="1574" y="460"/>
                </a:cubicBezTo>
                <a:cubicBezTo>
                  <a:pt x="1574" y="460"/>
                  <a:pt x="1574" y="459"/>
                  <a:pt x="1574" y="459"/>
                </a:cubicBezTo>
                <a:cubicBezTo>
                  <a:pt x="1575" y="458"/>
                  <a:pt x="1575" y="458"/>
                  <a:pt x="1575" y="458"/>
                </a:cubicBezTo>
                <a:cubicBezTo>
                  <a:pt x="1575" y="457"/>
                  <a:pt x="1575" y="457"/>
                  <a:pt x="1576" y="456"/>
                </a:cubicBezTo>
                <a:cubicBezTo>
                  <a:pt x="1576" y="456"/>
                  <a:pt x="1576" y="456"/>
                  <a:pt x="1576" y="455"/>
                </a:cubicBezTo>
                <a:cubicBezTo>
                  <a:pt x="1576" y="455"/>
                  <a:pt x="1576" y="454"/>
                  <a:pt x="1575" y="453"/>
                </a:cubicBezTo>
                <a:cubicBezTo>
                  <a:pt x="1575" y="452"/>
                  <a:pt x="1575" y="451"/>
                  <a:pt x="1575" y="451"/>
                </a:cubicBezTo>
                <a:cubicBezTo>
                  <a:pt x="1575" y="450"/>
                  <a:pt x="1575" y="450"/>
                  <a:pt x="1576" y="449"/>
                </a:cubicBezTo>
                <a:cubicBezTo>
                  <a:pt x="1576" y="449"/>
                  <a:pt x="1575" y="448"/>
                  <a:pt x="1575" y="448"/>
                </a:cubicBezTo>
                <a:cubicBezTo>
                  <a:pt x="1575" y="448"/>
                  <a:pt x="1575" y="448"/>
                  <a:pt x="1575" y="447"/>
                </a:cubicBezTo>
                <a:cubicBezTo>
                  <a:pt x="1576" y="447"/>
                  <a:pt x="1576" y="447"/>
                  <a:pt x="1576" y="447"/>
                </a:cubicBezTo>
                <a:cubicBezTo>
                  <a:pt x="1576" y="446"/>
                  <a:pt x="1576" y="446"/>
                  <a:pt x="1577" y="446"/>
                </a:cubicBezTo>
                <a:cubicBezTo>
                  <a:pt x="1578" y="446"/>
                  <a:pt x="1578" y="447"/>
                  <a:pt x="1578" y="446"/>
                </a:cubicBezTo>
                <a:cubicBezTo>
                  <a:pt x="1578" y="446"/>
                  <a:pt x="1578" y="446"/>
                  <a:pt x="1578" y="446"/>
                </a:cubicBezTo>
                <a:cubicBezTo>
                  <a:pt x="1579" y="446"/>
                  <a:pt x="1579" y="446"/>
                  <a:pt x="1580" y="447"/>
                </a:cubicBezTo>
                <a:cubicBezTo>
                  <a:pt x="1580" y="447"/>
                  <a:pt x="1581" y="446"/>
                  <a:pt x="1581" y="447"/>
                </a:cubicBezTo>
                <a:cubicBezTo>
                  <a:pt x="1581" y="447"/>
                  <a:pt x="1581" y="447"/>
                  <a:pt x="1581" y="448"/>
                </a:cubicBezTo>
                <a:cubicBezTo>
                  <a:pt x="1581" y="449"/>
                  <a:pt x="1581" y="449"/>
                  <a:pt x="1581" y="449"/>
                </a:cubicBezTo>
                <a:cubicBezTo>
                  <a:pt x="1581" y="450"/>
                  <a:pt x="1581" y="450"/>
                  <a:pt x="1581" y="451"/>
                </a:cubicBezTo>
                <a:cubicBezTo>
                  <a:pt x="1580" y="451"/>
                  <a:pt x="1580" y="452"/>
                  <a:pt x="1581" y="452"/>
                </a:cubicBezTo>
                <a:cubicBezTo>
                  <a:pt x="1581" y="453"/>
                  <a:pt x="1581" y="452"/>
                  <a:pt x="1582" y="452"/>
                </a:cubicBezTo>
                <a:cubicBezTo>
                  <a:pt x="1582" y="452"/>
                  <a:pt x="1583" y="452"/>
                  <a:pt x="1583" y="452"/>
                </a:cubicBezTo>
                <a:cubicBezTo>
                  <a:pt x="1584" y="452"/>
                  <a:pt x="1584" y="453"/>
                  <a:pt x="1585" y="452"/>
                </a:cubicBezTo>
                <a:cubicBezTo>
                  <a:pt x="1585" y="452"/>
                  <a:pt x="1585" y="452"/>
                  <a:pt x="1586" y="452"/>
                </a:cubicBezTo>
                <a:cubicBezTo>
                  <a:pt x="1586" y="452"/>
                  <a:pt x="1586" y="452"/>
                  <a:pt x="1587" y="453"/>
                </a:cubicBezTo>
                <a:cubicBezTo>
                  <a:pt x="1587" y="453"/>
                  <a:pt x="1588" y="453"/>
                  <a:pt x="1588" y="454"/>
                </a:cubicBezTo>
                <a:cubicBezTo>
                  <a:pt x="1589" y="454"/>
                  <a:pt x="1589" y="454"/>
                  <a:pt x="1590" y="454"/>
                </a:cubicBezTo>
                <a:cubicBezTo>
                  <a:pt x="1590" y="454"/>
                  <a:pt x="1590" y="454"/>
                  <a:pt x="1589" y="455"/>
                </a:cubicBezTo>
                <a:cubicBezTo>
                  <a:pt x="1589" y="455"/>
                  <a:pt x="1590" y="456"/>
                  <a:pt x="1590" y="456"/>
                </a:cubicBezTo>
                <a:cubicBezTo>
                  <a:pt x="1590" y="456"/>
                  <a:pt x="1591" y="456"/>
                  <a:pt x="1591" y="456"/>
                </a:cubicBezTo>
                <a:cubicBezTo>
                  <a:pt x="1591" y="456"/>
                  <a:pt x="1591" y="456"/>
                  <a:pt x="1591" y="456"/>
                </a:cubicBezTo>
                <a:cubicBezTo>
                  <a:pt x="1591" y="455"/>
                  <a:pt x="1591" y="455"/>
                  <a:pt x="1592" y="455"/>
                </a:cubicBezTo>
                <a:cubicBezTo>
                  <a:pt x="1592" y="456"/>
                  <a:pt x="1593" y="457"/>
                  <a:pt x="1593" y="457"/>
                </a:cubicBezTo>
                <a:cubicBezTo>
                  <a:pt x="1593" y="457"/>
                  <a:pt x="1593" y="457"/>
                  <a:pt x="1593" y="457"/>
                </a:cubicBezTo>
                <a:cubicBezTo>
                  <a:pt x="1593" y="458"/>
                  <a:pt x="1593" y="458"/>
                  <a:pt x="1594" y="458"/>
                </a:cubicBezTo>
                <a:cubicBezTo>
                  <a:pt x="1594" y="459"/>
                  <a:pt x="1594" y="459"/>
                  <a:pt x="1594" y="459"/>
                </a:cubicBezTo>
                <a:cubicBezTo>
                  <a:pt x="1594" y="459"/>
                  <a:pt x="1594" y="460"/>
                  <a:pt x="1595" y="460"/>
                </a:cubicBezTo>
                <a:cubicBezTo>
                  <a:pt x="1595" y="460"/>
                  <a:pt x="1595" y="460"/>
                  <a:pt x="1595" y="461"/>
                </a:cubicBezTo>
                <a:cubicBezTo>
                  <a:pt x="1595" y="461"/>
                  <a:pt x="1595" y="462"/>
                  <a:pt x="1595" y="463"/>
                </a:cubicBezTo>
                <a:cubicBezTo>
                  <a:pt x="1595" y="463"/>
                  <a:pt x="1595" y="465"/>
                  <a:pt x="1596" y="465"/>
                </a:cubicBezTo>
                <a:cubicBezTo>
                  <a:pt x="1596" y="465"/>
                  <a:pt x="1596" y="464"/>
                  <a:pt x="1597" y="464"/>
                </a:cubicBezTo>
                <a:cubicBezTo>
                  <a:pt x="1597" y="463"/>
                  <a:pt x="1597" y="462"/>
                  <a:pt x="1598" y="463"/>
                </a:cubicBezTo>
                <a:cubicBezTo>
                  <a:pt x="1598" y="463"/>
                  <a:pt x="1599" y="464"/>
                  <a:pt x="1599" y="465"/>
                </a:cubicBezTo>
                <a:cubicBezTo>
                  <a:pt x="1599" y="465"/>
                  <a:pt x="1598" y="465"/>
                  <a:pt x="1598" y="466"/>
                </a:cubicBezTo>
                <a:cubicBezTo>
                  <a:pt x="1598" y="466"/>
                  <a:pt x="1598" y="467"/>
                  <a:pt x="1598" y="467"/>
                </a:cubicBezTo>
                <a:cubicBezTo>
                  <a:pt x="1599" y="467"/>
                  <a:pt x="1599" y="467"/>
                  <a:pt x="1600" y="467"/>
                </a:cubicBezTo>
                <a:cubicBezTo>
                  <a:pt x="1600" y="466"/>
                  <a:pt x="1600" y="466"/>
                  <a:pt x="1600" y="466"/>
                </a:cubicBezTo>
                <a:cubicBezTo>
                  <a:pt x="1601" y="466"/>
                  <a:pt x="1601" y="467"/>
                  <a:pt x="1601" y="467"/>
                </a:cubicBezTo>
                <a:cubicBezTo>
                  <a:pt x="1602" y="467"/>
                  <a:pt x="1602" y="467"/>
                  <a:pt x="1603" y="467"/>
                </a:cubicBezTo>
                <a:cubicBezTo>
                  <a:pt x="1603" y="468"/>
                  <a:pt x="1604" y="468"/>
                  <a:pt x="1604" y="468"/>
                </a:cubicBezTo>
                <a:cubicBezTo>
                  <a:pt x="1604" y="468"/>
                  <a:pt x="1604" y="467"/>
                  <a:pt x="1605" y="467"/>
                </a:cubicBezTo>
                <a:cubicBezTo>
                  <a:pt x="1605" y="467"/>
                  <a:pt x="1606" y="467"/>
                  <a:pt x="1606" y="466"/>
                </a:cubicBezTo>
                <a:cubicBezTo>
                  <a:pt x="1606" y="467"/>
                  <a:pt x="1605" y="467"/>
                  <a:pt x="1605" y="467"/>
                </a:cubicBezTo>
                <a:cubicBezTo>
                  <a:pt x="1604" y="467"/>
                  <a:pt x="1604" y="468"/>
                  <a:pt x="1604" y="468"/>
                </a:cubicBezTo>
                <a:cubicBezTo>
                  <a:pt x="1604" y="468"/>
                  <a:pt x="1604" y="468"/>
                  <a:pt x="1604" y="469"/>
                </a:cubicBezTo>
                <a:cubicBezTo>
                  <a:pt x="1605" y="469"/>
                  <a:pt x="1605" y="469"/>
                  <a:pt x="1605" y="469"/>
                </a:cubicBezTo>
                <a:cubicBezTo>
                  <a:pt x="1606" y="469"/>
                  <a:pt x="1606" y="470"/>
                  <a:pt x="1606" y="470"/>
                </a:cubicBezTo>
                <a:cubicBezTo>
                  <a:pt x="1607" y="470"/>
                  <a:pt x="1607" y="470"/>
                  <a:pt x="1608" y="470"/>
                </a:cubicBezTo>
                <a:cubicBezTo>
                  <a:pt x="1608" y="471"/>
                  <a:pt x="1608" y="471"/>
                  <a:pt x="1608" y="471"/>
                </a:cubicBezTo>
                <a:cubicBezTo>
                  <a:pt x="1608" y="471"/>
                  <a:pt x="1608" y="471"/>
                  <a:pt x="1607" y="472"/>
                </a:cubicBezTo>
                <a:cubicBezTo>
                  <a:pt x="1607" y="472"/>
                  <a:pt x="1606" y="473"/>
                  <a:pt x="1606" y="473"/>
                </a:cubicBezTo>
                <a:cubicBezTo>
                  <a:pt x="1606" y="474"/>
                  <a:pt x="1606" y="474"/>
                  <a:pt x="1606" y="475"/>
                </a:cubicBezTo>
                <a:cubicBezTo>
                  <a:pt x="1606" y="476"/>
                  <a:pt x="1606" y="479"/>
                  <a:pt x="1607" y="479"/>
                </a:cubicBezTo>
                <a:cubicBezTo>
                  <a:pt x="1607" y="479"/>
                  <a:pt x="1608" y="479"/>
                  <a:pt x="1607" y="479"/>
                </a:cubicBezTo>
                <a:cubicBezTo>
                  <a:pt x="1607" y="480"/>
                  <a:pt x="1606" y="480"/>
                  <a:pt x="1607" y="480"/>
                </a:cubicBezTo>
                <a:cubicBezTo>
                  <a:pt x="1607" y="480"/>
                  <a:pt x="1609" y="480"/>
                  <a:pt x="1609" y="480"/>
                </a:cubicBezTo>
                <a:cubicBezTo>
                  <a:pt x="1609" y="479"/>
                  <a:pt x="1610" y="479"/>
                  <a:pt x="1610" y="478"/>
                </a:cubicBezTo>
                <a:cubicBezTo>
                  <a:pt x="1610" y="477"/>
                  <a:pt x="1611" y="477"/>
                  <a:pt x="1612" y="476"/>
                </a:cubicBezTo>
                <a:cubicBezTo>
                  <a:pt x="1613" y="476"/>
                  <a:pt x="1614" y="476"/>
                  <a:pt x="1614" y="475"/>
                </a:cubicBezTo>
                <a:cubicBezTo>
                  <a:pt x="1615" y="474"/>
                  <a:pt x="1615" y="473"/>
                  <a:pt x="1614" y="472"/>
                </a:cubicBezTo>
                <a:cubicBezTo>
                  <a:pt x="1613" y="471"/>
                  <a:pt x="1612" y="470"/>
                  <a:pt x="1612" y="470"/>
                </a:cubicBezTo>
                <a:cubicBezTo>
                  <a:pt x="1613" y="471"/>
                  <a:pt x="1615" y="473"/>
                  <a:pt x="1615" y="473"/>
                </a:cubicBezTo>
                <a:cubicBezTo>
                  <a:pt x="1616" y="474"/>
                  <a:pt x="1617" y="474"/>
                  <a:pt x="1617" y="473"/>
                </a:cubicBezTo>
                <a:cubicBezTo>
                  <a:pt x="1617" y="472"/>
                  <a:pt x="1616" y="472"/>
                  <a:pt x="1616" y="471"/>
                </a:cubicBezTo>
                <a:cubicBezTo>
                  <a:pt x="1615" y="470"/>
                  <a:pt x="1614" y="469"/>
                  <a:pt x="1614" y="469"/>
                </a:cubicBezTo>
                <a:cubicBezTo>
                  <a:pt x="1614" y="469"/>
                  <a:pt x="1616" y="472"/>
                  <a:pt x="1617" y="472"/>
                </a:cubicBezTo>
                <a:cubicBezTo>
                  <a:pt x="1618" y="472"/>
                  <a:pt x="1618" y="471"/>
                  <a:pt x="1617" y="471"/>
                </a:cubicBezTo>
                <a:cubicBezTo>
                  <a:pt x="1616" y="470"/>
                  <a:pt x="1615" y="469"/>
                  <a:pt x="1615" y="469"/>
                </a:cubicBezTo>
                <a:cubicBezTo>
                  <a:pt x="1615" y="469"/>
                  <a:pt x="1617" y="471"/>
                  <a:pt x="1617" y="470"/>
                </a:cubicBezTo>
                <a:cubicBezTo>
                  <a:pt x="1618" y="470"/>
                  <a:pt x="1618" y="470"/>
                  <a:pt x="1618" y="470"/>
                </a:cubicBezTo>
                <a:cubicBezTo>
                  <a:pt x="1618" y="469"/>
                  <a:pt x="1618" y="469"/>
                  <a:pt x="1617" y="469"/>
                </a:cubicBezTo>
                <a:cubicBezTo>
                  <a:pt x="1616" y="469"/>
                  <a:pt x="1616" y="468"/>
                  <a:pt x="1616" y="468"/>
                </a:cubicBezTo>
                <a:cubicBezTo>
                  <a:pt x="1617" y="468"/>
                  <a:pt x="1618" y="469"/>
                  <a:pt x="1618" y="468"/>
                </a:cubicBezTo>
                <a:cubicBezTo>
                  <a:pt x="1618" y="468"/>
                  <a:pt x="1618" y="467"/>
                  <a:pt x="1618" y="467"/>
                </a:cubicBezTo>
                <a:cubicBezTo>
                  <a:pt x="1617" y="467"/>
                  <a:pt x="1616" y="467"/>
                  <a:pt x="1617" y="467"/>
                </a:cubicBezTo>
                <a:cubicBezTo>
                  <a:pt x="1617" y="467"/>
                  <a:pt x="1618" y="467"/>
                  <a:pt x="1618" y="466"/>
                </a:cubicBezTo>
                <a:cubicBezTo>
                  <a:pt x="1618" y="466"/>
                  <a:pt x="1618" y="466"/>
                  <a:pt x="1618" y="466"/>
                </a:cubicBezTo>
                <a:cubicBezTo>
                  <a:pt x="1618" y="467"/>
                  <a:pt x="1619" y="467"/>
                  <a:pt x="1619" y="467"/>
                </a:cubicBezTo>
                <a:cubicBezTo>
                  <a:pt x="1619" y="466"/>
                  <a:pt x="1619" y="466"/>
                  <a:pt x="1619" y="466"/>
                </a:cubicBezTo>
                <a:cubicBezTo>
                  <a:pt x="1619" y="466"/>
                  <a:pt x="1619" y="467"/>
                  <a:pt x="1620" y="467"/>
                </a:cubicBezTo>
                <a:cubicBezTo>
                  <a:pt x="1620" y="467"/>
                  <a:pt x="1620" y="468"/>
                  <a:pt x="1620" y="468"/>
                </a:cubicBezTo>
                <a:cubicBezTo>
                  <a:pt x="1621" y="468"/>
                  <a:pt x="1621" y="467"/>
                  <a:pt x="1622" y="467"/>
                </a:cubicBezTo>
                <a:cubicBezTo>
                  <a:pt x="1622" y="467"/>
                  <a:pt x="1623" y="467"/>
                  <a:pt x="1624" y="466"/>
                </a:cubicBezTo>
                <a:cubicBezTo>
                  <a:pt x="1624" y="466"/>
                  <a:pt x="1625" y="466"/>
                  <a:pt x="1625" y="466"/>
                </a:cubicBezTo>
                <a:cubicBezTo>
                  <a:pt x="1626" y="465"/>
                  <a:pt x="1625" y="465"/>
                  <a:pt x="1626" y="464"/>
                </a:cubicBezTo>
                <a:cubicBezTo>
                  <a:pt x="1627" y="464"/>
                  <a:pt x="1627" y="464"/>
                  <a:pt x="1628" y="463"/>
                </a:cubicBezTo>
                <a:cubicBezTo>
                  <a:pt x="1628" y="463"/>
                  <a:pt x="1628" y="463"/>
                  <a:pt x="1629" y="462"/>
                </a:cubicBezTo>
                <a:cubicBezTo>
                  <a:pt x="1629" y="462"/>
                  <a:pt x="1630" y="461"/>
                  <a:pt x="1630" y="461"/>
                </a:cubicBezTo>
                <a:cubicBezTo>
                  <a:pt x="1631" y="461"/>
                  <a:pt x="1631" y="461"/>
                  <a:pt x="1631" y="461"/>
                </a:cubicBezTo>
                <a:cubicBezTo>
                  <a:pt x="1631" y="461"/>
                  <a:pt x="1631" y="460"/>
                  <a:pt x="1631" y="460"/>
                </a:cubicBezTo>
                <a:cubicBezTo>
                  <a:pt x="1632" y="460"/>
                  <a:pt x="1632" y="459"/>
                  <a:pt x="1632" y="459"/>
                </a:cubicBezTo>
                <a:cubicBezTo>
                  <a:pt x="1632" y="458"/>
                  <a:pt x="1632" y="458"/>
                  <a:pt x="1632" y="458"/>
                </a:cubicBezTo>
                <a:cubicBezTo>
                  <a:pt x="1631" y="457"/>
                  <a:pt x="1632" y="457"/>
                  <a:pt x="1632" y="457"/>
                </a:cubicBezTo>
                <a:cubicBezTo>
                  <a:pt x="1632" y="456"/>
                  <a:pt x="1632" y="456"/>
                  <a:pt x="1632" y="455"/>
                </a:cubicBezTo>
                <a:cubicBezTo>
                  <a:pt x="1632" y="455"/>
                  <a:pt x="1632" y="455"/>
                  <a:pt x="1631" y="454"/>
                </a:cubicBezTo>
                <a:cubicBezTo>
                  <a:pt x="1631" y="453"/>
                  <a:pt x="1632" y="454"/>
                  <a:pt x="1632" y="454"/>
                </a:cubicBezTo>
                <a:cubicBezTo>
                  <a:pt x="1632" y="454"/>
                  <a:pt x="1632" y="454"/>
                  <a:pt x="1632" y="454"/>
                </a:cubicBezTo>
                <a:cubicBezTo>
                  <a:pt x="1632" y="453"/>
                  <a:pt x="1632" y="453"/>
                  <a:pt x="1632" y="452"/>
                </a:cubicBezTo>
                <a:cubicBezTo>
                  <a:pt x="1631" y="452"/>
                  <a:pt x="1632" y="452"/>
                  <a:pt x="1632" y="452"/>
                </a:cubicBezTo>
                <a:cubicBezTo>
                  <a:pt x="1632" y="452"/>
                  <a:pt x="1632" y="452"/>
                  <a:pt x="1632" y="452"/>
                </a:cubicBezTo>
                <a:cubicBezTo>
                  <a:pt x="1632" y="453"/>
                  <a:pt x="1633" y="453"/>
                  <a:pt x="1633" y="452"/>
                </a:cubicBezTo>
                <a:cubicBezTo>
                  <a:pt x="1633" y="452"/>
                  <a:pt x="1632" y="451"/>
                  <a:pt x="1632" y="451"/>
                </a:cubicBezTo>
                <a:cubicBezTo>
                  <a:pt x="1633" y="451"/>
                  <a:pt x="1633" y="451"/>
                  <a:pt x="1632" y="450"/>
                </a:cubicBezTo>
                <a:cubicBezTo>
                  <a:pt x="1632" y="450"/>
                  <a:pt x="1632" y="449"/>
                  <a:pt x="1632" y="449"/>
                </a:cubicBezTo>
                <a:cubicBezTo>
                  <a:pt x="1631" y="449"/>
                  <a:pt x="1631" y="448"/>
                  <a:pt x="1631" y="447"/>
                </a:cubicBezTo>
                <a:cubicBezTo>
                  <a:pt x="1631" y="447"/>
                  <a:pt x="1631" y="447"/>
                  <a:pt x="1631" y="447"/>
                </a:cubicBezTo>
                <a:cubicBezTo>
                  <a:pt x="1631" y="447"/>
                  <a:pt x="1632" y="447"/>
                  <a:pt x="1632" y="447"/>
                </a:cubicBezTo>
                <a:cubicBezTo>
                  <a:pt x="1632" y="446"/>
                  <a:pt x="1631" y="446"/>
                  <a:pt x="1631" y="446"/>
                </a:cubicBezTo>
                <a:cubicBezTo>
                  <a:pt x="1631" y="445"/>
                  <a:pt x="1630" y="444"/>
                  <a:pt x="1631" y="444"/>
                </a:cubicBezTo>
                <a:cubicBezTo>
                  <a:pt x="1631" y="444"/>
                  <a:pt x="1631" y="444"/>
                  <a:pt x="1631" y="444"/>
                </a:cubicBezTo>
                <a:cubicBezTo>
                  <a:pt x="1631" y="443"/>
                  <a:pt x="1631" y="443"/>
                  <a:pt x="1630" y="442"/>
                </a:cubicBezTo>
                <a:cubicBezTo>
                  <a:pt x="1630" y="442"/>
                  <a:pt x="1630" y="441"/>
                  <a:pt x="1630" y="440"/>
                </a:cubicBezTo>
                <a:cubicBezTo>
                  <a:pt x="1629" y="439"/>
                  <a:pt x="1629" y="438"/>
                  <a:pt x="1629" y="438"/>
                </a:cubicBezTo>
                <a:cubicBezTo>
                  <a:pt x="1629" y="437"/>
                  <a:pt x="1628" y="436"/>
                  <a:pt x="1628" y="435"/>
                </a:cubicBezTo>
                <a:cubicBezTo>
                  <a:pt x="1628" y="435"/>
                  <a:pt x="1628" y="434"/>
                  <a:pt x="1628" y="434"/>
                </a:cubicBezTo>
                <a:cubicBezTo>
                  <a:pt x="1627" y="433"/>
                  <a:pt x="1627" y="433"/>
                  <a:pt x="1627" y="433"/>
                </a:cubicBezTo>
                <a:cubicBezTo>
                  <a:pt x="1627" y="433"/>
                  <a:pt x="1627" y="433"/>
                  <a:pt x="1626" y="433"/>
                </a:cubicBezTo>
                <a:cubicBezTo>
                  <a:pt x="1626" y="432"/>
                  <a:pt x="1625" y="431"/>
                  <a:pt x="1625" y="431"/>
                </a:cubicBezTo>
                <a:cubicBezTo>
                  <a:pt x="1624" y="430"/>
                  <a:pt x="1623" y="429"/>
                  <a:pt x="1623" y="429"/>
                </a:cubicBezTo>
                <a:cubicBezTo>
                  <a:pt x="1623" y="428"/>
                  <a:pt x="1623" y="428"/>
                  <a:pt x="1623" y="428"/>
                </a:cubicBezTo>
                <a:cubicBezTo>
                  <a:pt x="1623" y="428"/>
                  <a:pt x="1623" y="428"/>
                  <a:pt x="1623" y="428"/>
                </a:cubicBezTo>
                <a:cubicBezTo>
                  <a:pt x="1623" y="428"/>
                  <a:pt x="1622" y="429"/>
                  <a:pt x="1622" y="428"/>
                </a:cubicBezTo>
                <a:cubicBezTo>
                  <a:pt x="1622" y="428"/>
                  <a:pt x="1622" y="427"/>
                  <a:pt x="1621" y="427"/>
                </a:cubicBezTo>
                <a:cubicBezTo>
                  <a:pt x="1621" y="426"/>
                  <a:pt x="1621" y="427"/>
                  <a:pt x="1620" y="427"/>
                </a:cubicBezTo>
                <a:cubicBezTo>
                  <a:pt x="1620" y="427"/>
                  <a:pt x="1620" y="426"/>
                  <a:pt x="1619" y="426"/>
                </a:cubicBezTo>
                <a:cubicBezTo>
                  <a:pt x="1619" y="425"/>
                  <a:pt x="1618" y="425"/>
                  <a:pt x="1618" y="424"/>
                </a:cubicBezTo>
                <a:cubicBezTo>
                  <a:pt x="1618" y="424"/>
                  <a:pt x="1616" y="423"/>
                  <a:pt x="1616" y="423"/>
                </a:cubicBezTo>
                <a:cubicBezTo>
                  <a:pt x="1616" y="423"/>
                  <a:pt x="1616" y="423"/>
                  <a:pt x="1616" y="423"/>
                </a:cubicBezTo>
                <a:cubicBezTo>
                  <a:pt x="1616" y="422"/>
                  <a:pt x="1615" y="422"/>
                  <a:pt x="1615" y="422"/>
                </a:cubicBezTo>
                <a:cubicBezTo>
                  <a:pt x="1615" y="421"/>
                  <a:pt x="1614" y="421"/>
                  <a:pt x="1613" y="420"/>
                </a:cubicBezTo>
                <a:cubicBezTo>
                  <a:pt x="1612" y="419"/>
                  <a:pt x="1612" y="419"/>
                  <a:pt x="1611" y="418"/>
                </a:cubicBezTo>
                <a:cubicBezTo>
                  <a:pt x="1611" y="417"/>
                  <a:pt x="1611" y="417"/>
                  <a:pt x="1611" y="417"/>
                </a:cubicBezTo>
                <a:cubicBezTo>
                  <a:pt x="1610" y="417"/>
                  <a:pt x="1610" y="417"/>
                  <a:pt x="1610" y="417"/>
                </a:cubicBezTo>
                <a:cubicBezTo>
                  <a:pt x="1610" y="417"/>
                  <a:pt x="1611" y="417"/>
                  <a:pt x="1611" y="417"/>
                </a:cubicBezTo>
                <a:cubicBezTo>
                  <a:pt x="1611" y="417"/>
                  <a:pt x="1610" y="416"/>
                  <a:pt x="1611" y="416"/>
                </a:cubicBezTo>
                <a:cubicBezTo>
                  <a:pt x="1611" y="416"/>
                  <a:pt x="1611" y="415"/>
                  <a:pt x="1610" y="415"/>
                </a:cubicBezTo>
                <a:cubicBezTo>
                  <a:pt x="1610" y="415"/>
                  <a:pt x="1609" y="414"/>
                  <a:pt x="1609" y="414"/>
                </a:cubicBezTo>
                <a:cubicBezTo>
                  <a:pt x="1609" y="413"/>
                  <a:pt x="1608" y="414"/>
                  <a:pt x="1608" y="413"/>
                </a:cubicBezTo>
                <a:cubicBezTo>
                  <a:pt x="1608" y="413"/>
                  <a:pt x="1606" y="412"/>
                  <a:pt x="1606" y="411"/>
                </a:cubicBezTo>
                <a:cubicBezTo>
                  <a:pt x="1606" y="411"/>
                  <a:pt x="1606" y="410"/>
                  <a:pt x="1605" y="410"/>
                </a:cubicBezTo>
                <a:cubicBezTo>
                  <a:pt x="1605" y="410"/>
                  <a:pt x="1605" y="410"/>
                  <a:pt x="1605" y="410"/>
                </a:cubicBezTo>
                <a:cubicBezTo>
                  <a:pt x="1605" y="410"/>
                  <a:pt x="1605" y="409"/>
                  <a:pt x="1604" y="409"/>
                </a:cubicBezTo>
                <a:cubicBezTo>
                  <a:pt x="1604" y="408"/>
                  <a:pt x="1604" y="408"/>
                  <a:pt x="1605" y="407"/>
                </a:cubicBezTo>
                <a:cubicBezTo>
                  <a:pt x="1605" y="406"/>
                  <a:pt x="1605" y="406"/>
                  <a:pt x="1605" y="405"/>
                </a:cubicBezTo>
                <a:cubicBezTo>
                  <a:pt x="1605" y="404"/>
                  <a:pt x="1605" y="403"/>
                  <a:pt x="1605" y="403"/>
                </a:cubicBezTo>
                <a:cubicBezTo>
                  <a:pt x="1605" y="402"/>
                  <a:pt x="1606" y="401"/>
                  <a:pt x="1606" y="401"/>
                </a:cubicBezTo>
                <a:cubicBezTo>
                  <a:pt x="1607" y="401"/>
                  <a:pt x="1607" y="401"/>
                  <a:pt x="1607" y="401"/>
                </a:cubicBezTo>
                <a:cubicBezTo>
                  <a:pt x="1607" y="400"/>
                  <a:pt x="1608" y="400"/>
                  <a:pt x="1608" y="400"/>
                </a:cubicBezTo>
                <a:cubicBezTo>
                  <a:pt x="1608" y="400"/>
                  <a:pt x="1609" y="399"/>
                  <a:pt x="1609" y="398"/>
                </a:cubicBezTo>
                <a:cubicBezTo>
                  <a:pt x="1608" y="398"/>
                  <a:pt x="1608" y="397"/>
                  <a:pt x="1609" y="397"/>
                </a:cubicBezTo>
                <a:cubicBezTo>
                  <a:pt x="1609" y="397"/>
                  <a:pt x="1610" y="397"/>
                  <a:pt x="1609" y="396"/>
                </a:cubicBezTo>
                <a:cubicBezTo>
                  <a:pt x="1609" y="396"/>
                  <a:pt x="1609" y="396"/>
                  <a:pt x="1609" y="395"/>
                </a:cubicBezTo>
                <a:cubicBezTo>
                  <a:pt x="1609" y="395"/>
                  <a:pt x="1608" y="394"/>
                  <a:pt x="1609" y="394"/>
                </a:cubicBezTo>
                <a:cubicBezTo>
                  <a:pt x="1609" y="394"/>
                  <a:pt x="1609" y="394"/>
                  <a:pt x="1609" y="395"/>
                </a:cubicBezTo>
                <a:cubicBezTo>
                  <a:pt x="1610" y="395"/>
                  <a:pt x="1610" y="395"/>
                  <a:pt x="1610" y="395"/>
                </a:cubicBezTo>
                <a:cubicBezTo>
                  <a:pt x="1610" y="395"/>
                  <a:pt x="1611" y="394"/>
                  <a:pt x="1611" y="394"/>
                </a:cubicBezTo>
                <a:cubicBezTo>
                  <a:pt x="1611" y="394"/>
                  <a:pt x="1611" y="395"/>
                  <a:pt x="1611" y="395"/>
                </a:cubicBezTo>
                <a:cubicBezTo>
                  <a:pt x="1612" y="395"/>
                  <a:pt x="1612" y="394"/>
                  <a:pt x="1613" y="394"/>
                </a:cubicBezTo>
                <a:cubicBezTo>
                  <a:pt x="1613" y="394"/>
                  <a:pt x="1613" y="394"/>
                  <a:pt x="1613" y="393"/>
                </a:cubicBezTo>
                <a:cubicBezTo>
                  <a:pt x="1613" y="393"/>
                  <a:pt x="1613" y="393"/>
                  <a:pt x="1613" y="392"/>
                </a:cubicBezTo>
                <a:cubicBezTo>
                  <a:pt x="1614" y="392"/>
                  <a:pt x="1614" y="392"/>
                  <a:pt x="1615" y="392"/>
                </a:cubicBezTo>
                <a:cubicBezTo>
                  <a:pt x="1615" y="391"/>
                  <a:pt x="1615" y="391"/>
                  <a:pt x="1615" y="391"/>
                </a:cubicBezTo>
                <a:cubicBezTo>
                  <a:pt x="1616" y="391"/>
                  <a:pt x="1616" y="391"/>
                  <a:pt x="1616" y="391"/>
                </a:cubicBezTo>
                <a:cubicBezTo>
                  <a:pt x="1616" y="391"/>
                  <a:pt x="1617" y="390"/>
                  <a:pt x="1617" y="390"/>
                </a:cubicBezTo>
                <a:cubicBezTo>
                  <a:pt x="1617" y="390"/>
                  <a:pt x="1617" y="390"/>
                  <a:pt x="1617" y="391"/>
                </a:cubicBezTo>
                <a:cubicBezTo>
                  <a:pt x="1617" y="391"/>
                  <a:pt x="1617" y="391"/>
                  <a:pt x="1618" y="391"/>
                </a:cubicBezTo>
                <a:cubicBezTo>
                  <a:pt x="1618" y="390"/>
                  <a:pt x="1618" y="390"/>
                  <a:pt x="1618" y="390"/>
                </a:cubicBezTo>
                <a:cubicBezTo>
                  <a:pt x="1618" y="390"/>
                  <a:pt x="1618" y="391"/>
                  <a:pt x="1619" y="390"/>
                </a:cubicBezTo>
                <a:cubicBezTo>
                  <a:pt x="1619" y="390"/>
                  <a:pt x="1619" y="390"/>
                  <a:pt x="1619" y="389"/>
                </a:cubicBezTo>
                <a:cubicBezTo>
                  <a:pt x="1619" y="389"/>
                  <a:pt x="1618" y="388"/>
                  <a:pt x="1619" y="388"/>
                </a:cubicBezTo>
                <a:cubicBezTo>
                  <a:pt x="1619" y="388"/>
                  <a:pt x="1619" y="388"/>
                  <a:pt x="1619" y="388"/>
                </a:cubicBezTo>
                <a:cubicBezTo>
                  <a:pt x="1619" y="389"/>
                  <a:pt x="1619" y="389"/>
                  <a:pt x="1619" y="389"/>
                </a:cubicBezTo>
                <a:cubicBezTo>
                  <a:pt x="1620" y="389"/>
                  <a:pt x="1620" y="389"/>
                  <a:pt x="1620" y="390"/>
                </a:cubicBezTo>
                <a:cubicBezTo>
                  <a:pt x="1620" y="390"/>
                  <a:pt x="1621" y="390"/>
                  <a:pt x="1621" y="390"/>
                </a:cubicBezTo>
                <a:cubicBezTo>
                  <a:pt x="1621" y="389"/>
                  <a:pt x="1621" y="389"/>
                  <a:pt x="1621" y="389"/>
                </a:cubicBezTo>
                <a:cubicBezTo>
                  <a:pt x="1621" y="389"/>
                  <a:pt x="1621" y="390"/>
                  <a:pt x="1621" y="390"/>
                </a:cubicBezTo>
                <a:cubicBezTo>
                  <a:pt x="1621" y="390"/>
                  <a:pt x="1622" y="390"/>
                  <a:pt x="1623" y="390"/>
                </a:cubicBezTo>
                <a:cubicBezTo>
                  <a:pt x="1623" y="390"/>
                  <a:pt x="1623" y="391"/>
                  <a:pt x="1623" y="391"/>
                </a:cubicBezTo>
                <a:cubicBezTo>
                  <a:pt x="1623" y="392"/>
                  <a:pt x="1623" y="392"/>
                  <a:pt x="1623" y="392"/>
                </a:cubicBezTo>
                <a:cubicBezTo>
                  <a:pt x="1624" y="391"/>
                  <a:pt x="1624" y="391"/>
                  <a:pt x="1624" y="391"/>
                </a:cubicBezTo>
                <a:cubicBezTo>
                  <a:pt x="1625" y="391"/>
                  <a:pt x="1625" y="391"/>
                  <a:pt x="1625" y="390"/>
                </a:cubicBezTo>
                <a:cubicBezTo>
                  <a:pt x="1625" y="390"/>
                  <a:pt x="1625" y="390"/>
                  <a:pt x="1625" y="389"/>
                </a:cubicBezTo>
                <a:cubicBezTo>
                  <a:pt x="1625" y="389"/>
                  <a:pt x="1626" y="390"/>
                  <a:pt x="1626" y="390"/>
                </a:cubicBezTo>
                <a:cubicBezTo>
                  <a:pt x="1626" y="391"/>
                  <a:pt x="1626" y="391"/>
                  <a:pt x="1626" y="391"/>
                </a:cubicBezTo>
                <a:cubicBezTo>
                  <a:pt x="1627" y="391"/>
                  <a:pt x="1626" y="390"/>
                  <a:pt x="1627" y="390"/>
                </a:cubicBezTo>
                <a:cubicBezTo>
                  <a:pt x="1627" y="391"/>
                  <a:pt x="1627" y="391"/>
                  <a:pt x="1628" y="391"/>
                </a:cubicBezTo>
                <a:cubicBezTo>
                  <a:pt x="1628" y="391"/>
                  <a:pt x="1628" y="392"/>
                  <a:pt x="1628" y="392"/>
                </a:cubicBezTo>
                <a:cubicBezTo>
                  <a:pt x="1627" y="392"/>
                  <a:pt x="1627" y="392"/>
                  <a:pt x="1627" y="392"/>
                </a:cubicBezTo>
                <a:cubicBezTo>
                  <a:pt x="1627" y="392"/>
                  <a:pt x="1627" y="393"/>
                  <a:pt x="1627" y="393"/>
                </a:cubicBezTo>
                <a:cubicBezTo>
                  <a:pt x="1626" y="393"/>
                  <a:pt x="1626" y="394"/>
                  <a:pt x="1626" y="394"/>
                </a:cubicBezTo>
                <a:cubicBezTo>
                  <a:pt x="1626" y="394"/>
                  <a:pt x="1627" y="394"/>
                  <a:pt x="1627" y="395"/>
                </a:cubicBezTo>
                <a:cubicBezTo>
                  <a:pt x="1627" y="395"/>
                  <a:pt x="1628" y="395"/>
                  <a:pt x="1627" y="396"/>
                </a:cubicBezTo>
                <a:cubicBezTo>
                  <a:pt x="1627" y="396"/>
                  <a:pt x="1627" y="396"/>
                  <a:pt x="1628" y="396"/>
                </a:cubicBezTo>
                <a:cubicBezTo>
                  <a:pt x="1628" y="396"/>
                  <a:pt x="1628" y="396"/>
                  <a:pt x="1628" y="397"/>
                </a:cubicBezTo>
                <a:cubicBezTo>
                  <a:pt x="1628" y="397"/>
                  <a:pt x="1628" y="398"/>
                  <a:pt x="1628" y="398"/>
                </a:cubicBezTo>
                <a:cubicBezTo>
                  <a:pt x="1629" y="398"/>
                  <a:pt x="1629" y="398"/>
                  <a:pt x="1629" y="398"/>
                </a:cubicBezTo>
                <a:cubicBezTo>
                  <a:pt x="1629" y="399"/>
                  <a:pt x="1629" y="399"/>
                  <a:pt x="1629" y="400"/>
                </a:cubicBezTo>
                <a:cubicBezTo>
                  <a:pt x="1630" y="400"/>
                  <a:pt x="1631" y="399"/>
                  <a:pt x="1631" y="399"/>
                </a:cubicBezTo>
                <a:cubicBezTo>
                  <a:pt x="1632" y="399"/>
                  <a:pt x="1632" y="399"/>
                  <a:pt x="1632" y="398"/>
                </a:cubicBezTo>
                <a:cubicBezTo>
                  <a:pt x="1632" y="398"/>
                  <a:pt x="1632" y="397"/>
                  <a:pt x="1632" y="397"/>
                </a:cubicBezTo>
                <a:cubicBezTo>
                  <a:pt x="1631" y="397"/>
                  <a:pt x="1631" y="397"/>
                  <a:pt x="1631" y="396"/>
                </a:cubicBezTo>
                <a:cubicBezTo>
                  <a:pt x="1631" y="396"/>
                  <a:pt x="1631" y="396"/>
                  <a:pt x="1630" y="396"/>
                </a:cubicBezTo>
                <a:cubicBezTo>
                  <a:pt x="1630" y="396"/>
                  <a:pt x="1630" y="395"/>
                  <a:pt x="1630" y="395"/>
                </a:cubicBezTo>
                <a:cubicBezTo>
                  <a:pt x="1630" y="394"/>
                  <a:pt x="1630" y="394"/>
                  <a:pt x="1630" y="394"/>
                </a:cubicBezTo>
                <a:cubicBezTo>
                  <a:pt x="1631" y="394"/>
                  <a:pt x="1631" y="393"/>
                  <a:pt x="1631" y="393"/>
                </a:cubicBezTo>
                <a:cubicBezTo>
                  <a:pt x="1630" y="393"/>
                  <a:pt x="1631" y="392"/>
                  <a:pt x="1631" y="392"/>
                </a:cubicBezTo>
                <a:cubicBezTo>
                  <a:pt x="1631" y="392"/>
                  <a:pt x="1631" y="392"/>
                  <a:pt x="1631" y="393"/>
                </a:cubicBezTo>
                <a:cubicBezTo>
                  <a:pt x="1631" y="393"/>
                  <a:pt x="1632" y="393"/>
                  <a:pt x="1632" y="393"/>
                </a:cubicBezTo>
                <a:cubicBezTo>
                  <a:pt x="1632" y="393"/>
                  <a:pt x="1632" y="393"/>
                  <a:pt x="1632" y="392"/>
                </a:cubicBezTo>
                <a:cubicBezTo>
                  <a:pt x="1632" y="392"/>
                  <a:pt x="1633" y="391"/>
                  <a:pt x="1633" y="391"/>
                </a:cubicBezTo>
                <a:cubicBezTo>
                  <a:pt x="1633" y="392"/>
                  <a:pt x="1633" y="392"/>
                  <a:pt x="1634" y="392"/>
                </a:cubicBezTo>
                <a:cubicBezTo>
                  <a:pt x="1634" y="391"/>
                  <a:pt x="1635" y="391"/>
                  <a:pt x="1635" y="391"/>
                </a:cubicBezTo>
                <a:cubicBezTo>
                  <a:pt x="1636" y="391"/>
                  <a:pt x="1636" y="392"/>
                  <a:pt x="1636" y="391"/>
                </a:cubicBezTo>
                <a:cubicBezTo>
                  <a:pt x="1636" y="391"/>
                  <a:pt x="1636" y="390"/>
                  <a:pt x="1636" y="390"/>
                </a:cubicBezTo>
                <a:cubicBezTo>
                  <a:pt x="1637" y="391"/>
                  <a:pt x="1637" y="391"/>
                  <a:pt x="1637" y="391"/>
                </a:cubicBezTo>
                <a:cubicBezTo>
                  <a:pt x="1638" y="391"/>
                  <a:pt x="1638" y="390"/>
                  <a:pt x="1638" y="390"/>
                </a:cubicBezTo>
                <a:cubicBezTo>
                  <a:pt x="1638" y="390"/>
                  <a:pt x="1638" y="389"/>
                  <a:pt x="1638" y="389"/>
                </a:cubicBezTo>
                <a:cubicBezTo>
                  <a:pt x="1639" y="389"/>
                  <a:pt x="1639" y="390"/>
                  <a:pt x="1639" y="389"/>
                </a:cubicBezTo>
                <a:cubicBezTo>
                  <a:pt x="1639" y="389"/>
                  <a:pt x="1639" y="389"/>
                  <a:pt x="1639" y="389"/>
                </a:cubicBezTo>
                <a:cubicBezTo>
                  <a:pt x="1639" y="388"/>
                  <a:pt x="1639" y="388"/>
                  <a:pt x="1640" y="389"/>
                </a:cubicBezTo>
                <a:cubicBezTo>
                  <a:pt x="1640" y="389"/>
                  <a:pt x="1641" y="390"/>
                  <a:pt x="1642" y="389"/>
                </a:cubicBezTo>
                <a:cubicBezTo>
                  <a:pt x="1642" y="389"/>
                  <a:pt x="1642" y="388"/>
                  <a:pt x="1642" y="388"/>
                </a:cubicBezTo>
                <a:cubicBezTo>
                  <a:pt x="1642" y="388"/>
                  <a:pt x="1642" y="387"/>
                  <a:pt x="1642" y="387"/>
                </a:cubicBezTo>
                <a:cubicBezTo>
                  <a:pt x="1642" y="388"/>
                  <a:pt x="1642" y="388"/>
                  <a:pt x="1643" y="388"/>
                </a:cubicBezTo>
                <a:cubicBezTo>
                  <a:pt x="1643" y="388"/>
                  <a:pt x="1642" y="388"/>
                  <a:pt x="1642" y="389"/>
                </a:cubicBezTo>
                <a:cubicBezTo>
                  <a:pt x="1642" y="389"/>
                  <a:pt x="1643" y="389"/>
                  <a:pt x="1643" y="389"/>
                </a:cubicBezTo>
                <a:cubicBezTo>
                  <a:pt x="1644" y="388"/>
                  <a:pt x="1644" y="388"/>
                  <a:pt x="1644" y="388"/>
                </a:cubicBezTo>
                <a:cubicBezTo>
                  <a:pt x="1645" y="388"/>
                  <a:pt x="1645" y="389"/>
                  <a:pt x="1645" y="388"/>
                </a:cubicBezTo>
                <a:cubicBezTo>
                  <a:pt x="1645" y="388"/>
                  <a:pt x="1645" y="388"/>
                  <a:pt x="1645" y="387"/>
                </a:cubicBezTo>
                <a:cubicBezTo>
                  <a:pt x="1645" y="386"/>
                  <a:pt x="1646" y="385"/>
                  <a:pt x="1646" y="386"/>
                </a:cubicBezTo>
                <a:cubicBezTo>
                  <a:pt x="1646" y="386"/>
                  <a:pt x="1646" y="387"/>
                  <a:pt x="1647" y="387"/>
                </a:cubicBezTo>
                <a:cubicBezTo>
                  <a:pt x="1647" y="387"/>
                  <a:pt x="1648" y="386"/>
                  <a:pt x="1647" y="386"/>
                </a:cubicBezTo>
                <a:cubicBezTo>
                  <a:pt x="1647" y="386"/>
                  <a:pt x="1645" y="384"/>
                  <a:pt x="1646" y="384"/>
                </a:cubicBezTo>
                <a:cubicBezTo>
                  <a:pt x="1646" y="384"/>
                  <a:pt x="1647" y="385"/>
                  <a:pt x="1647" y="385"/>
                </a:cubicBezTo>
                <a:cubicBezTo>
                  <a:pt x="1647" y="386"/>
                  <a:pt x="1648" y="386"/>
                  <a:pt x="1648" y="386"/>
                </a:cubicBezTo>
                <a:cubicBezTo>
                  <a:pt x="1648" y="386"/>
                  <a:pt x="1649" y="386"/>
                  <a:pt x="1648" y="385"/>
                </a:cubicBezTo>
                <a:cubicBezTo>
                  <a:pt x="1648" y="385"/>
                  <a:pt x="1648" y="384"/>
                  <a:pt x="1648" y="384"/>
                </a:cubicBezTo>
                <a:cubicBezTo>
                  <a:pt x="1648" y="383"/>
                  <a:pt x="1647" y="383"/>
                  <a:pt x="1647" y="382"/>
                </a:cubicBezTo>
                <a:cubicBezTo>
                  <a:pt x="1647" y="382"/>
                  <a:pt x="1647" y="382"/>
                  <a:pt x="1647" y="381"/>
                </a:cubicBezTo>
                <a:cubicBezTo>
                  <a:pt x="1647" y="381"/>
                  <a:pt x="1646" y="381"/>
                  <a:pt x="1646" y="381"/>
                </a:cubicBezTo>
                <a:cubicBezTo>
                  <a:pt x="1646" y="381"/>
                  <a:pt x="1647" y="381"/>
                  <a:pt x="1647" y="381"/>
                </a:cubicBezTo>
                <a:cubicBezTo>
                  <a:pt x="1647" y="380"/>
                  <a:pt x="1647" y="380"/>
                  <a:pt x="1647" y="380"/>
                </a:cubicBezTo>
                <a:cubicBezTo>
                  <a:pt x="1647" y="380"/>
                  <a:pt x="1647" y="380"/>
                  <a:pt x="1648" y="380"/>
                </a:cubicBezTo>
                <a:cubicBezTo>
                  <a:pt x="1649" y="379"/>
                  <a:pt x="1649" y="380"/>
                  <a:pt x="1649" y="380"/>
                </a:cubicBezTo>
                <a:cubicBezTo>
                  <a:pt x="1648" y="380"/>
                  <a:pt x="1648" y="380"/>
                  <a:pt x="1648" y="380"/>
                </a:cubicBezTo>
                <a:cubicBezTo>
                  <a:pt x="1648" y="381"/>
                  <a:pt x="1648" y="382"/>
                  <a:pt x="1648" y="382"/>
                </a:cubicBezTo>
                <a:cubicBezTo>
                  <a:pt x="1649" y="382"/>
                  <a:pt x="1649" y="383"/>
                  <a:pt x="1649" y="383"/>
                </a:cubicBezTo>
                <a:cubicBezTo>
                  <a:pt x="1650" y="383"/>
                  <a:pt x="1650" y="384"/>
                  <a:pt x="1650" y="384"/>
                </a:cubicBezTo>
                <a:cubicBezTo>
                  <a:pt x="1651" y="384"/>
                  <a:pt x="1650" y="384"/>
                  <a:pt x="1651" y="385"/>
                </a:cubicBezTo>
                <a:cubicBezTo>
                  <a:pt x="1651" y="385"/>
                  <a:pt x="1652" y="385"/>
                  <a:pt x="1652" y="385"/>
                </a:cubicBezTo>
                <a:cubicBezTo>
                  <a:pt x="1652" y="385"/>
                  <a:pt x="1652" y="386"/>
                  <a:pt x="1652" y="386"/>
                </a:cubicBezTo>
                <a:cubicBezTo>
                  <a:pt x="1653" y="386"/>
                  <a:pt x="1653" y="385"/>
                  <a:pt x="1653" y="385"/>
                </a:cubicBezTo>
                <a:cubicBezTo>
                  <a:pt x="1653" y="385"/>
                  <a:pt x="1653" y="384"/>
                  <a:pt x="1653" y="384"/>
                </a:cubicBezTo>
                <a:cubicBezTo>
                  <a:pt x="1652" y="384"/>
                  <a:pt x="1652" y="384"/>
                  <a:pt x="1652" y="384"/>
                </a:cubicBezTo>
                <a:cubicBezTo>
                  <a:pt x="1652" y="383"/>
                  <a:pt x="1652" y="383"/>
                  <a:pt x="1653" y="383"/>
                </a:cubicBezTo>
                <a:cubicBezTo>
                  <a:pt x="1653" y="383"/>
                  <a:pt x="1653" y="383"/>
                  <a:pt x="1653" y="384"/>
                </a:cubicBezTo>
                <a:cubicBezTo>
                  <a:pt x="1653" y="384"/>
                  <a:pt x="1654" y="384"/>
                  <a:pt x="1654" y="384"/>
                </a:cubicBezTo>
                <a:cubicBezTo>
                  <a:pt x="1654" y="384"/>
                  <a:pt x="1654" y="383"/>
                  <a:pt x="1654" y="383"/>
                </a:cubicBezTo>
                <a:cubicBezTo>
                  <a:pt x="1654" y="383"/>
                  <a:pt x="1654" y="383"/>
                  <a:pt x="1654" y="382"/>
                </a:cubicBezTo>
                <a:cubicBezTo>
                  <a:pt x="1655" y="382"/>
                  <a:pt x="1656" y="381"/>
                  <a:pt x="1655" y="382"/>
                </a:cubicBezTo>
                <a:cubicBezTo>
                  <a:pt x="1655" y="382"/>
                  <a:pt x="1655" y="383"/>
                  <a:pt x="1655" y="383"/>
                </a:cubicBezTo>
                <a:cubicBezTo>
                  <a:pt x="1655" y="384"/>
                  <a:pt x="1655" y="384"/>
                  <a:pt x="1656" y="383"/>
                </a:cubicBezTo>
                <a:cubicBezTo>
                  <a:pt x="1656" y="383"/>
                  <a:pt x="1656" y="383"/>
                  <a:pt x="1656" y="383"/>
                </a:cubicBezTo>
                <a:cubicBezTo>
                  <a:pt x="1656" y="382"/>
                  <a:pt x="1657" y="382"/>
                  <a:pt x="1657" y="382"/>
                </a:cubicBezTo>
                <a:cubicBezTo>
                  <a:pt x="1658" y="382"/>
                  <a:pt x="1658" y="381"/>
                  <a:pt x="1658" y="381"/>
                </a:cubicBezTo>
                <a:cubicBezTo>
                  <a:pt x="1658" y="382"/>
                  <a:pt x="1658" y="382"/>
                  <a:pt x="1658" y="382"/>
                </a:cubicBezTo>
                <a:cubicBezTo>
                  <a:pt x="1659" y="382"/>
                  <a:pt x="1659" y="383"/>
                  <a:pt x="1659" y="383"/>
                </a:cubicBezTo>
                <a:cubicBezTo>
                  <a:pt x="1660" y="383"/>
                  <a:pt x="1660" y="383"/>
                  <a:pt x="1660" y="382"/>
                </a:cubicBezTo>
                <a:cubicBezTo>
                  <a:pt x="1660" y="382"/>
                  <a:pt x="1660" y="382"/>
                  <a:pt x="1659" y="381"/>
                </a:cubicBezTo>
                <a:cubicBezTo>
                  <a:pt x="1659" y="381"/>
                  <a:pt x="1659" y="381"/>
                  <a:pt x="1659" y="381"/>
                </a:cubicBezTo>
                <a:cubicBezTo>
                  <a:pt x="1660" y="381"/>
                  <a:pt x="1660" y="381"/>
                  <a:pt x="1660" y="381"/>
                </a:cubicBezTo>
                <a:cubicBezTo>
                  <a:pt x="1660" y="381"/>
                  <a:pt x="1661" y="381"/>
                  <a:pt x="1661" y="381"/>
                </a:cubicBezTo>
                <a:cubicBezTo>
                  <a:pt x="1661" y="381"/>
                  <a:pt x="1661" y="382"/>
                  <a:pt x="1662" y="382"/>
                </a:cubicBezTo>
                <a:cubicBezTo>
                  <a:pt x="1662" y="382"/>
                  <a:pt x="1663" y="382"/>
                  <a:pt x="1663" y="381"/>
                </a:cubicBezTo>
                <a:cubicBezTo>
                  <a:pt x="1663" y="381"/>
                  <a:pt x="1664" y="381"/>
                  <a:pt x="1665" y="381"/>
                </a:cubicBezTo>
                <a:cubicBezTo>
                  <a:pt x="1665" y="381"/>
                  <a:pt x="1665" y="381"/>
                  <a:pt x="1665" y="380"/>
                </a:cubicBezTo>
                <a:cubicBezTo>
                  <a:pt x="1665" y="380"/>
                  <a:pt x="1665" y="379"/>
                  <a:pt x="1666" y="379"/>
                </a:cubicBezTo>
                <a:cubicBezTo>
                  <a:pt x="1666" y="379"/>
                  <a:pt x="1667" y="379"/>
                  <a:pt x="1666" y="379"/>
                </a:cubicBezTo>
                <a:cubicBezTo>
                  <a:pt x="1666" y="378"/>
                  <a:pt x="1666" y="378"/>
                  <a:pt x="1666" y="378"/>
                </a:cubicBezTo>
                <a:cubicBezTo>
                  <a:pt x="1665" y="378"/>
                  <a:pt x="1665" y="378"/>
                  <a:pt x="1665" y="378"/>
                </a:cubicBezTo>
                <a:cubicBezTo>
                  <a:pt x="1665" y="378"/>
                  <a:pt x="1667" y="378"/>
                  <a:pt x="1667" y="378"/>
                </a:cubicBezTo>
                <a:cubicBezTo>
                  <a:pt x="1667" y="377"/>
                  <a:pt x="1667" y="377"/>
                  <a:pt x="1667" y="376"/>
                </a:cubicBezTo>
                <a:cubicBezTo>
                  <a:pt x="1667" y="376"/>
                  <a:pt x="1667" y="376"/>
                  <a:pt x="1668" y="376"/>
                </a:cubicBezTo>
                <a:cubicBezTo>
                  <a:pt x="1668" y="377"/>
                  <a:pt x="1668" y="377"/>
                  <a:pt x="1668" y="376"/>
                </a:cubicBezTo>
                <a:cubicBezTo>
                  <a:pt x="1669" y="376"/>
                  <a:pt x="1669" y="375"/>
                  <a:pt x="1669" y="375"/>
                </a:cubicBezTo>
                <a:cubicBezTo>
                  <a:pt x="1669" y="375"/>
                  <a:pt x="1669" y="375"/>
                  <a:pt x="1669" y="376"/>
                </a:cubicBezTo>
                <a:cubicBezTo>
                  <a:pt x="1669" y="376"/>
                  <a:pt x="1669" y="376"/>
                  <a:pt x="1670" y="376"/>
                </a:cubicBezTo>
                <a:cubicBezTo>
                  <a:pt x="1670" y="376"/>
                  <a:pt x="1670" y="375"/>
                  <a:pt x="1670" y="375"/>
                </a:cubicBezTo>
                <a:cubicBezTo>
                  <a:pt x="1669" y="375"/>
                  <a:pt x="1669" y="375"/>
                  <a:pt x="1670" y="375"/>
                </a:cubicBezTo>
                <a:cubicBezTo>
                  <a:pt x="1670" y="374"/>
                  <a:pt x="1670" y="375"/>
                  <a:pt x="1671" y="375"/>
                </a:cubicBezTo>
                <a:cubicBezTo>
                  <a:pt x="1671" y="374"/>
                  <a:pt x="1671" y="373"/>
                  <a:pt x="1671" y="373"/>
                </a:cubicBezTo>
                <a:cubicBezTo>
                  <a:pt x="1671" y="374"/>
                  <a:pt x="1671" y="374"/>
                  <a:pt x="1672" y="374"/>
                </a:cubicBezTo>
                <a:cubicBezTo>
                  <a:pt x="1672" y="374"/>
                  <a:pt x="1672" y="373"/>
                  <a:pt x="1672" y="373"/>
                </a:cubicBezTo>
                <a:cubicBezTo>
                  <a:pt x="1672" y="372"/>
                  <a:pt x="1672" y="372"/>
                  <a:pt x="1673" y="372"/>
                </a:cubicBezTo>
                <a:cubicBezTo>
                  <a:pt x="1673" y="372"/>
                  <a:pt x="1673" y="372"/>
                  <a:pt x="1673" y="371"/>
                </a:cubicBezTo>
                <a:cubicBezTo>
                  <a:pt x="1672" y="371"/>
                  <a:pt x="1673" y="371"/>
                  <a:pt x="1672" y="371"/>
                </a:cubicBezTo>
                <a:cubicBezTo>
                  <a:pt x="1672" y="371"/>
                  <a:pt x="1671" y="370"/>
                  <a:pt x="1671" y="370"/>
                </a:cubicBezTo>
                <a:cubicBezTo>
                  <a:pt x="1671" y="370"/>
                  <a:pt x="1672" y="370"/>
                  <a:pt x="1672" y="370"/>
                </a:cubicBezTo>
                <a:cubicBezTo>
                  <a:pt x="1672" y="370"/>
                  <a:pt x="1673" y="370"/>
                  <a:pt x="1673" y="370"/>
                </a:cubicBezTo>
                <a:cubicBezTo>
                  <a:pt x="1673" y="369"/>
                  <a:pt x="1673" y="369"/>
                  <a:pt x="1673" y="370"/>
                </a:cubicBezTo>
                <a:cubicBezTo>
                  <a:pt x="1674" y="370"/>
                  <a:pt x="1674" y="370"/>
                  <a:pt x="1674" y="370"/>
                </a:cubicBezTo>
                <a:cubicBezTo>
                  <a:pt x="1675" y="369"/>
                  <a:pt x="1675" y="369"/>
                  <a:pt x="1675" y="369"/>
                </a:cubicBezTo>
                <a:cubicBezTo>
                  <a:pt x="1676" y="370"/>
                  <a:pt x="1676" y="370"/>
                  <a:pt x="1676" y="369"/>
                </a:cubicBezTo>
                <a:cubicBezTo>
                  <a:pt x="1676" y="369"/>
                  <a:pt x="1676" y="369"/>
                  <a:pt x="1676" y="368"/>
                </a:cubicBezTo>
                <a:cubicBezTo>
                  <a:pt x="1676" y="368"/>
                  <a:pt x="1676" y="368"/>
                  <a:pt x="1676" y="367"/>
                </a:cubicBezTo>
                <a:cubicBezTo>
                  <a:pt x="1676" y="367"/>
                  <a:pt x="1676" y="368"/>
                  <a:pt x="1676" y="368"/>
                </a:cubicBezTo>
                <a:cubicBezTo>
                  <a:pt x="1677" y="367"/>
                  <a:pt x="1678" y="367"/>
                  <a:pt x="1677" y="367"/>
                </a:cubicBezTo>
                <a:cubicBezTo>
                  <a:pt x="1677" y="366"/>
                  <a:pt x="1677" y="366"/>
                  <a:pt x="1677" y="366"/>
                </a:cubicBezTo>
                <a:cubicBezTo>
                  <a:pt x="1677" y="365"/>
                  <a:pt x="1676" y="365"/>
                  <a:pt x="1677" y="365"/>
                </a:cubicBezTo>
                <a:cubicBezTo>
                  <a:pt x="1677" y="365"/>
                  <a:pt x="1677" y="365"/>
                  <a:pt x="1677" y="365"/>
                </a:cubicBezTo>
                <a:cubicBezTo>
                  <a:pt x="1678" y="366"/>
                  <a:pt x="1678" y="366"/>
                  <a:pt x="1678" y="365"/>
                </a:cubicBezTo>
                <a:cubicBezTo>
                  <a:pt x="1679" y="365"/>
                  <a:pt x="1679" y="365"/>
                  <a:pt x="1679" y="365"/>
                </a:cubicBezTo>
                <a:cubicBezTo>
                  <a:pt x="1679" y="364"/>
                  <a:pt x="1678" y="364"/>
                  <a:pt x="1678" y="364"/>
                </a:cubicBezTo>
                <a:cubicBezTo>
                  <a:pt x="1678" y="364"/>
                  <a:pt x="1678" y="364"/>
                  <a:pt x="1678" y="364"/>
                </a:cubicBezTo>
                <a:cubicBezTo>
                  <a:pt x="1678" y="363"/>
                  <a:pt x="1678" y="363"/>
                  <a:pt x="1679" y="363"/>
                </a:cubicBezTo>
                <a:cubicBezTo>
                  <a:pt x="1679" y="363"/>
                  <a:pt x="1679" y="364"/>
                  <a:pt x="1680" y="364"/>
                </a:cubicBezTo>
                <a:cubicBezTo>
                  <a:pt x="1680" y="364"/>
                  <a:pt x="1681" y="364"/>
                  <a:pt x="1680" y="363"/>
                </a:cubicBezTo>
                <a:cubicBezTo>
                  <a:pt x="1680" y="363"/>
                  <a:pt x="1679" y="363"/>
                  <a:pt x="1679" y="363"/>
                </a:cubicBezTo>
                <a:cubicBezTo>
                  <a:pt x="1680" y="362"/>
                  <a:pt x="1680" y="362"/>
                  <a:pt x="1680" y="361"/>
                </a:cubicBezTo>
                <a:cubicBezTo>
                  <a:pt x="1680" y="361"/>
                  <a:pt x="1679" y="361"/>
                  <a:pt x="1680" y="360"/>
                </a:cubicBezTo>
                <a:cubicBezTo>
                  <a:pt x="1680" y="360"/>
                  <a:pt x="1680" y="359"/>
                  <a:pt x="1679" y="359"/>
                </a:cubicBezTo>
                <a:cubicBezTo>
                  <a:pt x="1679" y="360"/>
                  <a:pt x="1679" y="360"/>
                  <a:pt x="1678" y="360"/>
                </a:cubicBezTo>
                <a:cubicBezTo>
                  <a:pt x="1678" y="360"/>
                  <a:pt x="1678" y="360"/>
                  <a:pt x="1677" y="360"/>
                </a:cubicBezTo>
                <a:cubicBezTo>
                  <a:pt x="1677" y="359"/>
                  <a:pt x="1677" y="359"/>
                  <a:pt x="1677" y="359"/>
                </a:cubicBezTo>
                <a:cubicBezTo>
                  <a:pt x="1677" y="359"/>
                  <a:pt x="1678" y="360"/>
                  <a:pt x="1679" y="360"/>
                </a:cubicBezTo>
                <a:cubicBezTo>
                  <a:pt x="1679" y="359"/>
                  <a:pt x="1679" y="359"/>
                  <a:pt x="1679" y="359"/>
                </a:cubicBezTo>
                <a:cubicBezTo>
                  <a:pt x="1680" y="358"/>
                  <a:pt x="1680" y="358"/>
                  <a:pt x="1680" y="358"/>
                </a:cubicBezTo>
                <a:cubicBezTo>
                  <a:pt x="1680" y="357"/>
                  <a:pt x="1679" y="358"/>
                  <a:pt x="1679" y="357"/>
                </a:cubicBezTo>
                <a:cubicBezTo>
                  <a:pt x="1679" y="357"/>
                  <a:pt x="1680" y="357"/>
                  <a:pt x="1680" y="357"/>
                </a:cubicBezTo>
                <a:cubicBezTo>
                  <a:pt x="1680" y="356"/>
                  <a:pt x="1680" y="356"/>
                  <a:pt x="1679" y="356"/>
                </a:cubicBezTo>
                <a:cubicBezTo>
                  <a:pt x="1678" y="356"/>
                  <a:pt x="1678" y="356"/>
                  <a:pt x="1678" y="355"/>
                </a:cubicBezTo>
                <a:cubicBezTo>
                  <a:pt x="1678" y="355"/>
                  <a:pt x="1678" y="354"/>
                  <a:pt x="1679" y="354"/>
                </a:cubicBezTo>
                <a:cubicBezTo>
                  <a:pt x="1679" y="355"/>
                  <a:pt x="1679" y="355"/>
                  <a:pt x="1679" y="354"/>
                </a:cubicBezTo>
                <a:cubicBezTo>
                  <a:pt x="1679" y="354"/>
                  <a:pt x="1679" y="354"/>
                  <a:pt x="1680" y="355"/>
                </a:cubicBezTo>
                <a:cubicBezTo>
                  <a:pt x="1680" y="355"/>
                  <a:pt x="1680" y="355"/>
                  <a:pt x="1680" y="355"/>
                </a:cubicBezTo>
                <a:cubicBezTo>
                  <a:pt x="1681" y="355"/>
                  <a:pt x="1681" y="355"/>
                  <a:pt x="1681" y="355"/>
                </a:cubicBezTo>
                <a:cubicBezTo>
                  <a:pt x="1680" y="355"/>
                  <a:pt x="1680" y="356"/>
                  <a:pt x="1680" y="356"/>
                </a:cubicBezTo>
                <a:cubicBezTo>
                  <a:pt x="1681" y="356"/>
                  <a:pt x="1682" y="356"/>
                  <a:pt x="1682" y="355"/>
                </a:cubicBezTo>
                <a:cubicBezTo>
                  <a:pt x="1682" y="354"/>
                  <a:pt x="1681" y="354"/>
                  <a:pt x="1681" y="354"/>
                </a:cubicBezTo>
                <a:cubicBezTo>
                  <a:pt x="1682" y="353"/>
                  <a:pt x="1682" y="353"/>
                  <a:pt x="1682" y="353"/>
                </a:cubicBezTo>
                <a:cubicBezTo>
                  <a:pt x="1682" y="352"/>
                  <a:pt x="1682" y="352"/>
                  <a:pt x="1682" y="352"/>
                </a:cubicBezTo>
                <a:cubicBezTo>
                  <a:pt x="1683" y="352"/>
                  <a:pt x="1682" y="352"/>
                  <a:pt x="1681" y="351"/>
                </a:cubicBezTo>
                <a:cubicBezTo>
                  <a:pt x="1681" y="351"/>
                  <a:pt x="1682" y="351"/>
                  <a:pt x="1682" y="351"/>
                </a:cubicBezTo>
                <a:cubicBezTo>
                  <a:pt x="1682" y="351"/>
                  <a:pt x="1682" y="352"/>
                  <a:pt x="1683" y="351"/>
                </a:cubicBezTo>
                <a:cubicBezTo>
                  <a:pt x="1683" y="351"/>
                  <a:pt x="1683" y="351"/>
                  <a:pt x="1683" y="351"/>
                </a:cubicBezTo>
                <a:cubicBezTo>
                  <a:pt x="1683" y="350"/>
                  <a:pt x="1684" y="350"/>
                  <a:pt x="1683" y="350"/>
                </a:cubicBezTo>
                <a:cubicBezTo>
                  <a:pt x="1683" y="349"/>
                  <a:pt x="1683" y="349"/>
                  <a:pt x="1683" y="349"/>
                </a:cubicBezTo>
                <a:cubicBezTo>
                  <a:pt x="1683" y="348"/>
                  <a:pt x="1683" y="348"/>
                  <a:pt x="1683" y="347"/>
                </a:cubicBezTo>
                <a:cubicBezTo>
                  <a:pt x="1684" y="347"/>
                  <a:pt x="1684" y="347"/>
                  <a:pt x="1683" y="346"/>
                </a:cubicBezTo>
                <a:cubicBezTo>
                  <a:pt x="1683" y="346"/>
                  <a:pt x="1682" y="346"/>
                  <a:pt x="1682" y="346"/>
                </a:cubicBezTo>
                <a:cubicBezTo>
                  <a:pt x="1681" y="345"/>
                  <a:pt x="1682" y="345"/>
                  <a:pt x="1682" y="345"/>
                </a:cubicBezTo>
                <a:cubicBezTo>
                  <a:pt x="1683" y="346"/>
                  <a:pt x="1683" y="346"/>
                  <a:pt x="1684" y="346"/>
                </a:cubicBezTo>
                <a:cubicBezTo>
                  <a:pt x="1684" y="346"/>
                  <a:pt x="1684" y="346"/>
                  <a:pt x="1684" y="345"/>
                </a:cubicBezTo>
                <a:cubicBezTo>
                  <a:pt x="1685" y="344"/>
                  <a:pt x="1684" y="345"/>
                  <a:pt x="1684" y="344"/>
                </a:cubicBezTo>
                <a:cubicBezTo>
                  <a:pt x="1684" y="344"/>
                  <a:pt x="1685" y="343"/>
                  <a:pt x="1685" y="343"/>
                </a:cubicBezTo>
                <a:cubicBezTo>
                  <a:pt x="1685" y="343"/>
                  <a:pt x="1686" y="344"/>
                  <a:pt x="1686" y="344"/>
                </a:cubicBezTo>
                <a:cubicBezTo>
                  <a:pt x="1685" y="345"/>
                  <a:pt x="1685" y="345"/>
                  <a:pt x="1685" y="345"/>
                </a:cubicBezTo>
                <a:cubicBezTo>
                  <a:pt x="1685" y="346"/>
                  <a:pt x="1686" y="345"/>
                  <a:pt x="1686" y="345"/>
                </a:cubicBezTo>
                <a:cubicBezTo>
                  <a:pt x="1686" y="344"/>
                  <a:pt x="1686" y="344"/>
                  <a:pt x="1687" y="344"/>
                </a:cubicBezTo>
                <a:cubicBezTo>
                  <a:pt x="1687" y="344"/>
                  <a:pt x="1688" y="344"/>
                  <a:pt x="1687" y="343"/>
                </a:cubicBezTo>
                <a:cubicBezTo>
                  <a:pt x="1687" y="343"/>
                  <a:pt x="1687" y="342"/>
                  <a:pt x="1687" y="342"/>
                </a:cubicBezTo>
                <a:cubicBezTo>
                  <a:pt x="1686" y="341"/>
                  <a:pt x="1686" y="341"/>
                  <a:pt x="1686" y="341"/>
                </a:cubicBezTo>
                <a:cubicBezTo>
                  <a:pt x="1685" y="342"/>
                  <a:pt x="1685" y="342"/>
                  <a:pt x="1684" y="341"/>
                </a:cubicBezTo>
                <a:cubicBezTo>
                  <a:pt x="1684" y="341"/>
                  <a:pt x="1684" y="341"/>
                  <a:pt x="1684" y="340"/>
                </a:cubicBezTo>
                <a:cubicBezTo>
                  <a:pt x="1684" y="340"/>
                  <a:pt x="1684" y="341"/>
                  <a:pt x="1685" y="341"/>
                </a:cubicBezTo>
                <a:cubicBezTo>
                  <a:pt x="1686" y="341"/>
                  <a:pt x="1686" y="341"/>
                  <a:pt x="1687" y="341"/>
                </a:cubicBezTo>
                <a:cubicBezTo>
                  <a:pt x="1687" y="340"/>
                  <a:pt x="1687" y="340"/>
                  <a:pt x="1686" y="340"/>
                </a:cubicBezTo>
                <a:cubicBezTo>
                  <a:pt x="1686" y="340"/>
                  <a:pt x="1686" y="340"/>
                  <a:pt x="1686" y="339"/>
                </a:cubicBezTo>
                <a:cubicBezTo>
                  <a:pt x="1687" y="339"/>
                  <a:pt x="1686" y="339"/>
                  <a:pt x="1686" y="339"/>
                </a:cubicBezTo>
                <a:cubicBezTo>
                  <a:pt x="1686" y="339"/>
                  <a:pt x="1685" y="339"/>
                  <a:pt x="1685" y="338"/>
                </a:cubicBezTo>
                <a:cubicBezTo>
                  <a:pt x="1685" y="338"/>
                  <a:pt x="1685" y="337"/>
                  <a:pt x="1686" y="337"/>
                </a:cubicBezTo>
                <a:cubicBezTo>
                  <a:pt x="1686" y="337"/>
                  <a:pt x="1686" y="338"/>
                  <a:pt x="1686" y="338"/>
                </a:cubicBezTo>
                <a:cubicBezTo>
                  <a:pt x="1687" y="337"/>
                  <a:pt x="1687" y="337"/>
                  <a:pt x="1686" y="337"/>
                </a:cubicBezTo>
                <a:cubicBezTo>
                  <a:pt x="1686" y="337"/>
                  <a:pt x="1687" y="337"/>
                  <a:pt x="1687" y="337"/>
                </a:cubicBezTo>
                <a:cubicBezTo>
                  <a:pt x="1687" y="338"/>
                  <a:pt x="1687" y="338"/>
                  <a:pt x="1688" y="338"/>
                </a:cubicBezTo>
                <a:cubicBezTo>
                  <a:pt x="1688" y="337"/>
                  <a:pt x="1688" y="337"/>
                  <a:pt x="1687" y="337"/>
                </a:cubicBezTo>
                <a:cubicBezTo>
                  <a:pt x="1687" y="336"/>
                  <a:pt x="1687" y="336"/>
                  <a:pt x="1687" y="335"/>
                </a:cubicBezTo>
                <a:cubicBezTo>
                  <a:pt x="1687" y="335"/>
                  <a:pt x="1687" y="334"/>
                  <a:pt x="1687" y="335"/>
                </a:cubicBezTo>
                <a:cubicBezTo>
                  <a:pt x="1686" y="335"/>
                  <a:pt x="1686" y="335"/>
                  <a:pt x="1686" y="335"/>
                </a:cubicBezTo>
                <a:cubicBezTo>
                  <a:pt x="1686" y="336"/>
                  <a:pt x="1686" y="335"/>
                  <a:pt x="1685" y="336"/>
                </a:cubicBezTo>
                <a:cubicBezTo>
                  <a:pt x="1685" y="336"/>
                  <a:pt x="1685" y="336"/>
                  <a:pt x="1684" y="336"/>
                </a:cubicBezTo>
                <a:cubicBezTo>
                  <a:pt x="1684" y="336"/>
                  <a:pt x="1685" y="335"/>
                  <a:pt x="1685" y="335"/>
                </a:cubicBezTo>
                <a:cubicBezTo>
                  <a:pt x="1685" y="335"/>
                  <a:pt x="1686" y="335"/>
                  <a:pt x="1686" y="335"/>
                </a:cubicBezTo>
                <a:cubicBezTo>
                  <a:pt x="1686" y="335"/>
                  <a:pt x="1686" y="334"/>
                  <a:pt x="1686" y="334"/>
                </a:cubicBezTo>
                <a:cubicBezTo>
                  <a:pt x="1686" y="333"/>
                  <a:pt x="1687" y="333"/>
                  <a:pt x="1687" y="333"/>
                </a:cubicBezTo>
                <a:cubicBezTo>
                  <a:pt x="1687" y="333"/>
                  <a:pt x="1688" y="333"/>
                  <a:pt x="1687" y="333"/>
                </a:cubicBezTo>
                <a:cubicBezTo>
                  <a:pt x="1686" y="333"/>
                  <a:pt x="1685" y="332"/>
                  <a:pt x="1685" y="332"/>
                </a:cubicBezTo>
                <a:cubicBezTo>
                  <a:pt x="1684" y="332"/>
                  <a:pt x="1684" y="332"/>
                  <a:pt x="1683" y="331"/>
                </a:cubicBezTo>
                <a:cubicBezTo>
                  <a:pt x="1683" y="330"/>
                  <a:pt x="1682" y="330"/>
                  <a:pt x="1682" y="330"/>
                </a:cubicBezTo>
                <a:cubicBezTo>
                  <a:pt x="1681" y="330"/>
                  <a:pt x="1681" y="330"/>
                  <a:pt x="1680" y="330"/>
                </a:cubicBezTo>
                <a:cubicBezTo>
                  <a:pt x="1679" y="331"/>
                  <a:pt x="1679" y="332"/>
                  <a:pt x="1679" y="331"/>
                </a:cubicBezTo>
                <a:cubicBezTo>
                  <a:pt x="1678" y="331"/>
                  <a:pt x="1678" y="331"/>
                  <a:pt x="1678" y="330"/>
                </a:cubicBezTo>
                <a:cubicBezTo>
                  <a:pt x="1677" y="330"/>
                  <a:pt x="1677" y="330"/>
                  <a:pt x="1676" y="330"/>
                </a:cubicBezTo>
                <a:cubicBezTo>
                  <a:pt x="1676" y="330"/>
                  <a:pt x="1676" y="330"/>
                  <a:pt x="1676" y="330"/>
                </a:cubicBezTo>
                <a:cubicBezTo>
                  <a:pt x="1677" y="329"/>
                  <a:pt x="1677" y="329"/>
                  <a:pt x="1678" y="329"/>
                </a:cubicBezTo>
                <a:cubicBezTo>
                  <a:pt x="1678" y="330"/>
                  <a:pt x="1679" y="330"/>
                  <a:pt x="1679" y="330"/>
                </a:cubicBezTo>
                <a:cubicBezTo>
                  <a:pt x="1679" y="329"/>
                  <a:pt x="1679" y="329"/>
                  <a:pt x="1679" y="328"/>
                </a:cubicBezTo>
                <a:cubicBezTo>
                  <a:pt x="1679" y="328"/>
                  <a:pt x="1680" y="328"/>
                  <a:pt x="1681" y="327"/>
                </a:cubicBezTo>
                <a:cubicBezTo>
                  <a:pt x="1681" y="327"/>
                  <a:pt x="1682" y="326"/>
                  <a:pt x="1682" y="326"/>
                </a:cubicBezTo>
                <a:cubicBezTo>
                  <a:pt x="1683" y="326"/>
                  <a:pt x="1684" y="326"/>
                  <a:pt x="1684" y="326"/>
                </a:cubicBezTo>
                <a:cubicBezTo>
                  <a:pt x="1684" y="325"/>
                  <a:pt x="1683" y="325"/>
                  <a:pt x="1683" y="324"/>
                </a:cubicBezTo>
                <a:cubicBezTo>
                  <a:pt x="1682" y="323"/>
                  <a:pt x="1682" y="323"/>
                  <a:pt x="1681" y="323"/>
                </a:cubicBezTo>
                <a:cubicBezTo>
                  <a:pt x="1680" y="322"/>
                  <a:pt x="1679" y="322"/>
                  <a:pt x="1679" y="321"/>
                </a:cubicBezTo>
                <a:cubicBezTo>
                  <a:pt x="1678" y="321"/>
                  <a:pt x="1678" y="321"/>
                  <a:pt x="1677" y="320"/>
                </a:cubicBezTo>
                <a:cubicBezTo>
                  <a:pt x="1676" y="320"/>
                  <a:pt x="1676" y="320"/>
                  <a:pt x="1675" y="320"/>
                </a:cubicBezTo>
                <a:cubicBezTo>
                  <a:pt x="1675" y="319"/>
                  <a:pt x="1675" y="319"/>
                  <a:pt x="1675" y="319"/>
                </a:cubicBezTo>
                <a:cubicBezTo>
                  <a:pt x="1674" y="318"/>
                  <a:pt x="1673" y="318"/>
                  <a:pt x="1673" y="318"/>
                </a:cubicBezTo>
                <a:cubicBezTo>
                  <a:pt x="1673" y="319"/>
                  <a:pt x="1672" y="319"/>
                  <a:pt x="1671" y="319"/>
                </a:cubicBezTo>
                <a:cubicBezTo>
                  <a:pt x="1671" y="319"/>
                  <a:pt x="1670" y="318"/>
                  <a:pt x="1669" y="318"/>
                </a:cubicBezTo>
                <a:cubicBezTo>
                  <a:pt x="1669" y="317"/>
                  <a:pt x="1668" y="317"/>
                  <a:pt x="1668" y="317"/>
                </a:cubicBezTo>
                <a:cubicBezTo>
                  <a:pt x="1668" y="317"/>
                  <a:pt x="1668" y="317"/>
                  <a:pt x="1668" y="316"/>
                </a:cubicBezTo>
                <a:cubicBezTo>
                  <a:pt x="1668" y="316"/>
                  <a:pt x="1668" y="316"/>
                  <a:pt x="1668" y="316"/>
                </a:cubicBezTo>
                <a:cubicBezTo>
                  <a:pt x="1668" y="316"/>
                  <a:pt x="1669" y="316"/>
                  <a:pt x="1669" y="316"/>
                </a:cubicBezTo>
                <a:cubicBezTo>
                  <a:pt x="1669" y="317"/>
                  <a:pt x="1670" y="318"/>
                  <a:pt x="1670" y="318"/>
                </a:cubicBezTo>
                <a:cubicBezTo>
                  <a:pt x="1671" y="318"/>
                  <a:pt x="1672" y="319"/>
                  <a:pt x="1672" y="318"/>
                </a:cubicBezTo>
                <a:cubicBezTo>
                  <a:pt x="1673" y="317"/>
                  <a:pt x="1674" y="318"/>
                  <a:pt x="1674" y="318"/>
                </a:cubicBezTo>
                <a:cubicBezTo>
                  <a:pt x="1675" y="318"/>
                  <a:pt x="1675" y="318"/>
                  <a:pt x="1676" y="319"/>
                </a:cubicBezTo>
                <a:cubicBezTo>
                  <a:pt x="1676" y="319"/>
                  <a:pt x="1676" y="319"/>
                  <a:pt x="1677" y="319"/>
                </a:cubicBezTo>
                <a:cubicBezTo>
                  <a:pt x="1678" y="319"/>
                  <a:pt x="1678" y="320"/>
                  <a:pt x="1679" y="321"/>
                </a:cubicBezTo>
                <a:cubicBezTo>
                  <a:pt x="1679" y="321"/>
                  <a:pt x="1681" y="322"/>
                  <a:pt x="1682" y="322"/>
                </a:cubicBezTo>
                <a:cubicBezTo>
                  <a:pt x="1682" y="322"/>
                  <a:pt x="1683" y="322"/>
                  <a:pt x="1683" y="322"/>
                </a:cubicBezTo>
                <a:cubicBezTo>
                  <a:pt x="1682" y="321"/>
                  <a:pt x="1681" y="321"/>
                  <a:pt x="1680" y="321"/>
                </a:cubicBezTo>
                <a:cubicBezTo>
                  <a:pt x="1680" y="320"/>
                  <a:pt x="1679" y="319"/>
                  <a:pt x="1679" y="319"/>
                </a:cubicBezTo>
                <a:cubicBezTo>
                  <a:pt x="1678" y="319"/>
                  <a:pt x="1678" y="319"/>
                  <a:pt x="1678" y="319"/>
                </a:cubicBezTo>
                <a:cubicBezTo>
                  <a:pt x="1679" y="319"/>
                  <a:pt x="1679" y="319"/>
                  <a:pt x="1680" y="319"/>
                </a:cubicBezTo>
                <a:cubicBezTo>
                  <a:pt x="1680" y="320"/>
                  <a:pt x="1681" y="321"/>
                  <a:pt x="1682" y="320"/>
                </a:cubicBezTo>
                <a:cubicBezTo>
                  <a:pt x="1682" y="320"/>
                  <a:pt x="1681" y="319"/>
                  <a:pt x="1681" y="318"/>
                </a:cubicBezTo>
                <a:cubicBezTo>
                  <a:pt x="1680" y="318"/>
                  <a:pt x="1679" y="318"/>
                  <a:pt x="1679" y="317"/>
                </a:cubicBezTo>
                <a:cubicBezTo>
                  <a:pt x="1678" y="317"/>
                  <a:pt x="1678" y="316"/>
                  <a:pt x="1678" y="316"/>
                </a:cubicBezTo>
                <a:cubicBezTo>
                  <a:pt x="1677" y="315"/>
                  <a:pt x="1676" y="315"/>
                  <a:pt x="1676" y="315"/>
                </a:cubicBezTo>
                <a:cubicBezTo>
                  <a:pt x="1675" y="314"/>
                  <a:pt x="1674" y="314"/>
                  <a:pt x="1674" y="314"/>
                </a:cubicBezTo>
                <a:cubicBezTo>
                  <a:pt x="1674" y="313"/>
                  <a:pt x="1674" y="312"/>
                  <a:pt x="1673" y="312"/>
                </a:cubicBezTo>
                <a:cubicBezTo>
                  <a:pt x="1673" y="312"/>
                  <a:pt x="1673" y="311"/>
                  <a:pt x="1672" y="310"/>
                </a:cubicBezTo>
                <a:cubicBezTo>
                  <a:pt x="1672" y="310"/>
                  <a:pt x="1672" y="309"/>
                  <a:pt x="1671" y="308"/>
                </a:cubicBezTo>
                <a:cubicBezTo>
                  <a:pt x="1670" y="308"/>
                  <a:pt x="1670" y="307"/>
                  <a:pt x="1669" y="306"/>
                </a:cubicBezTo>
                <a:cubicBezTo>
                  <a:pt x="1669" y="305"/>
                  <a:pt x="1668" y="304"/>
                  <a:pt x="1667" y="304"/>
                </a:cubicBezTo>
                <a:cubicBezTo>
                  <a:pt x="1667" y="303"/>
                  <a:pt x="1667" y="302"/>
                  <a:pt x="1666" y="302"/>
                </a:cubicBezTo>
                <a:cubicBezTo>
                  <a:pt x="1665" y="302"/>
                  <a:pt x="1665" y="301"/>
                  <a:pt x="1664" y="301"/>
                </a:cubicBezTo>
                <a:cubicBezTo>
                  <a:pt x="1663" y="301"/>
                  <a:pt x="1663" y="301"/>
                  <a:pt x="1663" y="301"/>
                </a:cubicBezTo>
                <a:cubicBezTo>
                  <a:pt x="1662" y="301"/>
                  <a:pt x="1662" y="301"/>
                  <a:pt x="1661" y="300"/>
                </a:cubicBezTo>
                <a:cubicBezTo>
                  <a:pt x="1661" y="300"/>
                  <a:pt x="1661" y="300"/>
                  <a:pt x="1660" y="299"/>
                </a:cubicBezTo>
                <a:cubicBezTo>
                  <a:pt x="1660" y="299"/>
                  <a:pt x="1659" y="300"/>
                  <a:pt x="1659" y="300"/>
                </a:cubicBezTo>
                <a:cubicBezTo>
                  <a:pt x="1659" y="299"/>
                  <a:pt x="1658" y="298"/>
                  <a:pt x="1659" y="298"/>
                </a:cubicBezTo>
                <a:cubicBezTo>
                  <a:pt x="1659" y="297"/>
                  <a:pt x="1659" y="297"/>
                  <a:pt x="1659" y="296"/>
                </a:cubicBezTo>
                <a:cubicBezTo>
                  <a:pt x="1659" y="296"/>
                  <a:pt x="1659" y="295"/>
                  <a:pt x="1660" y="295"/>
                </a:cubicBezTo>
                <a:cubicBezTo>
                  <a:pt x="1660" y="294"/>
                  <a:pt x="1660" y="293"/>
                  <a:pt x="1660" y="293"/>
                </a:cubicBezTo>
                <a:cubicBezTo>
                  <a:pt x="1660" y="294"/>
                  <a:pt x="1660" y="294"/>
                  <a:pt x="1661" y="293"/>
                </a:cubicBezTo>
                <a:cubicBezTo>
                  <a:pt x="1661" y="293"/>
                  <a:pt x="1661" y="292"/>
                  <a:pt x="1661" y="292"/>
                </a:cubicBezTo>
                <a:cubicBezTo>
                  <a:pt x="1661" y="291"/>
                  <a:pt x="1662" y="291"/>
                  <a:pt x="1662" y="291"/>
                </a:cubicBezTo>
                <a:cubicBezTo>
                  <a:pt x="1661" y="290"/>
                  <a:pt x="1661" y="290"/>
                  <a:pt x="1661" y="290"/>
                </a:cubicBezTo>
                <a:cubicBezTo>
                  <a:pt x="1661" y="289"/>
                  <a:pt x="1661" y="289"/>
                  <a:pt x="1661" y="289"/>
                </a:cubicBezTo>
                <a:cubicBezTo>
                  <a:pt x="1662" y="289"/>
                  <a:pt x="1662" y="290"/>
                  <a:pt x="1663" y="290"/>
                </a:cubicBezTo>
                <a:cubicBezTo>
                  <a:pt x="1663" y="290"/>
                  <a:pt x="1664" y="290"/>
                  <a:pt x="1664" y="289"/>
                </a:cubicBezTo>
                <a:cubicBezTo>
                  <a:pt x="1664" y="289"/>
                  <a:pt x="1663" y="288"/>
                  <a:pt x="1663" y="288"/>
                </a:cubicBezTo>
                <a:cubicBezTo>
                  <a:pt x="1664" y="288"/>
                  <a:pt x="1664" y="287"/>
                  <a:pt x="1664" y="288"/>
                </a:cubicBezTo>
                <a:cubicBezTo>
                  <a:pt x="1664" y="288"/>
                  <a:pt x="1665" y="287"/>
                  <a:pt x="1665" y="287"/>
                </a:cubicBezTo>
                <a:cubicBezTo>
                  <a:pt x="1664" y="287"/>
                  <a:pt x="1665" y="286"/>
                  <a:pt x="1664" y="287"/>
                </a:cubicBezTo>
                <a:cubicBezTo>
                  <a:pt x="1663" y="287"/>
                  <a:pt x="1663" y="287"/>
                  <a:pt x="1663" y="287"/>
                </a:cubicBezTo>
                <a:cubicBezTo>
                  <a:pt x="1663" y="286"/>
                  <a:pt x="1664" y="286"/>
                  <a:pt x="1664" y="286"/>
                </a:cubicBezTo>
                <a:cubicBezTo>
                  <a:pt x="1664" y="287"/>
                  <a:pt x="1665" y="287"/>
                  <a:pt x="1665" y="286"/>
                </a:cubicBezTo>
                <a:cubicBezTo>
                  <a:pt x="1665" y="286"/>
                  <a:pt x="1666" y="286"/>
                  <a:pt x="1666" y="286"/>
                </a:cubicBezTo>
                <a:cubicBezTo>
                  <a:pt x="1667" y="285"/>
                  <a:pt x="1667" y="285"/>
                  <a:pt x="1667" y="285"/>
                </a:cubicBezTo>
                <a:cubicBezTo>
                  <a:pt x="1667" y="285"/>
                  <a:pt x="1668" y="285"/>
                  <a:pt x="1668" y="285"/>
                </a:cubicBezTo>
                <a:cubicBezTo>
                  <a:pt x="1668" y="284"/>
                  <a:pt x="1669" y="284"/>
                  <a:pt x="1669" y="284"/>
                </a:cubicBezTo>
                <a:cubicBezTo>
                  <a:pt x="1669" y="284"/>
                  <a:pt x="1670" y="285"/>
                  <a:pt x="1670" y="284"/>
                </a:cubicBezTo>
                <a:cubicBezTo>
                  <a:pt x="1670" y="284"/>
                  <a:pt x="1670" y="283"/>
                  <a:pt x="1670" y="284"/>
                </a:cubicBezTo>
                <a:cubicBezTo>
                  <a:pt x="1670" y="284"/>
                  <a:pt x="1671" y="285"/>
                  <a:pt x="1671" y="285"/>
                </a:cubicBezTo>
                <a:cubicBezTo>
                  <a:pt x="1672" y="285"/>
                  <a:pt x="1672" y="284"/>
                  <a:pt x="1672" y="284"/>
                </a:cubicBezTo>
                <a:cubicBezTo>
                  <a:pt x="1672" y="284"/>
                  <a:pt x="1672" y="284"/>
                  <a:pt x="1671" y="283"/>
                </a:cubicBezTo>
                <a:cubicBezTo>
                  <a:pt x="1671" y="283"/>
                  <a:pt x="1671" y="283"/>
                  <a:pt x="1672" y="283"/>
                </a:cubicBezTo>
                <a:cubicBezTo>
                  <a:pt x="1672" y="283"/>
                  <a:pt x="1672" y="283"/>
                  <a:pt x="1672" y="282"/>
                </a:cubicBezTo>
                <a:cubicBezTo>
                  <a:pt x="1672" y="282"/>
                  <a:pt x="1671" y="282"/>
                  <a:pt x="1671" y="282"/>
                </a:cubicBezTo>
                <a:cubicBezTo>
                  <a:pt x="1672" y="281"/>
                  <a:pt x="1672" y="281"/>
                  <a:pt x="1672" y="281"/>
                </a:cubicBezTo>
                <a:cubicBezTo>
                  <a:pt x="1672" y="281"/>
                  <a:pt x="1671" y="281"/>
                  <a:pt x="1671" y="281"/>
                </a:cubicBezTo>
                <a:cubicBezTo>
                  <a:pt x="1670" y="281"/>
                  <a:pt x="1669" y="281"/>
                  <a:pt x="1669" y="280"/>
                </a:cubicBezTo>
                <a:cubicBezTo>
                  <a:pt x="1668" y="280"/>
                  <a:pt x="1668" y="280"/>
                  <a:pt x="1668" y="280"/>
                </a:cubicBezTo>
                <a:cubicBezTo>
                  <a:pt x="1668" y="281"/>
                  <a:pt x="1667" y="281"/>
                  <a:pt x="1667" y="280"/>
                </a:cubicBezTo>
                <a:cubicBezTo>
                  <a:pt x="1666" y="280"/>
                  <a:pt x="1666" y="280"/>
                  <a:pt x="1665" y="280"/>
                </a:cubicBezTo>
                <a:cubicBezTo>
                  <a:pt x="1665" y="280"/>
                  <a:pt x="1665" y="281"/>
                  <a:pt x="1665" y="280"/>
                </a:cubicBezTo>
                <a:cubicBezTo>
                  <a:pt x="1664" y="280"/>
                  <a:pt x="1664" y="280"/>
                  <a:pt x="1664" y="280"/>
                </a:cubicBezTo>
                <a:cubicBezTo>
                  <a:pt x="1663" y="280"/>
                  <a:pt x="1663" y="280"/>
                  <a:pt x="1662" y="279"/>
                </a:cubicBezTo>
                <a:cubicBezTo>
                  <a:pt x="1662" y="279"/>
                  <a:pt x="1661" y="278"/>
                  <a:pt x="1660" y="278"/>
                </a:cubicBezTo>
                <a:cubicBezTo>
                  <a:pt x="1660" y="278"/>
                  <a:pt x="1658" y="279"/>
                  <a:pt x="1658" y="279"/>
                </a:cubicBezTo>
                <a:cubicBezTo>
                  <a:pt x="1658" y="279"/>
                  <a:pt x="1657" y="279"/>
                  <a:pt x="1658" y="279"/>
                </a:cubicBezTo>
                <a:cubicBezTo>
                  <a:pt x="1658" y="280"/>
                  <a:pt x="1657" y="280"/>
                  <a:pt x="1657" y="280"/>
                </a:cubicBezTo>
                <a:cubicBezTo>
                  <a:pt x="1657" y="281"/>
                  <a:pt x="1656" y="281"/>
                  <a:pt x="1656" y="281"/>
                </a:cubicBezTo>
                <a:cubicBezTo>
                  <a:pt x="1656" y="282"/>
                  <a:pt x="1656" y="282"/>
                  <a:pt x="1656" y="282"/>
                </a:cubicBezTo>
                <a:cubicBezTo>
                  <a:pt x="1655" y="283"/>
                  <a:pt x="1654" y="283"/>
                  <a:pt x="1653" y="283"/>
                </a:cubicBezTo>
                <a:cubicBezTo>
                  <a:pt x="1652" y="282"/>
                  <a:pt x="1651" y="282"/>
                  <a:pt x="1651" y="281"/>
                </a:cubicBezTo>
                <a:cubicBezTo>
                  <a:pt x="1650" y="281"/>
                  <a:pt x="1650" y="280"/>
                  <a:pt x="1650" y="279"/>
                </a:cubicBezTo>
                <a:cubicBezTo>
                  <a:pt x="1650" y="278"/>
                  <a:pt x="1651" y="278"/>
                  <a:pt x="1650" y="277"/>
                </a:cubicBezTo>
                <a:cubicBezTo>
                  <a:pt x="1649" y="277"/>
                  <a:pt x="1649" y="277"/>
                  <a:pt x="1649" y="276"/>
                </a:cubicBezTo>
                <a:cubicBezTo>
                  <a:pt x="1648" y="276"/>
                  <a:pt x="1648" y="276"/>
                  <a:pt x="1647" y="276"/>
                </a:cubicBezTo>
                <a:cubicBezTo>
                  <a:pt x="1647" y="276"/>
                  <a:pt x="1647" y="276"/>
                  <a:pt x="1647" y="277"/>
                </a:cubicBezTo>
                <a:cubicBezTo>
                  <a:pt x="1647" y="277"/>
                  <a:pt x="1647" y="277"/>
                  <a:pt x="1646" y="277"/>
                </a:cubicBezTo>
                <a:cubicBezTo>
                  <a:pt x="1646" y="276"/>
                  <a:pt x="1646" y="276"/>
                  <a:pt x="1645" y="276"/>
                </a:cubicBezTo>
                <a:cubicBezTo>
                  <a:pt x="1645" y="276"/>
                  <a:pt x="1645" y="276"/>
                  <a:pt x="1645" y="276"/>
                </a:cubicBezTo>
                <a:cubicBezTo>
                  <a:pt x="1644" y="276"/>
                  <a:pt x="1644" y="276"/>
                  <a:pt x="1643" y="276"/>
                </a:cubicBezTo>
                <a:cubicBezTo>
                  <a:pt x="1643" y="276"/>
                  <a:pt x="1642" y="275"/>
                  <a:pt x="1641" y="275"/>
                </a:cubicBezTo>
                <a:cubicBezTo>
                  <a:pt x="1641" y="274"/>
                  <a:pt x="1640" y="273"/>
                  <a:pt x="1639" y="273"/>
                </a:cubicBezTo>
                <a:cubicBezTo>
                  <a:pt x="1639" y="272"/>
                  <a:pt x="1639" y="272"/>
                  <a:pt x="1639" y="271"/>
                </a:cubicBezTo>
                <a:cubicBezTo>
                  <a:pt x="1639" y="270"/>
                  <a:pt x="1639" y="269"/>
                  <a:pt x="1639" y="269"/>
                </a:cubicBezTo>
                <a:cubicBezTo>
                  <a:pt x="1640" y="268"/>
                  <a:pt x="1640" y="268"/>
                  <a:pt x="1641" y="269"/>
                </a:cubicBezTo>
                <a:cubicBezTo>
                  <a:pt x="1641" y="269"/>
                  <a:pt x="1641" y="270"/>
                  <a:pt x="1642" y="270"/>
                </a:cubicBezTo>
                <a:cubicBezTo>
                  <a:pt x="1643" y="269"/>
                  <a:pt x="1643" y="269"/>
                  <a:pt x="1643" y="269"/>
                </a:cubicBezTo>
                <a:cubicBezTo>
                  <a:pt x="1644" y="269"/>
                  <a:pt x="1645" y="269"/>
                  <a:pt x="1646" y="269"/>
                </a:cubicBezTo>
                <a:cubicBezTo>
                  <a:pt x="1646" y="268"/>
                  <a:pt x="1646" y="268"/>
                  <a:pt x="1646" y="268"/>
                </a:cubicBezTo>
                <a:cubicBezTo>
                  <a:pt x="1647" y="267"/>
                  <a:pt x="1647" y="267"/>
                  <a:pt x="1646" y="267"/>
                </a:cubicBezTo>
                <a:cubicBezTo>
                  <a:pt x="1646" y="266"/>
                  <a:pt x="1646" y="266"/>
                  <a:pt x="1646" y="266"/>
                </a:cubicBezTo>
                <a:cubicBezTo>
                  <a:pt x="1646" y="265"/>
                  <a:pt x="1646" y="265"/>
                  <a:pt x="1647" y="264"/>
                </a:cubicBezTo>
                <a:cubicBezTo>
                  <a:pt x="1647" y="264"/>
                  <a:pt x="1647" y="263"/>
                  <a:pt x="1648" y="263"/>
                </a:cubicBezTo>
                <a:cubicBezTo>
                  <a:pt x="1649" y="263"/>
                  <a:pt x="1650" y="262"/>
                  <a:pt x="1651" y="262"/>
                </a:cubicBezTo>
                <a:cubicBezTo>
                  <a:pt x="1651" y="262"/>
                  <a:pt x="1651" y="261"/>
                  <a:pt x="1651" y="261"/>
                </a:cubicBezTo>
                <a:cubicBezTo>
                  <a:pt x="1651" y="260"/>
                  <a:pt x="1651" y="259"/>
                  <a:pt x="1652" y="259"/>
                </a:cubicBezTo>
                <a:cubicBezTo>
                  <a:pt x="1653" y="258"/>
                  <a:pt x="1652" y="258"/>
                  <a:pt x="1652" y="258"/>
                </a:cubicBezTo>
                <a:cubicBezTo>
                  <a:pt x="1652" y="258"/>
                  <a:pt x="1652" y="257"/>
                  <a:pt x="1653" y="257"/>
                </a:cubicBezTo>
                <a:cubicBezTo>
                  <a:pt x="1653" y="256"/>
                  <a:pt x="1653" y="257"/>
                  <a:pt x="1654" y="257"/>
                </a:cubicBezTo>
                <a:cubicBezTo>
                  <a:pt x="1654" y="257"/>
                  <a:pt x="1654" y="257"/>
                  <a:pt x="1655" y="257"/>
                </a:cubicBezTo>
                <a:cubicBezTo>
                  <a:pt x="1656" y="257"/>
                  <a:pt x="1656" y="257"/>
                  <a:pt x="1656" y="257"/>
                </a:cubicBezTo>
                <a:cubicBezTo>
                  <a:pt x="1656" y="256"/>
                  <a:pt x="1656" y="256"/>
                  <a:pt x="1656" y="257"/>
                </a:cubicBezTo>
                <a:cubicBezTo>
                  <a:pt x="1656" y="257"/>
                  <a:pt x="1657" y="257"/>
                  <a:pt x="1657" y="258"/>
                </a:cubicBezTo>
                <a:cubicBezTo>
                  <a:pt x="1658" y="258"/>
                  <a:pt x="1659" y="258"/>
                  <a:pt x="1659" y="259"/>
                </a:cubicBezTo>
                <a:cubicBezTo>
                  <a:pt x="1660" y="259"/>
                  <a:pt x="1660" y="259"/>
                  <a:pt x="1660" y="260"/>
                </a:cubicBezTo>
                <a:cubicBezTo>
                  <a:pt x="1660" y="260"/>
                  <a:pt x="1660" y="261"/>
                  <a:pt x="1660" y="262"/>
                </a:cubicBezTo>
                <a:cubicBezTo>
                  <a:pt x="1660" y="262"/>
                  <a:pt x="1660" y="263"/>
                  <a:pt x="1659" y="263"/>
                </a:cubicBezTo>
                <a:cubicBezTo>
                  <a:pt x="1659" y="264"/>
                  <a:pt x="1658" y="264"/>
                  <a:pt x="1658" y="264"/>
                </a:cubicBezTo>
                <a:cubicBezTo>
                  <a:pt x="1658" y="265"/>
                  <a:pt x="1659" y="265"/>
                  <a:pt x="1658" y="265"/>
                </a:cubicBezTo>
                <a:cubicBezTo>
                  <a:pt x="1658" y="266"/>
                  <a:pt x="1657" y="266"/>
                  <a:pt x="1657" y="266"/>
                </a:cubicBezTo>
                <a:cubicBezTo>
                  <a:pt x="1658" y="267"/>
                  <a:pt x="1659" y="266"/>
                  <a:pt x="1659" y="267"/>
                </a:cubicBezTo>
                <a:cubicBezTo>
                  <a:pt x="1659" y="267"/>
                  <a:pt x="1659" y="267"/>
                  <a:pt x="1659" y="267"/>
                </a:cubicBezTo>
                <a:cubicBezTo>
                  <a:pt x="1659" y="267"/>
                  <a:pt x="1660" y="267"/>
                  <a:pt x="1660" y="267"/>
                </a:cubicBezTo>
                <a:cubicBezTo>
                  <a:pt x="1660" y="267"/>
                  <a:pt x="1660" y="267"/>
                  <a:pt x="1661" y="267"/>
                </a:cubicBezTo>
                <a:cubicBezTo>
                  <a:pt x="1661" y="267"/>
                  <a:pt x="1662" y="267"/>
                  <a:pt x="1662" y="267"/>
                </a:cubicBezTo>
                <a:cubicBezTo>
                  <a:pt x="1661" y="267"/>
                  <a:pt x="1661" y="268"/>
                  <a:pt x="1660" y="268"/>
                </a:cubicBezTo>
                <a:cubicBezTo>
                  <a:pt x="1660" y="268"/>
                  <a:pt x="1661" y="269"/>
                  <a:pt x="1661" y="269"/>
                </a:cubicBezTo>
                <a:cubicBezTo>
                  <a:pt x="1660" y="270"/>
                  <a:pt x="1660" y="270"/>
                  <a:pt x="1660" y="270"/>
                </a:cubicBezTo>
                <a:cubicBezTo>
                  <a:pt x="1659" y="270"/>
                  <a:pt x="1659" y="270"/>
                  <a:pt x="1659" y="271"/>
                </a:cubicBezTo>
                <a:cubicBezTo>
                  <a:pt x="1659" y="271"/>
                  <a:pt x="1659" y="271"/>
                  <a:pt x="1659" y="272"/>
                </a:cubicBezTo>
                <a:cubicBezTo>
                  <a:pt x="1660" y="272"/>
                  <a:pt x="1660" y="272"/>
                  <a:pt x="1660" y="271"/>
                </a:cubicBezTo>
                <a:cubicBezTo>
                  <a:pt x="1661" y="271"/>
                  <a:pt x="1662" y="271"/>
                  <a:pt x="1662" y="270"/>
                </a:cubicBezTo>
                <a:cubicBezTo>
                  <a:pt x="1662" y="270"/>
                  <a:pt x="1662" y="270"/>
                  <a:pt x="1662" y="270"/>
                </a:cubicBezTo>
                <a:cubicBezTo>
                  <a:pt x="1663" y="270"/>
                  <a:pt x="1663" y="270"/>
                  <a:pt x="1663" y="270"/>
                </a:cubicBezTo>
                <a:cubicBezTo>
                  <a:pt x="1664" y="269"/>
                  <a:pt x="1664" y="269"/>
                  <a:pt x="1664" y="269"/>
                </a:cubicBezTo>
                <a:cubicBezTo>
                  <a:pt x="1664" y="268"/>
                  <a:pt x="1664" y="267"/>
                  <a:pt x="1665" y="267"/>
                </a:cubicBezTo>
                <a:cubicBezTo>
                  <a:pt x="1665" y="267"/>
                  <a:pt x="1665" y="266"/>
                  <a:pt x="1666" y="266"/>
                </a:cubicBezTo>
                <a:cubicBezTo>
                  <a:pt x="1666" y="266"/>
                  <a:pt x="1667" y="265"/>
                  <a:pt x="1667" y="265"/>
                </a:cubicBezTo>
                <a:cubicBezTo>
                  <a:pt x="1668" y="266"/>
                  <a:pt x="1668" y="266"/>
                  <a:pt x="1668" y="265"/>
                </a:cubicBezTo>
                <a:cubicBezTo>
                  <a:pt x="1668" y="264"/>
                  <a:pt x="1669" y="265"/>
                  <a:pt x="1670" y="264"/>
                </a:cubicBezTo>
                <a:cubicBezTo>
                  <a:pt x="1670" y="264"/>
                  <a:pt x="1670" y="264"/>
                  <a:pt x="1670" y="264"/>
                </a:cubicBezTo>
                <a:cubicBezTo>
                  <a:pt x="1671" y="264"/>
                  <a:pt x="1671" y="264"/>
                  <a:pt x="1672" y="264"/>
                </a:cubicBezTo>
                <a:cubicBezTo>
                  <a:pt x="1672" y="264"/>
                  <a:pt x="1672" y="264"/>
                  <a:pt x="1673" y="264"/>
                </a:cubicBezTo>
                <a:cubicBezTo>
                  <a:pt x="1672" y="264"/>
                  <a:pt x="1672" y="264"/>
                  <a:pt x="1672" y="264"/>
                </a:cubicBezTo>
                <a:cubicBezTo>
                  <a:pt x="1672" y="264"/>
                  <a:pt x="1673" y="264"/>
                  <a:pt x="1673" y="264"/>
                </a:cubicBezTo>
                <a:cubicBezTo>
                  <a:pt x="1673" y="264"/>
                  <a:pt x="1674" y="264"/>
                  <a:pt x="1674" y="264"/>
                </a:cubicBezTo>
                <a:cubicBezTo>
                  <a:pt x="1674" y="264"/>
                  <a:pt x="1675" y="264"/>
                  <a:pt x="1676" y="265"/>
                </a:cubicBezTo>
                <a:cubicBezTo>
                  <a:pt x="1676" y="265"/>
                  <a:pt x="1676" y="266"/>
                  <a:pt x="1676" y="266"/>
                </a:cubicBezTo>
                <a:cubicBezTo>
                  <a:pt x="1677" y="266"/>
                  <a:pt x="1677" y="265"/>
                  <a:pt x="1677" y="265"/>
                </a:cubicBezTo>
                <a:cubicBezTo>
                  <a:pt x="1677" y="265"/>
                  <a:pt x="1677" y="265"/>
                  <a:pt x="1677" y="265"/>
                </a:cubicBezTo>
                <a:cubicBezTo>
                  <a:pt x="1677" y="265"/>
                  <a:pt x="1678" y="266"/>
                  <a:pt x="1679" y="266"/>
                </a:cubicBezTo>
                <a:cubicBezTo>
                  <a:pt x="1679" y="266"/>
                  <a:pt x="1680" y="266"/>
                  <a:pt x="1680" y="266"/>
                </a:cubicBezTo>
                <a:cubicBezTo>
                  <a:pt x="1681" y="266"/>
                  <a:pt x="1681" y="266"/>
                  <a:pt x="1681" y="266"/>
                </a:cubicBezTo>
                <a:cubicBezTo>
                  <a:pt x="1681" y="266"/>
                  <a:pt x="1681" y="267"/>
                  <a:pt x="1681" y="267"/>
                </a:cubicBezTo>
                <a:cubicBezTo>
                  <a:pt x="1681" y="267"/>
                  <a:pt x="1681" y="267"/>
                  <a:pt x="1682" y="267"/>
                </a:cubicBezTo>
                <a:cubicBezTo>
                  <a:pt x="1682" y="268"/>
                  <a:pt x="1682" y="268"/>
                  <a:pt x="1681" y="269"/>
                </a:cubicBezTo>
                <a:cubicBezTo>
                  <a:pt x="1681" y="270"/>
                  <a:pt x="1681" y="271"/>
                  <a:pt x="1682" y="271"/>
                </a:cubicBezTo>
                <a:cubicBezTo>
                  <a:pt x="1682" y="271"/>
                  <a:pt x="1682" y="272"/>
                  <a:pt x="1683" y="272"/>
                </a:cubicBezTo>
                <a:cubicBezTo>
                  <a:pt x="1683" y="272"/>
                  <a:pt x="1684" y="272"/>
                  <a:pt x="1685" y="272"/>
                </a:cubicBezTo>
                <a:cubicBezTo>
                  <a:pt x="1685" y="272"/>
                  <a:pt x="1685" y="273"/>
                  <a:pt x="1685" y="272"/>
                </a:cubicBezTo>
                <a:cubicBezTo>
                  <a:pt x="1684" y="272"/>
                  <a:pt x="1684" y="272"/>
                  <a:pt x="1683" y="272"/>
                </a:cubicBezTo>
                <a:cubicBezTo>
                  <a:pt x="1683" y="272"/>
                  <a:pt x="1683" y="272"/>
                  <a:pt x="1682" y="272"/>
                </a:cubicBezTo>
                <a:cubicBezTo>
                  <a:pt x="1682" y="272"/>
                  <a:pt x="1682" y="273"/>
                  <a:pt x="1682" y="273"/>
                </a:cubicBezTo>
                <a:cubicBezTo>
                  <a:pt x="1682" y="274"/>
                  <a:pt x="1682" y="274"/>
                  <a:pt x="1682" y="274"/>
                </a:cubicBezTo>
                <a:cubicBezTo>
                  <a:pt x="1682" y="275"/>
                  <a:pt x="1682" y="275"/>
                  <a:pt x="1682" y="275"/>
                </a:cubicBezTo>
                <a:cubicBezTo>
                  <a:pt x="1682" y="276"/>
                  <a:pt x="1681" y="276"/>
                  <a:pt x="1682" y="276"/>
                </a:cubicBezTo>
                <a:cubicBezTo>
                  <a:pt x="1682" y="276"/>
                  <a:pt x="1682" y="276"/>
                  <a:pt x="1682" y="276"/>
                </a:cubicBezTo>
                <a:cubicBezTo>
                  <a:pt x="1683" y="276"/>
                  <a:pt x="1683" y="276"/>
                  <a:pt x="1683" y="276"/>
                </a:cubicBezTo>
                <a:cubicBezTo>
                  <a:pt x="1683" y="276"/>
                  <a:pt x="1683" y="276"/>
                  <a:pt x="1684" y="276"/>
                </a:cubicBezTo>
                <a:cubicBezTo>
                  <a:pt x="1684" y="276"/>
                  <a:pt x="1684" y="276"/>
                  <a:pt x="1684" y="276"/>
                </a:cubicBezTo>
                <a:cubicBezTo>
                  <a:pt x="1685" y="277"/>
                  <a:pt x="1684" y="277"/>
                  <a:pt x="1684" y="277"/>
                </a:cubicBezTo>
                <a:cubicBezTo>
                  <a:pt x="1684" y="278"/>
                  <a:pt x="1684" y="278"/>
                  <a:pt x="1684" y="278"/>
                </a:cubicBezTo>
                <a:cubicBezTo>
                  <a:pt x="1685" y="278"/>
                  <a:pt x="1685" y="278"/>
                  <a:pt x="1685" y="278"/>
                </a:cubicBezTo>
                <a:cubicBezTo>
                  <a:pt x="1686" y="277"/>
                  <a:pt x="1686" y="278"/>
                  <a:pt x="1686" y="278"/>
                </a:cubicBezTo>
                <a:cubicBezTo>
                  <a:pt x="1686" y="278"/>
                  <a:pt x="1686" y="278"/>
                  <a:pt x="1686" y="277"/>
                </a:cubicBezTo>
                <a:cubicBezTo>
                  <a:pt x="1686" y="277"/>
                  <a:pt x="1686" y="277"/>
                  <a:pt x="1687" y="278"/>
                </a:cubicBezTo>
                <a:cubicBezTo>
                  <a:pt x="1687" y="278"/>
                  <a:pt x="1686" y="278"/>
                  <a:pt x="1686" y="279"/>
                </a:cubicBezTo>
                <a:cubicBezTo>
                  <a:pt x="1686" y="279"/>
                  <a:pt x="1687" y="279"/>
                  <a:pt x="1687" y="279"/>
                </a:cubicBezTo>
                <a:cubicBezTo>
                  <a:pt x="1687" y="278"/>
                  <a:pt x="1687" y="278"/>
                  <a:pt x="1687" y="278"/>
                </a:cubicBezTo>
                <a:cubicBezTo>
                  <a:pt x="1687" y="277"/>
                  <a:pt x="1687" y="277"/>
                  <a:pt x="1687" y="277"/>
                </a:cubicBezTo>
                <a:cubicBezTo>
                  <a:pt x="1686" y="276"/>
                  <a:pt x="1688" y="277"/>
                  <a:pt x="1688" y="277"/>
                </a:cubicBezTo>
                <a:cubicBezTo>
                  <a:pt x="1688" y="277"/>
                  <a:pt x="1689" y="278"/>
                  <a:pt x="1689" y="278"/>
                </a:cubicBezTo>
                <a:cubicBezTo>
                  <a:pt x="1689" y="278"/>
                  <a:pt x="1690" y="278"/>
                  <a:pt x="1690" y="278"/>
                </a:cubicBezTo>
                <a:cubicBezTo>
                  <a:pt x="1691" y="278"/>
                  <a:pt x="1691" y="279"/>
                  <a:pt x="1691" y="278"/>
                </a:cubicBezTo>
                <a:cubicBezTo>
                  <a:pt x="1691" y="278"/>
                  <a:pt x="1691" y="278"/>
                  <a:pt x="1691" y="278"/>
                </a:cubicBezTo>
                <a:cubicBezTo>
                  <a:pt x="1692" y="277"/>
                  <a:pt x="1692" y="278"/>
                  <a:pt x="1692" y="278"/>
                </a:cubicBezTo>
                <a:cubicBezTo>
                  <a:pt x="1692" y="278"/>
                  <a:pt x="1692" y="278"/>
                  <a:pt x="1692" y="278"/>
                </a:cubicBezTo>
                <a:cubicBezTo>
                  <a:pt x="1692" y="278"/>
                  <a:pt x="1692" y="278"/>
                  <a:pt x="1692" y="279"/>
                </a:cubicBezTo>
                <a:cubicBezTo>
                  <a:pt x="1692" y="279"/>
                  <a:pt x="1692" y="279"/>
                  <a:pt x="1693" y="280"/>
                </a:cubicBezTo>
                <a:cubicBezTo>
                  <a:pt x="1693" y="280"/>
                  <a:pt x="1693" y="280"/>
                  <a:pt x="1693" y="280"/>
                </a:cubicBezTo>
                <a:cubicBezTo>
                  <a:pt x="1694" y="280"/>
                  <a:pt x="1694" y="280"/>
                  <a:pt x="1694" y="280"/>
                </a:cubicBezTo>
                <a:cubicBezTo>
                  <a:pt x="1694" y="280"/>
                  <a:pt x="1694" y="281"/>
                  <a:pt x="1695" y="281"/>
                </a:cubicBezTo>
                <a:cubicBezTo>
                  <a:pt x="1695" y="281"/>
                  <a:pt x="1695" y="281"/>
                  <a:pt x="1696" y="281"/>
                </a:cubicBezTo>
                <a:cubicBezTo>
                  <a:pt x="1696" y="282"/>
                  <a:pt x="1696" y="282"/>
                  <a:pt x="1696" y="282"/>
                </a:cubicBezTo>
                <a:cubicBezTo>
                  <a:pt x="1695" y="282"/>
                  <a:pt x="1695" y="282"/>
                  <a:pt x="1695" y="283"/>
                </a:cubicBezTo>
                <a:cubicBezTo>
                  <a:pt x="1696" y="283"/>
                  <a:pt x="1696" y="283"/>
                  <a:pt x="1696" y="283"/>
                </a:cubicBezTo>
                <a:cubicBezTo>
                  <a:pt x="1696" y="283"/>
                  <a:pt x="1697" y="283"/>
                  <a:pt x="1697" y="283"/>
                </a:cubicBezTo>
                <a:cubicBezTo>
                  <a:pt x="1697" y="283"/>
                  <a:pt x="1697" y="284"/>
                  <a:pt x="1697" y="284"/>
                </a:cubicBezTo>
                <a:cubicBezTo>
                  <a:pt x="1698" y="284"/>
                  <a:pt x="1698" y="284"/>
                  <a:pt x="1698" y="284"/>
                </a:cubicBezTo>
                <a:cubicBezTo>
                  <a:pt x="1697" y="285"/>
                  <a:pt x="1698" y="285"/>
                  <a:pt x="1697" y="285"/>
                </a:cubicBezTo>
                <a:cubicBezTo>
                  <a:pt x="1697" y="286"/>
                  <a:pt x="1697" y="284"/>
                  <a:pt x="1696" y="284"/>
                </a:cubicBezTo>
                <a:cubicBezTo>
                  <a:pt x="1696" y="284"/>
                  <a:pt x="1695" y="284"/>
                  <a:pt x="1695" y="284"/>
                </a:cubicBezTo>
                <a:cubicBezTo>
                  <a:pt x="1695" y="284"/>
                  <a:pt x="1695" y="284"/>
                  <a:pt x="1695" y="284"/>
                </a:cubicBezTo>
                <a:cubicBezTo>
                  <a:pt x="1695" y="284"/>
                  <a:pt x="1695" y="284"/>
                  <a:pt x="1694" y="284"/>
                </a:cubicBezTo>
                <a:cubicBezTo>
                  <a:pt x="1694" y="284"/>
                  <a:pt x="1694" y="284"/>
                  <a:pt x="1694" y="285"/>
                </a:cubicBezTo>
                <a:cubicBezTo>
                  <a:pt x="1693" y="285"/>
                  <a:pt x="1693" y="285"/>
                  <a:pt x="1693" y="285"/>
                </a:cubicBezTo>
                <a:cubicBezTo>
                  <a:pt x="1694" y="286"/>
                  <a:pt x="1694" y="286"/>
                  <a:pt x="1695" y="286"/>
                </a:cubicBezTo>
                <a:cubicBezTo>
                  <a:pt x="1695" y="286"/>
                  <a:pt x="1695" y="286"/>
                  <a:pt x="1695" y="286"/>
                </a:cubicBezTo>
                <a:cubicBezTo>
                  <a:pt x="1695" y="286"/>
                  <a:pt x="1695" y="286"/>
                  <a:pt x="1696" y="286"/>
                </a:cubicBezTo>
                <a:cubicBezTo>
                  <a:pt x="1696" y="286"/>
                  <a:pt x="1696" y="286"/>
                  <a:pt x="1696" y="287"/>
                </a:cubicBezTo>
                <a:cubicBezTo>
                  <a:pt x="1696" y="288"/>
                  <a:pt x="1697" y="287"/>
                  <a:pt x="1697" y="287"/>
                </a:cubicBezTo>
                <a:cubicBezTo>
                  <a:pt x="1697" y="288"/>
                  <a:pt x="1697" y="288"/>
                  <a:pt x="1697" y="289"/>
                </a:cubicBezTo>
                <a:cubicBezTo>
                  <a:pt x="1697" y="289"/>
                  <a:pt x="1697" y="289"/>
                  <a:pt x="1697" y="290"/>
                </a:cubicBezTo>
                <a:cubicBezTo>
                  <a:pt x="1698" y="290"/>
                  <a:pt x="1698" y="290"/>
                  <a:pt x="1698" y="290"/>
                </a:cubicBezTo>
                <a:cubicBezTo>
                  <a:pt x="1698" y="290"/>
                  <a:pt x="1698" y="291"/>
                  <a:pt x="1699" y="290"/>
                </a:cubicBezTo>
                <a:cubicBezTo>
                  <a:pt x="1699" y="290"/>
                  <a:pt x="1700" y="290"/>
                  <a:pt x="1700" y="290"/>
                </a:cubicBezTo>
                <a:cubicBezTo>
                  <a:pt x="1699" y="291"/>
                  <a:pt x="1699" y="291"/>
                  <a:pt x="1699" y="291"/>
                </a:cubicBezTo>
                <a:cubicBezTo>
                  <a:pt x="1699" y="291"/>
                  <a:pt x="1699" y="291"/>
                  <a:pt x="1699" y="291"/>
                </a:cubicBezTo>
                <a:cubicBezTo>
                  <a:pt x="1700" y="291"/>
                  <a:pt x="1700" y="292"/>
                  <a:pt x="1699" y="292"/>
                </a:cubicBezTo>
                <a:cubicBezTo>
                  <a:pt x="1699" y="293"/>
                  <a:pt x="1699" y="293"/>
                  <a:pt x="1699" y="293"/>
                </a:cubicBezTo>
                <a:cubicBezTo>
                  <a:pt x="1699" y="294"/>
                  <a:pt x="1700" y="293"/>
                  <a:pt x="1700" y="293"/>
                </a:cubicBezTo>
                <a:cubicBezTo>
                  <a:pt x="1700" y="294"/>
                  <a:pt x="1699" y="294"/>
                  <a:pt x="1699" y="294"/>
                </a:cubicBezTo>
                <a:cubicBezTo>
                  <a:pt x="1699" y="295"/>
                  <a:pt x="1699" y="295"/>
                  <a:pt x="1699" y="295"/>
                </a:cubicBezTo>
                <a:cubicBezTo>
                  <a:pt x="1699" y="296"/>
                  <a:pt x="1699" y="296"/>
                  <a:pt x="1699" y="296"/>
                </a:cubicBezTo>
                <a:cubicBezTo>
                  <a:pt x="1700" y="297"/>
                  <a:pt x="1700" y="297"/>
                  <a:pt x="1699" y="297"/>
                </a:cubicBezTo>
                <a:cubicBezTo>
                  <a:pt x="1698" y="297"/>
                  <a:pt x="1699" y="297"/>
                  <a:pt x="1699" y="297"/>
                </a:cubicBezTo>
                <a:cubicBezTo>
                  <a:pt x="1700" y="297"/>
                  <a:pt x="1700" y="297"/>
                  <a:pt x="1700" y="298"/>
                </a:cubicBezTo>
                <a:cubicBezTo>
                  <a:pt x="1700" y="298"/>
                  <a:pt x="1700" y="299"/>
                  <a:pt x="1700" y="299"/>
                </a:cubicBezTo>
                <a:cubicBezTo>
                  <a:pt x="1701" y="299"/>
                  <a:pt x="1701" y="298"/>
                  <a:pt x="1701" y="298"/>
                </a:cubicBezTo>
                <a:cubicBezTo>
                  <a:pt x="1702" y="298"/>
                  <a:pt x="1702" y="299"/>
                  <a:pt x="1702" y="299"/>
                </a:cubicBezTo>
                <a:cubicBezTo>
                  <a:pt x="1701" y="299"/>
                  <a:pt x="1701" y="299"/>
                  <a:pt x="1701" y="300"/>
                </a:cubicBezTo>
                <a:cubicBezTo>
                  <a:pt x="1702" y="300"/>
                  <a:pt x="1702" y="300"/>
                  <a:pt x="1701" y="300"/>
                </a:cubicBezTo>
                <a:cubicBezTo>
                  <a:pt x="1701" y="301"/>
                  <a:pt x="1701" y="300"/>
                  <a:pt x="1701" y="301"/>
                </a:cubicBezTo>
                <a:cubicBezTo>
                  <a:pt x="1701" y="301"/>
                  <a:pt x="1701" y="301"/>
                  <a:pt x="1700" y="301"/>
                </a:cubicBezTo>
                <a:cubicBezTo>
                  <a:pt x="1700" y="301"/>
                  <a:pt x="1700" y="301"/>
                  <a:pt x="1700" y="302"/>
                </a:cubicBezTo>
                <a:cubicBezTo>
                  <a:pt x="1701" y="302"/>
                  <a:pt x="1701" y="302"/>
                  <a:pt x="1701" y="301"/>
                </a:cubicBezTo>
                <a:cubicBezTo>
                  <a:pt x="1701" y="300"/>
                  <a:pt x="1701" y="301"/>
                  <a:pt x="1702" y="301"/>
                </a:cubicBezTo>
                <a:cubicBezTo>
                  <a:pt x="1702" y="301"/>
                  <a:pt x="1702" y="301"/>
                  <a:pt x="1702" y="301"/>
                </a:cubicBezTo>
                <a:cubicBezTo>
                  <a:pt x="1702" y="302"/>
                  <a:pt x="1702" y="302"/>
                  <a:pt x="1703" y="302"/>
                </a:cubicBezTo>
                <a:cubicBezTo>
                  <a:pt x="1703" y="302"/>
                  <a:pt x="1703" y="301"/>
                  <a:pt x="1703" y="301"/>
                </a:cubicBezTo>
                <a:cubicBezTo>
                  <a:pt x="1703" y="300"/>
                  <a:pt x="1703" y="301"/>
                  <a:pt x="1704" y="301"/>
                </a:cubicBezTo>
                <a:cubicBezTo>
                  <a:pt x="1704" y="301"/>
                  <a:pt x="1704" y="302"/>
                  <a:pt x="1704" y="301"/>
                </a:cubicBezTo>
                <a:cubicBezTo>
                  <a:pt x="1705" y="301"/>
                  <a:pt x="1704" y="301"/>
                  <a:pt x="1705" y="300"/>
                </a:cubicBezTo>
                <a:cubicBezTo>
                  <a:pt x="1705" y="300"/>
                  <a:pt x="1705" y="299"/>
                  <a:pt x="1706" y="299"/>
                </a:cubicBezTo>
                <a:cubicBezTo>
                  <a:pt x="1706" y="299"/>
                  <a:pt x="1706" y="299"/>
                  <a:pt x="1706" y="300"/>
                </a:cubicBezTo>
                <a:cubicBezTo>
                  <a:pt x="1706" y="300"/>
                  <a:pt x="1706" y="300"/>
                  <a:pt x="1706" y="300"/>
                </a:cubicBezTo>
                <a:cubicBezTo>
                  <a:pt x="1706" y="301"/>
                  <a:pt x="1706" y="301"/>
                  <a:pt x="1707" y="301"/>
                </a:cubicBezTo>
                <a:cubicBezTo>
                  <a:pt x="1707" y="302"/>
                  <a:pt x="1707" y="301"/>
                  <a:pt x="1707" y="301"/>
                </a:cubicBezTo>
                <a:cubicBezTo>
                  <a:pt x="1707" y="301"/>
                  <a:pt x="1707" y="301"/>
                  <a:pt x="1707" y="300"/>
                </a:cubicBezTo>
                <a:cubicBezTo>
                  <a:pt x="1707" y="300"/>
                  <a:pt x="1707" y="300"/>
                  <a:pt x="1706" y="299"/>
                </a:cubicBezTo>
                <a:cubicBezTo>
                  <a:pt x="1706" y="299"/>
                  <a:pt x="1706" y="299"/>
                  <a:pt x="1707" y="299"/>
                </a:cubicBezTo>
                <a:cubicBezTo>
                  <a:pt x="1707" y="298"/>
                  <a:pt x="1707" y="299"/>
                  <a:pt x="1707" y="299"/>
                </a:cubicBezTo>
                <a:cubicBezTo>
                  <a:pt x="1707" y="300"/>
                  <a:pt x="1708" y="300"/>
                  <a:pt x="1708" y="300"/>
                </a:cubicBezTo>
                <a:cubicBezTo>
                  <a:pt x="1708" y="300"/>
                  <a:pt x="1708" y="300"/>
                  <a:pt x="1708" y="299"/>
                </a:cubicBezTo>
                <a:cubicBezTo>
                  <a:pt x="1709" y="299"/>
                  <a:pt x="1708" y="299"/>
                  <a:pt x="1708" y="299"/>
                </a:cubicBezTo>
                <a:cubicBezTo>
                  <a:pt x="1707" y="299"/>
                  <a:pt x="1707" y="299"/>
                  <a:pt x="1707" y="298"/>
                </a:cubicBezTo>
                <a:cubicBezTo>
                  <a:pt x="1707" y="298"/>
                  <a:pt x="1708" y="298"/>
                  <a:pt x="1708" y="298"/>
                </a:cubicBezTo>
                <a:cubicBezTo>
                  <a:pt x="1709" y="298"/>
                  <a:pt x="1709" y="298"/>
                  <a:pt x="1709" y="299"/>
                </a:cubicBezTo>
                <a:cubicBezTo>
                  <a:pt x="1709" y="299"/>
                  <a:pt x="1709" y="299"/>
                  <a:pt x="1709" y="299"/>
                </a:cubicBezTo>
                <a:cubicBezTo>
                  <a:pt x="1710" y="299"/>
                  <a:pt x="1710" y="299"/>
                  <a:pt x="1710" y="299"/>
                </a:cubicBezTo>
                <a:cubicBezTo>
                  <a:pt x="1710" y="299"/>
                  <a:pt x="1710" y="299"/>
                  <a:pt x="1709" y="299"/>
                </a:cubicBezTo>
                <a:cubicBezTo>
                  <a:pt x="1709" y="298"/>
                  <a:pt x="1708" y="298"/>
                  <a:pt x="1709" y="298"/>
                </a:cubicBezTo>
                <a:cubicBezTo>
                  <a:pt x="1709" y="298"/>
                  <a:pt x="1709" y="297"/>
                  <a:pt x="1709" y="297"/>
                </a:cubicBezTo>
                <a:cubicBezTo>
                  <a:pt x="1710" y="297"/>
                  <a:pt x="1710" y="298"/>
                  <a:pt x="1710" y="298"/>
                </a:cubicBezTo>
                <a:cubicBezTo>
                  <a:pt x="1710" y="299"/>
                  <a:pt x="1711" y="298"/>
                  <a:pt x="1711" y="298"/>
                </a:cubicBezTo>
                <a:cubicBezTo>
                  <a:pt x="1711" y="297"/>
                  <a:pt x="1712" y="297"/>
                  <a:pt x="1712" y="297"/>
                </a:cubicBezTo>
                <a:cubicBezTo>
                  <a:pt x="1712" y="297"/>
                  <a:pt x="1712" y="296"/>
                  <a:pt x="1712" y="296"/>
                </a:cubicBezTo>
                <a:cubicBezTo>
                  <a:pt x="1713" y="297"/>
                  <a:pt x="1713" y="297"/>
                  <a:pt x="1713" y="297"/>
                </a:cubicBezTo>
                <a:cubicBezTo>
                  <a:pt x="1714" y="297"/>
                  <a:pt x="1714" y="297"/>
                  <a:pt x="1714" y="297"/>
                </a:cubicBezTo>
                <a:cubicBezTo>
                  <a:pt x="1714" y="296"/>
                  <a:pt x="1715" y="297"/>
                  <a:pt x="1715" y="297"/>
                </a:cubicBezTo>
                <a:cubicBezTo>
                  <a:pt x="1715" y="298"/>
                  <a:pt x="1715" y="297"/>
                  <a:pt x="1716" y="297"/>
                </a:cubicBezTo>
                <a:cubicBezTo>
                  <a:pt x="1716" y="296"/>
                  <a:pt x="1716" y="296"/>
                  <a:pt x="1716" y="296"/>
                </a:cubicBezTo>
                <a:cubicBezTo>
                  <a:pt x="1716" y="295"/>
                  <a:pt x="1716" y="295"/>
                  <a:pt x="1716" y="295"/>
                </a:cubicBezTo>
                <a:cubicBezTo>
                  <a:pt x="1716" y="295"/>
                  <a:pt x="1716" y="294"/>
                  <a:pt x="1716" y="294"/>
                </a:cubicBezTo>
                <a:cubicBezTo>
                  <a:pt x="1715" y="294"/>
                  <a:pt x="1716" y="294"/>
                  <a:pt x="1716" y="294"/>
                </a:cubicBezTo>
                <a:cubicBezTo>
                  <a:pt x="1716" y="294"/>
                  <a:pt x="1716" y="293"/>
                  <a:pt x="1716" y="293"/>
                </a:cubicBezTo>
                <a:cubicBezTo>
                  <a:pt x="1716" y="292"/>
                  <a:pt x="1716" y="291"/>
                  <a:pt x="1716" y="291"/>
                </a:cubicBezTo>
                <a:cubicBezTo>
                  <a:pt x="1715" y="290"/>
                  <a:pt x="1715" y="290"/>
                  <a:pt x="1715" y="290"/>
                </a:cubicBezTo>
                <a:cubicBezTo>
                  <a:pt x="1714" y="291"/>
                  <a:pt x="1714" y="290"/>
                  <a:pt x="1714" y="290"/>
                </a:cubicBezTo>
                <a:cubicBezTo>
                  <a:pt x="1714" y="289"/>
                  <a:pt x="1714" y="288"/>
                  <a:pt x="1713" y="287"/>
                </a:cubicBezTo>
                <a:cubicBezTo>
                  <a:pt x="1713" y="287"/>
                  <a:pt x="1713" y="286"/>
                  <a:pt x="1713" y="286"/>
                </a:cubicBezTo>
                <a:cubicBezTo>
                  <a:pt x="1713" y="285"/>
                  <a:pt x="1713" y="285"/>
                  <a:pt x="1712" y="284"/>
                </a:cubicBezTo>
                <a:cubicBezTo>
                  <a:pt x="1712" y="284"/>
                  <a:pt x="1711" y="282"/>
                  <a:pt x="1710" y="282"/>
                </a:cubicBezTo>
                <a:cubicBezTo>
                  <a:pt x="1709" y="281"/>
                  <a:pt x="1707" y="279"/>
                  <a:pt x="1707" y="278"/>
                </a:cubicBezTo>
                <a:cubicBezTo>
                  <a:pt x="1706" y="278"/>
                  <a:pt x="1703" y="275"/>
                  <a:pt x="1702" y="274"/>
                </a:cubicBezTo>
                <a:cubicBezTo>
                  <a:pt x="1702" y="274"/>
                  <a:pt x="1701" y="272"/>
                  <a:pt x="1700" y="272"/>
                </a:cubicBezTo>
                <a:cubicBezTo>
                  <a:pt x="1700" y="272"/>
                  <a:pt x="1700" y="272"/>
                  <a:pt x="1700" y="272"/>
                </a:cubicBezTo>
                <a:cubicBezTo>
                  <a:pt x="1700" y="272"/>
                  <a:pt x="1700" y="272"/>
                  <a:pt x="1700" y="272"/>
                </a:cubicBezTo>
                <a:cubicBezTo>
                  <a:pt x="1699" y="272"/>
                  <a:pt x="1698" y="271"/>
                  <a:pt x="1697" y="270"/>
                </a:cubicBezTo>
                <a:cubicBezTo>
                  <a:pt x="1696" y="270"/>
                  <a:pt x="1696" y="269"/>
                  <a:pt x="1695" y="269"/>
                </a:cubicBezTo>
                <a:cubicBezTo>
                  <a:pt x="1694" y="269"/>
                  <a:pt x="1693" y="269"/>
                  <a:pt x="1693" y="268"/>
                </a:cubicBezTo>
                <a:cubicBezTo>
                  <a:pt x="1693" y="267"/>
                  <a:pt x="1694" y="267"/>
                  <a:pt x="1693" y="267"/>
                </a:cubicBezTo>
                <a:cubicBezTo>
                  <a:pt x="1693" y="266"/>
                  <a:pt x="1693" y="266"/>
                  <a:pt x="1693" y="266"/>
                </a:cubicBezTo>
                <a:cubicBezTo>
                  <a:pt x="1693" y="265"/>
                  <a:pt x="1692" y="265"/>
                  <a:pt x="1692" y="265"/>
                </a:cubicBezTo>
                <a:cubicBezTo>
                  <a:pt x="1692" y="264"/>
                  <a:pt x="1693" y="264"/>
                  <a:pt x="1693" y="264"/>
                </a:cubicBezTo>
                <a:cubicBezTo>
                  <a:pt x="1694" y="263"/>
                  <a:pt x="1694" y="263"/>
                  <a:pt x="1694" y="263"/>
                </a:cubicBezTo>
                <a:cubicBezTo>
                  <a:pt x="1695" y="263"/>
                  <a:pt x="1695" y="263"/>
                  <a:pt x="1696" y="263"/>
                </a:cubicBezTo>
                <a:cubicBezTo>
                  <a:pt x="1696" y="263"/>
                  <a:pt x="1696" y="262"/>
                  <a:pt x="1697" y="262"/>
                </a:cubicBezTo>
                <a:cubicBezTo>
                  <a:pt x="1697" y="261"/>
                  <a:pt x="1697" y="261"/>
                  <a:pt x="1698" y="260"/>
                </a:cubicBezTo>
                <a:cubicBezTo>
                  <a:pt x="1698" y="260"/>
                  <a:pt x="1699" y="260"/>
                  <a:pt x="1699" y="259"/>
                </a:cubicBezTo>
                <a:cubicBezTo>
                  <a:pt x="1699" y="259"/>
                  <a:pt x="1699" y="259"/>
                  <a:pt x="1699" y="258"/>
                </a:cubicBezTo>
                <a:cubicBezTo>
                  <a:pt x="1699" y="258"/>
                  <a:pt x="1700" y="257"/>
                  <a:pt x="1700" y="257"/>
                </a:cubicBezTo>
                <a:cubicBezTo>
                  <a:pt x="1701" y="257"/>
                  <a:pt x="1701" y="256"/>
                  <a:pt x="1700" y="256"/>
                </a:cubicBezTo>
                <a:cubicBezTo>
                  <a:pt x="1700" y="255"/>
                  <a:pt x="1700" y="254"/>
                  <a:pt x="1699" y="254"/>
                </a:cubicBezTo>
                <a:cubicBezTo>
                  <a:pt x="1699" y="253"/>
                  <a:pt x="1699" y="253"/>
                  <a:pt x="1698" y="253"/>
                </a:cubicBezTo>
                <a:cubicBezTo>
                  <a:pt x="1698" y="252"/>
                  <a:pt x="1698" y="252"/>
                  <a:pt x="1698" y="251"/>
                </a:cubicBezTo>
                <a:cubicBezTo>
                  <a:pt x="1698" y="251"/>
                  <a:pt x="1698" y="251"/>
                  <a:pt x="1698" y="250"/>
                </a:cubicBezTo>
                <a:cubicBezTo>
                  <a:pt x="1698" y="250"/>
                  <a:pt x="1698" y="250"/>
                  <a:pt x="1698" y="249"/>
                </a:cubicBezTo>
                <a:cubicBezTo>
                  <a:pt x="1699" y="249"/>
                  <a:pt x="1699" y="249"/>
                  <a:pt x="1699" y="248"/>
                </a:cubicBezTo>
                <a:cubicBezTo>
                  <a:pt x="1699" y="248"/>
                  <a:pt x="1699" y="248"/>
                  <a:pt x="1699" y="248"/>
                </a:cubicBezTo>
                <a:cubicBezTo>
                  <a:pt x="1699" y="247"/>
                  <a:pt x="1700" y="247"/>
                  <a:pt x="1700" y="247"/>
                </a:cubicBezTo>
                <a:cubicBezTo>
                  <a:pt x="1701" y="248"/>
                  <a:pt x="1701" y="247"/>
                  <a:pt x="1701" y="247"/>
                </a:cubicBezTo>
                <a:cubicBezTo>
                  <a:pt x="1701" y="247"/>
                  <a:pt x="1701" y="247"/>
                  <a:pt x="1701" y="247"/>
                </a:cubicBezTo>
                <a:cubicBezTo>
                  <a:pt x="1701" y="248"/>
                  <a:pt x="1701" y="247"/>
                  <a:pt x="1701" y="246"/>
                </a:cubicBezTo>
                <a:cubicBezTo>
                  <a:pt x="1701" y="246"/>
                  <a:pt x="1701" y="245"/>
                  <a:pt x="1700" y="245"/>
                </a:cubicBezTo>
                <a:cubicBezTo>
                  <a:pt x="1700" y="245"/>
                  <a:pt x="1700" y="245"/>
                  <a:pt x="1700" y="245"/>
                </a:cubicBezTo>
                <a:cubicBezTo>
                  <a:pt x="1701" y="245"/>
                  <a:pt x="1702" y="245"/>
                  <a:pt x="1702" y="245"/>
                </a:cubicBezTo>
                <a:cubicBezTo>
                  <a:pt x="1702" y="245"/>
                  <a:pt x="1703" y="245"/>
                  <a:pt x="1703" y="245"/>
                </a:cubicBezTo>
                <a:cubicBezTo>
                  <a:pt x="1703" y="245"/>
                  <a:pt x="1702" y="244"/>
                  <a:pt x="1703" y="244"/>
                </a:cubicBezTo>
                <a:cubicBezTo>
                  <a:pt x="1703" y="243"/>
                  <a:pt x="1703" y="243"/>
                  <a:pt x="1703" y="243"/>
                </a:cubicBezTo>
                <a:cubicBezTo>
                  <a:pt x="1702" y="243"/>
                  <a:pt x="1703" y="243"/>
                  <a:pt x="1703" y="243"/>
                </a:cubicBezTo>
                <a:cubicBezTo>
                  <a:pt x="1703" y="243"/>
                  <a:pt x="1703" y="242"/>
                  <a:pt x="1703" y="242"/>
                </a:cubicBezTo>
                <a:cubicBezTo>
                  <a:pt x="1703" y="241"/>
                  <a:pt x="1703" y="241"/>
                  <a:pt x="1703" y="241"/>
                </a:cubicBezTo>
                <a:cubicBezTo>
                  <a:pt x="1703" y="240"/>
                  <a:pt x="1704" y="240"/>
                  <a:pt x="1704" y="241"/>
                </a:cubicBezTo>
                <a:cubicBezTo>
                  <a:pt x="1705" y="241"/>
                  <a:pt x="1705" y="242"/>
                  <a:pt x="1705" y="243"/>
                </a:cubicBezTo>
                <a:cubicBezTo>
                  <a:pt x="1705" y="243"/>
                  <a:pt x="1705" y="243"/>
                  <a:pt x="1705" y="242"/>
                </a:cubicBezTo>
                <a:cubicBezTo>
                  <a:pt x="1705" y="242"/>
                  <a:pt x="1705" y="241"/>
                  <a:pt x="1706" y="241"/>
                </a:cubicBezTo>
                <a:cubicBezTo>
                  <a:pt x="1706" y="241"/>
                  <a:pt x="1706" y="241"/>
                  <a:pt x="1707" y="242"/>
                </a:cubicBezTo>
                <a:cubicBezTo>
                  <a:pt x="1707" y="242"/>
                  <a:pt x="1707" y="243"/>
                  <a:pt x="1707" y="243"/>
                </a:cubicBezTo>
                <a:cubicBezTo>
                  <a:pt x="1707" y="243"/>
                  <a:pt x="1708" y="243"/>
                  <a:pt x="1709" y="243"/>
                </a:cubicBezTo>
                <a:cubicBezTo>
                  <a:pt x="1709" y="244"/>
                  <a:pt x="1709" y="244"/>
                  <a:pt x="1710" y="244"/>
                </a:cubicBezTo>
                <a:cubicBezTo>
                  <a:pt x="1710" y="244"/>
                  <a:pt x="1710" y="243"/>
                  <a:pt x="1710" y="244"/>
                </a:cubicBezTo>
                <a:cubicBezTo>
                  <a:pt x="1710" y="244"/>
                  <a:pt x="1711" y="244"/>
                  <a:pt x="1711" y="244"/>
                </a:cubicBezTo>
                <a:cubicBezTo>
                  <a:pt x="1712" y="244"/>
                  <a:pt x="1712" y="244"/>
                  <a:pt x="1712" y="244"/>
                </a:cubicBezTo>
                <a:cubicBezTo>
                  <a:pt x="1712" y="245"/>
                  <a:pt x="1713" y="245"/>
                  <a:pt x="1713" y="245"/>
                </a:cubicBezTo>
                <a:cubicBezTo>
                  <a:pt x="1714" y="244"/>
                  <a:pt x="1714" y="244"/>
                  <a:pt x="1715" y="244"/>
                </a:cubicBezTo>
                <a:cubicBezTo>
                  <a:pt x="1715" y="244"/>
                  <a:pt x="1716" y="243"/>
                  <a:pt x="1716" y="243"/>
                </a:cubicBezTo>
                <a:cubicBezTo>
                  <a:pt x="1717" y="243"/>
                  <a:pt x="1717" y="243"/>
                  <a:pt x="1718" y="242"/>
                </a:cubicBezTo>
                <a:cubicBezTo>
                  <a:pt x="1718" y="242"/>
                  <a:pt x="1719" y="241"/>
                  <a:pt x="1720" y="240"/>
                </a:cubicBezTo>
                <a:cubicBezTo>
                  <a:pt x="1720" y="240"/>
                  <a:pt x="1721" y="239"/>
                  <a:pt x="1721" y="239"/>
                </a:cubicBezTo>
                <a:cubicBezTo>
                  <a:pt x="1721" y="238"/>
                  <a:pt x="1721" y="238"/>
                  <a:pt x="1721" y="238"/>
                </a:cubicBezTo>
                <a:cubicBezTo>
                  <a:pt x="1722" y="238"/>
                  <a:pt x="1722" y="237"/>
                  <a:pt x="1722" y="236"/>
                </a:cubicBezTo>
                <a:cubicBezTo>
                  <a:pt x="1722" y="236"/>
                  <a:pt x="1721" y="236"/>
                  <a:pt x="1722" y="236"/>
                </a:cubicBezTo>
                <a:cubicBezTo>
                  <a:pt x="1722" y="236"/>
                  <a:pt x="1722" y="235"/>
                  <a:pt x="1722" y="235"/>
                </a:cubicBezTo>
                <a:cubicBezTo>
                  <a:pt x="1721" y="234"/>
                  <a:pt x="1721" y="234"/>
                  <a:pt x="1721" y="233"/>
                </a:cubicBezTo>
                <a:cubicBezTo>
                  <a:pt x="1721" y="233"/>
                  <a:pt x="1722" y="233"/>
                  <a:pt x="1722" y="233"/>
                </a:cubicBezTo>
                <a:cubicBezTo>
                  <a:pt x="1723" y="233"/>
                  <a:pt x="1722" y="232"/>
                  <a:pt x="1722" y="231"/>
                </a:cubicBezTo>
                <a:cubicBezTo>
                  <a:pt x="1722" y="231"/>
                  <a:pt x="1723" y="231"/>
                  <a:pt x="1723" y="231"/>
                </a:cubicBezTo>
                <a:cubicBezTo>
                  <a:pt x="1723" y="230"/>
                  <a:pt x="1723" y="230"/>
                  <a:pt x="1723" y="229"/>
                </a:cubicBezTo>
                <a:cubicBezTo>
                  <a:pt x="1723" y="229"/>
                  <a:pt x="1724" y="229"/>
                  <a:pt x="1723" y="228"/>
                </a:cubicBezTo>
                <a:cubicBezTo>
                  <a:pt x="1723" y="228"/>
                  <a:pt x="1723" y="227"/>
                  <a:pt x="1724" y="227"/>
                </a:cubicBezTo>
                <a:cubicBezTo>
                  <a:pt x="1725" y="226"/>
                  <a:pt x="1724" y="226"/>
                  <a:pt x="1724" y="225"/>
                </a:cubicBezTo>
                <a:cubicBezTo>
                  <a:pt x="1724" y="224"/>
                  <a:pt x="1725" y="224"/>
                  <a:pt x="1725" y="223"/>
                </a:cubicBezTo>
                <a:cubicBezTo>
                  <a:pt x="1725" y="223"/>
                  <a:pt x="1725" y="222"/>
                  <a:pt x="1726" y="221"/>
                </a:cubicBezTo>
                <a:cubicBezTo>
                  <a:pt x="1726" y="221"/>
                  <a:pt x="1726" y="220"/>
                  <a:pt x="1726" y="220"/>
                </a:cubicBezTo>
                <a:cubicBezTo>
                  <a:pt x="1725" y="219"/>
                  <a:pt x="1725" y="219"/>
                  <a:pt x="1726" y="218"/>
                </a:cubicBezTo>
                <a:cubicBezTo>
                  <a:pt x="1726" y="218"/>
                  <a:pt x="1726" y="218"/>
                  <a:pt x="1725" y="217"/>
                </a:cubicBezTo>
                <a:cubicBezTo>
                  <a:pt x="1725" y="217"/>
                  <a:pt x="1725" y="216"/>
                  <a:pt x="1725" y="216"/>
                </a:cubicBezTo>
                <a:cubicBezTo>
                  <a:pt x="1725" y="215"/>
                  <a:pt x="1725" y="215"/>
                  <a:pt x="1725" y="214"/>
                </a:cubicBezTo>
                <a:cubicBezTo>
                  <a:pt x="1726" y="214"/>
                  <a:pt x="1726" y="213"/>
                  <a:pt x="1726" y="213"/>
                </a:cubicBezTo>
                <a:cubicBezTo>
                  <a:pt x="1726" y="213"/>
                  <a:pt x="1726" y="212"/>
                  <a:pt x="1726" y="212"/>
                </a:cubicBezTo>
                <a:cubicBezTo>
                  <a:pt x="1726" y="211"/>
                  <a:pt x="1725" y="210"/>
                  <a:pt x="1725" y="210"/>
                </a:cubicBezTo>
                <a:cubicBezTo>
                  <a:pt x="1725" y="209"/>
                  <a:pt x="1726" y="209"/>
                  <a:pt x="1726" y="208"/>
                </a:cubicBezTo>
                <a:cubicBezTo>
                  <a:pt x="1726" y="207"/>
                  <a:pt x="1727" y="206"/>
                  <a:pt x="1727" y="206"/>
                </a:cubicBezTo>
                <a:cubicBezTo>
                  <a:pt x="1727" y="205"/>
                  <a:pt x="1727" y="204"/>
                  <a:pt x="1726" y="204"/>
                </a:cubicBezTo>
                <a:cubicBezTo>
                  <a:pt x="1725" y="203"/>
                  <a:pt x="1726" y="203"/>
                  <a:pt x="1726" y="202"/>
                </a:cubicBezTo>
                <a:cubicBezTo>
                  <a:pt x="1726" y="202"/>
                  <a:pt x="1725" y="201"/>
                  <a:pt x="1725" y="200"/>
                </a:cubicBezTo>
                <a:cubicBezTo>
                  <a:pt x="1724" y="199"/>
                  <a:pt x="1724" y="198"/>
                  <a:pt x="1724" y="198"/>
                </a:cubicBezTo>
                <a:cubicBezTo>
                  <a:pt x="1724" y="197"/>
                  <a:pt x="1723" y="197"/>
                  <a:pt x="1722" y="196"/>
                </a:cubicBezTo>
                <a:cubicBezTo>
                  <a:pt x="1722" y="196"/>
                  <a:pt x="1722" y="195"/>
                  <a:pt x="1722" y="195"/>
                </a:cubicBezTo>
                <a:cubicBezTo>
                  <a:pt x="1722" y="194"/>
                  <a:pt x="1722" y="194"/>
                  <a:pt x="1721" y="194"/>
                </a:cubicBezTo>
                <a:cubicBezTo>
                  <a:pt x="1720" y="193"/>
                  <a:pt x="1720" y="193"/>
                  <a:pt x="1719" y="192"/>
                </a:cubicBezTo>
                <a:cubicBezTo>
                  <a:pt x="1719" y="191"/>
                  <a:pt x="1718" y="191"/>
                  <a:pt x="1718" y="190"/>
                </a:cubicBezTo>
                <a:cubicBezTo>
                  <a:pt x="1717" y="189"/>
                  <a:pt x="1718" y="189"/>
                  <a:pt x="1718" y="188"/>
                </a:cubicBezTo>
                <a:cubicBezTo>
                  <a:pt x="1717" y="187"/>
                  <a:pt x="1717" y="187"/>
                  <a:pt x="1717" y="187"/>
                </a:cubicBezTo>
                <a:cubicBezTo>
                  <a:pt x="1716" y="186"/>
                  <a:pt x="1717" y="186"/>
                  <a:pt x="1717" y="186"/>
                </a:cubicBezTo>
                <a:cubicBezTo>
                  <a:pt x="1717" y="186"/>
                  <a:pt x="1716" y="185"/>
                  <a:pt x="1716" y="185"/>
                </a:cubicBezTo>
                <a:cubicBezTo>
                  <a:pt x="1716" y="185"/>
                  <a:pt x="1716" y="185"/>
                  <a:pt x="1716" y="184"/>
                </a:cubicBezTo>
                <a:cubicBezTo>
                  <a:pt x="1716" y="184"/>
                  <a:pt x="1716" y="184"/>
                  <a:pt x="1716" y="183"/>
                </a:cubicBezTo>
                <a:cubicBezTo>
                  <a:pt x="1716" y="183"/>
                  <a:pt x="1716" y="183"/>
                  <a:pt x="1717" y="182"/>
                </a:cubicBezTo>
                <a:cubicBezTo>
                  <a:pt x="1717" y="182"/>
                  <a:pt x="1717" y="182"/>
                  <a:pt x="1716" y="182"/>
                </a:cubicBezTo>
                <a:cubicBezTo>
                  <a:pt x="1716" y="182"/>
                  <a:pt x="1716" y="181"/>
                  <a:pt x="1716" y="181"/>
                </a:cubicBezTo>
                <a:cubicBezTo>
                  <a:pt x="1716" y="180"/>
                  <a:pt x="1716" y="180"/>
                  <a:pt x="1715" y="180"/>
                </a:cubicBezTo>
                <a:cubicBezTo>
                  <a:pt x="1715" y="180"/>
                  <a:pt x="1714" y="180"/>
                  <a:pt x="1713" y="179"/>
                </a:cubicBezTo>
                <a:cubicBezTo>
                  <a:pt x="1712" y="179"/>
                  <a:pt x="1713" y="178"/>
                  <a:pt x="1713" y="178"/>
                </a:cubicBezTo>
                <a:cubicBezTo>
                  <a:pt x="1712" y="177"/>
                  <a:pt x="1712" y="177"/>
                  <a:pt x="1711" y="176"/>
                </a:cubicBezTo>
                <a:cubicBezTo>
                  <a:pt x="1711" y="176"/>
                  <a:pt x="1709" y="176"/>
                  <a:pt x="1709" y="176"/>
                </a:cubicBezTo>
                <a:cubicBezTo>
                  <a:pt x="1709" y="175"/>
                  <a:pt x="1708" y="175"/>
                  <a:pt x="1707" y="174"/>
                </a:cubicBezTo>
                <a:cubicBezTo>
                  <a:pt x="1706" y="174"/>
                  <a:pt x="1709" y="175"/>
                  <a:pt x="1709" y="175"/>
                </a:cubicBezTo>
                <a:cubicBezTo>
                  <a:pt x="1710" y="175"/>
                  <a:pt x="1710" y="175"/>
                  <a:pt x="1710" y="175"/>
                </a:cubicBezTo>
                <a:cubicBezTo>
                  <a:pt x="1710" y="175"/>
                  <a:pt x="1711" y="174"/>
                  <a:pt x="1710" y="174"/>
                </a:cubicBezTo>
                <a:cubicBezTo>
                  <a:pt x="1710" y="174"/>
                  <a:pt x="1710" y="173"/>
                  <a:pt x="1709" y="173"/>
                </a:cubicBezTo>
                <a:cubicBezTo>
                  <a:pt x="1708" y="173"/>
                  <a:pt x="1707" y="173"/>
                  <a:pt x="1707" y="172"/>
                </a:cubicBezTo>
                <a:cubicBezTo>
                  <a:pt x="1706" y="172"/>
                  <a:pt x="1706" y="171"/>
                  <a:pt x="1705" y="171"/>
                </a:cubicBezTo>
                <a:cubicBezTo>
                  <a:pt x="1704" y="171"/>
                  <a:pt x="1703" y="171"/>
                  <a:pt x="1702" y="170"/>
                </a:cubicBezTo>
                <a:cubicBezTo>
                  <a:pt x="1701" y="170"/>
                  <a:pt x="1701" y="170"/>
                  <a:pt x="1700" y="169"/>
                </a:cubicBezTo>
                <a:cubicBezTo>
                  <a:pt x="1700" y="169"/>
                  <a:pt x="1699" y="168"/>
                  <a:pt x="1699" y="168"/>
                </a:cubicBezTo>
                <a:cubicBezTo>
                  <a:pt x="1698" y="168"/>
                  <a:pt x="1697" y="168"/>
                  <a:pt x="1696" y="167"/>
                </a:cubicBezTo>
                <a:cubicBezTo>
                  <a:pt x="1696" y="167"/>
                  <a:pt x="1695" y="166"/>
                  <a:pt x="1695" y="167"/>
                </a:cubicBezTo>
                <a:cubicBezTo>
                  <a:pt x="1695" y="167"/>
                  <a:pt x="1694" y="167"/>
                  <a:pt x="1693" y="167"/>
                </a:cubicBezTo>
                <a:cubicBezTo>
                  <a:pt x="1692" y="167"/>
                  <a:pt x="1692" y="167"/>
                  <a:pt x="1691" y="166"/>
                </a:cubicBezTo>
                <a:cubicBezTo>
                  <a:pt x="1690" y="166"/>
                  <a:pt x="1690" y="167"/>
                  <a:pt x="1691" y="167"/>
                </a:cubicBezTo>
                <a:cubicBezTo>
                  <a:pt x="1691" y="167"/>
                  <a:pt x="1691" y="168"/>
                  <a:pt x="1691" y="168"/>
                </a:cubicBezTo>
                <a:cubicBezTo>
                  <a:pt x="1692" y="168"/>
                  <a:pt x="1692" y="168"/>
                  <a:pt x="1692" y="169"/>
                </a:cubicBezTo>
                <a:cubicBezTo>
                  <a:pt x="1692" y="169"/>
                  <a:pt x="1693" y="170"/>
                  <a:pt x="1693" y="171"/>
                </a:cubicBezTo>
                <a:cubicBezTo>
                  <a:pt x="1693" y="171"/>
                  <a:pt x="1693" y="172"/>
                  <a:pt x="1692" y="172"/>
                </a:cubicBezTo>
                <a:cubicBezTo>
                  <a:pt x="1692" y="172"/>
                  <a:pt x="1692" y="171"/>
                  <a:pt x="1692" y="170"/>
                </a:cubicBezTo>
                <a:cubicBezTo>
                  <a:pt x="1692" y="169"/>
                  <a:pt x="1692" y="169"/>
                  <a:pt x="1691" y="169"/>
                </a:cubicBezTo>
                <a:cubicBezTo>
                  <a:pt x="1691" y="169"/>
                  <a:pt x="1691" y="169"/>
                  <a:pt x="1691" y="170"/>
                </a:cubicBezTo>
                <a:cubicBezTo>
                  <a:pt x="1691" y="170"/>
                  <a:pt x="1691" y="171"/>
                  <a:pt x="1690" y="171"/>
                </a:cubicBezTo>
                <a:cubicBezTo>
                  <a:pt x="1689" y="172"/>
                  <a:pt x="1687" y="172"/>
                  <a:pt x="1687" y="171"/>
                </a:cubicBezTo>
                <a:cubicBezTo>
                  <a:pt x="1686" y="171"/>
                  <a:pt x="1686" y="171"/>
                  <a:pt x="1687" y="171"/>
                </a:cubicBezTo>
                <a:cubicBezTo>
                  <a:pt x="1687" y="171"/>
                  <a:pt x="1687" y="171"/>
                  <a:pt x="1687" y="170"/>
                </a:cubicBezTo>
                <a:cubicBezTo>
                  <a:pt x="1687" y="170"/>
                  <a:pt x="1687" y="169"/>
                  <a:pt x="1688" y="169"/>
                </a:cubicBezTo>
                <a:cubicBezTo>
                  <a:pt x="1688" y="169"/>
                  <a:pt x="1688" y="169"/>
                  <a:pt x="1687" y="169"/>
                </a:cubicBezTo>
                <a:cubicBezTo>
                  <a:pt x="1687" y="169"/>
                  <a:pt x="1686" y="169"/>
                  <a:pt x="1685" y="168"/>
                </a:cubicBezTo>
                <a:cubicBezTo>
                  <a:pt x="1685" y="168"/>
                  <a:pt x="1684" y="168"/>
                  <a:pt x="1684" y="169"/>
                </a:cubicBezTo>
                <a:cubicBezTo>
                  <a:pt x="1684" y="169"/>
                  <a:pt x="1685" y="169"/>
                  <a:pt x="1684" y="169"/>
                </a:cubicBezTo>
                <a:cubicBezTo>
                  <a:pt x="1684" y="170"/>
                  <a:pt x="1684" y="169"/>
                  <a:pt x="1683" y="170"/>
                </a:cubicBezTo>
                <a:cubicBezTo>
                  <a:pt x="1683" y="170"/>
                  <a:pt x="1682" y="170"/>
                  <a:pt x="1682" y="169"/>
                </a:cubicBezTo>
                <a:cubicBezTo>
                  <a:pt x="1681" y="169"/>
                  <a:pt x="1681" y="168"/>
                  <a:pt x="1681" y="168"/>
                </a:cubicBezTo>
                <a:cubicBezTo>
                  <a:pt x="1681" y="167"/>
                  <a:pt x="1681" y="167"/>
                  <a:pt x="1681" y="167"/>
                </a:cubicBezTo>
                <a:cubicBezTo>
                  <a:pt x="1680" y="166"/>
                  <a:pt x="1680" y="167"/>
                  <a:pt x="1680" y="166"/>
                </a:cubicBezTo>
                <a:cubicBezTo>
                  <a:pt x="1680" y="166"/>
                  <a:pt x="1679" y="165"/>
                  <a:pt x="1679" y="165"/>
                </a:cubicBezTo>
                <a:cubicBezTo>
                  <a:pt x="1679" y="164"/>
                  <a:pt x="1678" y="164"/>
                  <a:pt x="1678" y="165"/>
                </a:cubicBezTo>
                <a:cubicBezTo>
                  <a:pt x="1677" y="165"/>
                  <a:pt x="1677" y="165"/>
                  <a:pt x="1676" y="164"/>
                </a:cubicBezTo>
                <a:cubicBezTo>
                  <a:pt x="1675" y="164"/>
                  <a:pt x="1675" y="165"/>
                  <a:pt x="1674" y="165"/>
                </a:cubicBezTo>
                <a:cubicBezTo>
                  <a:pt x="1673" y="165"/>
                  <a:pt x="1673" y="165"/>
                  <a:pt x="1673" y="164"/>
                </a:cubicBezTo>
                <a:cubicBezTo>
                  <a:pt x="1672" y="164"/>
                  <a:pt x="1672" y="164"/>
                  <a:pt x="1671" y="164"/>
                </a:cubicBezTo>
                <a:cubicBezTo>
                  <a:pt x="1671" y="164"/>
                  <a:pt x="1671" y="164"/>
                  <a:pt x="1670" y="164"/>
                </a:cubicBezTo>
                <a:cubicBezTo>
                  <a:pt x="1669" y="164"/>
                  <a:pt x="1669" y="163"/>
                  <a:pt x="1669" y="163"/>
                </a:cubicBezTo>
                <a:cubicBezTo>
                  <a:pt x="1669" y="162"/>
                  <a:pt x="1669" y="162"/>
                  <a:pt x="1670" y="161"/>
                </a:cubicBezTo>
                <a:cubicBezTo>
                  <a:pt x="1670" y="161"/>
                  <a:pt x="1671" y="160"/>
                  <a:pt x="1671" y="160"/>
                </a:cubicBezTo>
                <a:cubicBezTo>
                  <a:pt x="1672" y="159"/>
                  <a:pt x="1671" y="159"/>
                  <a:pt x="1671" y="158"/>
                </a:cubicBezTo>
                <a:cubicBezTo>
                  <a:pt x="1672" y="158"/>
                  <a:pt x="1673" y="158"/>
                  <a:pt x="1673" y="158"/>
                </a:cubicBezTo>
                <a:cubicBezTo>
                  <a:pt x="1673" y="157"/>
                  <a:pt x="1673" y="157"/>
                  <a:pt x="1673" y="157"/>
                </a:cubicBezTo>
                <a:cubicBezTo>
                  <a:pt x="1674" y="157"/>
                  <a:pt x="1673" y="157"/>
                  <a:pt x="1674" y="156"/>
                </a:cubicBezTo>
                <a:cubicBezTo>
                  <a:pt x="1674" y="156"/>
                  <a:pt x="1674" y="156"/>
                  <a:pt x="1674" y="156"/>
                </a:cubicBezTo>
                <a:cubicBezTo>
                  <a:pt x="1674" y="155"/>
                  <a:pt x="1674" y="155"/>
                  <a:pt x="1675" y="155"/>
                </a:cubicBezTo>
                <a:cubicBezTo>
                  <a:pt x="1675" y="154"/>
                  <a:pt x="1675" y="154"/>
                  <a:pt x="1675" y="154"/>
                </a:cubicBezTo>
                <a:cubicBezTo>
                  <a:pt x="1675" y="153"/>
                  <a:pt x="1675" y="153"/>
                  <a:pt x="1676" y="153"/>
                </a:cubicBezTo>
                <a:cubicBezTo>
                  <a:pt x="1676" y="152"/>
                  <a:pt x="1675" y="152"/>
                  <a:pt x="1675" y="152"/>
                </a:cubicBezTo>
                <a:cubicBezTo>
                  <a:pt x="1674" y="152"/>
                  <a:pt x="1675" y="151"/>
                  <a:pt x="1675" y="151"/>
                </a:cubicBezTo>
                <a:cubicBezTo>
                  <a:pt x="1675" y="150"/>
                  <a:pt x="1675" y="150"/>
                  <a:pt x="1675" y="149"/>
                </a:cubicBezTo>
                <a:cubicBezTo>
                  <a:pt x="1675" y="149"/>
                  <a:pt x="1676" y="149"/>
                  <a:pt x="1676" y="148"/>
                </a:cubicBezTo>
                <a:cubicBezTo>
                  <a:pt x="1676" y="148"/>
                  <a:pt x="1676" y="147"/>
                  <a:pt x="1677" y="147"/>
                </a:cubicBezTo>
                <a:cubicBezTo>
                  <a:pt x="1677" y="147"/>
                  <a:pt x="1677" y="147"/>
                  <a:pt x="1677" y="147"/>
                </a:cubicBezTo>
                <a:cubicBezTo>
                  <a:pt x="1677" y="146"/>
                  <a:pt x="1677" y="146"/>
                  <a:pt x="1678" y="146"/>
                </a:cubicBezTo>
                <a:cubicBezTo>
                  <a:pt x="1678" y="145"/>
                  <a:pt x="1677" y="145"/>
                  <a:pt x="1678" y="144"/>
                </a:cubicBezTo>
                <a:cubicBezTo>
                  <a:pt x="1678" y="144"/>
                  <a:pt x="1678" y="144"/>
                  <a:pt x="1679" y="144"/>
                </a:cubicBezTo>
                <a:cubicBezTo>
                  <a:pt x="1679" y="144"/>
                  <a:pt x="1679" y="143"/>
                  <a:pt x="1679" y="143"/>
                </a:cubicBezTo>
                <a:cubicBezTo>
                  <a:pt x="1678" y="143"/>
                  <a:pt x="1678" y="142"/>
                  <a:pt x="1678" y="141"/>
                </a:cubicBezTo>
                <a:cubicBezTo>
                  <a:pt x="1678" y="140"/>
                  <a:pt x="1678" y="140"/>
                  <a:pt x="1679" y="140"/>
                </a:cubicBezTo>
                <a:cubicBezTo>
                  <a:pt x="1679" y="139"/>
                  <a:pt x="1680" y="139"/>
                  <a:pt x="1680" y="138"/>
                </a:cubicBezTo>
                <a:cubicBezTo>
                  <a:pt x="1680" y="138"/>
                  <a:pt x="1680" y="138"/>
                  <a:pt x="1680" y="137"/>
                </a:cubicBezTo>
                <a:cubicBezTo>
                  <a:pt x="1680" y="136"/>
                  <a:pt x="1680" y="136"/>
                  <a:pt x="1680" y="135"/>
                </a:cubicBezTo>
                <a:cubicBezTo>
                  <a:pt x="1681" y="135"/>
                  <a:pt x="1682" y="134"/>
                  <a:pt x="1682" y="134"/>
                </a:cubicBezTo>
                <a:cubicBezTo>
                  <a:pt x="1682" y="134"/>
                  <a:pt x="1683" y="134"/>
                  <a:pt x="1684" y="134"/>
                </a:cubicBezTo>
                <a:cubicBezTo>
                  <a:pt x="1684" y="133"/>
                  <a:pt x="1684" y="134"/>
                  <a:pt x="1685" y="134"/>
                </a:cubicBezTo>
                <a:cubicBezTo>
                  <a:pt x="1685" y="134"/>
                  <a:pt x="1686" y="134"/>
                  <a:pt x="1686" y="134"/>
                </a:cubicBezTo>
                <a:cubicBezTo>
                  <a:pt x="1687" y="133"/>
                  <a:pt x="1687" y="134"/>
                  <a:pt x="1688" y="134"/>
                </a:cubicBezTo>
                <a:cubicBezTo>
                  <a:pt x="1689" y="133"/>
                  <a:pt x="1690" y="134"/>
                  <a:pt x="1691" y="134"/>
                </a:cubicBezTo>
                <a:cubicBezTo>
                  <a:pt x="1692" y="134"/>
                  <a:pt x="1692" y="134"/>
                  <a:pt x="1693" y="134"/>
                </a:cubicBezTo>
                <a:cubicBezTo>
                  <a:pt x="1694" y="133"/>
                  <a:pt x="1696" y="133"/>
                  <a:pt x="1696" y="133"/>
                </a:cubicBezTo>
                <a:cubicBezTo>
                  <a:pt x="1697" y="133"/>
                  <a:pt x="1696" y="133"/>
                  <a:pt x="1697" y="134"/>
                </a:cubicBezTo>
                <a:cubicBezTo>
                  <a:pt x="1697" y="135"/>
                  <a:pt x="1698" y="135"/>
                  <a:pt x="1698" y="135"/>
                </a:cubicBezTo>
                <a:cubicBezTo>
                  <a:pt x="1699" y="135"/>
                  <a:pt x="1699" y="135"/>
                  <a:pt x="1700" y="135"/>
                </a:cubicBezTo>
                <a:cubicBezTo>
                  <a:pt x="1700" y="135"/>
                  <a:pt x="1700" y="135"/>
                  <a:pt x="1699" y="134"/>
                </a:cubicBezTo>
                <a:cubicBezTo>
                  <a:pt x="1699" y="134"/>
                  <a:pt x="1699" y="133"/>
                  <a:pt x="1699" y="133"/>
                </a:cubicBezTo>
                <a:cubicBezTo>
                  <a:pt x="1700" y="133"/>
                  <a:pt x="1700" y="133"/>
                  <a:pt x="1701" y="134"/>
                </a:cubicBezTo>
                <a:cubicBezTo>
                  <a:pt x="1701" y="134"/>
                  <a:pt x="1703" y="134"/>
                  <a:pt x="1703" y="134"/>
                </a:cubicBezTo>
                <a:cubicBezTo>
                  <a:pt x="1704" y="134"/>
                  <a:pt x="1705" y="135"/>
                  <a:pt x="1706" y="134"/>
                </a:cubicBezTo>
                <a:cubicBezTo>
                  <a:pt x="1706" y="134"/>
                  <a:pt x="1706" y="134"/>
                  <a:pt x="1706" y="134"/>
                </a:cubicBezTo>
                <a:cubicBezTo>
                  <a:pt x="1706" y="134"/>
                  <a:pt x="1707" y="134"/>
                  <a:pt x="1708" y="134"/>
                </a:cubicBezTo>
                <a:cubicBezTo>
                  <a:pt x="1709" y="133"/>
                  <a:pt x="1709" y="134"/>
                  <a:pt x="1710" y="134"/>
                </a:cubicBezTo>
                <a:cubicBezTo>
                  <a:pt x="1710" y="135"/>
                  <a:pt x="1711" y="134"/>
                  <a:pt x="1712" y="134"/>
                </a:cubicBezTo>
                <a:cubicBezTo>
                  <a:pt x="1712" y="134"/>
                  <a:pt x="1713" y="135"/>
                  <a:pt x="1712" y="134"/>
                </a:cubicBezTo>
                <a:cubicBezTo>
                  <a:pt x="1712" y="134"/>
                  <a:pt x="1712" y="134"/>
                  <a:pt x="1711" y="134"/>
                </a:cubicBezTo>
                <a:cubicBezTo>
                  <a:pt x="1710" y="133"/>
                  <a:pt x="1710" y="133"/>
                  <a:pt x="1710" y="133"/>
                </a:cubicBezTo>
                <a:cubicBezTo>
                  <a:pt x="1710" y="133"/>
                  <a:pt x="1710" y="133"/>
                  <a:pt x="1711" y="133"/>
                </a:cubicBezTo>
                <a:cubicBezTo>
                  <a:pt x="1712" y="133"/>
                  <a:pt x="1712" y="133"/>
                  <a:pt x="1712" y="133"/>
                </a:cubicBezTo>
                <a:cubicBezTo>
                  <a:pt x="1713" y="133"/>
                  <a:pt x="1712" y="133"/>
                  <a:pt x="1711" y="132"/>
                </a:cubicBezTo>
                <a:cubicBezTo>
                  <a:pt x="1710" y="132"/>
                  <a:pt x="1711" y="131"/>
                  <a:pt x="1711" y="131"/>
                </a:cubicBezTo>
                <a:cubicBezTo>
                  <a:pt x="1712" y="131"/>
                  <a:pt x="1713" y="131"/>
                  <a:pt x="1713" y="132"/>
                </a:cubicBezTo>
                <a:cubicBezTo>
                  <a:pt x="1714" y="132"/>
                  <a:pt x="1715" y="132"/>
                  <a:pt x="1716" y="132"/>
                </a:cubicBezTo>
                <a:cubicBezTo>
                  <a:pt x="1717" y="132"/>
                  <a:pt x="1718" y="133"/>
                  <a:pt x="1719" y="133"/>
                </a:cubicBezTo>
                <a:cubicBezTo>
                  <a:pt x="1719" y="133"/>
                  <a:pt x="1720" y="133"/>
                  <a:pt x="1720" y="133"/>
                </a:cubicBezTo>
                <a:cubicBezTo>
                  <a:pt x="1721" y="133"/>
                  <a:pt x="1720" y="132"/>
                  <a:pt x="1721" y="132"/>
                </a:cubicBezTo>
                <a:cubicBezTo>
                  <a:pt x="1721" y="132"/>
                  <a:pt x="1722" y="132"/>
                  <a:pt x="1722" y="132"/>
                </a:cubicBezTo>
                <a:cubicBezTo>
                  <a:pt x="1723" y="133"/>
                  <a:pt x="1725" y="133"/>
                  <a:pt x="1725" y="134"/>
                </a:cubicBezTo>
                <a:cubicBezTo>
                  <a:pt x="1725" y="134"/>
                  <a:pt x="1726" y="134"/>
                  <a:pt x="1727" y="134"/>
                </a:cubicBezTo>
                <a:cubicBezTo>
                  <a:pt x="1728" y="134"/>
                  <a:pt x="1728" y="134"/>
                  <a:pt x="1728" y="135"/>
                </a:cubicBezTo>
                <a:cubicBezTo>
                  <a:pt x="1728" y="135"/>
                  <a:pt x="1727" y="135"/>
                  <a:pt x="1727" y="135"/>
                </a:cubicBezTo>
                <a:cubicBezTo>
                  <a:pt x="1726" y="135"/>
                  <a:pt x="1725" y="135"/>
                  <a:pt x="1724" y="135"/>
                </a:cubicBezTo>
                <a:cubicBezTo>
                  <a:pt x="1724" y="136"/>
                  <a:pt x="1724" y="135"/>
                  <a:pt x="1725" y="136"/>
                </a:cubicBezTo>
                <a:cubicBezTo>
                  <a:pt x="1726" y="136"/>
                  <a:pt x="1727" y="137"/>
                  <a:pt x="1727" y="137"/>
                </a:cubicBezTo>
                <a:cubicBezTo>
                  <a:pt x="1728" y="137"/>
                  <a:pt x="1730" y="137"/>
                  <a:pt x="1730" y="137"/>
                </a:cubicBezTo>
                <a:cubicBezTo>
                  <a:pt x="1730" y="136"/>
                  <a:pt x="1730" y="136"/>
                  <a:pt x="1730" y="136"/>
                </a:cubicBezTo>
                <a:cubicBezTo>
                  <a:pt x="1731" y="136"/>
                  <a:pt x="1731" y="136"/>
                  <a:pt x="1732" y="136"/>
                </a:cubicBezTo>
                <a:cubicBezTo>
                  <a:pt x="1733" y="137"/>
                  <a:pt x="1733" y="137"/>
                  <a:pt x="1734" y="137"/>
                </a:cubicBezTo>
                <a:cubicBezTo>
                  <a:pt x="1734" y="137"/>
                  <a:pt x="1733" y="136"/>
                  <a:pt x="1734" y="136"/>
                </a:cubicBezTo>
                <a:cubicBezTo>
                  <a:pt x="1734" y="135"/>
                  <a:pt x="1734" y="135"/>
                  <a:pt x="1735" y="135"/>
                </a:cubicBezTo>
                <a:cubicBezTo>
                  <a:pt x="1735" y="134"/>
                  <a:pt x="1736" y="135"/>
                  <a:pt x="1736" y="135"/>
                </a:cubicBezTo>
                <a:cubicBezTo>
                  <a:pt x="1737" y="135"/>
                  <a:pt x="1737" y="135"/>
                  <a:pt x="1738" y="135"/>
                </a:cubicBezTo>
                <a:cubicBezTo>
                  <a:pt x="1738" y="136"/>
                  <a:pt x="1739" y="136"/>
                  <a:pt x="1739" y="135"/>
                </a:cubicBezTo>
                <a:cubicBezTo>
                  <a:pt x="1739" y="135"/>
                  <a:pt x="1740" y="135"/>
                  <a:pt x="1740" y="135"/>
                </a:cubicBezTo>
                <a:cubicBezTo>
                  <a:pt x="1740" y="135"/>
                  <a:pt x="1741" y="135"/>
                  <a:pt x="1741" y="135"/>
                </a:cubicBezTo>
                <a:cubicBezTo>
                  <a:pt x="1742" y="135"/>
                  <a:pt x="1742" y="135"/>
                  <a:pt x="1743" y="135"/>
                </a:cubicBezTo>
                <a:cubicBezTo>
                  <a:pt x="1743" y="135"/>
                  <a:pt x="1743" y="134"/>
                  <a:pt x="1743" y="134"/>
                </a:cubicBezTo>
                <a:cubicBezTo>
                  <a:pt x="1742" y="134"/>
                  <a:pt x="1742" y="134"/>
                  <a:pt x="1742" y="134"/>
                </a:cubicBezTo>
                <a:cubicBezTo>
                  <a:pt x="1741" y="134"/>
                  <a:pt x="1741" y="133"/>
                  <a:pt x="1740" y="133"/>
                </a:cubicBezTo>
                <a:cubicBezTo>
                  <a:pt x="1740" y="133"/>
                  <a:pt x="1739" y="133"/>
                  <a:pt x="1739" y="133"/>
                </a:cubicBezTo>
                <a:cubicBezTo>
                  <a:pt x="1738" y="133"/>
                  <a:pt x="1738" y="133"/>
                  <a:pt x="1738" y="133"/>
                </a:cubicBezTo>
                <a:cubicBezTo>
                  <a:pt x="1738" y="134"/>
                  <a:pt x="1737" y="133"/>
                  <a:pt x="1736" y="133"/>
                </a:cubicBezTo>
                <a:cubicBezTo>
                  <a:pt x="1736" y="133"/>
                  <a:pt x="1736" y="132"/>
                  <a:pt x="1736" y="132"/>
                </a:cubicBezTo>
                <a:cubicBezTo>
                  <a:pt x="1737" y="132"/>
                  <a:pt x="1736" y="132"/>
                  <a:pt x="1736" y="132"/>
                </a:cubicBezTo>
                <a:cubicBezTo>
                  <a:pt x="1735" y="131"/>
                  <a:pt x="1735" y="132"/>
                  <a:pt x="1735" y="131"/>
                </a:cubicBezTo>
                <a:cubicBezTo>
                  <a:pt x="1734" y="130"/>
                  <a:pt x="1735" y="131"/>
                  <a:pt x="1735" y="130"/>
                </a:cubicBezTo>
                <a:cubicBezTo>
                  <a:pt x="1735" y="130"/>
                  <a:pt x="1735" y="130"/>
                  <a:pt x="1734" y="130"/>
                </a:cubicBezTo>
                <a:cubicBezTo>
                  <a:pt x="1734" y="129"/>
                  <a:pt x="1734" y="128"/>
                  <a:pt x="1735" y="127"/>
                </a:cubicBezTo>
                <a:cubicBezTo>
                  <a:pt x="1735" y="126"/>
                  <a:pt x="1736" y="127"/>
                  <a:pt x="1736" y="126"/>
                </a:cubicBezTo>
                <a:cubicBezTo>
                  <a:pt x="1736" y="126"/>
                  <a:pt x="1736" y="126"/>
                  <a:pt x="1736" y="125"/>
                </a:cubicBezTo>
                <a:cubicBezTo>
                  <a:pt x="1736" y="124"/>
                  <a:pt x="1736" y="124"/>
                  <a:pt x="1736" y="123"/>
                </a:cubicBezTo>
                <a:cubicBezTo>
                  <a:pt x="1736" y="123"/>
                  <a:pt x="1736" y="122"/>
                  <a:pt x="1736" y="122"/>
                </a:cubicBezTo>
                <a:cubicBezTo>
                  <a:pt x="1736" y="122"/>
                  <a:pt x="1735" y="121"/>
                  <a:pt x="1735" y="121"/>
                </a:cubicBezTo>
                <a:cubicBezTo>
                  <a:pt x="1735" y="120"/>
                  <a:pt x="1735" y="120"/>
                  <a:pt x="1736" y="120"/>
                </a:cubicBezTo>
                <a:cubicBezTo>
                  <a:pt x="1736" y="120"/>
                  <a:pt x="1736" y="120"/>
                  <a:pt x="1736" y="119"/>
                </a:cubicBezTo>
                <a:cubicBezTo>
                  <a:pt x="1736" y="119"/>
                  <a:pt x="1737" y="119"/>
                  <a:pt x="1737" y="119"/>
                </a:cubicBezTo>
                <a:cubicBezTo>
                  <a:pt x="1737" y="119"/>
                  <a:pt x="1737" y="118"/>
                  <a:pt x="1738" y="119"/>
                </a:cubicBezTo>
                <a:cubicBezTo>
                  <a:pt x="1738" y="119"/>
                  <a:pt x="1739" y="118"/>
                  <a:pt x="1739" y="119"/>
                </a:cubicBezTo>
                <a:cubicBezTo>
                  <a:pt x="1740" y="119"/>
                  <a:pt x="1740" y="119"/>
                  <a:pt x="1741" y="119"/>
                </a:cubicBezTo>
                <a:cubicBezTo>
                  <a:pt x="1741" y="118"/>
                  <a:pt x="1741" y="118"/>
                  <a:pt x="1742" y="118"/>
                </a:cubicBezTo>
                <a:cubicBezTo>
                  <a:pt x="1742" y="118"/>
                  <a:pt x="1743" y="118"/>
                  <a:pt x="1743" y="118"/>
                </a:cubicBezTo>
                <a:cubicBezTo>
                  <a:pt x="1744" y="118"/>
                  <a:pt x="1744" y="118"/>
                  <a:pt x="1745" y="118"/>
                </a:cubicBezTo>
                <a:cubicBezTo>
                  <a:pt x="1745" y="118"/>
                  <a:pt x="1745" y="118"/>
                  <a:pt x="1746" y="118"/>
                </a:cubicBezTo>
                <a:cubicBezTo>
                  <a:pt x="1746" y="119"/>
                  <a:pt x="1746" y="118"/>
                  <a:pt x="1746" y="118"/>
                </a:cubicBezTo>
                <a:cubicBezTo>
                  <a:pt x="1747" y="118"/>
                  <a:pt x="1747" y="119"/>
                  <a:pt x="1747" y="119"/>
                </a:cubicBezTo>
                <a:cubicBezTo>
                  <a:pt x="1748" y="119"/>
                  <a:pt x="1748" y="119"/>
                  <a:pt x="1748" y="119"/>
                </a:cubicBezTo>
                <a:cubicBezTo>
                  <a:pt x="1749" y="118"/>
                  <a:pt x="1749" y="118"/>
                  <a:pt x="1749" y="118"/>
                </a:cubicBezTo>
                <a:cubicBezTo>
                  <a:pt x="1750" y="117"/>
                  <a:pt x="1751" y="118"/>
                  <a:pt x="1751" y="119"/>
                </a:cubicBezTo>
                <a:cubicBezTo>
                  <a:pt x="1751" y="119"/>
                  <a:pt x="1752" y="120"/>
                  <a:pt x="1751" y="120"/>
                </a:cubicBezTo>
                <a:cubicBezTo>
                  <a:pt x="1751" y="120"/>
                  <a:pt x="1751" y="121"/>
                  <a:pt x="1752" y="121"/>
                </a:cubicBezTo>
                <a:cubicBezTo>
                  <a:pt x="1752" y="121"/>
                  <a:pt x="1752" y="122"/>
                  <a:pt x="1752" y="122"/>
                </a:cubicBezTo>
                <a:cubicBezTo>
                  <a:pt x="1752" y="122"/>
                  <a:pt x="1753" y="122"/>
                  <a:pt x="1753" y="122"/>
                </a:cubicBezTo>
                <a:cubicBezTo>
                  <a:pt x="1753" y="123"/>
                  <a:pt x="1754" y="124"/>
                  <a:pt x="1754" y="124"/>
                </a:cubicBezTo>
                <a:cubicBezTo>
                  <a:pt x="1755" y="124"/>
                  <a:pt x="1755" y="123"/>
                  <a:pt x="1755" y="123"/>
                </a:cubicBezTo>
                <a:cubicBezTo>
                  <a:pt x="1756" y="123"/>
                  <a:pt x="1756" y="123"/>
                  <a:pt x="1756" y="123"/>
                </a:cubicBezTo>
                <a:cubicBezTo>
                  <a:pt x="1756" y="124"/>
                  <a:pt x="1756" y="125"/>
                  <a:pt x="1757" y="125"/>
                </a:cubicBezTo>
                <a:cubicBezTo>
                  <a:pt x="1757" y="125"/>
                  <a:pt x="1758" y="126"/>
                  <a:pt x="1758" y="126"/>
                </a:cubicBezTo>
                <a:cubicBezTo>
                  <a:pt x="1758" y="126"/>
                  <a:pt x="1758" y="126"/>
                  <a:pt x="1759" y="125"/>
                </a:cubicBezTo>
                <a:cubicBezTo>
                  <a:pt x="1759" y="125"/>
                  <a:pt x="1760" y="125"/>
                  <a:pt x="1760" y="125"/>
                </a:cubicBezTo>
                <a:cubicBezTo>
                  <a:pt x="1761" y="125"/>
                  <a:pt x="1760" y="124"/>
                  <a:pt x="1760" y="124"/>
                </a:cubicBezTo>
                <a:cubicBezTo>
                  <a:pt x="1760" y="123"/>
                  <a:pt x="1761" y="122"/>
                  <a:pt x="1761" y="121"/>
                </a:cubicBezTo>
                <a:cubicBezTo>
                  <a:pt x="1761" y="120"/>
                  <a:pt x="1761" y="120"/>
                  <a:pt x="1762" y="119"/>
                </a:cubicBezTo>
                <a:cubicBezTo>
                  <a:pt x="1762" y="119"/>
                  <a:pt x="1763" y="120"/>
                  <a:pt x="1763" y="120"/>
                </a:cubicBezTo>
                <a:cubicBezTo>
                  <a:pt x="1763" y="120"/>
                  <a:pt x="1763" y="119"/>
                  <a:pt x="1763" y="119"/>
                </a:cubicBezTo>
                <a:cubicBezTo>
                  <a:pt x="1763" y="119"/>
                  <a:pt x="1764" y="119"/>
                  <a:pt x="1764" y="120"/>
                </a:cubicBezTo>
                <a:cubicBezTo>
                  <a:pt x="1765" y="120"/>
                  <a:pt x="1765" y="120"/>
                  <a:pt x="1765" y="120"/>
                </a:cubicBezTo>
                <a:cubicBezTo>
                  <a:pt x="1765" y="119"/>
                  <a:pt x="1766" y="119"/>
                  <a:pt x="1765" y="119"/>
                </a:cubicBezTo>
                <a:cubicBezTo>
                  <a:pt x="1765" y="119"/>
                  <a:pt x="1764" y="119"/>
                  <a:pt x="1763" y="118"/>
                </a:cubicBezTo>
                <a:cubicBezTo>
                  <a:pt x="1763" y="118"/>
                  <a:pt x="1762" y="117"/>
                  <a:pt x="1762" y="117"/>
                </a:cubicBezTo>
                <a:cubicBezTo>
                  <a:pt x="1762" y="117"/>
                  <a:pt x="1762" y="116"/>
                  <a:pt x="1762" y="117"/>
                </a:cubicBezTo>
                <a:cubicBezTo>
                  <a:pt x="1761" y="117"/>
                  <a:pt x="1761" y="116"/>
                  <a:pt x="1761" y="115"/>
                </a:cubicBezTo>
                <a:cubicBezTo>
                  <a:pt x="1760" y="115"/>
                  <a:pt x="1760" y="115"/>
                  <a:pt x="1761" y="115"/>
                </a:cubicBezTo>
                <a:cubicBezTo>
                  <a:pt x="1761" y="114"/>
                  <a:pt x="1760" y="115"/>
                  <a:pt x="1760" y="114"/>
                </a:cubicBezTo>
                <a:cubicBezTo>
                  <a:pt x="1759" y="114"/>
                  <a:pt x="1759" y="114"/>
                  <a:pt x="1759" y="114"/>
                </a:cubicBezTo>
                <a:cubicBezTo>
                  <a:pt x="1760" y="114"/>
                  <a:pt x="1761" y="113"/>
                  <a:pt x="1761" y="113"/>
                </a:cubicBezTo>
                <a:cubicBezTo>
                  <a:pt x="1762" y="113"/>
                  <a:pt x="1763" y="113"/>
                  <a:pt x="1763" y="113"/>
                </a:cubicBezTo>
                <a:cubicBezTo>
                  <a:pt x="1764" y="113"/>
                  <a:pt x="1765" y="113"/>
                  <a:pt x="1765" y="113"/>
                </a:cubicBezTo>
                <a:cubicBezTo>
                  <a:pt x="1766" y="114"/>
                  <a:pt x="1768" y="114"/>
                  <a:pt x="1769" y="114"/>
                </a:cubicBezTo>
                <a:cubicBezTo>
                  <a:pt x="1769" y="114"/>
                  <a:pt x="1771" y="114"/>
                  <a:pt x="1771" y="114"/>
                </a:cubicBezTo>
                <a:cubicBezTo>
                  <a:pt x="1771" y="114"/>
                  <a:pt x="1770" y="114"/>
                  <a:pt x="1769" y="114"/>
                </a:cubicBezTo>
                <a:cubicBezTo>
                  <a:pt x="1769" y="114"/>
                  <a:pt x="1770" y="115"/>
                  <a:pt x="1771" y="115"/>
                </a:cubicBezTo>
                <a:cubicBezTo>
                  <a:pt x="1771" y="115"/>
                  <a:pt x="1769" y="115"/>
                  <a:pt x="1769" y="115"/>
                </a:cubicBezTo>
                <a:cubicBezTo>
                  <a:pt x="1768" y="115"/>
                  <a:pt x="1767" y="114"/>
                  <a:pt x="1766" y="114"/>
                </a:cubicBezTo>
                <a:cubicBezTo>
                  <a:pt x="1766" y="114"/>
                  <a:pt x="1765" y="115"/>
                  <a:pt x="1765" y="115"/>
                </a:cubicBezTo>
                <a:cubicBezTo>
                  <a:pt x="1765" y="116"/>
                  <a:pt x="1766" y="117"/>
                  <a:pt x="1767" y="117"/>
                </a:cubicBezTo>
                <a:cubicBezTo>
                  <a:pt x="1767" y="117"/>
                  <a:pt x="1768" y="118"/>
                  <a:pt x="1769" y="119"/>
                </a:cubicBezTo>
                <a:cubicBezTo>
                  <a:pt x="1769" y="119"/>
                  <a:pt x="1769" y="120"/>
                  <a:pt x="1769" y="120"/>
                </a:cubicBezTo>
                <a:cubicBezTo>
                  <a:pt x="1769" y="121"/>
                  <a:pt x="1770" y="121"/>
                  <a:pt x="1770" y="121"/>
                </a:cubicBezTo>
                <a:cubicBezTo>
                  <a:pt x="1771" y="121"/>
                  <a:pt x="1771" y="121"/>
                  <a:pt x="1771" y="121"/>
                </a:cubicBezTo>
                <a:cubicBezTo>
                  <a:pt x="1772" y="122"/>
                  <a:pt x="1772" y="122"/>
                  <a:pt x="1771" y="122"/>
                </a:cubicBezTo>
                <a:cubicBezTo>
                  <a:pt x="1771" y="122"/>
                  <a:pt x="1771" y="123"/>
                  <a:pt x="1772" y="123"/>
                </a:cubicBezTo>
                <a:cubicBezTo>
                  <a:pt x="1772" y="124"/>
                  <a:pt x="1773" y="124"/>
                  <a:pt x="1773" y="124"/>
                </a:cubicBezTo>
                <a:cubicBezTo>
                  <a:pt x="1773" y="124"/>
                  <a:pt x="1773" y="124"/>
                  <a:pt x="1773" y="124"/>
                </a:cubicBezTo>
                <a:cubicBezTo>
                  <a:pt x="1772" y="125"/>
                  <a:pt x="1772" y="125"/>
                  <a:pt x="1772" y="125"/>
                </a:cubicBezTo>
                <a:cubicBezTo>
                  <a:pt x="1772" y="124"/>
                  <a:pt x="1771" y="125"/>
                  <a:pt x="1771" y="125"/>
                </a:cubicBezTo>
                <a:cubicBezTo>
                  <a:pt x="1770" y="125"/>
                  <a:pt x="1770" y="125"/>
                  <a:pt x="1770" y="126"/>
                </a:cubicBezTo>
                <a:cubicBezTo>
                  <a:pt x="1770" y="126"/>
                  <a:pt x="1769" y="127"/>
                  <a:pt x="1768" y="127"/>
                </a:cubicBezTo>
                <a:cubicBezTo>
                  <a:pt x="1768" y="127"/>
                  <a:pt x="1768" y="127"/>
                  <a:pt x="1769" y="128"/>
                </a:cubicBezTo>
                <a:cubicBezTo>
                  <a:pt x="1769" y="128"/>
                  <a:pt x="1769" y="128"/>
                  <a:pt x="1769" y="129"/>
                </a:cubicBezTo>
                <a:cubicBezTo>
                  <a:pt x="1769" y="129"/>
                  <a:pt x="1768" y="130"/>
                  <a:pt x="1768" y="131"/>
                </a:cubicBezTo>
                <a:cubicBezTo>
                  <a:pt x="1769" y="131"/>
                  <a:pt x="1769" y="132"/>
                  <a:pt x="1768" y="132"/>
                </a:cubicBezTo>
                <a:cubicBezTo>
                  <a:pt x="1768" y="132"/>
                  <a:pt x="1767" y="132"/>
                  <a:pt x="1767" y="133"/>
                </a:cubicBezTo>
                <a:cubicBezTo>
                  <a:pt x="1767" y="133"/>
                  <a:pt x="1768" y="134"/>
                  <a:pt x="1767" y="134"/>
                </a:cubicBezTo>
                <a:cubicBezTo>
                  <a:pt x="1767" y="135"/>
                  <a:pt x="1767" y="135"/>
                  <a:pt x="1767" y="136"/>
                </a:cubicBezTo>
                <a:cubicBezTo>
                  <a:pt x="1767" y="136"/>
                  <a:pt x="1768" y="137"/>
                  <a:pt x="1768" y="137"/>
                </a:cubicBezTo>
                <a:cubicBezTo>
                  <a:pt x="1768" y="137"/>
                  <a:pt x="1768" y="138"/>
                  <a:pt x="1768" y="138"/>
                </a:cubicBezTo>
                <a:cubicBezTo>
                  <a:pt x="1768" y="138"/>
                  <a:pt x="1768" y="139"/>
                  <a:pt x="1768" y="139"/>
                </a:cubicBezTo>
                <a:cubicBezTo>
                  <a:pt x="1768" y="140"/>
                  <a:pt x="1768" y="139"/>
                  <a:pt x="1767" y="140"/>
                </a:cubicBezTo>
                <a:cubicBezTo>
                  <a:pt x="1767" y="141"/>
                  <a:pt x="1767" y="141"/>
                  <a:pt x="1766" y="141"/>
                </a:cubicBezTo>
                <a:cubicBezTo>
                  <a:pt x="1766" y="142"/>
                  <a:pt x="1767" y="142"/>
                  <a:pt x="1766" y="142"/>
                </a:cubicBezTo>
                <a:cubicBezTo>
                  <a:pt x="1766" y="143"/>
                  <a:pt x="1765" y="143"/>
                  <a:pt x="1764" y="142"/>
                </a:cubicBezTo>
                <a:cubicBezTo>
                  <a:pt x="1764" y="142"/>
                  <a:pt x="1764" y="143"/>
                  <a:pt x="1764" y="143"/>
                </a:cubicBezTo>
                <a:cubicBezTo>
                  <a:pt x="1764" y="144"/>
                  <a:pt x="1763" y="144"/>
                  <a:pt x="1763" y="144"/>
                </a:cubicBezTo>
                <a:cubicBezTo>
                  <a:pt x="1762" y="144"/>
                  <a:pt x="1761" y="143"/>
                  <a:pt x="1761" y="144"/>
                </a:cubicBezTo>
                <a:cubicBezTo>
                  <a:pt x="1761" y="144"/>
                  <a:pt x="1762" y="144"/>
                  <a:pt x="1763" y="145"/>
                </a:cubicBezTo>
                <a:cubicBezTo>
                  <a:pt x="1764" y="146"/>
                  <a:pt x="1764" y="148"/>
                  <a:pt x="1765" y="148"/>
                </a:cubicBezTo>
                <a:cubicBezTo>
                  <a:pt x="1765" y="149"/>
                  <a:pt x="1764" y="148"/>
                  <a:pt x="1764" y="149"/>
                </a:cubicBezTo>
                <a:cubicBezTo>
                  <a:pt x="1764" y="149"/>
                  <a:pt x="1764" y="150"/>
                  <a:pt x="1764" y="150"/>
                </a:cubicBezTo>
                <a:cubicBezTo>
                  <a:pt x="1764" y="151"/>
                  <a:pt x="1764" y="151"/>
                  <a:pt x="1765" y="153"/>
                </a:cubicBezTo>
                <a:cubicBezTo>
                  <a:pt x="1766" y="154"/>
                  <a:pt x="1769" y="159"/>
                  <a:pt x="1771" y="160"/>
                </a:cubicBezTo>
                <a:cubicBezTo>
                  <a:pt x="1772" y="162"/>
                  <a:pt x="1790" y="178"/>
                  <a:pt x="1791" y="178"/>
                </a:cubicBezTo>
                <a:cubicBezTo>
                  <a:pt x="1791" y="178"/>
                  <a:pt x="1791" y="178"/>
                  <a:pt x="1791" y="178"/>
                </a:cubicBezTo>
                <a:cubicBezTo>
                  <a:pt x="1791" y="179"/>
                  <a:pt x="1792" y="179"/>
                  <a:pt x="1793" y="180"/>
                </a:cubicBezTo>
                <a:cubicBezTo>
                  <a:pt x="1795" y="181"/>
                  <a:pt x="1798" y="185"/>
                  <a:pt x="1798" y="186"/>
                </a:cubicBezTo>
                <a:cubicBezTo>
                  <a:pt x="1799" y="186"/>
                  <a:pt x="1799" y="187"/>
                  <a:pt x="1800" y="187"/>
                </a:cubicBezTo>
                <a:cubicBezTo>
                  <a:pt x="1801" y="187"/>
                  <a:pt x="1802" y="188"/>
                  <a:pt x="1802" y="188"/>
                </a:cubicBezTo>
                <a:cubicBezTo>
                  <a:pt x="1802" y="189"/>
                  <a:pt x="1802" y="189"/>
                  <a:pt x="1803" y="188"/>
                </a:cubicBezTo>
                <a:cubicBezTo>
                  <a:pt x="1803" y="187"/>
                  <a:pt x="1803" y="187"/>
                  <a:pt x="1804" y="187"/>
                </a:cubicBezTo>
                <a:cubicBezTo>
                  <a:pt x="1804" y="186"/>
                  <a:pt x="1804" y="186"/>
                  <a:pt x="1804" y="185"/>
                </a:cubicBezTo>
                <a:cubicBezTo>
                  <a:pt x="1804" y="185"/>
                  <a:pt x="1804" y="185"/>
                  <a:pt x="1804" y="185"/>
                </a:cubicBezTo>
                <a:cubicBezTo>
                  <a:pt x="1805" y="184"/>
                  <a:pt x="1805" y="184"/>
                  <a:pt x="1805" y="183"/>
                </a:cubicBezTo>
                <a:cubicBezTo>
                  <a:pt x="1805" y="182"/>
                  <a:pt x="1805" y="182"/>
                  <a:pt x="1804" y="181"/>
                </a:cubicBezTo>
                <a:cubicBezTo>
                  <a:pt x="1804" y="180"/>
                  <a:pt x="1804" y="180"/>
                  <a:pt x="1804" y="179"/>
                </a:cubicBezTo>
                <a:cubicBezTo>
                  <a:pt x="1803" y="179"/>
                  <a:pt x="1803" y="179"/>
                  <a:pt x="1803" y="178"/>
                </a:cubicBezTo>
                <a:cubicBezTo>
                  <a:pt x="1803" y="178"/>
                  <a:pt x="1802" y="178"/>
                  <a:pt x="1802" y="178"/>
                </a:cubicBezTo>
                <a:cubicBezTo>
                  <a:pt x="1802" y="177"/>
                  <a:pt x="1802" y="177"/>
                  <a:pt x="1801" y="177"/>
                </a:cubicBezTo>
                <a:cubicBezTo>
                  <a:pt x="1801" y="177"/>
                  <a:pt x="1801" y="176"/>
                  <a:pt x="1801" y="175"/>
                </a:cubicBezTo>
                <a:cubicBezTo>
                  <a:pt x="1802" y="175"/>
                  <a:pt x="1802" y="174"/>
                  <a:pt x="1802" y="174"/>
                </a:cubicBezTo>
                <a:cubicBezTo>
                  <a:pt x="1802" y="174"/>
                  <a:pt x="1803" y="174"/>
                  <a:pt x="1803" y="174"/>
                </a:cubicBezTo>
                <a:cubicBezTo>
                  <a:pt x="1804" y="173"/>
                  <a:pt x="1804" y="173"/>
                  <a:pt x="1805" y="173"/>
                </a:cubicBezTo>
                <a:cubicBezTo>
                  <a:pt x="1805" y="173"/>
                  <a:pt x="1805" y="173"/>
                  <a:pt x="1805" y="174"/>
                </a:cubicBezTo>
                <a:cubicBezTo>
                  <a:pt x="1805" y="174"/>
                  <a:pt x="1806" y="174"/>
                  <a:pt x="1807" y="174"/>
                </a:cubicBezTo>
                <a:cubicBezTo>
                  <a:pt x="1807" y="175"/>
                  <a:pt x="1807" y="174"/>
                  <a:pt x="1806" y="174"/>
                </a:cubicBezTo>
                <a:cubicBezTo>
                  <a:pt x="1806" y="174"/>
                  <a:pt x="1805" y="173"/>
                  <a:pt x="1804" y="173"/>
                </a:cubicBezTo>
                <a:cubicBezTo>
                  <a:pt x="1804" y="172"/>
                  <a:pt x="1804" y="172"/>
                  <a:pt x="1804" y="172"/>
                </a:cubicBezTo>
                <a:cubicBezTo>
                  <a:pt x="1804" y="171"/>
                  <a:pt x="1803" y="171"/>
                  <a:pt x="1803" y="171"/>
                </a:cubicBezTo>
                <a:cubicBezTo>
                  <a:pt x="1802" y="170"/>
                  <a:pt x="1802" y="169"/>
                  <a:pt x="1801" y="169"/>
                </a:cubicBezTo>
                <a:cubicBezTo>
                  <a:pt x="1801" y="168"/>
                  <a:pt x="1800" y="168"/>
                  <a:pt x="1801" y="167"/>
                </a:cubicBezTo>
                <a:cubicBezTo>
                  <a:pt x="1801" y="166"/>
                  <a:pt x="1801" y="166"/>
                  <a:pt x="1801" y="166"/>
                </a:cubicBezTo>
                <a:cubicBezTo>
                  <a:pt x="1801" y="165"/>
                  <a:pt x="1802" y="165"/>
                  <a:pt x="1803" y="165"/>
                </a:cubicBezTo>
                <a:cubicBezTo>
                  <a:pt x="1803" y="164"/>
                  <a:pt x="1804" y="165"/>
                  <a:pt x="1804" y="165"/>
                </a:cubicBezTo>
                <a:cubicBezTo>
                  <a:pt x="1805" y="166"/>
                  <a:pt x="1806" y="165"/>
                  <a:pt x="1806" y="165"/>
                </a:cubicBezTo>
                <a:cubicBezTo>
                  <a:pt x="1807" y="165"/>
                  <a:pt x="1807" y="165"/>
                  <a:pt x="1807" y="164"/>
                </a:cubicBezTo>
                <a:cubicBezTo>
                  <a:pt x="1807" y="164"/>
                  <a:pt x="1807" y="163"/>
                  <a:pt x="1806" y="163"/>
                </a:cubicBezTo>
                <a:cubicBezTo>
                  <a:pt x="1805" y="162"/>
                  <a:pt x="1804" y="162"/>
                  <a:pt x="1803" y="161"/>
                </a:cubicBezTo>
                <a:cubicBezTo>
                  <a:pt x="1802" y="160"/>
                  <a:pt x="1801" y="159"/>
                  <a:pt x="1800" y="158"/>
                </a:cubicBezTo>
                <a:cubicBezTo>
                  <a:pt x="1800" y="158"/>
                  <a:pt x="1800" y="157"/>
                  <a:pt x="1799" y="156"/>
                </a:cubicBezTo>
                <a:cubicBezTo>
                  <a:pt x="1799" y="156"/>
                  <a:pt x="1799" y="156"/>
                  <a:pt x="1799" y="155"/>
                </a:cubicBezTo>
                <a:cubicBezTo>
                  <a:pt x="1798" y="155"/>
                  <a:pt x="1799" y="154"/>
                  <a:pt x="1799" y="154"/>
                </a:cubicBezTo>
                <a:cubicBezTo>
                  <a:pt x="1800" y="154"/>
                  <a:pt x="1799" y="154"/>
                  <a:pt x="1799" y="153"/>
                </a:cubicBezTo>
                <a:cubicBezTo>
                  <a:pt x="1798" y="153"/>
                  <a:pt x="1798" y="152"/>
                  <a:pt x="1799" y="152"/>
                </a:cubicBezTo>
                <a:cubicBezTo>
                  <a:pt x="1799" y="152"/>
                  <a:pt x="1799" y="152"/>
                  <a:pt x="1800" y="153"/>
                </a:cubicBezTo>
                <a:cubicBezTo>
                  <a:pt x="1800" y="153"/>
                  <a:pt x="1800" y="152"/>
                  <a:pt x="1800" y="152"/>
                </a:cubicBezTo>
                <a:cubicBezTo>
                  <a:pt x="1801" y="152"/>
                  <a:pt x="1800" y="152"/>
                  <a:pt x="1800" y="153"/>
                </a:cubicBezTo>
                <a:cubicBezTo>
                  <a:pt x="1800" y="153"/>
                  <a:pt x="1800" y="153"/>
                  <a:pt x="1800" y="154"/>
                </a:cubicBezTo>
                <a:cubicBezTo>
                  <a:pt x="1800" y="154"/>
                  <a:pt x="1801" y="155"/>
                  <a:pt x="1802" y="155"/>
                </a:cubicBezTo>
                <a:cubicBezTo>
                  <a:pt x="1803" y="155"/>
                  <a:pt x="1803" y="155"/>
                  <a:pt x="1804" y="155"/>
                </a:cubicBezTo>
                <a:cubicBezTo>
                  <a:pt x="1804" y="155"/>
                  <a:pt x="1804" y="155"/>
                  <a:pt x="1804" y="154"/>
                </a:cubicBezTo>
                <a:cubicBezTo>
                  <a:pt x="1804" y="154"/>
                  <a:pt x="1803" y="153"/>
                  <a:pt x="1803" y="153"/>
                </a:cubicBezTo>
                <a:cubicBezTo>
                  <a:pt x="1802" y="152"/>
                  <a:pt x="1801" y="151"/>
                  <a:pt x="1800" y="151"/>
                </a:cubicBezTo>
                <a:cubicBezTo>
                  <a:pt x="1799" y="150"/>
                  <a:pt x="1799" y="151"/>
                  <a:pt x="1798" y="151"/>
                </a:cubicBezTo>
                <a:cubicBezTo>
                  <a:pt x="1797" y="150"/>
                  <a:pt x="1797" y="149"/>
                  <a:pt x="1796" y="149"/>
                </a:cubicBezTo>
                <a:cubicBezTo>
                  <a:pt x="1795" y="148"/>
                  <a:pt x="1794" y="147"/>
                  <a:pt x="1794" y="147"/>
                </a:cubicBezTo>
                <a:cubicBezTo>
                  <a:pt x="1793" y="147"/>
                  <a:pt x="1794" y="146"/>
                  <a:pt x="1794" y="146"/>
                </a:cubicBezTo>
                <a:cubicBezTo>
                  <a:pt x="1794" y="145"/>
                  <a:pt x="1794" y="145"/>
                  <a:pt x="1793" y="144"/>
                </a:cubicBezTo>
                <a:cubicBezTo>
                  <a:pt x="1793" y="143"/>
                  <a:pt x="1792" y="144"/>
                  <a:pt x="1791" y="143"/>
                </a:cubicBezTo>
                <a:cubicBezTo>
                  <a:pt x="1791" y="143"/>
                  <a:pt x="1790" y="143"/>
                  <a:pt x="1789" y="143"/>
                </a:cubicBezTo>
                <a:cubicBezTo>
                  <a:pt x="1788" y="143"/>
                  <a:pt x="1788" y="143"/>
                  <a:pt x="1789" y="143"/>
                </a:cubicBezTo>
                <a:cubicBezTo>
                  <a:pt x="1789" y="144"/>
                  <a:pt x="1789" y="144"/>
                  <a:pt x="1789" y="144"/>
                </a:cubicBezTo>
                <a:cubicBezTo>
                  <a:pt x="1789" y="144"/>
                  <a:pt x="1788" y="144"/>
                  <a:pt x="1788" y="144"/>
                </a:cubicBezTo>
                <a:cubicBezTo>
                  <a:pt x="1787" y="143"/>
                  <a:pt x="1785" y="142"/>
                  <a:pt x="1784" y="142"/>
                </a:cubicBezTo>
                <a:cubicBezTo>
                  <a:pt x="1784" y="141"/>
                  <a:pt x="1783" y="140"/>
                  <a:pt x="1783" y="139"/>
                </a:cubicBezTo>
                <a:cubicBezTo>
                  <a:pt x="1782" y="139"/>
                  <a:pt x="1783" y="138"/>
                  <a:pt x="1783" y="137"/>
                </a:cubicBezTo>
                <a:cubicBezTo>
                  <a:pt x="1783" y="137"/>
                  <a:pt x="1783" y="137"/>
                  <a:pt x="1784" y="136"/>
                </a:cubicBezTo>
                <a:cubicBezTo>
                  <a:pt x="1784" y="136"/>
                  <a:pt x="1783" y="136"/>
                  <a:pt x="1783" y="136"/>
                </a:cubicBezTo>
                <a:cubicBezTo>
                  <a:pt x="1782" y="136"/>
                  <a:pt x="1783" y="136"/>
                  <a:pt x="1783" y="135"/>
                </a:cubicBezTo>
                <a:cubicBezTo>
                  <a:pt x="1784" y="135"/>
                  <a:pt x="1783" y="135"/>
                  <a:pt x="1782" y="135"/>
                </a:cubicBezTo>
                <a:cubicBezTo>
                  <a:pt x="1781" y="135"/>
                  <a:pt x="1782" y="134"/>
                  <a:pt x="1782" y="134"/>
                </a:cubicBezTo>
                <a:cubicBezTo>
                  <a:pt x="1783" y="134"/>
                  <a:pt x="1782" y="133"/>
                  <a:pt x="1781" y="133"/>
                </a:cubicBezTo>
                <a:cubicBezTo>
                  <a:pt x="1781" y="133"/>
                  <a:pt x="1780" y="132"/>
                  <a:pt x="1781" y="132"/>
                </a:cubicBezTo>
                <a:cubicBezTo>
                  <a:pt x="1781" y="132"/>
                  <a:pt x="1780" y="132"/>
                  <a:pt x="1780" y="131"/>
                </a:cubicBezTo>
                <a:cubicBezTo>
                  <a:pt x="1779" y="131"/>
                  <a:pt x="1779" y="131"/>
                  <a:pt x="1780" y="131"/>
                </a:cubicBezTo>
                <a:cubicBezTo>
                  <a:pt x="1780" y="130"/>
                  <a:pt x="1780" y="130"/>
                  <a:pt x="1780" y="130"/>
                </a:cubicBezTo>
                <a:cubicBezTo>
                  <a:pt x="1780" y="130"/>
                  <a:pt x="1780" y="130"/>
                  <a:pt x="1780" y="129"/>
                </a:cubicBezTo>
                <a:cubicBezTo>
                  <a:pt x="1780" y="129"/>
                  <a:pt x="1781" y="129"/>
                  <a:pt x="1781" y="129"/>
                </a:cubicBezTo>
                <a:cubicBezTo>
                  <a:pt x="1782" y="130"/>
                  <a:pt x="1782" y="130"/>
                  <a:pt x="1782" y="130"/>
                </a:cubicBezTo>
                <a:cubicBezTo>
                  <a:pt x="1782" y="131"/>
                  <a:pt x="1783" y="130"/>
                  <a:pt x="1782" y="130"/>
                </a:cubicBezTo>
                <a:cubicBezTo>
                  <a:pt x="1782" y="130"/>
                  <a:pt x="1782" y="129"/>
                  <a:pt x="1782" y="129"/>
                </a:cubicBezTo>
                <a:cubicBezTo>
                  <a:pt x="1783" y="129"/>
                  <a:pt x="1784" y="129"/>
                  <a:pt x="1784" y="130"/>
                </a:cubicBezTo>
                <a:cubicBezTo>
                  <a:pt x="1785" y="130"/>
                  <a:pt x="1786" y="131"/>
                  <a:pt x="1786" y="131"/>
                </a:cubicBezTo>
                <a:cubicBezTo>
                  <a:pt x="1787" y="131"/>
                  <a:pt x="1787" y="131"/>
                  <a:pt x="1787" y="130"/>
                </a:cubicBezTo>
                <a:cubicBezTo>
                  <a:pt x="1786" y="129"/>
                  <a:pt x="1786" y="129"/>
                  <a:pt x="1785" y="129"/>
                </a:cubicBezTo>
                <a:cubicBezTo>
                  <a:pt x="1785" y="129"/>
                  <a:pt x="1786" y="129"/>
                  <a:pt x="1787" y="129"/>
                </a:cubicBezTo>
                <a:cubicBezTo>
                  <a:pt x="1787" y="129"/>
                  <a:pt x="1788" y="128"/>
                  <a:pt x="1788" y="127"/>
                </a:cubicBezTo>
                <a:cubicBezTo>
                  <a:pt x="1788" y="126"/>
                  <a:pt x="1789" y="126"/>
                  <a:pt x="1789" y="127"/>
                </a:cubicBezTo>
                <a:cubicBezTo>
                  <a:pt x="1790" y="127"/>
                  <a:pt x="1790" y="128"/>
                  <a:pt x="1790" y="129"/>
                </a:cubicBezTo>
                <a:cubicBezTo>
                  <a:pt x="1791" y="129"/>
                  <a:pt x="1793" y="131"/>
                  <a:pt x="1793" y="131"/>
                </a:cubicBezTo>
                <a:cubicBezTo>
                  <a:pt x="1793" y="131"/>
                  <a:pt x="1793" y="131"/>
                  <a:pt x="1793" y="130"/>
                </a:cubicBezTo>
                <a:cubicBezTo>
                  <a:pt x="1793" y="130"/>
                  <a:pt x="1794" y="128"/>
                  <a:pt x="1793" y="128"/>
                </a:cubicBezTo>
                <a:cubicBezTo>
                  <a:pt x="1793" y="128"/>
                  <a:pt x="1793" y="127"/>
                  <a:pt x="1794" y="127"/>
                </a:cubicBezTo>
                <a:cubicBezTo>
                  <a:pt x="1794" y="127"/>
                  <a:pt x="1794" y="127"/>
                  <a:pt x="1794" y="127"/>
                </a:cubicBezTo>
                <a:cubicBezTo>
                  <a:pt x="1794" y="126"/>
                  <a:pt x="1795" y="127"/>
                  <a:pt x="1795" y="127"/>
                </a:cubicBezTo>
                <a:cubicBezTo>
                  <a:pt x="1795" y="127"/>
                  <a:pt x="1796" y="127"/>
                  <a:pt x="1797" y="126"/>
                </a:cubicBezTo>
                <a:cubicBezTo>
                  <a:pt x="1797" y="126"/>
                  <a:pt x="1798" y="126"/>
                  <a:pt x="1799" y="126"/>
                </a:cubicBezTo>
                <a:cubicBezTo>
                  <a:pt x="1799" y="126"/>
                  <a:pt x="1801" y="126"/>
                  <a:pt x="1802" y="126"/>
                </a:cubicBezTo>
                <a:cubicBezTo>
                  <a:pt x="1802" y="126"/>
                  <a:pt x="1802" y="126"/>
                  <a:pt x="1803" y="126"/>
                </a:cubicBezTo>
                <a:cubicBezTo>
                  <a:pt x="1803" y="126"/>
                  <a:pt x="1803" y="126"/>
                  <a:pt x="1804" y="127"/>
                </a:cubicBezTo>
                <a:cubicBezTo>
                  <a:pt x="1805" y="127"/>
                  <a:pt x="1805" y="127"/>
                  <a:pt x="1806" y="127"/>
                </a:cubicBezTo>
                <a:cubicBezTo>
                  <a:pt x="1806" y="128"/>
                  <a:pt x="1807" y="128"/>
                  <a:pt x="1807" y="128"/>
                </a:cubicBezTo>
                <a:cubicBezTo>
                  <a:pt x="1808" y="128"/>
                  <a:pt x="1808" y="128"/>
                  <a:pt x="1809" y="128"/>
                </a:cubicBezTo>
                <a:cubicBezTo>
                  <a:pt x="1809" y="129"/>
                  <a:pt x="1809" y="129"/>
                  <a:pt x="1810" y="129"/>
                </a:cubicBezTo>
                <a:cubicBezTo>
                  <a:pt x="1810" y="129"/>
                  <a:pt x="1811" y="130"/>
                  <a:pt x="1812" y="130"/>
                </a:cubicBezTo>
                <a:cubicBezTo>
                  <a:pt x="1812" y="131"/>
                  <a:pt x="1812" y="130"/>
                  <a:pt x="1812" y="130"/>
                </a:cubicBezTo>
                <a:cubicBezTo>
                  <a:pt x="1812" y="129"/>
                  <a:pt x="1812" y="129"/>
                  <a:pt x="1811" y="128"/>
                </a:cubicBezTo>
                <a:cubicBezTo>
                  <a:pt x="1811" y="128"/>
                  <a:pt x="1810" y="128"/>
                  <a:pt x="1810" y="127"/>
                </a:cubicBezTo>
                <a:cubicBezTo>
                  <a:pt x="1810" y="126"/>
                  <a:pt x="1811" y="127"/>
                  <a:pt x="1812" y="127"/>
                </a:cubicBezTo>
                <a:cubicBezTo>
                  <a:pt x="1812" y="127"/>
                  <a:pt x="1812" y="126"/>
                  <a:pt x="1812" y="126"/>
                </a:cubicBezTo>
                <a:cubicBezTo>
                  <a:pt x="1812" y="125"/>
                  <a:pt x="1812" y="125"/>
                  <a:pt x="1812" y="125"/>
                </a:cubicBezTo>
                <a:cubicBezTo>
                  <a:pt x="1812" y="124"/>
                  <a:pt x="1813" y="124"/>
                  <a:pt x="1813" y="124"/>
                </a:cubicBezTo>
                <a:cubicBezTo>
                  <a:pt x="1813" y="124"/>
                  <a:pt x="1814" y="124"/>
                  <a:pt x="1814" y="124"/>
                </a:cubicBezTo>
                <a:cubicBezTo>
                  <a:pt x="1814" y="124"/>
                  <a:pt x="1813" y="124"/>
                  <a:pt x="1813" y="123"/>
                </a:cubicBezTo>
                <a:cubicBezTo>
                  <a:pt x="1812" y="123"/>
                  <a:pt x="1813" y="123"/>
                  <a:pt x="1814" y="123"/>
                </a:cubicBezTo>
                <a:cubicBezTo>
                  <a:pt x="1814" y="123"/>
                  <a:pt x="1813" y="123"/>
                  <a:pt x="1813" y="123"/>
                </a:cubicBezTo>
                <a:cubicBezTo>
                  <a:pt x="1813" y="122"/>
                  <a:pt x="1814" y="122"/>
                  <a:pt x="1814" y="122"/>
                </a:cubicBezTo>
                <a:cubicBezTo>
                  <a:pt x="1814" y="122"/>
                  <a:pt x="1814" y="122"/>
                  <a:pt x="1814" y="122"/>
                </a:cubicBezTo>
                <a:cubicBezTo>
                  <a:pt x="1813" y="121"/>
                  <a:pt x="1815" y="122"/>
                  <a:pt x="1815" y="122"/>
                </a:cubicBezTo>
                <a:cubicBezTo>
                  <a:pt x="1815" y="122"/>
                  <a:pt x="1815" y="121"/>
                  <a:pt x="1814" y="121"/>
                </a:cubicBezTo>
                <a:cubicBezTo>
                  <a:pt x="1814" y="121"/>
                  <a:pt x="1813" y="121"/>
                  <a:pt x="1813" y="121"/>
                </a:cubicBezTo>
                <a:cubicBezTo>
                  <a:pt x="1813" y="121"/>
                  <a:pt x="1814" y="121"/>
                  <a:pt x="1815" y="121"/>
                </a:cubicBezTo>
                <a:cubicBezTo>
                  <a:pt x="1815" y="121"/>
                  <a:pt x="1815" y="121"/>
                  <a:pt x="1815" y="120"/>
                </a:cubicBezTo>
                <a:cubicBezTo>
                  <a:pt x="1815" y="120"/>
                  <a:pt x="1815" y="120"/>
                  <a:pt x="1815" y="120"/>
                </a:cubicBezTo>
                <a:cubicBezTo>
                  <a:pt x="1816" y="120"/>
                  <a:pt x="1815" y="119"/>
                  <a:pt x="1814" y="119"/>
                </a:cubicBezTo>
                <a:cubicBezTo>
                  <a:pt x="1814" y="119"/>
                  <a:pt x="1816" y="119"/>
                  <a:pt x="1816" y="119"/>
                </a:cubicBezTo>
                <a:cubicBezTo>
                  <a:pt x="1816" y="119"/>
                  <a:pt x="1816" y="119"/>
                  <a:pt x="1816" y="118"/>
                </a:cubicBezTo>
                <a:cubicBezTo>
                  <a:pt x="1816" y="118"/>
                  <a:pt x="1817" y="118"/>
                  <a:pt x="1817" y="118"/>
                </a:cubicBezTo>
                <a:cubicBezTo>
                  <a:pt x="1818" y="118"/>
                  <a:pt x="1818" y="118"/>
                  <a:pt x="1819" y="118"/>
                </a:cubicBezTo>
                <a:cubicBezTo>
                  <a:pt x="1819" y="118"/>
                  <a:pt x="1818" y="117"/>
                  <a:pt x="1818" y="118"/>
                </a:cubicBezTo>
                <a:cubicBezTo>
                  <a:pt x="1817" y="118"/>
                  <a:pt x="1818" y="117"/>
                  <a:pt x="1818" y="117"/>
                </a:cubicBezTo>
                <a:cubicBezTo>
                  <a:pt x="1819" y="118"/>
                  <a:pt x="1819" y="117"/>
                  <a:pt x="1820" y="117"/>
                </a:cubicBezTo>
                <a:cubicBezTo>
                  <a:pt x="1820" y="117"/>
                  <a:pt x="1820" y="117"/>
                  <a:pt x="1820" y="117"/>
                </a:cubicBezTo>
                <a:cubicBezTo>
                  <a:pt x="1820" y="117"/>
                  <a:pt x="1820" y="116"/>
                  <a:pt x="1820" y="116"/>
                </a:cubicBezTo>
                <a:cubicBezTo>
                  <a:pt x="1820" y="117"/>
                  <a:pt x="1821" y="116"/>
                  <a:pt x="1821" y="116"/>
                </a:cubicBezTo>
                <a:cubicBezTo>
                  <a:pt x="1822" y="116"/>
                  <a:pt x="1822" y="115"/>
                  <a:pt x="1822" y="115"/>
                </a:cubicBezTo>
                <a:cubicBezTo>
                  <a:pt x="1823" y="115"/>
                  <a:pt x="1823" y="115"/>
                  <a:pt x="1823" y="114"/>
                </a:cubicBezTo>
                <a:cubicBezTo>
                  <a:pt x="1823" y="114"/>
                  <a:pt x="1824" y="114"/>
                  <a:pt x="1825" y="114"/>
                </a:cubicBezTo>
                <a:cubicBezTo>
                  <a:pt x="1826" y="114"/>
                  <a:pt x="1825" y="113"/>
                  <a:pt x="1824" y="113"/>
                </a:cubicBezTo>
                <a:cubicBezTo>
                  <a:pt x="1824" y="113"/>
                  <a:pt x="1823" y="113"/>
                  <a:pt x="1823" y="113"/>
                </a:cubicBezTo>
                <a:cubicBezTo>
                  <a:pt x="1822" y="112"/>
                  <a:pt x="1822" y="112"/>
                  <a:pt x="1822" y="112"/>
                </a:cubicBezTo>
                <a:cubicBezTo>
                  <a:pt x="1822" y="112"/>
                  <a:pt x="1823" y="112"/>
                  <a:pt x="1824" y="112"/>
                </a:cubicBezTo>
                <a:cubicBezTo>
                  <a:pt x="1824" y="113"/>
                  <a:pt x="1824" y="113"/>
                  <a:pt x="1824" y="112"/>
                </a:cubicBezTo>
                <a:cubicBezTo>
                  <a:pt x="1824" y="112"/>
                  <a:pt x="1824" y="112"/>
                  <a:pt x="1825" y="112"/>
                </a:cubicBezTo>
                <a:cubicBezTo>
                  <a:pt x="1825" y="113"/>
                  <a:pt x="1826" y="113"/>
                  <a:pt x="1826" y="114"/>
                </a:cubicBezTo>
                <a:cubicBezTo>
                  <a:pt x="1827" y="114"/>
                  <a:pt x="1830" y="114"/>
                  <a:pt x="1830" y="114"/>
                </a:cubicBezTo>
                <a:cubicBezTo>
                  <a:pt x="1831" y="114"/>
                  <a:pt x="1833" y="115"/>
                  <a:pt x="1834" y="115"/>
                </a:cubicBezTo>
                <a:cubicBezTo>
                  <a:pt x="1835" y="115"/>
                  <a:pt x="1836" y="115"/>
                  <a:pt x="1836" y="115"/>
                </a:cubicBezTo>
                <a:cubicBezTo>
                  <a:pt x="1836" y="115"/>
                  <a:pt x="1835" y="114"/>
                  <a:pt x="1836" y="114"/>
                </a:cubicBezTo>
                <a:cubicBezTo>
                  <a:pt x="1836" y="114"/>
                  <a:pt x="1836" y="114"/>
                  <a:pt x="1836" y="113"/>
                </a:cubicBezTo>
                <a:cubicBezTo>
                  <a:pt x="1836" y="113"/>
                  <a:pt x="1835" y="112"/>
                  <a:pt x="1835" y="112"/>
                </a:cubicBezTo>
                <a:cubicBezTo>
                  <a:pt x="1834" y="112"/>
                  <a:pt x="1833" y="112"/>
                  <a:pt x="1833" y="111"/>
                </a:cubicBezTo>
                <a:cubicBezTo>
                  <a:pt x="1832" y="111"/>
                  <a:pt x="1832" y="111"/>
                  <a:pt x="1831" y="111"/>
                </a:cubicBezTo>
                <a:cubicBezTo>
                  <a:pt x="1831" y="110"/>
                  <a:pt x="1831" y="110"/>
                  <a:pt x="1830" y="110"/>
                </a:cubicBezTo>
                <a:cubicBezTo>
                  <a:pt x="1830" y="109"/>
                  <a:pt x="1828" y="109"/>
                  <a:pt x="1828" y="109"/>
                </a:cubicBezTo>
                <a:cubicBezTo>
                  <a:pt x="1827" y="109"/>
                  <a:pt x="1827" y="108"/>
                  <a:pt x="1826" y="108"/>
                </a:cubicBezTo>
                <a:cubicBezTo>
                  <a:pt x="1825" y="108"/>
                  <a:pt x="1825" y="108"/>
                  <a:pt x="1825" y="107"/>
                </a:cubicBezTo>
                <a:cubicBezTo>
                  <a:pt x="1824" y="107"/>
                  <a:pt x="1823" y="108"/>
                  <a:pt x="1823" y="108"/>
                </a:cubicBezTo>
                <a:cubicBezTo>
                  <a:pt x="1822" y="108"/>
                  <a:pt x="1823" y="107"/>
                  <a:pt x="1824" y="107"/>
                </a:cubicBezTo>
                <a:cubicBezTo>
                  <a:pt x="1824" y="107"/>
                  <a:pt x="1822" y="105"/>
                  <a:pt x="1821" y="105"/>
                </a:cubicBezTo>
                <a:cubicBezTo>
                  <a:pt x="1821" y="105"/>
                  <a:pt x="1820" y="105"/>
                  <a:pt x="1820" y="105"/>
                </a:cubicBezTo>
                <a:cubicBezTo>
                  <a:pt x="1820" y="105"/>
                  <a:pt x="1820" y="104"/>
                  <a:pt x="1819" y="104"/>
                </a:cubicBezTo>
                <a:cubicBezTo>
                  <a:pt x="1819" y="104"/>
                  <a:pt x="1817" y="103"/>
                  <a:pt x="1816" y="103"/>
                </a:cubicBezTo>
                <a:cubicBezTo>
                  <a:pt x="1816" y="102"/>
                  <a:pt x="1816" y="103"/>
                  <a:pt x="1816" y="103"/>
                </a:cubicBezTo>
                <a:cubicBezTo>
                  <a:pt x="1816" y="104"/>
                  <a:pt x="1812" y="102"/>
                  <a:pt x="1811" y="102"/>
                </a:cubicBezTo>
                <a:cubicBezTo>
                  <a:pt x="1810" y="102"/>
                  <a:pt x="1810" y="101"/>
                  <a:pt x="1809" y="100"/>
                </a:cubicBezTo>
                <a:cubicBezTo>
                  <a:pt x="1809" y="100"/>
                  <a:pt x="1808" y="100"/>
                  <a:pt x="1808" y="100"/>
                </a:cubicBezTo>
                <a:cubicBezTo>
                  <a:pt x="1807" y="100"/>
                  <a:pt x="1807" y="101"/>
                  <a:pt x="1807" y="101"/>
                </a:cubicBezTo>
                <a:cubicBezTo>
                  <a:pt x="1806" y="101"/>
                  <a:pt x="1806" y="101"/>
                  <a:pt x="1805" y="100"/>
                </a:cubicBezTo>
                <a:cubicBezTo>
                  <a:pt x="1805" y="100"/>
                  <a:pt x="1804" y="101"/>
                  <a:pt x="1804" y="101"/>
                </a:cubicBezTo>
                <a:cubicBezTo>
                  <a:pt x="1804" y="101"/>
                  <a:pt x="1804" y="101"/>
                  <a:pt x="1804" y="101"/>
                </a:cubicBezTo>
                <a:cubicBezTo>
                  <a:pt x="1805" y="100"/>
                  <a:pt x="1805" y="100"/>
                  <a:pt x="1804" y="100"/>
                </a:cubicBezTo>
                <a:cubicBezTo>
                  <a:pt x="1804" y="100"/>
                  <a:pt x="1803" y="100"/>
                  <a:pt x="1803" y="100"/>
                </a:cubicBezTo>
                <a:cubicBezTo>
                  <a:pt x="1803" y="100"/>
                  <a:pt x="1802" y="99"/>
                  <a:pt x="1801" y="99"/>
                </a:cubicBezTo>
                <a:cubicBezTo>
                  <a:pt x="1801" y="99"/>
                  <a:pt x="1801" y="99"/>
                  <a:pt x="1802" y="99"/>
                </a:cubicBezTo>
                <a:cubicBezTo>
                  <a:pt x="1802" y="99"/>
                  <a:pt x="1803" y="99"/>
                  <a:pt x="1803" y="100"/>
                </a:cubicBezTo>
                <a:cubicBezTo>
                  <a:pt x="1803" y="100"/>
                  <a:pt x="1804" y="100"/>
                  <a:pt x="1804" y="100"/>
                </a:cubicBezTo>
                <a:cubicBezTo>
                  <a:pt x="1805" y="99"/>
                  <a:pt x="1806" y="100"/>
                  <a:pt x="1806" y="100"/>
                </a:cubicBezTo>
                <a:cubicBezTo>
                  <a:pt x="1807" y="100"/>
                  <a:pt x="1807" y="100"/>
                  <a:pt x="1807" y="100"/>
                </a:cubicBezTo>
                <a:cubicBezTo>
                  <a:pt x="1807" y="99"/>
                  <a:pt x="1806" y="99"/>
                  <a:pt x="1805" y="99"/>
                </a:cubicBezTo>
                <a:cubicBezTo>
                  <a:pt x="1805" y="98"/>
                  <a:pt x="1804" y="98"/>
                  <a:pt x="1804" y="99"/>
                </a:cubicBezTo>
                <a:cubicBezTo>
                  <a:pt x="1803" y="99"/>
                  <a:pt x="1802" y="99"/>
                  <a:pt x="1802" y="98"/>
                </a:cubicBezTo>
                <a:cubicBezTo>
                  <a:pt x="1801" y="98"/>
                  <a:pt x="1801" y="98"/>
                  <a:pt x="1802" y="98"/>
                </a:cubicBezTo>
                <a:cubicBezTo>
                  <a:pt x="1803" y="98"/>
                  <a:pt x="1803" y="98"/>
                  <a:pt x="1804" y="98"/>
                </a:cubicBezTo>
                <a:cubicBezTo>
                  <a:pt x="1804" y="98"/>
                  <a:pt x="1805" y="98"/>
                  <a:pt x="1806" y="99"/>
                </a:cubicBezTo>
                <a:cubicBezTo>
                  <a:pt x="1806" y="99"/>
                  <a:pt x="1807" y="99"/>
                  <a:pt x="1808" y="99"/>
                </a:cubicBezTo>
                <a:cubicBezTo>
                  <a:pt x="1809" y="100"/>
                  <a:pt x="1810" y="100"/>
                  <a:pt x="1811" y="100"/>
                </a:cubicBezTo>
                <a:cubicBezTo>
                  <a:pt x="1812" y="100"/>
                  <a:pt x="1813" y="101"/>
                  <a:pt x="1814" y="101"/>
                </a:cubicBezTo>
                <a:cubicBezTo>
                  <a:pt x="1814" y="101"/>
                  <a:pt x="1815" y="100"/>
                  <a:pt x="1815" y="100"/>
                </a:cubicBezTo>
                <a:cubicBezTo>
                  <a:pt x="1815" y="101"/>
                  <a:pt x="1816" y="101"/>
                  <a:pt x="1816" y="101"/>
                </a:cubicBezTo>
                <a:cubicBezTo>
                  <a:pt x="1817" y="100"/>
                  <a:pt x="1817" y="100"/>
                  <a:pt x="1817" y="99"/>
                </a:cubicBezTo>
                <a:cubicBezTo>
                  <a:pt x="1818" y="99"/>
                  <a:pt x="1818" y="99"/>
                  <a:pt x="1818" y="99"/>
                </a:cubicBezTo>
                <a:cubicBezTo>
                  <a:pt x="1818" y="98"/>
                  <a:pt x="1819" y="98"/>
                  <a:pt x="1819" y="98"/>
                </a:cubicBezTo>
                <a:cubicBezTo>
                  <a:pt x="1819" y="97"/>
                  <a:pt x="1818" y="97"/>
                  <a:pt x="1818" y="96"/>
                </a:cubicBezTo>
                <a:cubicBezTo>
                  <a:pt x="1817" y="96"/>
                  <a:pt x="1817" y="96"/>
                  <a:pt x="1816" y="96"/>
                </a:cubicBezTo>
                <a:cubicBezTo>
                  <a:pt x="1815" y="96"/>
                  <a:pt x="1818" y="96"/>
                  <a:pt x="1817" y="96"/>
                </a:cubicBezTo>
                <a:cubicBezTo>
                  <a:pt x="1817" y="95"/>
                  <a:pt x="1815" y="94"/>
                  <a:pt x="1814" y="94"/>
                </a:cubicBezTo>
                <a:cubicBezTo>
                  <a:pt x="1813" y="94"/>
                  <a:pt x="1811" y="93"/>
                  <a:pt x="1811" y="92"/>
                </a:cubicBezTo>
                <a:cubicBezTo>
                  <a:pt x="1811" y="92"/>
                  <a:pt x="1810" y="92"/>
                  <a:pt x="1810" y="91"/>
                </a:cubicBezTo>
                <a:cubicBezTo>
                  <a:pt x="1811" y="92"/>
                  <a:pt x="1812" y="92"/>
                  <a:pt x="1812" y="91"/>
                </a:cubicBezTo>
                <a:cubicBezTo>
                  <a:pt x="1812" y="91"/>
                  <a:pt x="1811" y="91"/>
                  <a:pt x="1811" y="90"/>
                </a:cubicBezTo>
                <a:cubicBezTo>
                  <a:pt x="1811" y="90"/>
                  <a:pt x="1812" y="91"/>
                  <a:pt x="1813" y="91"/>
                </a:cubicBezTo>
                <a:cubicBezTo>
                  <a:pt x="1813" y="92"/>
                  <a:pt x="1814" y="92"/>
                  <a:pt x="1814" y="91"/>
                </a:cubicBezTo>
                <a:cubicBezTo>
                  <a:pt x="1814" y="91"/>
                  <a:pt x="1814" y="90"/>
                  <a:pt x="1814" y="90"/>
                </a:cubicBezTo>
                <a:cubicBezTo>
                  <a:pt x="1815" y="90"/>
                  <a:pt x="1815" y="92"/>
                  <a:pt x="1816" y="93"/>
                </a:cubicBezTo>
                <a:cubicBezTo>
                  <a:pt x="1816" y="93"/>
                  <a:pt x="1817" y="93"/>
                  <a:pt x="1818" y="94"/>
                </a:cubicBezTo>
                <a:cubicBezTo>
                  <a:pt x="1820" y="95"/>
                  <a:pt x="1820" y="94"/>
                  <a:pt x="1820" y="95"/>
                </a:cubicBezTo>
                <a:cubicBezTo>
                  <a:pt x="1821" y="96"/>
                  <a:pt x="1821" y="96"/>
                  <a:pt x="1822" y="96"/>
                </a:cubicBezTo>
                <a:cubicBezTo>
                  <a:pt x="1824" y="96"/>
                  <a:pt x="1825" y="96"/>
                  <a:pt x="1826" y="95"/>
                </a:cubicBezTo>
                <a:cubicBezTo>
                  <a:pt x="1827" y="95"/>
                  <a:pt x="1827" y="95"/>
                  <a:pt x="1828" y="95"/>
                </a:cubicBezTo>
                <a:cubicBezTo>
                  <a:pt x="1829" y="95"/>
                  <a:pt x="1831" y="96"/>
                  <a:pt x="1833" y="96"/>
                </a:cubicBezTo>
                <a:cubicBezTo>
                  <a:pt x="1834" y="96"/>
                  <a:pt x="1834" y="96"/>
                  <a:pt x="1835" y="97"/>
                </a:cubicBezTo>
                <a:cubicBezTo>
                  <a:pt x="1837" y="98"/>
                  <a:pt x="1838" y="99"/>
                  <a:pt x="1839" y="99"/>
                </a:cubicBezTo>
                <a:cubicBezTo>
                  <a:pt x="1840" y="99"/>
                  <a:pt x="1842" y="100"/>
                  <a:pt x="1842" y="100"/>
                </a:cubicBezTo>
                <a:cubicBezTo>
                  <a:pt x="1843" y="100"/>
                  <a:pt x="1843" y="99"/>
                  <a:pt x="1844" y="100"/>
                </a:cubicBezTo>
                <a:cubicBezTo>
                  <a:pt x="1844" y="100"/>
                  <a:pt x="1846" y="101"/>
                  <a:pt x="1847" y="101"/>
                </a:cubicBezTo>
                <a:cubicBezTo>
                  <a:pt x="1849" y="101"/>
                  <a:pt x="1849" y="101"/>
                  <a:pt x="1850" y="102"/>
                </a:cubicBezTo>
                <a:cubicBezTo>
                  <a:pt x="1851" y="102"/>
                  <a:pt x="1853" y="103"/>
                  <a:pt x="1854" y="103"/>
                </a:cubicBezTo>
                <a:cubicBezTo>
                  <a:pt x="1855" y="102"/>
                  <a:pt x="1854" y="102"/>
                  <a:pt x="1853" y="101"/>
                </a:cubicBezTo>
                <a:cubicBezTo>
                  <a:pt x="1852" y="101"/>
                  <a:pt x="1853" y="101"/>
                  <a:pt x="1854" y="101"/>
                </a:cubicBezTo>
                <a:cubicBezTo>
                  <a:pt x="1854" y="101"/>
                  <a:pt x="1855" y="102"/>
                  <a:pt x="1855" y="103"/>
                </a:cubicBezTo>
                <a:cubicBezTo>
                  <a:pt x="1856" y="103"/>
                  <a:pt x="1857" y="103"/>
                  <a:pt x="1857" y="103"/>
                </a:cubicBezTo>
                <a:cubicBezTo>
                  <a:pt x="1857" y="102"/>
                  <a:pt x="1856" y="102"/>
                  <a:pt x="1856" y="102"/>
                </a:cubicBezTo>
                <a:cubicBezTo>
                  <a:pt x="1857" y="102"/>
                  <a:pt x="1858" y="102"/>
                  <a:pt x="1858" y="102"/>
                </a:cubicBezTo>
                <a:cubicBezTo>
                  <a:pt x="1859" y="102"/>
                  <a:pt x="1859" y="102"/>
                  <a:pt x="1859" y="102"/>
                </a:cubicBezTo>
                <a:cubicBezTo>
                  <a:pt x="1858" y="101"/>
                  <a:pt x="1856" y="101"/>
                  <a:pt x="1855" y="101"/>
                </a:cubicBezTo>
                <a:cubicBezTo>
                  <a:pt x="1854" y="101"/>
                  <a:pt x="1854" y="100"/>
                  <a:pt x="1854" y="100"/>
                </a:cubicBezTo>
                <a:cubicBezTo>
                  <a:pt x="1854" y="100"/>
                  <a:pt x="1853" y="99"/>
                  <a:pt x="1853" y="100"/>
                </a:cubicBezTo>
                <a:cubicBezTo>
                  <a:pt x="1852" y="100"/>
                  <a:pt x="1852" y="100"/>
                  <a:pt x="1852" y="99"/>
                </a:cubicBezTo>
                <a:cubicBezTo>
                  <a:pt x="1852" y="99"/>
                  <a:pt x="1854" y="99"/>
                  <a:pt x="1854" y="99"/>
                </a:cubicBezTo>
                <a:cubicBezTo>
                  <a:pt x="1855" y="99"/>
                  <a:pt x="1854" y="98"/>
                  <a:pt x="1854" y="98"/>
                </a:cubicBezTo>
                <a:cubicBezTo>
                  <a:pt x="1853" y="98"/>
                  <a:pt x="1852" y="97"/>
                  <a:pt x="1851" y="97"/>
                </a:cubicBezTo>
                <a:cubicBezTo>
                  <a:pt x="1851" y="97"/>
                  <a:pt x="1853" y="97"/>
                  <a:pt x="1852" y="97"/>
                </a:cubicBezTo>
                <a:cubicBezTo>
                  <a:pt x="1851" y="97"/>
                  <a:pt x="1852" y="96"/>
                  <a:pt x="1851" y="96"/>
                </a:cubicBezTo>
                <a:cubicBezTo>
                  <a:pt x="1850" y="96"/>
                  <a:pt x="1850" y="96"/>
                  <a:pt x="1849" y="95"/>
                </a:cubicBezTo>
                <a:cubicBezTo>
                  <a:pt x="1849" y="95"/>
                  <a:pt x="1847" y="95"/>
                  <a:pt x="1846" y="95"/>
                </a:cubicBezTo>
                <a:cubicBezTo>
                  <a:pt x="1846" y="94"/>
                  <a:pt x="1847" y="95"/>
                  <a:pt x="1848" y="95"/>
                </a:cubicBezTo>
                <a:cubicBezTo>
                  <a:pt x="1849" y="94"/>
                  <a:pt x="1849" y="95"/>
                  <a:pt x="1849" y="95"/>
                </a:cubicBezTo>
                <a:cubicBezTo>
                  <a:pt x="1850" y="96"/>
                  <a:pt x="1851" y="95"/>
                  <a:pt x="1852" y="95"/>
                </a:cubicBezTo>
                <a:cubicBezTo>
                  <a:pt x="1852" y="96"/>
                  <a:pt x="1853" y="95"/>
                  <a:pt x="1854" y="95"/>
                </a:cubicBezTo>
                <a:cubicBezTo>
                  <a:pt x="1855" y="95"/>
                  <a:pt x="1856" y="96"/>
                  <a:pt x="1856" y="95"/>
                </a:cubicBezTo>
                <a:cubicBezTo>
                  <a:pt x="1856" y="95"/>
                  <a:pt x="1853" y="94"/>
                  <a:pt x="1852" y="94"/>
                </a:cubicBezTo>
                <a:cubicBezTo>
                  <a:pt x="1851" y="94"/>
                  <a:pt x="1851" y="93"/>
                  <a:pt x="1852" y="94"/>
                </a:cubicBezTo>
                <a:cubicBezTo>
                  <a:pt x="1852" y="94"/>
                  <a:pt x="1856" y="95"/>
                  <a:pt x="1857" y="95"/>
                </a:cubicBezTo>
                <a:cubicBezTo>
                  <a:pt x="1857" y="95"/>
                  <a:pt x="1856" y="94"/>
                  <a:pt x="1855" y="93"/>
                </a:cubicBezTo>
                <a:cubicBezTo>
                  <a:pt x="1855" y="93"/>
                  <a:pt x="1855" y="93"/>
                  <a:pt x="1856" y="92"/>
                </a:cubicBezTo>
                <a:cubicBezTo>
                  <a:pt x="1856" y="92"/>
                  <a:pt x="1856" y="92"/>
                  <a:pt x="1855" y="92"/>
                </a:cubicBezTo>
                <a:cubicBezTo>
                  <a:pt x="1854" y="92"/>
                  <a:pt x="1854" y="92"/>
                  <a:pt x="1854" y="91"/>
                </a:cubicBezTo>
                <a:cubicBezTo>
                  <a:pt x="1854" y="91"/>
                  <a:pt x="1853" y="91"/>
                  <a:pt x="1852" y="91"/>
                </a:cubicBezTo>
                <a:cubicBezTo>
                  <a:pt x="1851" y="91"/>
                  <a:pt x="1851" y="91"/>
                  <a:pt x="1851" y="91"/>
                </a:cubicBezTo>
                <a:cubicBezTo>
                  <a:pt x="1851" y="90"/>
                  <a:pt x="1850" y="90"/>
                  <a:pt x="1849" y="90"/>
                </a:cubicBezTo>
                <a:cubicBezTo>
                  <a:pt x="1848" y="90"/>
                  <a:pt x="1848" y="89"/>
                  <a:pt x="1846" y="89"/>
                </a:cubicBezTo>
                <a:cubicBezTo>
                  <a:pt x="1845" y="89"/>
                  <a:pt x="1844" y="88"/>
                  <a:pt x="1843" y="88"/>
                </a:cubicBezTo>
                <a:cubicBezTo>
                  <a:pt x="1842" y="88"/>
                  <a:pt x="1841" y="88"/>
                  <a:pt x="1841" y="87"/>
                </a:cubicBezTo>
                <a:cubicBezTo>
                  <a:pt x="1840" y="87"/>
                  <a:pt x="1839" y="87"/>
                  <a:pt x="1837" y="87"/>
                </a:cubicBezTo>
                <a:cubicBezTo>
                  <a:pt x="1836" y="87"/>
                  <a:pt x="1836" y="87"/>
                  <a:pt x="1835" y="87"/>
                </a:cubicBezTo>
                <a:cubicBezTo>
                  <a:pt x="1834" y="86"/>
                  <a:pt x="1834" y="86"/>
                  <a:pt x="1834" y="87"/>
                </a:cubicBezTo>
                <a:cubicBezTo>
                  <a:pt x="1834" y="88"/>
                  <a:pt x="1834" y="88"/>
                  <a:pt x="1833" y="87"/>
                </a:cubicBezTo>
                <a:cubicBezTo>
                  <a:pt x="1833" y="87"/>
                  <a:pt x="1832" y="87"/>
                  <a:pt x="1833" y="86"/>
                </a:cubicBezTo>
                <a:cubicBezTo>
                  <a:pt x="1833" y="86"/>
                  <a:pt x="1832" y="86"/>
                  <a:pt x="1832" y="86"/>
                </a:cubicBezTo>
                <a:cubicBezTo>
                  <a:pt x="1831" y="86"/>
                  <a:pt x="1831" y="86"/>
                  <a:pt x="1831" y="86"/>
                </a:cubicBezTo>
                <a:cubicBezTo>
                  <a:pt x="1830" y="86"/>
                  <a:pt x="1829" y="86"/>
                  <a:pt x="1829" y="86"/>
                </a:cubicBezTo>
                <a:cubicBezTo>
                  <a:pt x="1829" y="86"/>
                  <a:pt x="1827" y="86"/>
                  <a:pt x="1826" y="86"/>
                </a:cubicBezTo>
                <a:cubicBezTo>
                  <a:pt x="1825" y="86"/>
                  <a:pt x="1827" y="86"/>
                  <a:pt x="1828" y="86"/>
                </a:cubicBezTo>
                <a:cubicBezTo>
                  <a:pt x="1828" y="87"/>
                  <a:pt x="1829" y="87"/>
                  <a:pt x="1829" y="87"/>
                </a:cubicBezTo>
                <a:cubicBezTo>
                  <a:pt x="1830" y="87"/>
                  <a:pt x="1831" y="88"/>
                  <a:pt x="1832" y="88"/>
                </a:cubicBezTo>
                <a:cubicBezTo>
                  <a:pt x="1832" y="89"/>
                  <a:pt x="1831" y="89"/>
                  <a:pt x="1832" y="89"/>
                </a:cubicBezTo>
                <a:cubicBezTo>
                  <a:pt x="1832" y="90"/>
                  <a:pt x="1834" y="89"/>
                  <a:pt x="1834" y="90"/>
                </a:cubicBezTo>
                <a:cubicBezTo>
                  <a:pt x="1835" y="90"/>
                  <a:pt x="1836" y="90"/>
                  <a:pt x="1836" y="91"/>
                </a:cubicBezTo>
                <a:cubicBezTo>
                  <a:pt x="1836" y="92"/>
                  <a:pt x="1835" y="91"/>
                  <a:pt x="1834" y="90"/>
                </a:cubicBezTo>
                <a:cubicBezTo>
                  <a:pt x="1833" y="89"/>
                  <a:pt x="1833" y="90"/>
                  <a:pt x="1833" y="90"/>
                </a:cubicBezTo>
                <a:cubicBezTo>
                  <a:pt x="1833" y="91"/>
                  <a:pt x="1831" y="90"/>
                  <a:pt x="1831" y="89"/>
                </a:cubicBezTo>
                <a:cubicBezTo>
                  <a:pt x="1830" y="89"/>
                  <a:pt x="1829" y="89"/>
                  <a:pt x="1828" y="89"/>
                </a:cubicBezTo>
                <a:cubicBezTo>
                  <a:pt x="1828" y="89"/>
                  <a:pt x="1828" y="88"/>
                  <a:pt x="1828" y="88"/>
                </a:cubicBezTo>
                <a:cubicBezTo>
                  <a:pt x="1828" y="88"/>
                  <a:pt x="1827" y="87"/>
                  <a:pt x="1827" y="87"/>
                </a:cubicBezTo>
                <a:cubicBezTo>
                  <a:pt x="1826" y="87"/>
                  <a:pt x="1824" y="86"/>
                  <a:pt x="1824" y="86"/>
                </a:cubicBezTo>
                <a:cubicBezTo>
                  <a:pt x="1823" y="85"/>
                  <a:pt x="1822" y="84"/>
                  <a:pt x="1822" y="84"/>
                </a:cubicBezTo>
                <a:cubicBezTo>
                  <a:pt x="1821" y="84"/>
                  <a:pt x="1821" y="84"/>
                  <a:pt x="1821" y="84"/>
                </a:cubicBezTo>
                <a:cubicBezTo>
                  <a:pt x="1821" y="84"/>
                  <a:pt x="1820" y="85"/>
                  <a:pt x="1820" y="84"/>
                </a:cubicBezTo>
                <a:cubicBezTo>
                  <a:pt x="1820" y="84"/>
                  <a:pt x="1818" y="83"/>
                  <a:pt x="1818" y="83"/>
                </a:cubicBezTo>
                <a:cubicBezTo>
                  <a:pt x="1817" y="82"/>
                  <a:pt x="1816" y="82"/>
                  <a:pt x="1815" y="82"/>
                </a:cubicBezTo>
                <a:cubicBezTo>
                  <a:pt x="1814" y="82"/>
                  <a:pt x="1810" y="81"/>
                  <a:pt x="1809" y="81"/>
                </a:cubicBezTo>
                <a:cubicBezTo>
                  <a:pt x="1808" y="80"/>
                  <a:pt x="1806" y="80"/>
                  <a:pt x="1805" y="80"/>
                </a:cubicBezTo>
                <a:cubicBezTo>
                  <a:pt x="1805" y="80"/>
                  <a:pt x="1805" y="80"/>
                  <a:pt x="1804" y="79"/>
                </a:cubicBezTo>
                <a:cubicBezTo>
                  <a:pt x="1804" y="79"/>
                  <a:pt x="1803" y="79"/>
                  <a:pt x="1803" y="79"/>
                </a:cubicBezTo>
                <a:cubicBezTo>
                  <a:pt x="1802" y="80"/>
                  <a:pt x="1802" y="79"/>
                  <a:pt x="1801" y="79"/>
                </a:cubicBezTo>
                <a:cubicBezTo>
                  <a:pt x="1801" y="79"/>
                  <a:pt x="1800" y="79"/>
                  <a:pt x="1799" y="78"/>
                </a:cubicBezTo>
                <a:cubicBezTo>
                  <a:pt x="1799" y="78"/>
                  <a:pt x="1797" y="77"/>
                  <a:pt x="1796" y="78"/>
                </a:cubicBezTo>
                <a:cubicBezTo>
                  <a:pt x="1795" y="78"/>
                  <a:pt x="1794" y="77"/>
                  <a:pt x="1794" y="77"/>
                </a:cubicBezTo>
                <a:cubicBezTo>
                  <a:pt x="1793" y="76"/>
                  <a:pt x="1791" y="76"/>
                  <a:pt x="1790" y="76"/>
                </a:cubicBezTo>
                <a:cubicBezTo>
                  <a:pt x="1789" y="76"/>
                  <a:pt x="1788" y="75"/>
                  <a:pt x="1788" y="75"/>
                </a:cubicBezTo>
                <a:cubicBezTo>
                  <a:pt x="1787" y="75"/>
                  <a:pt x="1787" y="75"/>
                  <a:pt x="1786" y="75"/>
                </a:cubicBezTo>
                <a:cubicBezTo>
                  <a:pt x="1786" y="75"/>
                  <a:pt x="1784" y="75"/>
                  <a:pt x="1784" y="75"/>
                </a:cubicBezTo>
                <a:cubicBezTo>
                  <a:pt x="1783" y="74"/>
                  <a:pt x="1780" y="73"/>
                  <a:pt x="1779" y="73"/>
                </a:cubicBezTo>
                <a:cubicBezTo>
                  <a:pt x="1778" y="73"/>
                  <a:pt x="1777" y="73"/>
                  <a:pt x="1777" y="73"/>
                </a:cubicBezTo>
                <a:cubicBezTo>
                  <a:pt x="1776" y="73"/>
                  <a:pt x="1775" y="72"/>
                  <a:pt x="1774" y="72"/>
                </a:cubicBezTo>
                <a:cubicBezTo>
                  <a:pt x="1773" y="72"/>
                  <a:pt x="1770" y="72"/>
                  <a:pt x="1770" y="72"/>
                </a:cubicBezTo>
                <a:cubicBezTo>
                  <a:pt x="1769" y="71"/>
                  <a:pt x="1768" y="71"/>
                  <a:pt x="1767" y="71"/>
                </a:cubicBezTo>
                <a:cubicBezTo>
                  <a:pt x="1766" y="71"/>
                  <a:pt x="1764" y="71"/>
                  <a:pt x="1763" y="70"/>
                </a:cubicBezTo>
                <a:cubicBezTo>
                  <a:pt x="1762" y="70"/>
                  <a:pt x="1761" y="70"/>
                  <a:pt x="1760" y="70"/>
                </a:cubicBezTo>
                <a:cubicBezTo>
                  <a:pt x="1759" y="70"/>
                  <a:pt x="1757" y="69"/>
                  <a:pt x="1757" y="70"/>
                </a:cubicBezTo>
                <a:cubicBezTo>
                  <a:pt x="1756" y="70"/>
                  <a:pt x="1755" y="70"/>
                  <a:pt x="1753" y="70"/>
                </a:cubicBezTo>
                <a:cubicBezTo>
                  <a:pt x="1752" y="70"/>
                  <a:pt x="1751" y="69"/>
                  <a:pt x="1750" y="70"/>
                </a:cubicBezTo>
                <a:cubicBezTo>
                  <a:pt x="1750" y="70"/>
                  <a:pt x="1749" y="70"/>
                  <a:pt x="1748" y="69"/>
                </a:cubicBezTo>
                <a:cubicBezTo>
                  <a:pt x="1747" y="69"/>
                  <a:pt x="1748" y="70"/>
                  <a:pt x="1748" y="70"/>
                </a:cubicBezTo>
                <a:cubicBezTo>
                  <a:pt x="1749" y="70"/>
                  <a:pt x="1747" y="70"/>
                  <a:pt x="1746" y="70"/>
                </a:cubicBezTo>
                <a:cubicBezTo>
                  <a:pt x="1746" y="69"/>
                  <a:pt x="1744" y="69"/>
                  <a:pt x="1743" y="69"/>
                </a:cubicBezTo>
                <a:cubicBezTo>
                  <a:pt x="1742" y="69"/>
                  <a:pt x="1740" y="69"/>
                  <a:pt x="1739" y="69"/>
                </a:cubicBezTo>
                <a:cubicBezTo>
                  <a:pt x="1738" y="69"/>
                  <a:pt x="1737" y="69"/>
                  <a:pt x="1736" y="68"/>
                </a:cubicBezTo>
                <a:cubicBezTo>
                  <a:pt x="1735" y="68"/>
                  <a:pt x="1733" y="68"/>
                  <a:pt x="1733" y="68"/>
                </a:cubicBezTo>
                <a:cubicBezTo>
                  <a:pt x="1734" y="69"/>
                  <a:pt x="1735" y="69"/>
                  <a:pt x="1735" y="70"/>
                </a:cubicBezTo>
                <a:cubicBezTo>
                  <a:pt x="1736" y="70"/>
                  <a:pt x="1736" y="70"/>
                  <a:pt x="1736" y="71"/>
                </a:cubicBezTo>
                <a:cubicBezTo>
                  <a:pt x="1735" y="71"/>
                  <a:pt x="1736" y="71"/>
                  <a:pt x="1737" y="71"/>
                </a:cubicBezTo>
                <a:cubicBezTo>
                  <a:pt x="1739" y="71"/>
                  <a:pt x="1740" y="72"/>
                  <a:pt x="1741" y="72"/>
                </a:cubicBezTo>
                <a:cubicBezTo>
                  <a:pt x="1742" y="73"/>
                  <a:pt x="1744" y="74"/>
                  <a:pt x="1745" y="74"/>
                </a:cubicBezTo>
                <a:cubicBezTo>
                  <a:pt x="1745" y="75"/>
                  <a:pt x="1745" y="75"/>
                  <a:pt x="1744" y="75"/>
                </a:cubicBezTo>
                <a:cubicBezTo>
                  <a:pt x="1743" y="75"/>
                  <a:pt x="1744" y="75"/>
                  <a:pt x="1745" y="76"/>
                </a:cubicBezTo>
                <a:cubicBezTo>
                  <a:pt x="1745" y="76"/>
                  <a:pt x="1743" y="76"/>
                  <a:pt x="1741" y="76"/>
                </a:cubicBezTo>
                <a:cubicBezTo>
                  <a:pt x="1740" y="76"/>
                  <a:pt x="1739" y="75"/>
                  <a:pt x="1738" y="75"/>
                </a:cubicBezTo>
                <a:cubicBezTo>
                  <a:pt x="1737" y="74"/>
                  <a:pt x="1736" y="74"/>
                  <a:pt x="1735" y="74"/>
                </a:cubicBezTo>
                <a:cubicBezTo>
                  <a:pt x="1734" y="74"/>
                  <a:pt x="1733" y="73"/>
                  <a:pt x="1732" y="73"/>
                </a:cubicBezTo>
                <a:cubicBezTo>
                  <a:pt x="1731" y="74"/>
                  <a:pt x="1729" y="72"/>
                  <a:pt x="1728" y="72"/>
                </a:cubicBezTo>
                <a:cubicBezTo>
                  <a:pt x="1727" y="71"/>
                  <a:pt x="1726" y="71"/>
                  <a:pt x="1725" y="70"/>
                </a:cubicBezTo>
                <a:cubicBezTo>
                  <a:pt x="1725" y="70"/>
                  <a:pt x="1724" y="70"/>
                  <a:pt x="1724" y="70"/>
                </a:cubicBezTo>
                <a:cubicBezTo>
                  <a:pt x="1723" y="71"/>
                  <a:pt x="1723" y="72"/>
                  <a:pt x="1722" y="72"/>
                </a:cubicBezTo>
                <a:cubicBezTo>
                  <a:pt x="1721" y="72"/>
                  <a:pt x="1719" y="72"/>
                  <a:pt x="1717" y="71"/>
                </a:cubicBezTo>
                <a:cubicBezTo>
                  <a:pt x="1716" y="71"/>
                  <a:pt x="1713" y="71"/>
                  <a:pt x="1712" y="71"/>
                </a:cubicBezTo>
                <a:cubicBezTo>
                  <a:pt x="1711" y="72"/>
                  <a:pt x="1709" y="71"/>
                  <a:pt x="1708" y="70"/>
                </a:cubicBezTo>
                <a:cubicBezTo>
                  <a:pt x="1707" y="70"/>
                  <a:pt x="1707" y="71"/>
                  <a:pt x="1706" y="71"/>
                </a:cubicBezTo>
                <a:cubicBezTo>
                  <a:pt x="1705" y="71"/>
                  <a:pt x="1704" y="71"/>
                  <a:pt x="1703" y="71"/>
                </a:cubicBezTo>
                <a:cubicBezTo>
                  <a:pt x="1702" y="71"/>
                  <a:pt x="1700" y="71"/>
                  <a:pt x="1700" y="71"/>
                </a:cubicBezTo>
                <a:cubicBezTo>
                  <a:pt x="1699" y="71"/>
                  <a:pt x="1698" y="71"/>
                  <a:pt x="1698" y="71"/>
                </a:cubicBezTo>
                <a:cubicBezTo>
                  <a:pt x="1698" y="71"/>
                  <a:pt x="1697" y="72"/>
                  <a:pt x="1696" y="71"/>
                </a:cubicBezTo>
                <a:cubicBezTo>
                  <a:pt x="1696" y="71"/>
                  <a:pt x="1695" y="71"/>
                  <a:pt x="1694" y="71"/>
                </a:cubicBezTo>
                <a:cubicBezTo>
                  <a:pt x="1693" y="71"/>
                  <a:pt x="1692" y="71"/>
                  <a:pt x="1690" y="70"/>
                </a:cubicBezTo>
                <a:cubicBezTo>
                  <a:pt x="1688" y="70"/>
                  <a:pt x="1688" y="70"/>
                  <a:pt x="1688" y="69"/>
                </a:cubicBezTo>
                <a:cubicBezTo>
                  <a:pt x="1688" y="68"/>
                  <a:pt x="1687" y="68"/>
                  <a:pt x="1686" y="68"/>
                </a:cubicBezTo>
                <a:cubicBezTo>
                  <a:pt x="1686" y="68"/>
                  <a:pt x="1687" y="68"/>
                  <a:pt x="1687" y="68"/>
                </a:cubicBezTo>
                <a:cubicBezTo>
                  <a:pt x="1686" y="68"/>
                  <a:pt x="1686" y="67"/>
                  <a:pt x="1685" y="67"/>
                </a:cubicBezTo>
                <a:cubicBezTo>
                  <a:pt x="1684" y="66"/>
                  <a:pt x="1678" y="64"/>
                  <a:pt x="1676" y="64"/>
                </a:cubicBezTo>
                <a:cubicBezTo>
                  <a:pt x="1674" y="63"/>
                  <a:pt x="1670" y="63"/>
                  <a:pt x="1667" y="63"/>
                </a:cubicBezTo>
                <a:cubicBezTo>
                  <a:pt x="1664" y="63"/>
                  <a:pt x="1658" y="63"/>
                  <a:pt x="1656" y="63"/>
                </a:cubicBezTo>
                <a:cubicBezTo>
                  <a:pt x="1655" y="63"/>
                  <a:pt x="1652" y="64"/>
                  <a:pt x="1650" y="64"/>
                </a:cubicBezTo>
                <a:cubicBezTo>
                  <a:pt x="1649" y="64"/>
                  <a:pt x="1647" y="64"/>
                  <a:pt x="1646" y="63"/>
                </a:cubicBezTo>
                <a:cubicBezTo>
                  <a:pt x="1645" y="63"/>
                  <a:pt x="1646" y="63"/>
                  <a:pt x="1645" y="63"/>
                </a:cubicBezTo>
                <a:cubicBezTo>
                  <a:pt x="1645" y="63"/>
                  <a:pt x="1643" y="62"/>
                  <a:pt x="1642" y="62"/>
                </a:cubicBezTo>
                <a:cubicBezTo>
                  <a:pt x="1641" y="61"/>
                  <a:pt x="1639" y="61"/>
                  <a:pt x="1638" y="61"/>
                </a:cubicBezTo>
                <a:cubicBezTo>
                  <a:pt x="1637" y="61"/>
                  <a:pt x="1636" y="62"/>
                  <a:pt x="1635" y="62"/>
                </a:cubicBezTo>
                <a:cubicBezTo>
                  <a:pt x="1635" y="62"/>
                  <a:pt x="1636" y="61"/>
                  <a:pt x="1636" y="61"/>
                </a:cubicBezTo>
                <a:cubicBezTo>
                  <a:pt x="1636" y="60"/>
                  <a:pt x="1635" y="60"/>
                  <a:pt x="1634" y="60"/>
                </a:cubicBezTo>
                <a:cubicBezTo>
                  <a:pt x="1632" y="60"/>
                  <a:pt x="1632" y="60"/>
                  <a:pt x="1631" y="60"/>
                </a:cubicBezTo>
                <a:cubicBezTo>
                  <a:pt x="1630" y="59"/>
                  <a:pt x="1628" y="59"/>
                  <a:pt x="1627" y="59"/>
                </a:cubicBezTo>
                <a:cubicBezTo>
                  <a:pt x="1626" y="59"/>
                  <a:pt x="1626" y="59"/>
                  <a:pt x="1626" y="59"/>
                </a:cubicBezTo>
                <a:cubicBezTo>
                  <a:pt x="1627" y="59"/>
                  <a:pt x="1627" y="59"/>
                  <a:pt x="1627" y="59"/>
                </a:cubicBezTo>
                <a:cubicBezTo>
                  <a:pt x="1627" y="58"/>
                  <a:pt x="1627" y="58"/>
                  <a:pt x="1628" y="58"/>
                </a:cubicBezTo>
                <a:cubicBezTo>
                  <a:pt x="1628" y="58"/>
                  <a:pt x="1629" y="59"/>
                  <a:pt x="1630" y="59"/>
                </a:cubicBezTo>
                <a:cubicBezTo>
                  <a:pt x="1630" y="59"/>
                  <a:pt x="1629" y="57"/>
                  <a:pt x="1627" y="57"/>
                </a:cubicBezTo>
                <a:cubicBezTo>
                  <a:pt x="1626" y="57"/>
                  <a:pt x="1621" y="56"/>
                  <a:pt x="1620" y="56"/>
                </a:cubicBezTo>
                <a:cubicBezTo>
                  <a:pt x="1619" y="56"/>
                  <a:pt x="1616" y="56"/>
                  <a:pt x="1615" y="56"/>
                </a:cubicBezTo>
                <a:cubicBezTo>
                  <a:pt x="1614" y="56"/>
                  <a:pt x="1614" y="57"/>
                  <a:pt x="1614" y="58"/>
                </a:cubicBezTo>
                <a:cubicBezTo>
                  <a:pt x="1614" y="58"/>
                  <a:pt x="1614" y="59"/>
                  <a:pt x="1613" y="59"/>
                </a:cubicBezTo>
                <a:cubicBezTo>
                  <a:pt x="1612" y="59"/>
                  <a:pt x="1612" y="59"/>
                  <a:pt x="1611" y="59"/>
                </a:cubicBezTo>
                <a:cubicBezTo>
                  <a:pt x="1610" y="60"/>
                  <a:pt x="1609" y="60"/>
                  <a:pt x="1609" y="59"/>
                </a:cubicBezTo>
                <a:cubicBezTo>
                  <a:pt x="1610" y="58"/>
                  <a:pt x="1609" y="58"/>
                  <a:pt x="1608" y="58"/>
                </a:cubicBezTo>
                <a:cubicBezTo>
                  <a:pt x="1607" y="58"/>
                  <a:pt x="1609" y="58"/>
                  <a:pt x="1609" y="58"/>
                </a:cubicBezTo>
                <a:cubicBezTo>
                  <a:pt x="1610" y="58"/>
                  <a:pt x="1611" y="58"/>
                  <a:pt x="1611" y="58"/>
                </a:cubicBezTo>
                <a:cubicBezTo>
                  <a:pt x="1612" y="58"/>
                  <a:pt x="1611" y="58"/>
                  <a:pt x="1611" y="57"/>
                </a:cubicBezTo>
                <a:cubicBezTo>
                  <a:pt x="1610" y="57"/>
                  <a:pt x="1609" y="57"/>
                  <a:pt x="1609" y="57"/>
                </a:cubicBezTo>
                <a:cubicBezTo>
                  <a:pt x="1609" y="56"/>
                  <a:pt x="1608" y="56"/>
                  <a:pt x="1606" y="56"/>
                </a:cubicBezTo>
                <a:cubicBezTo>
                  <a:pt x="1605" y="56"/>
                  <a:pt x="1605" y="56"/>
                  <a:pt x="1605" y="57"/>
                </a:cubicBezTo>
                <a:cubicBezTo>
                  <a:pt x="1604" y="57"/>
                  <a:pt x="1604" y="57"/>
                  <a:pt x="1603" y="56"/>
                </a:cubicBezTo>
                <a:cubicBezTo>
                  <a:pt x="1602" y="56"/>
                  <a:pt x="1602" y="56"/>
                  <a:pt x="1603" y="56"/>
                </a:cubicBezTo>
                <a:cubicBezTo>
                  <a:pt x="1603" y="56"/>
                  <a:pt x="1604" y="56"/>
                  <a:pt x="1604" y="56"/>
                </a:cubicBezTo>
                <a:cubicBezTo>
                  <a:pt x="1603" y="55"/>
                  <a:pt x="1604" y="55"/>
                  <a:pt x="1605" y="55"/>
                </a:cubicBezTo>
                <a:cubicBezTo>
                  <a:pt x="1605" y="55"/>
                  <a:pt x="1607" y="56"/>
                  <a:pt x="1607" y="56"/>
                </a:cubicBezTo>
                <a:cubicBezTo>
                  <a:pt x="1608" y="56"/>
                  <a:pt x="1609" y="56"/>
                  <a:pt x="1610" y="56"/>
                </a:cubicBezTo>
                <a:cubicBezTo>
                  <a:pt x="1610" y="57"/>
                  <a:pt x="1611" y="57"/>
                  <a:pt x="1612" y="57"/>
                </a:cubicBezTo>
                <a:cubicBezTo>
                  <a:pt x="1612" y="56"/>
                  <a:pt x="1613" y="58"/>
                  <a:pt x="1613" y="58"/>
                </a:cubicBezTo>
                <a:cubicBezTo>
                  <a:pt x="1613" y="59"/>
                  <a:pt x="1613" y="58"/>
                  <a:pt x="1614" y="57"/>
                </a:cubicBezTo>
                <a:cubicBezTo>
                  <a:pt x="1614" y="56"/>
                  <a:pt x="1614" y="56"/>
                  <a:pt x="1613" y="56"/>
                </a:cubicBezTo>
                <a:cubicBezTo>
                  <a:pt x="1613" y="55"/>
                  <a:pt x="1608" y="55"/>
                  <a:pt x="1607" y="55"/>
                </a:cubicBezTo>
                <a:cubicBezTo>
                  <a:pt x="1605" y="54"/>
                  <a:pt x="1605" y="54"/>
                  <a:pt x="1603" y="54"/>
                </a:cubicBezTo>
                <a:cubicBezTo>
                  <a:pt x="1601" y="54"/>
                  <a:pt x="1597" y="54"/>
                  <a:pt x="1596" y="54"/>
                </a:cubicBezTo>
                <a:cubicBezTo>
                  <a:pt x="1594" y="54"/>
                  <a:pt x="1592" y="54"/>
                  <a:pt x="1591" y="54"/>
                </a:cubicBezTo>
                <a:cubicBezTo>
                  <a:pt x="1589" y="54"/>
                  <a:pt x="1588" y="53"/>
                  <a:pt x="1587" y="53"/>
                </a:cubicBezTo>
                <a:cubicBezTo>
                  <a:pt x="1586" y="53"/>
                  <a:pt x="1585" y="53"/>
                  <a:pt x="1584" y="52"/>
                </a:cubicBezTo>
                <a:cubicBezTo>
                  <a:pt x="1583" y="52"/>
                  <a:pt x="1582" y="52"/>
                  <a:pt x="1583" y="53"/>
                </a:cubicBezTo>
                <a:cubicBezTo>
                  <a:pt x="1583" y="53"/>
                  <a:pt x="1584" y="53"/>
                  <a:pt x="1585" y="53"/>
                </a:cubicBezTo>
                <a:cubicBezTo>
                  <a:pt x="1585" y="54"/>
                  <a:pt x="1586" y="54"/>
                  <a:pt x="1586" y="54"/>
                </a:cubicBezTo>
                <a:cubicBezTo>
                  <a:pt x="1586" y="55"/>
                  <a:pt x="1584" y="55"/>
                  <a:pt x="1583" y="55"/>
                </a:cubicBezTo>
                <a:cubicBezTo>
                  <a:pt x="1582" y="55"/>
                  <a:pt x="1581" y="55"/>
                  <a:pt x="1581" y="55"/>
                </a:cubicBezTo>
                <a:cubicBezTo>
                  <a:pt x="1580" y="55"/>
                  <a:pt x="1580" y="56"/>
                  <a:pt x="1581" y="56"/>
                </a:cubicBezTo>
                <a:cubicBezTo>
                  <a:pt x="1582" y="57"/>
                  <a:pt x="1583" y="56"/>
                  <a:pt x="1584" y="56"/>
                </a:cubicBezTo>
                <a:cubicBezTo>
                  <a:pt x="1584" y="56"/>
                  <a:pt x="1586" y="56"/>
                  <a:pt x="1585" y="56"/>
                </a:cubicBezTo>
                <a:cubicBezTo>
                  <a:pt x="1585" y="57"/>
                  <a:pt x="1585" y="57"/>
                  <a:pt x="1584" y="57"/>
                </a:cubicBezTo>
                <a:cubicBezTo>
                  <a:pt x="1584" y="57"/>
                  <a:pt x="1585" y="58"/>
                  <a:pt x="1585" y="58"/>
                </a:cubicBezTo>
                <a:cubicBezTo>
                  <a:pt x="1585" y="58"/>
                  <a:pt x="1586" y="58"/>
                  <a:pt x="1586" y="58"/>
                </a:cubicBezTo>
                <a:cubicBezTo>
                  <a:pt x="1586" y="58"/>
                  <a:pt x="1586" y="58"/>
                  <a:pt x="1587" y="59"/>
                </a:cubicBezTo>
                <a:cubicBezTo>
                  <a:pt x="1587" y="59"/>
                  <a:pt x="1588" y="59"/>
                  <a:pt x="1588" y="60"/>
                </a:cubicBezTo>
                <a:cubicBezTo>
                  <a:pt x="1589" y="60"/>
                  <a:pt x="1590" y="60"/>
                  <a:pt x="1590" y="61"/>
                </a:cubicBezTo>
                <a:cubicBezTo>
                  <a:pt x="1590" y="61"/>
                  <a:pt x="1588" y="60"/>
                  <a:pt x="1588" y="60"/>
                </a:cubicBezTo>
                <a:cubicBezTo>
                  <a:pt x="1588" y="60"/>
                  <a:pt x="1588" y="61"/>
                  <a:pt x="1587" y="61"/>
                </a:cubicBezTo>
                <a:cubicBezTo>
                  <a:pt x="1587" y="61"/>
                  <a:pt x="1586" y="61"/>
                  <a:pt x="1586" y="60"/>
                </a:cubicBezTo>
                <a:cubicBezTo>
                  <a:pt x="1585" y="60"/>
                  <a:pt x="1584" y="60"/>
                  <a:pt x="1584" y="60"/>
                </a:cubicBezTo>
                <a:cubicBezTo>
                  <a:pt x="1583" y="59"/>
                  <a:pt x="1583" y="60"/>
                  <a:pt x="1583" y="60"/>
                </a:cubicBezTo>
                <a:cubicBezTo>
                  <a:pt x="1583" y="60"/>
                  <a:pt x="1583" y="59"/>
                  <a:pt x="1583" y="59"/>
                </a:cubicBezTo>
                <a:cubicBezTo>
                  <a:pt x="1582" y="59"/>
                  <a:pt x="1582" y="59"/>
                  <a:pt x="1582" y="60"/>
                </a:cubicBezTo>
                <a:cubicBezTo>
                  <a:pt x="1582" y="60"/>
                  <a:pt x="1581" y="60"/>
                  <a:pt x="1581" y="60"/>
                </a:cubicBezTo>
                <a:cubicBezTo>
                  <a:pt x="1581" y="60"/>
                  <a:pt x="1582" y="61"/>
                  <a:pt x="1582" y="61"/>
                </a:cubicBezTo>
                <a:cubicBezTo>
                  <a:pt x="1582" y="61"/>
                  <a:pt x="1583" y="61"/>
                  <a:pt x="1584" y="61"/>
                </a:cubicBezTo>
                <a:cubicBezTo>
                  <a:pt x="1584" y="61"/>
                  <a:pt x="1584" y="61"/>
                  <a:pt x="1583" y="61"/>
                </a:cubicBezTo>
                <a:cubicBezTo>
                  <a:pt x="1583" y="61"/>
                  <a:pt x="1583" y="62"/>
                  <a:pt x="1583" y="62"/>
                </a:cubicBezTo>
                <a:cubicBezTo>
                  <a:pt x="1584" y="62"/>
                  <a:pt x="1583" y="62"/>
                  <a:pt x="1582" y="62"/>
                </a:cubicBezTo>
                <a:cubicBezTo>
                  <a:pt x="1582" y="62"/>
                  <a:pt x="1581" y="62"/>
                  <a:pt x="1581" y="62"/>
                </a:cubicBezTo>
                <a:cubicBezTo>
                  <a:pt x="1580" y="61"/>
                  <a:pt x="1579" y="61"/>
                  <a:pt x="1579" y="61"/>
                </a:cubicBezTo>
                <a:cubicBezTo>
                  <a:pt x="1578" y="61"/>
                  <a:pt x="1579" y="61"/>
                  <a:pt x="1580" y="61"/>
                </a:cubicBezTo>
                <a:cubicBezTo>
                  <a:pt x="1580" y="61"/>
                  <a:pt x="1581" y="60"/>
                  <a:pt x="1581" y="60"/>
                </a:cubicBezTo>
                <a:cubicBezTo>
                  <a:pt x="1581" y="60"/>
                  <a:pt x="1580" y="60"/>
                  <a:pt x="1579" y="60"/>
                </a:cubicBezTo>
                <a:cubicBezTo>
                  <a:pt x="1578" y="60"/>
                  <a:pt x="1578" y="59"/>
                  <a:pt x="1577" y="60"/>
                </a:cubicBezTo>
                <a:cubicBezTo>
                  <a:pt x="1577" y="60"/>
                  <a:pt x="1578" y="61"/>
                  <a:pt x="1578" y="61"/>
                </a:cubicBezTo>
                <a:cubicBezTo>
                  <a:pt x="1578" y="61"/>
                  <a:pt x="1576" y="60"/>
                  <a:pt x="1575" y="60"/>
                </a:cubicBezTo>
                <a:cubicBezTo>
                  <a:pt x="1575" y="60"/>
                  <a:pt x="1573" y="60"/>
                  <a:pt x="1572" y="60"/>
                </a:cubicBezTo>
                <a:cubicBezTo>
                  <a:pt x="1571" y="60"/>
                  <a:pt x="1571" y="59"/>
                  <a:pt x="1570" y="60"/>
                </a:cubicBezTo>
                <a:cubicBezTo>
                  <a:pt x="1570" y="60"/>
                  <a:pt x="1570" y="60"/>
                  <a:pt x="1569" y="60"/>
                </a:cubicBezTo>
                <a:cubicBezTo>
                  <a:pt x="1569" y="60"/>
                  <a:pt x="1568" y="60"/>
                  <a:pt x="1568" y="60"/>
                </a:cubicBezTo>
                <a:cubicBezTo>
                  <a:pt x="1568" y="60"/>
                  <a:pt x="1568" y="61"/>
                  <a:pt x="1568" y="61"/>
                </a:cubicBezTo>
                <a:cubicBezTo>
                  <a:pt x="1568" y="62"/>
                  <a:pt x="1568" y="61"/>
                  <a:pt x="1568" y="61"/>
                </a:cubicBezTo>
                <a:cubicBezTo>
                  <a:pt x="1568" y="61"/>
                  <a:pt x="1567" y="61"/>
                  <a:pt x="1566" y="61"/>
                </a:cubicBezTo>
                <a:cubicBezTo>
                  <a:pt x="1566" y="61"/>
                  <a:pt x="1564" y="61"/>
                  <a:pt x="1563" y="61"/>
                </a:cubicBezTo>
                <a:cubicBezTo>
                  <a:pt x="1562" y="60"/>
                  <a:pt x="1560" y="60"/>
                  <a:pt x="1558" y="59"/>
                </a:cubicBezTo>
                <a:cubicBezTo>
                  <a:pt x="1557" y="59"/>
                  <a:pt x="1556" y="58"/>
                  <a:pt x="1556" y="58"/>
                </a:cubicBezTo>
                <a:cubicBezTo>
                  <a:pt x="1555" y="58"/>
                  <a:pt x="1555" y="58"/>
                  <a:pt x="1555" y="59"/>
                </a:cubicBezTo>
                <a:cubicBezTo>
                  <a:pt x="1555" y="60"/>
                  <a:pt x="1556" y="61"/>
                  <a:pt x="1557" y="62"/>
                </a:cubicBezTo>
                <a:cubicBezTo>
                  <a:pt x="1557" y="62"/>
                  <a:pt x="1558" y="62"/>
                  <a:pt x="1557" y="62"/>
                </a:cubicBezTo>
                <a:cubicBezTo>
                  <a:pt x="1557" y="63"/>
                  <a:pt x="1557" y="63"/>
                  <a:pt x="1557" y="63"/>
                </a:cubicBezTo>
                <a:cubicBezTo>
                  <a:pt x="1557" y="64"/>
                  <a:pt x="1557" y="64"/>
                  <a:pt x="1557" y="65"/>
                </a:cubicBezTo>
                <a:cubicBezTo>
                  <a:pt x="1556" y="65"/>
                  <a:pt x="1556" y="64"/>
                  <a:pt x="1555" y="64"/>
                </a:cubicBezTo>
                <a:cubicBezTo>
                  <a:pt x="1555" y="64"/>
                  <a:pt x="1554" y="63"/>
                  <a:pt x="1554" y="63"/>
                </a:cubicBezTo>
                <a:cubicBezTo>
                  <a:pt x="1553" y="64"/>
                  <a:pt x="1553" y="64"/>
                  <a:pt x="1553" y="64"/>
                </a:cubicBezTo>
                <a:cubicBezTo>
                  <a:pt x="1553" y="64"/>
                  <a:pt x="1552" y="64"/>
                  <a:pt x="1551" y="63"/>
                </a:cubicBezTo>
                <a:cubicBezTo>
                  <a:pt x="1551" y="63"/>
                  <a:pt x="1550" y="63"/>
                  <a:pt x="1550" y="63"/>
                </a:cubicBezTo>
                <a:cubicBezTo>
                  <a:pt x="1550" y="63"/>
                  <a:pt x="1549" y="63"/>
                  <a:pt x="1548" y="63"/>
                </a:cubicBezTo>
                <a:cubicBezTo>
                  <a:pt x="1548" y="62"/>
                  <a:pt x="1547" y="62"/>
                  <a:pt x="1547" y="62"/>
                </a:cubicBezTo>
                <a:cubicBezTo>
                  <a:pt x="1546" y="62"/>
                  <a:pt x="1545" y="61"/>
                  <a:pt x="1544" y="61"/>
                </a:cubicBezTo>
                <a:cubicBezTo>
                  <a:pt x="1544" y="60"/>
                  <a:pt x="1543" y="60"/>
                  <a:pt x="1542" y="60"/>
                </a:cubicBezTo>
                <a:cubicBezTo>
                  <a:pt x="1542" y="60"/>
                  <a:pt x="1541" y="60"/>
                  <a:pt x="1541" y="60"/>
                </a:cubicBezTo>
                <a:cubicBezTo>
                  <a:pt x="1541" y="60"/>
                  <a:pt x="1541" y="59"/>
                  <a:pt x="1541" y="59"/>
                </a:cubicBezTo>
                <a:cubicBezTo>
                  <a:pt x="1542" y="59"/>
                  <a:pt x="1542" y="59"/>
                  <a:pt x="1543" y="59"/>
                </a:cubicBezTo>
                <a:cubicBezTo>
                  <a:pt x="1543" y="59"/>
                  <a:pt x="1542" y="59"/>
                  <a:pt x="1542" y="58"/>
                </a:cubicBezTo>
                <a:cubicBezTo>
                  <a:pt x="1541" y="58"/>
                  <a:pt x="1541" y="58"/>
                  <a:pt x="1540" y="58"/>
                </a:cubicBezTo>
                <a:cubicBezTo>
                  <a:pt x="1539" y="57"/>
                  <a:pt x="1539" y="57"/>
                  <a:pt x="1539" y="58"/>
                </a:cubicBezTo>
                <a:cubicBezTo>
                  <a:pt x="1539" y="58"/>
                  <a:pt x="1540" y="58"/>
                  <a:pt x="1541" y="58"/>
                </a:cubicBezTo>
                <a:cubicBezTo>
                  <a:pt x="1541" y="59"/>
                  <a:pt x="1541" y="59"/>
                  <a:pt x="1540" y="59"/>
                </a:cubicBezTo>
                <a:cubicBezTo>
                  <a:pt x="1539" y="59"/>
                  <a:pt x="1538" y="58"/>
                  <a:pt x="1538" y="58"/>
                </a:cubicBezTo>
                <a:cubicBezTo>
                  <a:pt x="1537" y="58"/>
                  <a:pt x="1536" y="57"/>
                  <a:pt x="1535" y="57"/>
                </a:cubicBezTo>
                <a:cubicBezTo>
                  <a:pt x="1534" y="56"/>
                  <a:pt x="1534" y="56"/>
                  <a:pt x="1535" y="56"/>
                </a:cubicBezTo>
                <a:cubicBezTo>
                  <a:pt x="1535" y="56"/>
                  <a:pt x="1536" y="57"/>
                  <a:pt x="1537" y="57"/>
                </a:cubicBezTo>
                <a:cubicBezTo>
                  <a:pt x="1537" y="57"/>
                  <a:pt x="1538" y="57"/>
                  <a:pt x="1539" y="57"/>
                </a:cubicBezTo>
                <a:cubicBezTo>
                  <a:pt x="1540" y="57"/>
                  <a:pt x="1540" y="57"/>
                  <a:pt x="1540" y="56"/>
                </a:cubicBezTo>
                <a:cubicBezTo>
                  <a:pt x="1540" y="56"/>
                  <a:pt x="1539" y="56"/>
                  <a:pt x="1539" y="56"/>
                </a:cubicBezTo>
                <a:cubicBezTo>
                  <a:pt x="1539" y="55"/>
                  <a:pt x="1538" y="55"/>
                  <a:pt x="1538" y="55"/>
                </a:cubicBezTo>
                <a:cubicBezTo>
                  <a:pt x="1537" y="55"/>
                  <a:pt x="1537" y="55"/>
                  <a:pt x="1537" y="55"/>
                </a:cubicBezTo>
                <a:cubicBezTo>
                  <a:pt x="1536" y="55"/>
                  <a:pt x="1535" y="55"/>
                  <a:pt x="1534" y="55"/>
                </a:cubicBezTo>
                <a:cubicBezTo>
                  <a:pt x="1534" y="55"/>
                  <a:pt x="1533" y="54"/>
                  <a:pt x="1534" y="55"/>
                </a:cubicBezTo>
                <a:cubicBezTo>
                  <a:pt x="1534" y="55"/>
                  <a:pt x="1535" y="55"/>
                  <a:pt x="1535" y="54"/>
                </a:cubicBezTo>
                <a:cubicBezTo>
                  <a:pt x="1535" y="54"/>
                  <a:pt x="1536" y="54"/>
                  <a:pt x="1536" y="54"/>
                </a:cubicBezTo>
                <a:cubicBezTo>
                  <a:pt x="1536" y="53"/>
                  <a:pt x="1535" y="53"/>
                  <a:pt x="1534" y="53"/>
                </a:cubicBezTo>
                <a:cubicBezTo>
                  <a:pt x="1534" y="53"/>
                  <a:pt x="1535" y="53"/>
                  <a:pt x="1535" y="53"/>
                </a:cubicBezTo>
                <a:cubicBezTo>
                  <a:pt x="1535" y="52"/>
                  <a:pt x="1534" y="53"/>
                  <a:pt x="1534" y="53"/>
                </a:cubicBezTo>
                <a:cubicBezTo>
                  <a:pt x="1533" y="53"/>
                  <a:pt x="1533" y="52"/>
                  <a:pt x="1533" y="52"/>
                </a:cubicBezTo>
                <a:cubicBezTo>
                  <a:pt x="1533" y="52"/>
                  <a:pt x="1532" y="52"/>
                  <a:pt x="1531" y="52"/>
                </a:cubicBezTo>
                <a:cubicBezTo>
                  <a:pt x="1531" y="52"/>
                  <a:pt x="1532" y="52"/>
                  <a:pt x="1532" y="52"/>
                </a:cubicBezTo>
                <a:cubicBezTo>
                  <a:pt x="1532" y="52"/>
                  <a:pt x="1533" y="52"/>
                  <a:pt x="1532" y="51"/>
                </a:cubicBezTo>
                <a:cubicBezTo>
                  <a:pt x="1532" y="51"/>
                  <a:pt x="1532" y="51"/>
                  <a:pt x="1531" y="51"/>
                </a:cubicBezTo>
                <a:cubicBezTo>
                  <a:pt x="1531" y="52"/>
                  <a:pt x="1531" y="51"/>
                  <a:pt x="1531" y="51"/>
                </a:cubicBezTo>
                <a:cubicBezTo>
                  <a:pt x="1531" y="51"/>
                  <a:pt x="1530" y="51"/>
                  <a:pt x="1530" y="51"/>
                </a:cubicBezTo>
                <a:cubicBezTo>
                  <a:pt x="1529" y="50"/>
                  <a:pt x="1528" y="51"/>
                  <a:pt x="1528" y="50"/>
                </a:cubicBezTo>
                <a:cubicBezTo>
                  <a:pt x="1527" y="50"/>
                  <a:pt x="1527" y="50"/>
                  <a:pt x="1527" y="50"/>
                </a:cubicBezTo>
                <a:cubicBezTo>
                  <a:pt x="1526" y="50"/>
                  <a:pt x="1525" y="49"/>
                  <a:pt x="1524" y="49"/>
                </a:cubicBezTo>
                <a:cubicBezTo>
                  <a:pt x="1524" y="49"/>
                  <a:pt x="1522" y="49"/>
                  <a:pt x="1521" y="49"/>
                </a:cubicBezTo>
                <a:cubicBezTo>
                  <a:pt x="1520" y="49"/>
                  <a:pt x="1520" y="49"/>
                  <a:pt x="1520" y="49"/>
                </a:cubicBezTo>
                <a:cubicBezTo>
                  <a:pt x="1521" y="50"/>
                  <a:pt x="1520" y="50"/>
                  <a:pt x="1520" y="50"/>
                </a:cubicBezTo>
                <a:cubicBezTo>
                  <a:pt x="1519" y="50"/>
                  <a:pt x="1518" y="50"/>
                  <a:pt x="1518" y="50"/>
                </a:cubicBezTo>
                <a:cubicBezTo>
                  <a:pt x="1518" y="49"/>
                  <a:pt x="1518" y="49"/>
                  <a:pt x="1517" y="49"/>
                </a:cubicBezTo>
                <a:cubicBezTo>
                  <a:pt x="1517" y="49"/>
                  <a:pt x="1516" y="49"/>
                  <a:pt x="1516" y="49"/>
                </a:cubicBezTo>
                <a:cubicBezTo>
                  <a:pt x="1515" y="49"/>
                  <a:pt x="1515" y="48"/>
                  <a:pt x="1515" y="48"/>
                </a:cubicBezTo>
                <a:cubicBezTo>
                  <a:pt x="1515" y="48"/>
                  <a:pt x="1515" y="49"/>
                  <a:pt x="1515" y="49"/>
                </a:cubicBezTo>
                <a:cubicBezTo>
                  <a:pt x="1515" y="49"/>
                  <a:pt x="1515" y="49"/>
                  <a:pt x="1514" y="49"/>
                </a:cubicBezTo>
                <a:cubicBezTo>
                  <a:pt x="1513" y="49"/>
                  <a:pt x="1513" y="48"/>
                  <a:pt x="1512" y="48"/>
                </a:cubicBezTo>
                <a:cubicBezTo>
                  <a:pt x="1512" y="48"/>
                  <a:pt x="1510" y="48"/>
                  <a:pt x="1509" y="48"/>
                </a:cubicBezTo>
                <a:cubicBezTo>
                  <a:pt x="1509" y="48"/>
                  <a:pt x="1508" y="47"/>
                  <a:pt x="1508" y="47"/>
                </a:cubicBezTo>
                <a:cubicBezTo>
                  <a:pt x="1508" y="47"/>
                  <a:pt x="1507" y="47"/>
                  <a:pt x="1507" y="47"/>
                </a:cubicBezTo>
                <a:cubicBezTo>
                  <a:pt x="1507" y="47"/>
                  <a:pt x="1507" y="47"/>
                  <a:pt x="1508" y="47"/>
                </a:cubicBezTo>
                <a:cubicBezTo>
                  <a:pt x="1508" y="48"/>
                  <a:pt x="1507" y="48"/>
                  <a:pt x="1507" y="48"/>
                </a:cubicBezTo>
                <a:cubicBezTo>
                  <a:pt x="1507" y="48"/>
                  <a:pt x="1506" y="48"/>
                  <a:pt x="1506" y="48"/>
                </a:cubicBezTo>
                <a:cubicBezTo>
                  <a:pt x="1506" y="48"/>
                  <a:pt x="1506" y="48"/>
                  <a:pt x="1507" y="48"/>
                </a:cubicBezTo>
                <a:cubicBezTo>
                  <a:pt x="1507" y="49"/>
                  <a:pt x="1506" y="49"/>
                  <a:pt x="1506" y="49"/>
                </a:cubicBezTo>
                <a:cubicBezTo>
                  <a:pt x="1506" y="48"/>
                  <a:pt x="1505" y="48"/>
                  <a:pt x="1505" y="48"/>
                </a:cubicBezTo>
                <a:cubicBezTo>
                  <a:pt x="1505" y="48"/>
                  <a:pt x="1505" y="48"/>
                  <a:pt x="1505" y="49"/>
                </a:cubicBezTo>
                <a:cubicBezTo>
                  <a:pt x="1505" y="50"/>
                  <a:pt x="1506" y="50"/>
                  <a:pt x="1507" y="50"/>
                </a:cubicBezTo>
                <a:cubicBezTo>
                  <a:pt x="1507" y="50"/>
                  <a:pt x="1508" y="50"/>
                  <a:pt x="1508" y="51"/>
                </a:cubicBezTo>
                <a:cubicBezTo>
                  <a:pt x="1508" y="51"/>
                  <a:pt x="1508" y="51"/>
                  <a:pt x="1508" y="51"/>
                </a:cubicBezTo>
                <a:cubicBezTo>
                  <a:pt x="1508" y="51"/>
                  <a:pt x="1508" y="52"/>
                  <a:pt x="1508" y="52"/>
                </a:cubicBezTo>
                <a:cubicBezTo>
                  <a:pt x="1508" y="52"/>
                  <a:pt x="1508" y="53"/>
                  <a:pt x="1508" y="53"/>
                </a:cubicBezTo>
                <a:cubicBezTo>
                  <a:pt x="1508" y="53"/>
                  <a:pt x="1506" y="53"/>
                  <a:pt x="1505" y="52"/>
                </a:cubicBezTo>
                <a:cubicBezTo>
                  <a:pt x="1505" y="52"/>
                  <a:pt x="1504" y="52"/>
                  <a:pt x="1503" y="52"/>
                </a:cubicBezTo>
                <a:cubicBezTo>
                  <a:pt x="1503" y="52"/>
                  <a:pt x="1500" y="52"/>
                  <a:pt x="1499" y="52"/>
                </a:cubicBezTo>
                <a:cubicBezTo>
                  <a:pt x="1498" y="52"/>
                  <a:pt x="1497" y="52"/>
                  <a:pt x="1496" y="52"/>
                </a:cubicBezTo>
                <a:cubicBezTo>
                  <a:pt x="1495" y="52"/>
                  <a:pt x="1493" y="52"/>
                  <a:pt x="1493" y="52"/>
                </a:cubicBezTo>
                <a:cubicBezTo>
                  <a:pt x="1492" y="51"/>
                  <a:pt x="1489" y="51"/>
                  <a:pt x="1488" y="51"/>
                </a:cubicBezTo>
                <a:cubicBezTo>
                  <a:pt x="1487" y="51"/>
                  <a:pt x="1485" y="50"/>
                  <a:pt x="1485" y="50"/>
                </a:cubicBezTo>
                <a:cubicBezTo>
                  <a:pt x="1485" y="49"/>
                  <a:pt x="1486" y="49"/>
                  <a:pt x="1487" y="49"/>
                </a:cubicBezTo>
                <a:cubicBezTo>
                  <a:pt x="1487" y="49"/>
                  <a:pt x="1487" y="49"/>
                  <a:pt x="1486" y="49"/>
                </a:cubicBezTo>
                <a:cubicBezTo>
                  <a:pt x="1486" y="49"/>
                  <a:pt x="1484" y="49"/>
                  <a:pt x="1482" y="49"/>
                </a:cubicBezTo>
                <a:cubicBezTo>
                  <a:pt x="1481" y="49"/>
                  <a:pt x="1480" y="49"/>
                  <a:pt x="1479" y="48"/>
                </a:cubicBezTo>
                <a:cubicBezTo>
                  <a:pt x="1478" y="48"/>
                  <a:pt x="1475" y="48"/>
                  <a:pt x="1474" y="48"/>
                </a:cubicBezTo>
                <a:cubicBezTo>
                  <a:pt x="1473" y="48"/>
                  <a:pt x="1472" y="48"/>
                  <a:pt x="1471" y="48"/>
                </a:cubicBezTo>
                <a:cubicBezTo>
                  <a:pt x="1470" y="48"/>
                  <a:pt x="1469" y="48"/>
                  <a:pt x="1469" y="49"/>
                </a:cubicBezTo>
                <a:cubicBezTo>
                  <a:pt x="1468" y="49"/>
                  <a:pt x="1467" y="49"/>
                  <a:pt x="1466" y="49"/>
                </a:cubicBezTo>
                <a:cubicBezTo>
                  <a:pt x="1466" y="49"/>
                  <a:pt x="1464" y="49"/>
                  <a:pt x="1464" y="49"/>
                </a:cubicBezTo>
                <a:cubicBezTo>
                  <a:pt x="1465" y="49"/>
                  <a:pt x="1465" y="50"/>
                  <a:pt x="1466" y="50"/>
                </a:cubicBezTo>
                <a:cubicBezTo>
                  <a:pt x="1466" y="50"/>
                  <a:pt x="1467" y="50"/>
                  <a:pt x="1466" y="50"/>
                </a:cubicBezTo>
                <a:cubicBezTo>
                  <a:pt x="1466" y="51"/>
                  <a:pt x="1465" y="51"/>
                  <a:pt x="1465" y="50"/>
                </a:cubicBezTo>
                <a:cubicBezTo>
                  <a:pt x="1465" y="50"/>
                  <a:pt x="1464" y="50"/>
                  <a:pt x="1464" y="50"/>
                </a:cubicBezTo>
                <a:cubicBezTo>
                  <a:pt x="1463" y="50"/>
                  <a:pt x="1463" y="49"/>
                  <a:pt x="1463" y="49"/>
                </a:cubicBezTo>
                <a:cubicBezTo>
                  <a:pt x="1463" y="49"/>
                  <a:pt x="1463" y="48"/>
                  <a:pt x="1463" y="48"/>
                </a:cubicBezTo>
                <a:cubicBezTo>
                  <a:pt x="1462" y="48"/>
                  <a:pt x="1460" y="47"/>
                  <a:pt x="1460" y="47"/>
                </a:cubicBezTo>
                <a:cubicBezTo>
                  <a:pt x="1459" y="46"/>
                  <a:pt x="1459" y="46"/>
                  <a:pt x="1459" y="47"/>
                </a:cubicBezTo>
                <a:cubicBezTo>
                  <a:pt x="1459" y="47"/>
                  <a:pt x="1460" y="48"/>
                  <a:pt x="1459" y="48"/>
                </a:cubicBezTo>
                <a:cubicBezTo>
                  <a:pt x="1459" y="48"/>
                  <a:pt x="1457" y="48"/>
                  <a:pt x="1456" y="48"/>
                </a:cubicBezTo>
                <a:cubicBezTo>
                  <a:pt x="1456" y="48"/>
                  <a:pt x="1454" y="48"/>
                  <a:pt x="1453" y="47"/>
                </a:cubicBezTo>
                <a:cubicBezTo>
                  <a:pt x="1452" y="47"/>
                  <a:pt x="1452" y="47"/>
                  <a:pt x="1453" y="46"/>
                </a:cubicBezTo>
                <a:cubicBezTo>
                  <a:pt x="1453" y="46"/>
                  <a:pt x="1452" y="46"/>
                  <a:pt x="1452" y="46"/>
                </a:cubicBezTo>
                <a:cubicBezTo>
                  <a:pt x="1451" y="46"/>
                  <a:pt x="1452" y="46"/>
                  <a:pt x="1451" y="47"/>
                </a:cubicBezTo>
                <a:cubicBezTo>
                  <a:pt x="1451" y="47"/>
                  <a:pt x="1450" y="47"/>
                  <a:pt x="1449" y="47"/>
                </a:cubicBezTo>
                <a:cubicBezTo>
                  <a:pt x="1449" y="46"/>
                  <a:pt x="1447" y="46"/>
                  <a:pt x="1447" y="46"/>
                </a:cubicBezTo>
                <a:cubicBezTo>
                  <a:pt x="1446" y="46"/>
                  <a:pt x="1446" y="47"/>
                  <a:pt x="1446" y="47"/>
                </a:cubicBezTo>
                <a:cubicBezTo>
                  <a:pt x="1445" y="47"/>
                  <a:pt x="1446" y="47"/>
                  <a:pt x="1446" y="48"/>
                </a:cubicBezTo>
                <a:cubicBezTo>
                  <a:pt x="1446" y="48"/>
                  <a:pt x="1447" y="48"/>
                  <a:pt x="1448" y="48"/>
                </a:cubicBezTo>
                <a:cubicBezTo>
                  <a:pt x="1449" y="48"/>
                  <a:pt x="1450" y="48"/>
                  <a:pt x="1450" y="48"/>
                </a:cubicBezTo>
                <a:cubicBezTo>
                  <a:pt x="1451" y="47"/>
                  <a:pt x="1451" y="48"/>
                  <a:pt x="1452" y="48"/>
                </a:cubicBezTo>
                <a:cubicBezTo>
                  <a:pt x="1452" y="48"/>
                  <a:pt x="1451" y="48"/>
                  <a:pt x="1451" y="48"/>
                </a:cubicBezTo>
                <a:cubicBezTo>
                  <a:pt x="1450" y="48"/>
                  <a:pt x="1449" y="49"/>
                  <a:pt x="1449" y="49"/>
                </a:cubicBezTo>
                <a:cubicBezTo>
                  <a:pt x="1449" y="50"/>
                  <a:pt x="1448" y="49"/>
                  <a:pt x="1448" y="49"/>
                </a:cubicBezTo>
                <a:cubicBezTo>
                  <a:pt x="1447" y="49"/>
                  <a:pt x="1446" y="49"/>
                  <a:pt x="1446" y="49"/>
                </a:cubicBezTo>
                <a:cubicBezTo>
                  <a:pt x="1446" y="49"/>
                  <a:pt x="1446" y="49"/>
                  <a:pt x="1446" y="50"/>
                </a:cubicBezTo>
                <a:cubicBezTo>
                  <a:pt x="1446" y="50"/>
                  <a:pt x="1446" y="50"/>
                  <a:pt x="1445" y="50"/>
                </a:cubicBezTo>
                <a:cubicBezTo>
                  <a:pt x="1444" y="50"/>
                  <a:pt x="1442" y="51"/>
                  <a:pt x="1442" y="51"/>
                </a:cubicBezTo>
                <a:cubicBezTo>
                  <a:pt x="1442" y="51"/>
                  <a:pt x="1440" y="51"/>
                  <a:pt x="1439" y="51"/>
                </a:cubicBezTo>
                <a:cubicBezTo>
                  <a:pt x="1438" y="51"/>
                  <a:pt x="1436" y="51"/>
                  <a:pt x="1436" y="51"/>
                </a:cubicBezTo>
                <a:cubicBezTo>
                  <a:pt x="1436" y="51"/>
                  <a:pt x="1435" y="51"/>
                  <a:pt x="1435" y="52"/>
                </a:cubicBezTo>
                <a:cubicBezTo>
                  <a:pt x="1436" y="52"/>
                  <a:pt x="1435" y="53"/>
                  <a:pt x="1435" y="53"/>
                </a:cubicBezTo>
                <a:cubicBezTo>
                  <a:pt x="1434" y="53"/>
                  <a:pt x="1433" y="53"/>
                  <a:pt x="1432" y="53"/>
                </a:cubicBezTo>
                <a:cubicBezTo>
                  <a:pt x="1432" y="53"/>
                  <a:pt x="1433" y="53"/>
                  <a:pt x="1434" y="53"/>
                </a:cubicBezTo>
                <a:cubicBezTo>
                  <a:pt x="1434" y="52"/>
                  <a:pt x="1434" y="52"/>
                  <a:pt x="1434" y="52"/>
                </a:cubicBezTo>
                <a:cubicBezTo>
                  <a:pt x="1434" y="51"/>
                  <a:pt x="1434" y="51"/>
                  <a:pt x="1434" y="51"/>
                </a:cubicBezTo>
                <a:cubicBezTo>
                  <a:pt x="1434" y="50"/>
                  <a:pt x="1435" y="50"/>
                  <a:pt x="1435" y="50"/>
                </a:cubicBezTo>
                <a:cubicBezTo>
                  <a:pt x="1436" y="50"/>
                  <a:pt x="1436" y="50"/>
                  <a:pt x="1436" y="50"/>
                </a:cubicBezTo>
                <a:cubicBezTo>
                  <a:pt x="1436" y="50"/>
                  <a:pt x="1436" y="49"/>
                  <a:pt x="1437" y="49"/>
                </a:cubicBezTo>
                <a:cubicBezTo>
                  <a:pt x="1437" y="49"/>
                  <a:pt x="1437" y="48"/>
                  <a:pt x="1438" y="48"/>
                </a:cubicBezTo>
                <a:cubicBezTo>
                  <a:pt x="1438" y="48"/>
                  <a:pt x="1439" y="48"/>
                  <a:pt x="1439" y="48"/>
                </a:cubicBezTo>
                <a:cubicBezTo>
                  <a:pt x="1440" y="48"/>
                  <a:pt x="1441" y="48"/>
                  <a:pt x="1441" y="48"/>
                </a:cubicBezTo>
                <a:cubicBezTo>
                  <a:pt x="1441" y="47"/>
                  <a:pt x="1441" y="47"/>
                  <a:pt x="1442" y="47"/>
                </a:cubicBezTo>
                <a:cubicBezTo>
                  <a:pt x="1442" y="46"/>
                  <a:pt x="1443" y="46"/>
                  <a:pt x="1443" y="46"/>
                </a:cubicBezTo>
                <a:cubicBezTo>
                  <a:pt x="1444" y="46"/>
                  <a:pt x="1444" y="46"/>
                  <a:pt x="1445" y="45"/>
                </a:cubicBezTo>
                <a:cubicBezTo>
                  <a:pt x="1445" y="45"/>
                  <a:pt x="1444" y="45"/>
                  <a:pt x="1443" y="45"/>
                </a:cubicBezTo>
                <a:cubicBezTo>
                  <a:pt x="1442" y="45"/>
                  <a:pt x="1444" y="45"/>
                  <a:pt x="1444" y="45"/>
                </a:cubicBezTo>
                <a:cubicBezTo>
                  <a:pt x="1445" y="45"/>
                  <a:pt x="1445" y="45"/>
                  <a:pt x="1445" y="44"/>
                </a:cubicBezTo>
                <a:cubicBezTo>
                  <a:pt x="1445" y="44"/>
                  <a:pt x="1445" y="44"/>
                  <a:pt x="1446" y="44"/>
                </a:cubicBezTo>
                <a:cubicBezTo>
                  <a:pt x="1446" y="44"/>
                  <a:pt x="1446" y="44"/>
                  <a:pt x="1447" y="44"/>
                </a:cubicBezTo>
                <a:cubicBezTo>
                  <a:pt x="1447" y="43"/>
                  <a:pt x="1448" y="43"/>
                  <a:pt x="1448" y="43"/>
                </a:cubicBezTo>
                <a:cubicBezTo>
                  <a:pt x="1449" y="43"/>
                  <a:pt x="1450" y="43"/>
                  <a:pt x="1450" y="42"/>
                </a:cubicBezTo>
                <a:cubicBezTo>
                  <a:pt x="1450" y="42"/>
                  <a:pt x="1450" y="42"/>
                  <a:pt x="1451" y="42"/>
                </a:cubicBezTo>
                <a:cubicBezTo>
                  <a:pt x="1451" y="41"/>
                  <a:pt x="1452" y="41"/>
                  <a:pt x="1453" y="41"/>
                </a:cubicBezTo>
                <a:cubicBezTo>
                  <a:pt x="1453" y="41"/>
                  <a:pt x="1453" y="40"/>
                  <a:pt x="1454" y="40"/>
                </a:cubicBezTo>
                <a:cubicBezTo>
                  <a:pt x="1454" y="39"/>
                  <a:pt x="1453" y="39"/>
                  <a:pt x="1453" y="39"/>
                </a:cubicBezTo>
                <a:cubicBezTo>
                  <a:pt x="1453" y="38"/>
                  <a:pt x="1452" y="38"/>
                  <a:pt x="1452" y="38"/>
                </a:cubicBezTo>
                <a:cubicBezTo>
                  <a:pt x="1451" y="38"/>
                  <a:pt x="1451" y="38"/>
                  <a:pt x="1450" y="38"/>
                </a:cubicBezTo>
                <a:cubicBezTo>
                  <a:pt x="1450" y="37"/>
                  <a:pt x="1450" y="38"/>
                  <a:pt x="1449" y="38"/>
                </a:cubicBezTo>
                <a:cubicBezTo>
                  <a:pt x="1449" y="38"/>
                  <a:pt x="1448" y="38"/>
                  <a:pt x="1448" y="37"/>
                </a:cubicBezTo>
                <a:cubicBezTo>
                  <a:pt x="1447" y="37"/>
                  <a:pt x="1446" y="37"/>
                  <a:pt x="1446" y="37"/>
                </a:cubicBezTo>
                <a:cubicBezTo>
                  <a:pt x="1445" y="37"/>
                  <a:pt x="1446" y="36"/>
                  <a:pt x="1446" y="36"/>
                </a:cubicBezTo>
                <a:cubicBezTo>
                  <a:pt x="1447" y="37"/>
                  <a:pt x="1448" y="37"/>
                  <a:pt x="1448" y="37"/>
                </a:cubicBezTo>
                <a:cubicBezTo>
                  <a:pt x="1449" y="37"/>
                  <a:pt x="1450" y="37"/>
                  <a:pt x="1450" y="37"/>
                </a:cubicBezTo>
                <a:cubicBezTo>
                  <a:pt x="1451" y="37"/>
                  <a:pt x="1451" y="37"/>
                  <a:pt x="1452" y="38"/>
                </a:cubicBezTo>
                <a:cubicBezTo>
                  <a:pt x="1452" y="38"/>
                  <a:pt x="1452" y="37"/>
                  <a:pt x="1452" y="37"/>
                </a:cubicBezTo>
                <a:cubicBezTo>
                  <a:pt x="1452" y="37"/>
                  <a:pt x="1451" y="36"/>
                  <a:pt x="1450" y="36"/>
                </a:cubicBezTo>
                <a:cubicBezTo>
                  <a:pt x="1450" y="36"/>
                  <a:pt x="1450" y="36"/>
                  <a:pt x="1449" y="36"/>
                </a:cubicBezTo>
                <a:cubicBezTo>
                  <a:pt x="1449" y="36"/>
                  <a:pt x="1448" y="35"/>
                  <a:pt x="1447" y="35"/>
                </a:cubicBezTo>
                <a:cubicBezTo>
                  <a:pt x="1447" y="35"/>
                  <a:pt x="1446" y="35"/>
                  <a:pt x="1446" y="35"/>
                </a:cubicBezTo>
                <a:cubicBezTo>
                  <a:pt x="1446" y="35"/>
                  <a:pt x="1445" y="35"/>
                  <a:pt x="1445" y="35"/>
                </a:cubicBezTo>
                <a:cubicBezTo>
                  <a:pt x="1445" y="35"/>
                  <a:pt x="1444" y="35"/>
                  <a:pt x="1444" y="35"/>
                </a:cubicBezTo>
                <a:cubicBezTo>
                  <a:pt x="1443" y="35"/>
                  <a:pt x="1443" y="34"/>
                  <a:pt x="1443" y="34"/>
                </a:cubicBezTo>
                <a:cubicBezTo>
                  <a:pt x="1442" y="33"/>
                  <a:pt x="1442" y="34"/>
                  <a:pt x="1441" y="34"/>
                </a:cubicBezTo>
                <a:cubicBezTo>
                  <a:pt x="1441" y="34"/>
                  <a:pt x="1440" y="33"/>
                  <a:pt x="1440" y="33"/>
                </a:cubicBezTo>
                <a:cubicBezTo>
                  <a:pt x="1441" y="33"/>
                  <a:pt x="1441" y="33"/>
                  <a:pt x="1442" y="33"/>
                </a:cubicBezTo>
                <a:cubicBezTo>
                  <a:pt x="1442" y="33"/>
                  <a:pt x="1441" y="32"/>
                  <a:pt x="1440" y="32"/>
                </a:cubicBezTo>
                <a:cubicBezTo>
                  <a:pt x="1440" y="32"/>
                  <a:pt x="1439" y="32"/>
                  <a:pt x="1439" y="33"/>
                </a:cubicBezTo>
                <a:cubicBezTo>
                  <a:pt x="1439" y="33"/>
                  <a:pt x="1438" y="33"/>
                  <a:pt x="1437" y="32"/>
                </a:cubicBezTo>
                <a:cubicBezTo>
                  <a:pt x="1436" y="32"/>
                  <a:pt x="1435" y="32"/>
                  <a:pt x="1434" y="32"/>
                </a:cubicBezTo>
                <a:cubicBezTo>
                  <a:pt x="1433" y="32"/>
                  <a:pt x="1433" y="32"/>
                  <a:pt x="1432" y="32"/>
                </a:cubicBezTo>
                <a:cubicBezTo>
                  <a:pt x="1431" y="32"/>
                  <a:pt x="1430" y="32"/>
                  <a:pt x="1429" y="32"/>
                </a:cubicBezTo>
                <a:cubicBezTo>
                  <a:pt x="1428" y="32"/>
                  <a:pt x="1427" y="32"/>
                  <a:pt x="1426" y="32"/>
                </a:cubicBezTo>
                <a:cubicBezTo>
                  <a:pt x="1426" y="32"/>
                  <a:pt x="1424" y="32"/>
                  <a:pt x="1423" y="32"/>
                </a:cubicBezTo>
                <a:cubicBezTo>
                  <a:pt x="1423" y="32"/>
                  <a:pt x="1422" y="32"/>
                  <a:pt x="1422" y="32"/>
                </a:cubicBezTo>
                <a:cubicBezTo>
                  <a:pt x="1422" y="32"/>
                  <a:pt x="1422" y="33"/>
                  <a:pt x="1422" y="33"/>
                </a:cubicBezTo>
                <a:cubicBezTo>
                  <a:pt x="1422" y="33"/>
                  <a:pt x="1420" y="33"/>
                  <a:pt x="1420" y="33"/>
                </a:cubicBezTo>
                <a:cubicBezTo>
                  <a:pt x="1419" y="33"/>
                  <a:pt x="1418" y="33"/>
                  <a:pt x="1417" y="33"/>
                </a:cubicBezTo>
                <a:cubicBezTo>
                  <a:pt x="1417" y="33"/>
                  <a:pt x="1417" y="33"/>
                  <a:pt x="1417" y="33"/>
                </a:cubicBezTo>
                <a:cubicBezTo>
                  <a:pt x="1418" y="33"/>
                  <a:pt x="1417" y="32"/>
                  <a:pt x="1418" y="32"/>
                </a:cubicBezTo>
                <a:cubicBezTo>
                  <a:pt x="1418" y="32"/>
                  <a:pt x="1418" y="31"/>
                  <a:pt x="1418" y="31"/>
                </a:cubicBezTo>
                <a:cubicBezTo>
                  <a:pt x="1418" y="30"/>
                  <a:pt x="1417" y="30"/>
                  <a:pt x="1416" y="30"/>
                </a:cubicBezTo>
                <a:cubicBezTo>
                  <a:pt x="1416" y="30"/>
                  <a:pt x="1414" y="30"/>
                  <a:pt x="1413" y="30"/>
                </a:cubicBezTo>
                <a:cubicBezTo>
                  <a:pt x="1413" y="30"/>
                  <a:pt x="1412" y="30"/>
                  <a:pt x="1412" y="30"/>
                </a:cubicBezTo>
                <a:cubicBezTo>
                  <a:pt x="1411" y="30"/>
                  <a:pt x="1411" y="31"/>
                  <a:pt x="1410" y="31"/>
                </a:cubicBezTo>
                <a:cubicBezTo>
                  <a:pt x="1410" y="31"/>
                  <a:pt x="1410" y="30"/>
                  <a:pt x="1411" y="30"/>
                </a:cubicBezTo>
                <a:cubicBezTo>
                  <a:pt x="1411" y="30"/>
                  <a:pt x="1411" y="30"/>
                  <a:pt x="1410" y="30"/>
                </a:cubicBezTo>
                <a:cubicBezTo>
                  <a:pt x="1409" y="30"/>
                  <a:pt x="1408" y="30"/>
                  <a:pt x="1407" y="30"/>
                </a:cubicBezTo>
                <a:cubicBezTo>
                  <a:pt x="1407" y="30"/>
                  <a:pt x="1405" y="30"/>
                  <a:pt x="1405" y="30"/>
                </a:cubicBezTo>
                <a:cubicBezTo>
                  <a:pt x="1404" y="30"/>
                  <a:pt x="1405" y="30"/>
                  <a:pt x="1405" y="30"/>
                </a:cubicBezTo>
                <a:cubicBezTo>
                  <a:pt x="1406" y="30"/>
                  <a:pt x="1407" y="29"/>
                  <a:pt x="1407" y="29"/>
                </a:cubicBezTo>
                <a:cubicBezTo>
                  <a:pt x="1408" y="29"/>
                  <a:pt x="1408" y="29"/>
                  <a:pt x="1408" y="29"/>
                </a:cubicBezTo>
                <a:cubicBezTo>
                  <a:pt x="1409" y="29"/>
                  <a:pt x="1409" y="29"/>
                  <a:pt x="1410" y="29"/>
                </a:cubicBezTo>
                <a:cubicBezTo>
                  <a:pt x="1410" y="29"/>
                  <a:pt x="1411" y="29"/>
                  <a:pt x="1411" y="29"/>
                </a:cubicBezTo>
                <a:cubicBezTo>
                  <a:pt x="1411" y="28"/>
                  <a:pt x="1409" y="28"/>
                  <a:pt x="1409" y="28"/>
                </a:cubicBezTo>
                <a:cubicBezTo>
                  <a:pt x="1408" y="28"/>
                  <a:pt x="1407" y="28"/>
                  <a:pt x="1407" y="28"/>
                </a:cubicBezTo>
                <a:cubicBezTo>
                  <a:pt x="1407" y="27"/>
                  <a:pt x="1405" y="27"/>
                  <a:pt x="1404" y="27"/>
                </a:cubicBezTo>
                <a:cubicBezTo>
                  <a:pt x="1404" y="27"/>
                  <a:pt x="1403" y="27"/>
                  <a:pt x="1402" y="27"/>
                </a:cubicBezTo>
                <a:cubicBezTo>
                  <a:pt x="1402" y="27"/>
                  <a:pt x="1401" y="27"/>
                  <a:pt x="1401" y="27"/>
                </a:cubicBezTo>
                <a:cubicBezTo>
                  <a:pt x="1400" y="27"/>
                  <a:pt x="1400" y="26"/>
                  <a:pt x="1399" y="27"/>
                </a:cubicBezTo>
                <a:cubicBezTo>
                  <a:pt x="1399" y="27"/>
                  <a:pt x="1398" y="27"/>
                  <a:pt x="1398" y="27"/>
                </a:cubicBezTo>
                <a:cubicBezTo>
                  <a:pt x="1397" y="27"/>
                  <a:pt x="1397" y="27"/>
                  <a:pt x="1396" y="27"/>
                </a:cubicBezTo>
                <a:cubicBezTo>
                  <a:pt x="1396" y="27"/>
                  <a:pt x="1395" y="28"/>
                  <a:pt x="1395" y="28"/>
                </a:cubicBezTo>
                <a:cubicBezTo>
                  <a:pt x="1395" y="28"/>
                  <a:pt x="1394" y="28"/>
                  <a:pt x="1394" y="28"/>
                </a:cubicBezTo>
                <a:cubicBezTo>
                  <a:pt x="1394" y="28"/>
                  <a:pt x="1394" y="29"/>
                  <a:pt x="1394" y="29"/>
                </a:cubicBezTo>
                <a:cubicBezTo>
                  <a:pt x="1394" y="29"/>
                  <a:pt x="1393" y="29"/>
                  <a:pt x="1393" y="30"/>
                </a:cubicBezTo>
                <a:cubicBezTo>
                  <a:pt x="1393" y="30"/>
                  <a:pt x="1393" y="30"/>
                  <a:pt x="1393" y="30"/>
                </a:cubicBezTo>
                <a:cubicBezTo>
                  <a:pt x="1393" y="31"/>
                  <a:pt x="1392" y="31"/>
                  <a:pt x="1393" y="31"/>
                </a:cubicBezTo>
                <a:cubicBezTo>
                  <a:pt x="1393" y="31"/>
                  <a:pt x="1394" y="32"/>
                  <a:pt x="1394" y="32"/>
                </a:cubicBezTo>
                <a:cubicBezTo>
                  <a:pt x="1395" y="31"/>
                  <a:pt x="1395" y="32"/>
                  <a:pt x="1395" y="33"/>
                </a:cubicBezTo>
                <a:cubicBezTo>
                  <a:pt x="1395" y="33"/>
                  <a:pt x="1395" y="33"/>
                  <a:pt x="1397" y="33"/>
                </a:cubicBezTo>
                <a:cubicBezTo>
                  <a:pt x="1398" y="33"/>
                  <a:pt x="1400" y="33"/>
                  <a:pt x="1401" y="34"/>
                </a:cubicBezTo>
                <a:cubicBezTo>
                  <a:pt x="1401" y="34"/>
                  <a:pt x="1400" y="34"/>
                  <a:pt x="1399" y="33"/>
                </a:cubicBezTo>
                <a:cubicBezTo>
                  <a:pt x="1399" y="33"/>
                  <a:pt x="1398" y="33"/>
                  <a:pt x="1397" y="33"/>
                </a:cubicBezTo>
                <a:cubicBezTo>
                  <a:pt x="1397" y="33"/>
                  <a:pt x="1396" y="33"/>
                  <a:pt x="1395" y="33"/>
                </a:cubicBezTo>
                <a:cubicBezTo>
                  <a:pt x="1394" y="33"/>
                  <a:pt x="1394" y="33"/>
                  <a:pt x="1394" y="33"/>
                </a:cubicBezTo>
                <a:cubicBezTo>
                  <a:pt x="1393" y="33"/>
                  <a:pt x="1392" y="33"/>
                  <a:pt x="1392" y="33"/>
                </a:cubicBezTo>
                <a:cubicBezTo>
                  <a:pt x="1391" y="33"/>
                  <a:pt x="1388" y="33"/>
                  <a:pt x="1387" y="33"/>
                </a:cubicBezTo>
                <a:cubicBezTo>
                  <a:pt x="1387" y="33"/>
                  <a:pt x="1387" y="33"/>
                  <a:pt x="1388" y="34"/>
                </a:cubicBezTo>
                <a:cubicBezTo>
                  <a:pt x="1389" y="34"/>
                  <a:pt x="1389" y="34"/>
                  <a:pt x="1390" y="34"/>
                </a:cubicBezTo>
                <a:cubicBezTo>
                  <a:pt x="1391" y="34"/>
                  <a:pt x="1391" y="34"/>
                  <a:pt x="1392" y="35"/>
                </a:cubicBezTo>
                <a:cubicBezTo>
                  <a:pt x="1392" y="35"/>
                  <a:pt x="1393" y="35"/>
                  <a:pt x="1393" y="35"/>
                </a:cubicBezTo>
                <a:cubicBezTo>
                  <a:pt x="1393" y="35"/>
                  <a:pt x="1391" y="35"/>
                  <a:pt x="1391" y="35"/>
                </a:cubicBezTo>
                <a:cubicBezTo>
                  <a:pt x="1390" y="35"/>
                  <a:pt x="1390" y="35"/>
                  <a:pt x="1389" y="34"/>
                </a:cubicBezTo>
                <a:cubicBezTo>
                  <a:pt x="1389" y="34"/>
                  <a:pt x="1388" y="34"/>
                  <a:pt x="1388" y="34"/>
                </a:cubicBezTo>
                <a:cubicBezTo>
                  <a:pt x="1388" y="34"/>
                  <a:pt x="1387" y="34"/>
                  <a:pt x="1387" y="35"/>
                </a:cubicBezTo>
                <a:cubicBezTo>
                  <a:pt x="1386" y="35"/>
                  <a:pt x="1386" y="35"/>
                  <a:pt x="1386" y="35"/>
                </a:cubicBezTo>
                <a:cubicBezTo>
                  <a:pt x="1386" y="35"/>
                  <a:pt x="1385" y="35"/>
                  <a:pt x="1385" y="35"/>
                </a:cubicBezTo>
                <a:cubicBezTo>
                  <a:pt x="1384" y="35"/>
                  <a:pt x="1385" y="36"/>
                  <a:pt x="1385" y="36"/>
                </a:cubicBezTo>
                <a:cubicBezTo>
                  <a:pt x="1384" y="36"/>
                  <a:pt x="1383" y="36"/>
                  <a:pt x="1383" y="36"/>
                </a:cubicBezTo>
                <a:cubicBezTo>
                  <a:pt x="1382" y="36"/>
                  <a:pt x="1383" y="35"/>
                  <a:pt x="1383" y="35"/>
                </a:cubicBezTo>
                <a:cubicBezTo>
                  <a:pt x="1383" y="35"/>
                  <a:pt x="1382" y="35"/>
                  <a:pt x="1382" y="35"/>
                </a:cubicBezTo>
                <a:cubicBezTo>
                  <a:pt x="1382" y="35"/>
                  <a:pt x="1382" y="36"/>
                  <a:pt x="1382" y="36"/>
                </a:cubicBezTo>
                <a:cubicBezTo>
                  <a:pt x="1382" y="36"/>
                  <a:pt x="1382" y="36"/>
                  <a:pt x="1381" y="36"/>
                </a:cubicBezTo>
                <a:cubicBezTo>
                  <a:pt x="1381" y="36"/>
                  <a:pt x="1380" y="36"/>
                  <a:pt x="1380" y="36"/>
                </a:cubicBezTo>
                <a:cubicBezTo>
                  <a:pt x="1380" y="36"/>
                  <a:pt x="1380" y="36"/>
                  <a:pt x="1379" y="36"/>
                </a:cubicBezTo>
                <a:cubicBezTo>
                  <a:pt x="1379" y="36"/>
                  <a:pt x="1378" y="36"/>
                  <a:pt x="1377" y="36"/>
                </a:cubicBezTo>
                <a:cubicBezTo>
                  <a:pt x="1377" y="36"/>
                  <a:pt x="1377" y="36"/>
                  <a:pt x="1378" y="36"/>
                </a:cubicBezTo>
                <a:cubicBezTo>
                  <a:pt x="1378" y="35"/>
                  <a:pt x="1378" y="35"/>
                  <a:pt x="1378" y="35"/>
                </a:cubicBezTo>
                <a:cubicBezTo>
                  <a:pt x="1378" y="34"/>
                  <a:pt x="1379" y="35"/>
                  <a:pt x="1379" y="35"/>
                </a:cubicBezTo>
                <a:cubicBezTo>
                  <a:pt x="1379" y="35"/>
                  <a:pt x="1379" y="34"/>
                  <a:pt x="1379" y="34"/>
                </a:cubicBezTo>
                <a:cubicBezTo>
                  <a:pt x="1379" y="34"/>
                  <a:pt x="1378" y="34"/>
                  <a:pt x="1377" y="34"/>
                </a:cubicBezTo>
                <a:cubicBezTo>
                  <a:pt x="1376" y="34"/>
                  <a:pt x="1375" y="34"/>
                  <a:pt x="1375" y="34"/>
                </a:cubicBezTo>
                <a:cubicBezTo>
                  <a:pt x="1374" y="34"/>
                  <a:pt x="1374" y="34"/>
                  <a:pt x="1375" y="35"/>
                </a:cubicBezTo>
                <a:cubicBezTo>
                  <a:pt x="1375" y="35"/>
                  <a:pt x="1375" y="35"/>
                  <a:pt x="1374" y="35"/>
                </a:cubicBezTo>
                <a:cubicBezTo>
                  <a:pt x="1374" y="35"/>
                  <a:pt x="1374" y="35"/>
                  <a:pt x="1373" y="35"/>
                </a:cubicBezTo>
                <a:cubicBezTo>
                  <a:pt x="1373" y="35"/>
                  <a:pt x="1374" y="35"/>
                  <a:pt x="1373" y="35"/>
                </a:cubicBezTo>
                <a:cubicBezTo>
                  <a:pt x="1373" y="35"/>
                  <a:pt x="1373" y="35"/>
                  <a:pt x="1372" y="35"/>
                </a:cubicBezTo>
                <a:cubicBezTo>
                  <a:pt x="1372" y="34"/>
                  <a:pt x="1372" y="34"/>
                  <a:pt x="1371" y="34"/>
                </a:cubicBezTo>
                <a:cubicBezTo>
                  <a:pt x="1371" y="34"/>
                  <a:pt x="1372" y="35"/>
                  <a:pt x="1372" y="35"/>
                </a:cubicBezTo>
                <a:cubicBezTo>
                  <a:pt x="1371" y="35"/>
                  <a:pt x="1371" y="35"/>
                  <a:pt x="1370" y="35"/>
                </a:cubicBezTo>
                <a:cubicBezTo>
                  <a:pt x="1370" y="35"/>
                  <a:pt x="1369" y="35"/>
                  <a:pt x="1369" y="35"/>
                </a:cubicBezTo>
                <a:cubicBezTo>
                  <a:pt x="1369" y="35"/>
                  <a:pt x="1367" y="35"/>
                  <a:pt x="1367" y="36"/>
                </a:cubicBezTo>
                <a:cubicBezTo>
                  <a:pt x="1368" y="36"/>
                  <a:pt x="1370" y="36"/>
                  <a:pt x="1370" y="36"/>
                </a:cubicBezTo>
                <a:cubicBezTo>
                  <a:pt x="1370" y="36"/>
                  <a:pt x="1367" y="36"/>
                  <a:pt x="1367" y="36"/>
                </a:cubicBezTo>
                <a:cubicBezTo>
                  <a:pt x="1367" y="36"/>
                  <a:pt x="1365" y="37"/>
                  <a:pt x="1364" y="37"/>
                </a:cubicBezTo>
                <a:cubicBezTo>
                  <a:pt x="1364" y="37"/>
                  <a:pt x="1362" y="37"/>
                  <a:pt x="1362" y="37"/>
                </a:cubicBezTo>
                <a:cubicBezTo>
                  <a:pt x="1362" y="37"/>
                  <a:pt x="1361" y="38"/>
                  <a:pt x="1361" y="38"/>
                </a:cubicBezTo>
                <a:cubicBezTo>
                  <a:pt x="1360" y="38"/>
                  <a:pt x="1360" y="38"/>
                  <a:pt x="1360" y="38"/>
                </a:cubicBezTo>
                <a:cubicBezTo>
                  <a:pt x="1359" y="38"/>
                  <a:pt x="1358" y="38"/>
                  <a:pt x="1357" y="38"/>
                </a:cubicBezTo>
                <a:cubicBezTo>
                  <a:pt x="1356" y="38"/>
                  <a:pt x="1355" y="38"/>
                  <a:pt x="1355" y="38"/>
                </a:cubicBezTo>
                <a:cubicBezTo>
                  <a:pt x="1354" y="39"/>
                  <a:pt x="1354" y="39"/>
                  <a:pt x="1354" y="39"/>
                </a:cubicBezTo>
                <a:cubicBezTo>
                  <a:pt x="1354" y="38"/>
                  <a:pt x="1353" y="38"/>
                  <a:pt x="1352" y="39"/>
                </a:cubicBezTo>
                <a:cubicBezTo>
                  <a:pt x="1352" y="39"/>
                  <a:pt x="1351" y="39"/>
                  <a:pt x="1351" y="40"/>
                </a:cubicBezTo>
                <a:cubicBezTo>
                  <a:pt x="1350" y="40"/>
                  <a:pt x="1350" y="40"/>
                  <a:pt x="1349" y="40"/>
                </a:cubicBezTo>
                <a:cubicBezTo>
                  <a:pt x="1349" y="40"/>
                  <a:pt x="1349" y="41"/>
                  <a:pt x="1349" y="41"/>
                </a:cubicBezTo>
                <a:cubicBezTo>
                  <a:pt x="1349" y="41"/>
                  <a:pt x="1348" y="41"/>
                  <a:pt x="1348" y="41"/>
                </a:cubicBezTo>
                <a:cubicBezTo>
                  <a:pt x="1348" y="41"/>
                  <a:pt x="1347" y="41"/>
                  <a:pt x="1347" y="41"/>
                </a:cubicBezTo>
                <a:cubicBezTo>
                  <a:pt x="1347" y="41"/>
                  <a:pt x="1347" y="42"/>
                  <a:pt x="1347" y="42"/>
                </a:cubicBezTo>
                <a:cubicBezTo>
                  <a:pt x="1347" y="42"/>
                  <a:pt x="1347" y="43"/>
                  <a:pt x="1347" y="43"/>
                </a:cubicBezTo>
                <a:cubicBezTo>
                  <a:pt x="1347" y="44"/>
                  <a:pt x="1348" y="44"/>
                  <a:pt x="1348" y="44"/>
                </a:cubicBezTo>
                <a:cubicBezTo>
                  <a:pt x="1348" y="44"/>
                  <a:pt x="1349" y="44"/>
                  <a:pt x="1349" y="44"/>
                </a:cubicBezTo>
                <a:cubicBezTo>
                  <a:pt x="1349" y="44"/>
                  <a:pt x="1349" y="44"/>
                  <a:pt x="1349" y="44"/>
                </a:cubicBezTo>
                <a:cubicBezTo>
                  <a:pt x="1348" y="45"/>
                  <a:pt x="1348" y="45"/>
                  <a:pt x="1348" y="45"/>
                </a:cubicBezTo>
                <a:cubicBezTo>
                  <a:pt x="1348" y="46"/>
                  <a:pt x="1349" y="46"/>
                  <a:pt x="1349" y="46"/>
                </a:cubicBezTo>
                <a:cubicBezTo>
                  <a:pt x="1350" y="46"/>
                  <a:pt x="1352" y="46"/>
                  <a:pt x="1351" y="46"/>
                </a:cubicBezTo>
                <a:cubicBezTo>
                  <a:pt x="1350" y="46"/>
                  <a:pt x="1351" y="46"/>
                  <a:pt x="1351" y="47"/>
                </a:cubicBezTo>
                <a:cubicBezTo>
                  <a:pt x="1352" y="48"/>
                  <a:pt x="1350" y="47"/>
                  <a:pt x="1348" y="47"/>
                </a:cubicBezTo>
                <a:cubicBezTo>
                  <a:pt x="1347" y="47"/>
                  <a:pt x="1346" y="47"/>
                  <a:pt x="1345" y="48"/>
                </a:cubicBezTo>
                <a:cubicBezTo>
                  <a:pt x="1344" y="48"/>
                  <a:pt x="1344" y="48"/>
                  <a:pt x="1342" y="48"/>
                </a:cubicBezTo>
                <a:cubicBezTo>
                  <a:pt x="1341" y="48"/>
                  <a:pt x="1338" y="48"/>
                  <a:pt x="1337" y="48"/>
                </a:cubicBezTo>
                <a:cubicBezTo>
                  <a:pt x="1335" y="48"/>
                  <a:pt x="1331" y="48"/>
                  <a:pt x="1330" y="48"/>
                </a:cubicBezTo>
                <a:cubicBezTo>
                  <a:pt x="1329" y="49"/>
                  <a:pt x="1328" y="49"/>
                  <a:pt x="1326" y="49"/>
                </a:cubicBezTo>
                <a:cubicBezTo>
                  <a:pt x="1325" y="49"/>
                  <a:pt x="1325" y="50"/>
                  <a:pt x="1325" y="50"/>
                </a:cubicBezTo>
                <a:cubicBezTo>
                  <a:pt x="1325" y="50"/>
                  <a:pt x="1326" y="51"/>
                  <a:pt x="1326" y="51"/>
                </a:cubicBezTo>
                <a:cubicBezTo>
                  <a:pt x="1327" y="52"/>
                  <a:pt x="1328" y="52"/>
                  <a:pt x="1329" y="52"/>
                </a:cubicBezTo>
                <a:cubicBezTo>
                  <a:pt x="1329" y="53"/>
                  <a:pt x="1329" y="53"/>
                  <a:pt x="1330" y="54"/>
                </a:cubicBezTo>
                <a:cubicBezTo>
                  <a:pt x="1330" y="55"/>
                  <a:pt x="1331" y="55"/>
                  <a:pt x="1332" y="55"/>
                </a:cubicBezTo>
                <a:cubicBezTo>
                  <a:pt x="1333" y="56"/>
                  <a:pt x="1335" y="56"/>
                  <a:pt x="1336" y="56"/>
                </a:cubicBezTo>
                <a:cubicBezTo>
                  <a:pt x="1337" y="56"/>
                  <a:pt x="1338" y="56"/>
                  <a:pt x="1338" y="57"/>
                </a:cubicBezTo>
                <a:cubicBezTo>
                  <a:pt x="1338" y="57"/>
                  <a:pt x="1339" y="57"/>
                  <a:pt x="1340" y="57"/>
                </a:cubicBezTo>
                <a:cubicBezTo>
                  <a:pt x="1341" y="58"/>
                  <a:pt x="1342" y="59"/>
                  <a:pt x="1341" y="59"/>
                </a:cubicBezTo>
                <a:cubicBezTo>
                  <a:pt x="1340" y="59"/>
                  <a:pt x="1337" y="59"/>
                  <a:pt x="1336" y="59"/>
                </a:cubicBezTo>
                <a:cubicBezTo>
                  <a:pt x="1335" y="58"/>
                  <a:pt x="1333" y="58"/>
                  <a:pt x="1332" y="57"/>
                </a:cubicBezTo>
                <a:cubicBezTo>
                  <a:pt x="1332" y="57"/>
                  <a:pt x="1330" y="57"/>
                  <a:pt x="1329" y="56"/>
                </a:cubicBezTo>
                <a:cubicBezTo>
                  <a:pt x="1328" y="56"/>
                  <a:pt x="1326" y="56"/>
                  <a:pt x="1325" y="55"/>
                </a:cubicBezTo>
                <a:cubicBezTo>
                  <a:pt x="1324" y="55"/>
                  <a:pt x="1322" y="55"/>
                  <a:pt x="1321" y="55"/>
                </a:cubicBezTo>
                <a:cubicBezTo>
                  <a:pt x="1321" y="55"/>
                  <a:pt x="1320" y="55"/>
                  <a:pt x="1319" y="56"/>
                </a:cubicBezTo>
                <a:cubicBezTo>
                  <a:pt x="1319" y="56"/>
                  <a:pt x="1318" y="56"/>
                  <a:pt x="1318" y="57"/>
                </a:cubicBezTo>
                <a:cubicBezTo>
                  <a:pt x="1317" y="57"/>
                  <a:pt x="1318" y="57"/>
                  <a:pt x="1319" y="57"/>
                </a:cubicBezTo>
                <a:cubicBezTo>
                  <a:pt x="1320" y="57"/>
                  <a:pt x="1321" y="57"/>
                  <a:pt x="1321" y="57"/>
                </a:cubicBezTo>
                <a:cubicBezTo>
                  <a:pt x="1322" y="58"/>
                  <a:pt x="1322" y="58"/>
                  <a:pt x="1320" y="58"/>
                </a:cubicBezTo>
                <a:cubicBezTo>
                  <a:pt x="1319" y="58"/>
                  <a:pt x="1319" y="58"/>
                  <a:pt x="1318" y="58"/>
                </a:cubicBezTo>
                <a:cubicBezTo>
                  <a:pt x="1316" y="57"/>
                  <a:pt x="1315" y="57"/>
                  <a:pt x="1314" y="57"/>
                </a:cubicBezTo>
                <a:cubicBezTo>
                  <a:pt x="1313" y="58"/>
                  <a:pt x="1312" y="58"/>
                  <a:pt x="1312" y="58"/>
                </a:cubicBezTo>
                <a:cubicBezTo>
                  <a:pt x="1313" y="59"/>
                  <a:pt x="1314" y="59"/>
                  <a:pt x="1314" y="60"/>
                </a:cubicBezTo>
                <a:cubicBezTo>
                  <a:pt x="1315" y="60"/>
                  <a:pt x="1316" y="60"/>
                  <a:pt x="1316" y="60"/>
                </a:cubicBezTo>
                <a:cubicBezTo>
                  <a:pt x="1316" y="60"/>
                  <a:pt x="1319" y="61"/>
                  <a:pt x="1319" y="61"/>
                </a:cubicBezTo>
                <a:cubicBezTo>
                  <a:pt x="1319" y="61"/>
                  <a:pt x="1322" y="62"/>
                  <a:pt x="1322" y="61"/>
                </a:cubicBezTo>
                <a:cubicBezTo>
                  <a:pt x="1323" y="61"/>
                  <a:pt x="1323" y="61"/>
                  <a:pt x="1323" y="61"/>
                </a:cubicBezTo>
                <a:cubicBezTo>
                  <a:pt x="1323" y="62"/>
                  <a:pt x="1323" y="62"/>
                  <a:pt x="1324" y="62"/>
                </a:cubicBezTo>
                <a:cubicBezTo>
                  <a:pt x="1325" y="62"/>
                  <a:pt x="1325" y="63"/>
                  <a:pt x="1325" y="63"/>
                </a:cubicBezTo>
                <a:cubicBezTo>
                  <a:pt x="1326" y="63"/>
                  <a:pt x="1326" y="62"/>
                  <a:pt x="1326" y="63"/>
                </a:cubicBezTo>
                <a:cubicBezTo>
                  <a:pt x="1326" y="63"/>
                  <a:pt x="1327" y="64"/>
                  <a:pt x="1328" y="64"/>
                </a:cubicBezTo>
                <a:cubicBezTo>
                  <a:pt x="1328" y="64"/>
                  <a:pt x="1329" y="63"/>
                  <a:pt x="1329" y="63"/>
                </a:cubicBezTo>
                <a:cubicBezTo>
                  <a:pt x="1329" y="63"/>
                  <a:pt x="1329" y="64"/>
                  <a:pt x="1328" y="64"/>
                </a:cubicBezTo>
                <a:cubicBezTo>
                  <a:pt x="1328" y="64"/>
                  <a:pt x="1328" y="64"/>
                  <a:pt x="1328" y="64"/>
                </a:cubicBezTo>
                <a:cubicBezTo>
                  <a:pt x="1327" y="64"/>
                  <a:pt x="1327" y="64"/>
                  <a:pt x="1327" y="64"/>
                </a:cubicBezTo>
                <a:cubicBezTo>
                  <a:pt x="1326" y="64"/>
                  <a:pt x="1326" y="64"/>
                  <a:pt x="1325" y="64"/>
                </a:cubicBezTo>
                <a:cubicBezTo>
                  <a:pt x="1324" y="64"/>
                  <a:pt x="1324" y="63"/>
                  <a:pt x="1323" y="63"/>
                </a:cubicBezTo>
                <a:cubicBezTo>
                  <a:pt x="1323" y="62"/>
                  <a:pt x="1321" y="62"/>
                  <a:pt x="1321" y="62"/>
                </a:cubicBezTo>
                <a:cubicBezTo>
                  <a:pt x="1320" y="62"/>
                  <a:pt x="1319" y="62"/>
                  <a:pt x="1319" y="63"/>
                </a:cubicBezTo>
                <a:cubicBezTo>
                  <a:pt x="1319" y="63"/>
                  <a:pt x="1319" y="62"/>
                  <a:pt x="1318" y="62"/>
                </a:cubicBezTo>
                <a:cubicBezTo>
                  <a:pt x="1317" y="62"/>
                  <a:pt x="1314" y="62"/>
                  <a:pt x="1313" y="62"/>
                </a:cubicBezTo>
                <a:cubicBezTo>
                  <a:pt x="1312" y="61"/>
                  <a:pt x="1311" y="61"/>
                  <a:pt x="1311" y="61"/>
                </a:cubicBezTo>
                <a:cubicBezTo>
                  <a:pt x="1311" y="61"/>
                  <a:pt x="1312" y="60"/>
                  <a:pt x="1311" y="60"/>
                </a:cubicBezTo>
                <a:cubicBezTo>
                  <a:pt x="1311" y="60"/>
                  <a:pt x="1310" y="59"/>
                  <a:pt x="1309" y="58"/>
                </a:cubicBezTo>
                <a:cubicBezTo>
                  <a:pt x="1309" y="58"/>
                  <a:pt x="1310" y="57"/>
                  <a:pt x="1309" y="57"/>
                </a:cubicBezTo>
                <a:cubicBezTo>
                  <a:pt x="1309" y="56"/>
                  <a:pt x="1309" y="55"/>
                  <a:pt x="1308" y="54"/>
                </a:cubicBezTo>
                <a:cubicBezTo>
                  <a:pt x="1308" y="54"/>
                  <a:pt x="1306" y="53"/>
                  <a:pt x="1306" y="53"/>
                </a:cubicBezTo>
                <a:cubicBezTo>
                  <a:pt x="1305" y="53"/>
                  <a:pt x="1304" y="53"/>
                  <a:pt x="1304" y="53"/>
                </a:cubicBezTo>
                <a:cubicBezTo>
                  <a:pt x="1304" y="53"/>
                  <a:pt x="1305" y="54"/>
                  <a:pt x="1306" y="54"/>
                </a:cubicBezTo>
                <a:cubicBezTo>
                  <a:pt x="1306" y="55"/>
                  <a:pt x="1307" y="56"/>
                  <a:pt x="1307" y="57"/>
                </a:cubicBezTo>
                <a:cubicBezTo>
                  <a:pt x="1307" y="57"/>
                  <a:pt x="1306" y="57"/>
                  <a:pt x="1305" y="58"/>
                </a:cubicBezTo>
                <a:cubicBezTo>
                  <a:pt x="1304" y="58"/>
                  <a:pt x="1304" y="58"/>
                  <a:pt x="1303" y="58"/>
                </a:cubicBezTo>
                <a:cubicBezTo>
                  <a:pt x="1302" y="58"/>
                  <a:pt x="1302" y="59"/>
                  <a:pt x="1302" y="59"/>
                </a:cubicBezTo>
                <a:cubicBezTo>
                  <a:pt x="1302" y="60"/>
                  <a:pt x="1301" y="60"/>
                  <a:pt x="1302" y="61"/>
                </a:cubicBezTo>
                <a:cubicBezTo>
                  <a:pt x="1302" y="61"/>
                  <a:pt x="1303" y="61"/>
                  <a:pt x="1303" y="61"/>
                </a:cubicBezTo>
                <a:cubicBezTo>
                  <a:pt x="1304" y="62"/>
                  <a:pt x="1305" y="63"/>
                  <a:pt x="1306" y="63"/>
                </a:cubicBezTo>
                <a:cubicBezTo>
                  <a:pt x="1306" y="63"/>
                  <a:pt x="1307" y="64"/>
                  <a:pt x="1308" y="64"/>
                </a:cubicBezTo>
                <a:cubicBezTo>
                  <a:pt x="1308" y="65"/>
                  <a:pt x="1309" y="65"/>
                  <a:pt x="1310" y="66"/>
                </a:cubicBezTo>
                <a:cubicBezTo>
                  <a:pt x="1310" y="66"/>
                  <a:pt x="1310" y="67"/>
                  <a:pt x="1309" y="67"/>
                </a:cubicBezTo>
                <a:cubicBezTo>
                  <a:pt x="1309" y="68"/>
                  <a:pt x="1308" y="68"/>
                  <a:pt x="1309" y="69"/>
                </a:cubicBezTo>
                <a:cubicBezTo>
                  <a:pt x="1309" y="70"/>
                  <a:pt x="1309" y="70"/>
                  <a:pt x="1309" y="71"/>
                </a:cubicBezTo>
                <a:cubicBezTo>
                  <a:pt x="1310" y="72"/>
                  <a:pt x="1311" y="72"/>
                  <a:pt x="1311" y="72"/>
                </a:cubicBezTo>
                <a:cubicBezTo>
                  <a:pt x="1312" y="73"/>
                  <a:pt x="1312" y="73"/>
                  <a:pt x="1312" y="74"/>
                </a:cubicBezTo>
                <a:cubicBezTo>
                  <a:pt x="1313" y="74"/>
                  <a:pt x="1313" y="74"/>
                  <a:pt x="1314" y="74"/>
                </a:cubicBezTo>
                <a:cubicBezTo>
                  <a:pt x="1314" y="74"/>
                  <a:pt x="1315" y="74"/>
                  <a:pt x="1315" y="74"/>
                </a:cubicBezTo>
                <a:cubicBezTo>
                  <a:pt x="1316" y="74"/>
                  <a:pt x="1316" y="74"/>
                  <a:pt x="1318" y="74"/>
                </a:cubicBezTo>
                <a:cubicBezTo>
                  <a:pt x="1319" y="74"/>
                  <a:pt x="1319" y="73"/>
                  <a:pt x="1320" y="73"/>
                </a:cubicBezTo>
                <a:cubicBezTo>
                  <a:pt x="1320" y="74"/>
                  <a:pt x="1322" y="73"/>
                  <a:pt x="1322" y="73"/>
                </a:cubicBezTo>
                <a:cubicBezTo>
                  <a:pt x="1323" y="74"/>
                  <a:pt x="1325" y="74"/>
                  <a:pt x="1325" y="74"/>
                </a:cubicBezTo>
                <a:cubicBezTo>
                  <a:pt x="1325" y="74"/>
                  <a:pt x="1326" y="74"/>
                  <a:pt x="1326" y="75"/>
                </a:cubicBezTo>
                <a:cubicBezTo>
                  <a:pt x="1327" y="75"/>
                  <a:pt x="1329" y="75"/>
                  <a:pt x="1330" y="75"/>
                </a:cubicBezTo>
                <a:cubicBezTo>
                  <a:pt x="1330" y="75"/>
                  <a:pt x="1331" y="76"/>
                  <a:pt x="1331" y="77"/>
                </a:cubicBezTo>
                <a:cubicBezTo>
                  <a:pt x="1332" y="77"/>
                  <a:pt x="1332" y="77"/>
                  <a:pt x="1333" y="78"/>
                </a:cubicBezTo>
                <a:cubicBezTo>
                  <a:pt x="1333" y="78"/>
                  <a:pt x="1334" y="78"/>
                  <a:pt x="1334" y="79"/>
                </a:cubicBezTo>
                <a:cubicBezTo>
                  <a:pt x="1334" y="79"/>
                  <a:pt x="1334" y="79"/>
                  <a:pt x="1333" y="79"/>
                </a:cubicBezTo>
                <a:cubicBezTo>
                  <a:pt x="1332" y="79"/>
                  <a:pt x="1333" y="80"/>
                  <a:pt x="1333" y="81"/>
                </a:cubicBezTo>
                <a:cubicBezTo>
                  <a:pt x="1333" y="81"/>
                  <a:pt x="1333" y="82"/>
                  <a:pt x="1334" y="82"/>
                </a:cubicBezTo>
                <a:cubicBezTo>
                  <a:pt x="1334" y="82"/>
                  <a:pt x="1335" y="82"/>
                  <a:pt x="1335" y="82"/>
                </a:cubicBezTo>
                <a:cubicBezTo>
                  <a:pt x="1336" y="82"/>
                  <a:pt x="1337" y="82"/>
                  <a:pt x="1338" y="82"/>
                </a:cubicBezTo>
                <a:cubicBezTo>
                  <a:pt x="1338" y="82"/>
                  <a:pt x="1338" y="83"/>
                  <a:pt x="1339" y="83"/>
                </a:cubicBezTo>
                <a:cubicBezTo>
                  <a:pt x="1340" y="83"/>
                  <a:pt x="1341" y="83"/>
                  <a:pt x="1341" y="83"/>
                </a:cubicBezTo>
                <a:cubicBezTo>
                  <a:pt x="1340" y="83"/>
                  <a:pt x="1337" y="83"/>
                  <a:pt x="1336" y="83"/>
                </a:cubicBezTo>
                <a:cubicBezTo>
                  <a:pt x="1336" y="83"/>
                  <a:pt x="1334" y="83"/>
                  <a:pt x="1333" y="83"/>
                </a:cubicBezTo>
                <a:cubicBezTo>
                  <a:pt x="1332" y="82"/>
                  <a:pt x="1331" y="82"/>
                  <a:pt x="1332" y="81"/>
                </a:cubicBezTo>
                <a:cubicBezTo>
                  <a:pt x="1332" y="81"/>
                  <a:pt x="1331" y="80"/>
                  <a:pt x="1331" y="79"/>
                </a:cubicBezTo>
                <a:cubicBezTo>
                  <a:pt x="1330" y="79"/>
                  <a:pt x="1330" y="78"/>
                  <a:pt x="1330" y="77"/>
                </a:cubicBezTo>
                <a:cubicBezTo>
                  <a:pt x="1329" y="77"/>
                  <a:pt x="1328" y="77"/>
                  <a:pt x="1327" y="76"/>
                </a:cubicBezTo>
                <a:cubicBezTo>
                  <a:pt x="1326" y="76"/>
                  <a:pt x="1326" y="76"/>
                  <a:pt x="1326" y="75"/>
                </a:cubicBezTo>
                <a:cubicBezTo>
                  <a:pt x="1326" y="75"/>
                  <a:pt x="1324" y="75"/>
                  <a:pt x="1323" y="75"/>
                </a:cubicBezTo>
                <a:cubicBezTo>
                  <a:pt x="1322" y="75"/>
                  <a:pt x="1320" y="75"/>
                  <a:pt x="1319" y="76"/>
                </a:cubicBezTo>
                <a:cubicBezTo>
                  <a:pt x="1318" y="76"/>
                  <a:pt x="1317" y="76"/>
                  <a:pt x="1317" y="76"/>
                </a:cubicBezTo>
                <a:cubicBezTo>
                  <a:pt x="1317" y="77"/>
                  <a:pt x="1317" y="77"/>
                  <a:pt x="1317" y="78"/>
                </a:cubicBezTo>
                <a:cubicBezTo>
                  <a:pt x="1317" y="78"/>
                  <a:pt x="1317" y="78"/>
                  <a:pt x="1318" y="79"/>
                </a:cubicBezTo>
                <a:cubicBezTo>
                  <a:pt x="1318" y="79"/>
                  <a:pt x="1319" y="80"/>
                  <a:pt x="1320" y="81"/>
                </a:cubicBezTo>
                <a:cubicBezTo>
                  <a:pt x="1321" y="81"/>
                  <a:pt x="1321" y="82"/>
                  <a:pt x="1321" y="83"/>
                </a:cubicBezTo>
                <a:cubicBezTo>
                  <a:pt x="1320" y="83"/>
                  <a:pt x="1319" y="84"/>
                  <a:pt x="1319" y="84"/>
                </a:cubicBezTo>
                <a:cubicBezTo>
                  <a:pt x="1318" y="85"/>
                  <a:pt x="1319" y="86"/>
                  <a:pt x="1319" y="86"/>
                </a:cubicBezTo>
                <a:cubicBezTo>
                  <a:pt x="1319" y="87"/>
                  <a:pt x="1319" y="87"/>
                  <a:pt x="1318" y="88"/>
                </a:cubicBezTo>
                <a:cubicBezTo>
                  <a:pt x="1317" y="88"/>
                  <a:pt x="1316" y="89"/>
                  <a:pt x="1316" y="89"/>
                </a:cubicBezTo>
                <a:cubicBezTo>
                  <a:pt x="1315" y="89"/>
                  <a:pt x="1315" y="89"/>
                  <a:pt x="1314" y="89"/>
                </a:cubicBezTo>
                <a:cubicBezTo>
                  <a:pt x="1314" y="90"/>
                  <a:pt x="1315" y="90"/>
                  <a:pt x="1314" y="91"/>
                </a:cubicBezTo>
                <a:cubicBezTo>
                  <a:pt x="1314" y="91"/>
                  <a:pt x="1313" y="91"/>
                  <a:pt x="1312" y="91"/>
                </a:cubicBezTo>
                <a:cubicBezTo>
                  <a:pt x="1311" y="90"/>
                  <a:pt x="1309" y="90"/>
                  <a:pt x="1308" y="91"/>
                </a:cubicBezTo>
                <a:cubicBezTo>
                  <a:pt x="1307" y="91"/>
                  <a:pt x="1305" y="91"/>
                  <a:pt x="1304" y="90"/>
                </a:cubicBezTo>
                <a:cubicBezTo>
                  <a:pt x="1303" y="90"/>
                  <a:pt x="1302" y="90"/>
                  <a:pt x="1301" y="90"/>
                </a:cubicBezTo>
                <a:cubicBezTo>
                  <a:pt x="1300" y="90"/>
                  <a:pt x="1299" y="89"/>
                  <a:pt x="1299" y="89"/>
                </a:cubicBezTo>
                <a:cubicBezTo>
                  <a:pt x="1299" y="88"/>
                  <a:pt x="1298" y="88"/>
                  <a:pt x="1298" y="88"/>
                </a:cubicBezTo>
                <a:cubicBezTo>
                  <a:pt x="1298" y="88"/>
                  <a:pt x="1298" y="88"/>
                  <a:pt x="1299" y="88"/>
                </a:cubicBezTo>
                <a:cubicBezTo>
                  <a:pt x="1299" y="88"/>
                  <a:pt x="1300" y="88"/>
                  <a:pt x="1300" y="88"/>
                </a:cubicBezTo>
                <a:cubicBezTo>
                  <a:pt x="1301" y="88"/>
                  <a:pt x="1301" y="88"/>
                  <a:pt x="1301" y="88"/>
                </a:cubicBezTo>
                <a:cubicBezTo>
                  <a:pt x="1302" y="87"/>
                  <a:pt x="1302" y="87"/>
                  <a:pt x="1302" y="88"/>
                </a:cubicBezTo>
                <a:cubicBezTo>
                  <a:pt x="1303" y="88"/>
                  <a:pt x="1303" y="88"/>
                  <a:pt x="1304" y="88"/>
                </a:cubicBezTo>
                <a:cubicBezTo>
                  <a:pt x="1304" y="89"/>
                  <a:pt x="1305" y="88"/>
                  <a:pt x="1306" y="88"/>
                </a:cubicBezTo>
                <a:cubicBezTo>
                  <a:pt x="1306" y="88"/>
                  <a:pt x="1308" y="87"/>
                  <a:pt x="1307" y="88"/>
                </a:cubicBezTo>
                <a:cubicBezTo>
                  <a:pt x="1307" y="88"/>
                  <a:pt x="1306" y="88"/>
                  <a:pt x="1306" y="88"/>
                </a:cubicBezTo>
                <a:cubicBezTo>
                  <a:pt x="1306" y="89"/>
                  <a:pt x="1307" y="89"/>
                  <a:pt x="1308" y="89"/>
                </a:cubicBezTo>
                <a:cubicBezTo>
                  <a:pt x="1308" y="89"/>
                  <a:pt x="1308" y="89"/>
                  <a:pt x="1309" y="89"/>
                </a:cubicBezTo>
                <a:cubicBezTo>
                  <a:pt x="1310" y="89"/>
                  <a:pt x="1310" y="89"/>
                  <a:pt x="1310" y="88"/>
                </a:cubicBezTo>
                <a:cubicBezTo>
                  <a:pt x="1309" y="88"/>
                  <a:pt x="1308" y="87"/>
                  <a:pt x="1308" y="87"/>
                </a:cubicBezTo>
                <a:cubicBezTo>
                  <a:pt x="1309" y="87"/>
                  <a:pt x="1309" y="87"/>
                  <a:pt x="1310" y="87"/>
                </a:cubicBezTo>
                <a:cubicBezTo>
                  <a:pt x="1311" y="86"/>
                  <a:pt x="1311" y="86"/>
                  <a:pt x="1310" y="86"/>
                </a:cubicBezTo>
                <a:cubicBezTo>
                  <a:pt x="1310" y="86"/>
                  <a:pt x="1311" y="86"/>
                  <a:pt x="1311" y="86"/>
                </a:cubicBezTo>
                <a:cubicBezTo>
                  <a:pt x="1312" y="85"/>
                  <a:pt x="1311" y="85"/>
                  <a:pt x="1311" y="85"/>
                </a:cubicBezTo>
                <a:cubicBezTo>
                  <a:pt x="1312" y="84"/>
                  <a:pt x="1311" y="84"/>
                  <a:pt x="1312" y="84"/>
                </a:cubicBezTo>
                <a:cubicBezTo>
                  <a:pt x="1312" y="83"/>
                  <a:pt x="1312" y="83"/>
                  <a:pt x="1313" y="82"/>
                </a:cubicBezTo>
                <a:cubicBezTo>
                  <a:pt x="1314" y="82"/>
                  <a:pt x="1313" y="82"/>
                  <a:pt x="1313" y="82"/>
                </a:cubicBezTo>
                <a:cubicBezTo>
                  <a:pt x="1313" y="82"/>
                  <a:pt x="1314" y="82"/>
                  <a:pt x="1313" y="81"/>
                </a:cubicBezTo>
                <a:cubicBezTo>
                  <a:pt x="1313" y="81"/>
                  <a:pt x="1312" y="80"/>
                  <a:pt x="1312" y="79"/>
                </a:cubicBezTo>
                <a:cubicBezTo>
                  <a:pt x="1313" y="79"/>
                  <a:pt x="1313" y="78"/>
                  <a:pt x="1313" y="78"/>
                </a:cubicBezTo>
                <a:cubicBezTo>
                  <a:pt x="1313" y="77"/>
                  <a:pt x="1312" y="77"/>
                  <a:pt x="1311" y="77"/>
                </a:cubicBezTo>
                <a:cubicBezTo>
                  <a:pt x="1310" y="76"/>
                  <a:pt x="1308" y="76"/>
                  <a:pt x="1307" y="75"/>
                </a:cubicBezTo>
                <a:cubicBezTo>
                  <a:pt x="1307" y="74"/>
                  <a:pt x="1306" y="74"/>
                  <a:pt x="1307" y="73"/>
                </a:cubicBezTo>
                <a:cubicBezTo>
                  <a:pt x="1307" y="73"/>
                  <a:pt x="1306" y="73"/>
                  <a:pt x="1306" y="72"/>
                </a:cubicBezTo>
                <a:cubicBezTo>
                  <a:pt x="1306" y="72"/>
                  <a:pt x="1305" y="71"/>
                  <a:pt x="1305" y="71"/>
                </a:cubicBezTo>
                <a:cubicBezTo>
                  <a:pt x="1305" y="70"/>
                  <a:pt x="1305" y="69"/>
                  <a:pt x="1304" y="69"/>
                </a:cubicBezTo>
                <a:cubicBezTo>
                  <a:pt x="1304" y="69"/>
                  <a:pt x="1304" y="68"/>
                  <a:pt x="1303" y="68"/>
                </a:cubicBezTo>
                <a:cubicBezTo>
                  <a:pt x="1303" y="67"/>
                  <a:pt x="1303" y="67"/>
                  <a:pt x="1303" y="66"/>
                </a:cubicBezTo>
                <a:cubicBezTo>
                  <a:pt x="1304" y="66"/>
                  <a:pt x="1303" y="66"/>
                  <a:pt x="1302" y="65"/>
                </a:cubicBezTo>
                <a:cubicBezTo>
                  <a:pt x="1302" y="63"/>
                  <a:pt x="1302" y="64"/>
                  <a:pt x="1301" y="63"/>
                </a:cubicBezTo>
                <a:cubicBezTo>
                  <a:pt x="1300" y="63"/>
                  <a:pt x="1300" y="62"/>
                  <a:pt x="1299" y="62"/>
                </a:cubicBezTo>
                <a:cubicBezTo>
                  <a:pt x="1298" y="62"/>
                  <a:pt x="1297" y="61"/>
                  <a:pt x="1296" y="60"/>
                </a:cubicBezTo>
                <a:cubicBezTo>
                  <a:pt x="1295" y="60"/>
                  <a:pt x="1296" y="60"/>
                  <a:pt x="1297" y="60"/>
                </a:cubicBezTo>
                <a:cubicBezTo>
                  <a:pt x="1298" y="60"/>
                  <a:pt x="1297" y="59"/>
                  <a:pt x="1297" y="59"/>
                </a:cubicBezTo>
                <a:cubicBezTo>
                  <a:pt x="1297" y="58"/>
                  <a:pt x="1297" y="58"/>
                  <a:pt x="1297" y="57"/>
                </a:cubicBezTo>
                <a:cubicBezTo>
                  <a:pt x="1297" y="57"/>
                  <a:pt x="1297" y="56"/>
                  <a:pt x="1297" y="55"/>
                </a:cubicBezTo>
                <a:cubicBezTo>
                  <a:pt x="1297" y="55"/>
                  <a:pt x="1296" y="54"/>
                  <a:pt x="1295" y="53"/>
                </a:cubicBezTo>
                <a:cubicBezTo>
                  <a:pt x="1294" y="53"/>
                  <a:pt x="1293" y="53"/>
                  <a:pt x="1292" y="53"/>
                </a:cubicBezTo>
                <a:cubicBezTo>
                  <a:pt x="1291" y="53"/>
                  <a:pt x="1291" y="53"/>
                  <a:pt x="1289" y="52"/>
                </a:cubicBezTo>
                <a:cubicBezTo>
                  <a:pt x="1288" y="52"/>
                  <a:pt x="1286" y="52"/>
                  <a:pt x="1284" y="52"/>
                </a:cubicBezTo>
                <a:cubicBezTo>
                  <a:pt x="1283" y="53"/>
                  <a:pt x="1282" y="53"/>
                  <a:pt x="1282" y="52"/>
                </a:cubicBezTo>
                <a:cubicBezTo>
                  <a:pt x="1282" y="52"/>
                  <a:pt x="1281" y="52"/>
                  <a:pt x="1280" y="53"/>
                </a:cubicBezTo>
                <a:cubicBezTo>
                  <a:pt x="1280" y="53"/>
                  <a:pt x="1280" y="54"/>
                  <a:pt x="1280" y="55"/>
                </a:cubicBezTo>
                <a:cubicBezTo>
                  <a:pt x="1280" y="55"/>
                  <a:pt x="1280" y="56"/>
                  <a:pt x="1280" y="57"/>
                </a:cubicBezTo>
                <a:cubicBezTo>
                  <a:pt x="1280" y="58"/>
                  <a:pt x="1280" y="59"/>
                  <a:pt x="1280" y="60"/>
                </a:cubicBezTo>
                <a:cubicBezTo>
                  <a:pt x="1279" y="60"/>
                  <a:pt x="1279" y="60"/>
                  <a:pt x="1278" y="61"/>
                </a:cubicBezTo>
                <a:cubicBezTo>
                  <a:pt x="1277" y="61"/>
                  <a:pt x="1276" y="61"/>
                  <a:pt x="1275" y="62"/>
                </a:cubicBezTo>
                <a:cubicBezTo>
                  <a:pt x="1274" y="62"/>
                  <a:pt x="1275" y="63"/>
                  <a:pt x="1276" y="63"/>
                </a:cubicBezTo>
                <a:cubicBezTo>
                  <a:pt x="1276" y="64"/>
                  <a:pt x="1275" y="64"/>
                  <a:pt x="1275" y="64"/>
                </a:cubicBezTo>
                <a:cubicBezTo>
                  <a:pt x="1275" y="65"/>
                  <a:pt x="1277" y="64"/>
                  <a:pt x="1277" y="64"/>
                </a:cubicBezTo>
                <a:cubicBezTo>
                  <a:pt x="1277" y="64"/>
                  <a:pt x="1278" y="64"/>
                  <a:pt x="1278" y="64"/>
                </a:cubicBezTo>
                <a:cubicBezTo>
                  <a:pt x="1279" y="64"/>
                  <a:pt x="1279" y="65"/>
                  <a:pt x="1279" y="66"/>
                </a:cubicBezTo>
                <a:cubicBezTo>
                  <a:pt x="1279" y="66"/>
                  <a:pt x="1279" y="66"/>
                  <a:pt x="1279" y="67"/>
                </a:cubicBezTo>
                <a:cubicBezTo>
                  <a:pt x="1280" y="67"/>
                  <a:pt x="1279" y="68"/>
                  <a:pt x="1280" y="68"/>
                </a:cubicBezTo>
                <a:cubicBezTo>
                  <a:pt x="1280" y="68"/>
                  <a:pt x="1281" y="68"/>
                  <a:pt x="1281" y="69"/>
                </a:cubicBezTo>
                <a:cubicBezTo>
                  <a:pt x="1280" y="69"/>
                  <a:pt x="1279" y="69"/>
                  <a:pt x="1279" y="69"/>
                </a:cubicBezTo>
                <a:cubicBezTo>
                  <a:pt x="1279" y="69"/>
                  <a:pt x="1279" y="70"/>
                  <a:pt x="1280" y="71"/>
                </a:cubicBezTo>
                <a:cubicBezTo>
                  <a:pt x="1280" y="72"/>
                  <a:pt x="1280" y="71"/>
                  <a:pt x="1280" y="71"/>
                </a:cubicBezTo>
                <a:cubicBezTo>
                  <a:pt x="1280" y="71"/>
                  <a:pt x="1281" y="71"/>
                  <a:pt x="1281" y="71"/>
                </a:cubicBezTo>
                <a:cubicBezTo>
                  <a:pt x="1282" y="71"/>
                  <a:pt x="1281" y="71"/>
                  <a:pt x="1281" y="72"/>
                </a:cubicBezTo>
                <a:cubicBezTo>
                  <a:pt x="1281" y="72"/>
                  <a:pt x="1282" y="72"/>
                  <a:pt x="1282" y="72"/>
                </a:cubicBezTo>
                <a:cubicBezTo>
                  <a:pt x="1283" y="72"/>
                  <a:pt x="1282" y="71"/>
                  <a:pt x="1282" y="71"/>
                </a:cubicBezTo>
                <a:cubicBezTo>
                  <a:pt x="1282" y="71"/>
                  <a:pt x="1284" y="71"/>
                  <a:pt x="1284" y="71"/>
                </a:cubicBezTo>
                <a:cubicBezTo>
                  <a:pt x="1284" y="72"/>
                  <a:pt x="1285" y="72"/>
                  <a:pt x="1285" y="72"/>
                </a:cubicBezTo>
                <a:cubicBezTo>
                  <a:pt x="1286" y="71"/>
                  <a:pt x="1286" y="72"/>
                  <a:pt x="1286" y="73"/>
                </a:cubicBezTo>
                <a:cubicBezTo>
                  <a:pt x="1286" y="73"/>
                  <a:pt x="1287" y="73"/>
                  <a:pt x="1287" y="74"/>
                </a:cubicBezTo>
                <a:cubicBezTo>
                  <a:pt x="1288" y="74"/>
                  <a:pt x="1290" y="75"/>
                  <a:pt x="1291" y="75"/>
                </a:cubicBezTo>
                <a:cubicBezTo>
                  <a:pt x="1291" y="75"/>
                  <a:pt x="1292" y="74"/>
                  <a:pt x="1292" y="75"/>
                </a:cubicBezTo>
                <a:cubicBezTo>
                  <a:pt x="1292" y="75"/>
                  <a:pt x="1292" y="75"/>
                  <a:pt x="1292" y="76"/>
                </a:cubicBezTo>
                <a:cubicBezTo>
                  <a:pt x="1292" y="76"/>
                  <a:pt x="1292" y="77"/>
                  <a:pt x="1292" y="78"/>
                </a:cubicBezTo>
                <a:cubicBezTo>
                  <a:pt x="1291" y="78"/>
                  <a:pt x="1292" y="78"/>
                  <a:pt x="1291" y="79"/>
                </a:cubicBezTo>
                <a:cubicBezTo>
                  <a:pt x="1291" y="79"/>
                  <a:pt x="1290" y="79"/>
                  <a:pt x="1290" y="79"/>
                </a:cubicBezTo>
                <a:cubicBezTo>
                  <a:pt x="1290" y="78"/>
                  <a:pt x="1289" y="78"/>
                  <a:pt x="1289" y="78"/>
                </a:cubicBezTo>
                <a:cubicBezTo>
                  <a:pt x="1288" y="78"/>
                  <a:pt x="1287" y="78"/>
                  <a:pt x="1287" y="77"/>
                </a:cubicBezTo>
                <a:cubicBezTo>
                  <a:pt x="1286" y="77"/>
                  <a:pt x="1285" y="77"/>
                  <a:pt x="1284" y="76"/>
                </a:cubicBezTo>
                <a:cubicBezTo>
                  <a:pt x="1284" y="76"/>
                  <a:pt x="1284" y="75"/>
                  <a:pt x="1282" y="75"/>
                </a:cubicBezTo>
                <a:cubicBezTo>
                  <a:pt x="1281" y="75"/>
                  <a:pt x="1281" y="75"/>
                  <a:pt x="1280" y="75"/>
                </a:cubicBezTo>
                <a:cubicBezTo>
                  <a:pt x="1279" y="74"/>
                  <a:pt x="1278" y="75"/>
                  <a:pt x="1277" y="74"/>
                </a:cubicBezTo>
                <a:cubicBezTo>
                  <a:pt x="1277" y="74"/>
                  <a:pt x="1274" y="73"/>
                  <a:pt x="1274" y="73"/>
                </a:cubicBezTo>
                <a:cubicBezTo>
                  <a:pt x="1273" y="73"/>
                  <a:pt x="1273" y="74"/>
                  <a:pt x="1273" y="74"/>
                </a:cubicBezTo>
                <a:cubicBezTo>
                  <a:pt x="1272" y="74"/>
                  <a:pt x="1272" y="74"/>
                  <a:pt x="1272" y="73"/>
                </a:cubicBezTo>
                <a:cubicBezTo>
                  <a:pt x="1273" y="73"/>
                  <a:pt x="1273" y="73"/>
                  <a:pt x="1272" y="73"/>
                </a:cubicBezTo>
                <a:cubicBezTo>
                  <a:pt x="1271" y="72"/>
                  <a:pt x="1270" y="72"/>
                  <a:pt x="1267" y="71"/>
                </a:cubicBezTo>
                <a:cubicBezTo>
                  <a:pt x="1265" y="71"/>
                  <a:pt x="1263" y="70"/>
                  <a:pt x="1261" y="70"/>
                </a:cubicBezTo>
                <a:cubicBezTo>
                  <a:pt x="1260" y="70"/>
                  <a:pt x="1256" y="70"/>
                  <a:pt x="1255" y="70"/>
                </a:cubicBezTo>
                <a:cubicBezTo>
                  <a:pt x="1254" y="70"/>
                  <a:pt x="1253" y="69"/>
                  <a:pt x="1253" y="70"/>
                </a:cubicBezTo>
                <a:cubicBezTo>
                  <a:pt x="1252" y="70"/>
                  <a:pt x="1252" y="71"/>
                  <a:pt x="1252" y="71"/>
                </a:cubicBezTo>
                <a:cubicBezTo>
                  <a:pt x="1251" y="71"/>
                  <a:pt x="1252" y="70"/>
                  <a:pt x="1251" y="70"/>
                </a:cubicBezTo>
                <a:cubicBezTo>
                  <a:pt x="1251" y="69"/>
                  <a:pt x="1250" y="69"/>
                  <a:pt x="1248" y="68"/>
                </a:cubicBezTo>
                <a:cubicBezTo>
                  <a:pt x="1247" y="68"/>
                  <a:pt x="1245" y="67"/>
                  <a:pt x="1243" y="66"/>
                </a:cubicBezTo>
                <a:cubicBezTo>
                  <a:pt x="1242" y="66"/>
                  <a:pt x="1242" y="66"/>
                  <a:pt x="1242" y="67"/>
                </a:cubicBezTo>
                <a:cubicBezTo>
                  <a:pt x="1242" y="67"/>
                  <a:pt x="1241" y="67"/>
                  <a:pt x="1241" y="67"/>
                </a:cubicBezTo>
                <a:cubicBezTo>
                  <a:pt x="1241" y="68"/>
                  <a:pt x="1243" y="69"/>
                  <a:pt x="1244" y="69"/>
                </a:cubicBezTo>
                <a:cubicBezTo>
                  <a:pt x="1244" y="70"/>
                  <a:pt x="1246" y="69"/>
                  <a:pt x="1247" y="70"/>
                </a:cubicBezTo>
                <a:cubicBezTo>
                  <a:pt x="1247" y="70"/>
                  <a:pt x="1248" y="70"/>
                  <a:pt x="1248" y="71"/>
                </a:cubicBezTo>
                <a:cubicBezTo>
                  <a:pt x="1248" y="71"/>
                  <a:pt x="1251" y="71"/>
                  <a:pt x="1251" y="71"/>
                </a:cubicBezTo>
                <a:cubicBezTo>
                  <a:pt x="1251" y="71"/>
                  <a:pt x="1251" y="71"/>
                  <a:pt x="1251" y="71"/>
                </a:cubicBezTo>
                <a:cubicBezTo>
                  <a:pt x="1250" y="71"/>
                  <a:pt x="1251" y="72"/>
                  <a:pt x="1252" y="72"/>
                </a:cubicBezTo>
                <a:cubicBezTo>
                  <a:pt x="1253" y="73"/>
                  <a:pt x="1253" y="74"/>
                  <a:pt x="1254" y="74"/>
                </a:cubicBezTo>
                <a:cubicBezTo>
                  <a:pt x="1254" y="74"/>
                  <a:pt x="1254" y="74"/>
                  <a:pt x="1255" y="74"/>
                </a:cubicBezTo>
                <a:cubicBezTo>
                  <a:pt x="1255" y="74"/>
                  <a:pt x="1256" y="75"/>
                  <a:pt x="1255" y="75"/>
                </a:cubicBezTo>
                <a:cubicBezTo>
                  <a:pt x="1255" y="76"/>
                  <a:pt x="1254" y="77"/>
                  <a:pt x="1253" y="77"/>
                </a:cubicBezTo>
                <a:cubicBezTo>
                  <a:pt x="1252" y="77"/>
                  <a:pt x="1251" y="77"/>
                  <a:pt x="1251" y="77"/>
                </a:cubicBezTo>
                <a:cubicBezTo>
                  <a:pt x="1252" y="77"/>
                  <a:pt x="1252" y="78"/>
                  <a:pt x="1252" y="78"/>
                </a:cubicBezTo>
                <a:cubicBezTo>
                  <a:pt x="1252" y="79"/>
                  <a:pt x="1250" y="79"/>
                  <a:pt x="1250" y="78"/>
                </a:cubicBezTo>
                <a:cubicBezTo>
                  <a:pt x="1249" y="78"/>
                  <a:pt x="1248" y="78"/>
                  <a:pt x="1248" y="77"/>
                </a:cubicBezTo>
                <a:cubicBezTo>
                  <a:pt x="1248" y="77"/>
                  <a:pt x="1249" y="77"/>
                  <a:pt x="1249" y="76"/>
                </a:cubicBezTo>
                <a:cubicBezTo>
                  <a:pt x="1250" y="76"/>
                  <a:pt x="1249" y="76"/>
                  <a:pt x="1248" y="75"/>
                </a:cubicBezTo>
                <a:cubicBezTo>
                  <a:pt x="1248" y="75"/>
                  <a:pt x="1248" y="75"/>
                  <a:pt x="1246" y="75"/>
                </a:cubicBezTo>
                <a:cubicBezTo>
                  <a:pt x="1245" y="75"/>
                  <a:pt x="1245" y="75"/>
                  <a:pt x="1244" y="75"/>
                </a:cubicBezTo>
                <a:cubicBezTo>
                  <a:pt x="1244" y="76"/>
                  <a:pt x="1245" y="76"/>
                  <a:pt x="1244" y="76"/>
                </a:cubicBezTo>
                <a:cubicBezTo>
                  <a:pt x="1243" y="76"/>
                  <a:pt x="1243" y="75"/>
                  <a:pt x="1243" y="76"/>
                </a:cubicBezTo>
                <a:cubicBezTo>
                  <a:pt x="1243" y="76"/>
                  <a:pt x="1243" y="76"/>
                  <a:pt x="1242" y="76"/>
                </a:cubicBezTo>
                <a:cubicBezTo>
                  <a:pt x="1241" y="76"/>
                  <a:pt x="1239" y="76"/>
                  <a:pt x="1240" y="76"/>
                </a:cubicBezTo>
                <a:cubicBezTo>
                  <a:pt x="1240" y="76"/>
                  <a:pt x="1241" y="76"/>
                  <a:pt x="1241" y="76"/>
                </a:cubicBezTo>
                <a:cubicBezTo>
                  <a:pt x="1241" y="77"/>
                  <a:pt x="1240" y="78"/>
                  <a:pt x="1239" y="78"/>
                </a:cubicBezTo>
                <a:cubicBezTo>
                  <a:pt x="1239" y="78"/>
                  <a:pt x="1238" y="77"/>
                  <a:pt x="1237" y="77"/>
                </a:cubicBezTo>
                <a:cubicBezTo>
                  <a:pt x="1236" y="77"/>
                  <a:pt x="1235" y="77"/>
                  <a:pt x="1234" y="77"/>
                </a:cubicBezTo>
                <a:cubicBezTo>
                  <a:pt x="1234" y="77"/>
                  <a:pt x="1234" y="77"/>
                  <a:pt x="1233" y="77"/>
                </a:cubicBezTo>
                <a:cubicBezTo>
                  <a:pt x="1232" y="77"/>
                  <a:pt x="1231" y="78"/>
                  <a:pt x="1230" y="78"/>
                </a:cubicBezTo>
                <a:cubicBezTo>
                  <a:pt x="1230" y="78"/>
                  <a:pt x="1230" y="79"/>
                  <a:pt x="1230" y="79"/>
                </a:cubicBezTo>
                <a:cubicBezTo>
                  <a:pt x="1230" y="80"/>
                  <a:pt x="1229" y="79"/>
                  <a:pt x="1229" y="79"/>
                </a:cubicBezTo>
                <a:cubicBezTo>
                  <a:pt x="1229" y="79"/>
                  <a:pt x="1229" y="79"/>
                  <a:pt x="1228" y="79"/>
                </a:cubicBezTo>
                <a:cubicBezTo>
                  <a:pt x="1228" y="80"/>
                  <a:pt x="1227" y="79"/>
                  <a:pt x="1227" y="79"/>
                </a:cubicBezTo>
                <a:cubicBezTo>
                  <a:pt x="1227" y="78"/>
                  <a:pt x="1226" y="79"/>
                  <a:pt x="1226" y="79"/>
                </a:cubicBezTo>
                <a:cubicBezTo>
                  <a:pt x="1225" y="79"/>
                  <a:pt x="1224" y="79"/>
                  <a:pt x="1223" y="79"/>
                </a:cubicBezTo>
                <a:cubicBezTo>
                  <a:pt x="1222" y="79"/>
                  <a:pt x="1223" y="78"/>
                  <a:pt x="1224" y="78"/>
                </a:cubicBezTo>
                <a:cubicBezTo>
                  <a:pt x="1225" y="78"/>
                  <a:pt x="1225" y="78"/>
                  <a:pt x="1225" y="78"/>
                </a:cubicBezTo>
                <a:cubicBezTo>
                  <a:pt x="1226" y="78"/>
                  <a:pt x="1225" y="77"/>
                  <a:pt x="1225" y="77"/>
                </a:cubicBezTo>
                <a:cubicBezTo>
                  <a:pt x="1224" y="77"/>
                  <a:pt x="1225" y="76"/>
                  <a:pt x="1224" y="76"/>
                </a:cubicBezTo>
                <a:cubicBezTo>
                  <a:pt x="1224" y="75"/>
                  <a:pt x="1226" y="75"/>
                  <a:pt x="1226" y="75"/>
                </a:cubicBezTo>
                <a:cubicBezTo>
                  <a:pt x="1227" y="75"/>
                  <a:pt x="1226" y="75"/>
                  <a:pt x="1226" y="75"/>
                </a:cubicBezTo>
                <a:cubicBezTo>
                  <a:pt x="1225" y="75"/>
                  <a:pt x="1223" y="75"/>
                  <a:pt x="1223" y="75"/>
                </a:cubicBezTo>
                <a:cubicBezTo>
                  <a:pt x="1222" y="75"/>
                  <a:pt x="1221" y="76"/>
                  <a:pt x="1220" y="76"/>
                </a:cubicBezTo>
                <a:cubicBezTo>
                  <a:pt x="1219" y="77"/>
                  <a:pt x="1218" y="77"/>
                  <a:pt x="1219" y="77"/>
                </a:cubicBezTo>
                <a:cubicBezTo>
                  <a:pt x="1219" y="77"/>
                  <a:pt x="1219" y="78"/>
                  <a:pt x="1220" y="78"/>
                </a:cubicBezTo>
                <a:cubicBezTo>
                  <a:pt x="1220" y="78"/>
                  <a:pt x="1219" y="78"/>
                  <a:pt x="1219" y="78"/>
                </a:cubicBezTo>
                <a:cubicBezTo>
                  <a:pt x="1218" y="79"/>
                  <a:pt x="1218" y="78"/>
                  <a:pt x="1218" y="78"/>
                </a:cubicBezTo>
                <a:cubicBezTo>
                  <a:pt x="1217" y="77"/>
                  <a:pt x="1216" y="78"/>
                  <a:pt x="1216" y="78"/>
                </a:cubicBezTo>
                <a:cubicBezTo>
                  <a:pt x="1215" y="78"/>
                  <a:pt x="1214" y="78"/>
                  <a:pt x="1213" y="78"/>
                </a:cubicBezTo>
                <a:cubicBezTo>
                  <a:pt x="1212" y="78"/>
                  <a:pt x="1212" y="79"/>
                  <a:pt x="1211" y="79"/>
                </a:cubicBezTo>
                <a:cubicBezTo>
                  <a:pt x="1210" y="80"/>
                  <a:pt x="1209" y="80"/>
                  <a:pt x="1209" y="80"/>
                </a:cubicBezTo>
                <a:cubicBezTo>
                  <a:pt x="1208" y="80"/>
                  <a:pt x="1207" y="81"/>
                  <a:pt x="1206" y="81"/>
                </a:cubicBezTo>
                <a:cubicBezTo>
                  <a:pt x="1205" y="82"/>
                  <a:pt x="1203" y="81"/>
                  <a:pt x="1203" y="81"/>
                </a:cubicBezTo>
                <a:cubicBezTo>
                  <a:pt x="1203" y="82"/>
                  <a:pt x="1205" y="82"/>
                  <a:pt x="1205" y="83"/>
                </a:cubicBezTo>
                <a:cubicBezTo>
                  <a:pt x="1206" y="83"/>
                  <a:pt x="1205" y="83"/>
                  <a:pt x="1204" y="83"/>
                </a:cubicBezTo>
                <a:cubicBezTo>
                  <a:pt x="1204" y="82"/>
                  <a:pt x="1203" y="82"/>
                  <a:pt x="1202" y="83"/>
                </a:cubicBezTo>
                <a:cubicBezTo>
                  <a:pt x="1201" y="83"/>
                  <a:pt x="1201" y="83"/>
                  <a:pt x="1201" y="83"/>
                </a:cubicBezTo>
                <a:cubicBezTo>
                  <a:pt x="1200" y="83"/>
                  <a:pt x="1200" y="83"/>
                  <a:pt x="1200" y="83"/>
                </a:cubicBezTo>
                <a:cubicBezTo>
                  <a:pt x="1200" y="83"/>
                  <a:pt x="1201" y="83"/>
                  <a:pt x="1201" y="84"/>
                </a:cubicBezTo>
                <a:cubicBezTo>
                  <a:pt x="1201" y="84"/>
                  <a:pt x="1200" y="85"/>
                  <a:pt x="1200" y="86"/>
                </a:cubicBezTo>
                <a:cubicBezTo>
                  <a:pt x="1200" y="86"/>
                  <a:pt x="1201" y="86"/>
                  <a:pt x="1200" y="87"/>
                </a:cubicBezTo>
                <a:cubicBezTo>
                  <a:pt x="1200" y="87"/>
                  <a:pt x="1200" y="87"/>
                  <a:pt x="1199" y="87"/>
                </a:cubicBezTo>
                <a:cubicBezTo>
                  <a:pt x="1198" y="87"/>
                  <a:pt x="1196" y="88"/>
                  <a:pt x="1196" y="88"/>
                </a:cubicBezTo>
                <a:cubicBezTo>
                  <a:pt x="1195" y="88"/>
                  <a:pt x="1195" y="88"/>
                  <a:pt x="1196" y="87"/>
                </a:cubicBezTo>
                <a:cubicBezTo>
                  <a:pt x="1196" y="87"/>
                  <a:pt x="1194" y="88"/>
                  <a:pt x="1193" y="87"/>
                </a:cubicBezTo>
                <a:cubicBezTo>
                  <a:pt x="1192" y="87"/>
                  <a:pt x="1191" y="86"/>
                  <a:pt x="1190" y="85"/>
                </a:cubicBezTo>
                <a:cubicBezTo>
                  <a:pt x="1190" y="85"/>
                  <a:pt x="1188" y="85"/>
                  <a:pt x="1187" y="84"/>
                </a:cubicBezTo>
                <a:cubicBezTo>
                  <a:pt x="1187" y="84"/>
                  <a:pt x="1188" y="83"/>
                  <a:pt x="1188" y="83"/>
                </a:cubicBezTo>
                <a:cubicBezTo>
                  <a:pt x="1189" y="83"/>
                  <a:pt x="1189" y="83"/>
                  <a:pt x="1189" y="82"/>
                </a:cubicBezTo>
                <a:cubicBezTo>
                  <a:pt x="1188" y="82"/>
                  <a:pt x="1190" y="82"/>
                  <a:pt x="1190" y="82"/>
                </a:cubicBezTo>
                <a:cubicBezTo>
                  <a:pt x="1191" y="82"/>
                  <a:pt x="1194" y="82"/>
                  <a:pt x="1194" y="82"/>
                </a:cubicBezTo>
                <a:cubicBezTo>
                  <a:pt x="1195" y="81"/>
                  <a:pt x="1194" y="81"/>
                  <a:pt x="1193" y="80"/>
                </a:cubicBezTo>
                <a:cubicBezTo>
                  <a:pt x="1193" y="79"/>
                  <a:pt x="1192" y="80"/>
                  <a:pt x="1191" y="79"/>
                </a:cubicBezTo>
                <a:cubicBezTo>
                  <a:pt x="1191" y="79"/>
                  <a:pt x="1190" y="78"/>
                  <a:pt x="1190" y="78"/>
                </a:cubicBezTo>
                <a:cubicBezTo>
                  <a:pt x="1190" y="78"/>
                  <a:pt x="1189" y="77"/>
                  <a:pt x="1188" y="77"/>
                </a:cubicBezTo>
                <a:cubicBezTo>
                  <a:pt x="1186" y="77"/>
                  <a:pt x="1184" y="77"/>
                  <a:pt x="1183" y="77"/>
                </a:cubicBezTo>
                <a:cubicBezTo>
                  <a:pt x="1181" y="77"/>
                  <a:pt x="1181" y="77"/>
                  <a:pt x="1180" y="77"/>
                </a:cubicBezTo>
                <a:cubicBezTo>
                  <a:pt x="1179" y="77"/>
                  <a:pt x="1178" y="77"/>
                  <a:pt x="1178" y="77"/>
                </a:cubicBezTo>
                <a:cubicBezTo>
                  <a:pt x="1178" y="77"/>
                  <a:pt x="1182" y="78"/>
                  <a:pt x="1182" y="79"/>
                </a:cubicBezTo>
                <a:cubicBezTo>
                  <a:pt x="1183" y="79"/>
                  <a:pt x="1183" y="80"/>
                  <a:pt x="1183" y="80"/>
                </a:cubicBezTo>
                <a:cubicBezTo>
                  <a:pt x="1182" y="81"/>
                  <a:pt x="1183" y="81"/>
                  <a:pt x="1183" y="81"/>
                </a:cubicBezTo>
                <a:cubicBezTo>
                  <a:pt x="1182" y="81"/>
                  <a:pt x="1183" y="81"/>
                  <a:pt x="1183" y="81"/>
                </a:cubicBezTo>
                <a:cubicBezTo>
                  <a:pt x="1182" y="81"/>
                  <a:pt x="1183" y="82"/>
                  <a:pt x="1183" y="83"/>
                </a:cubicBezTo>
                <a:cubicBezTo>
                  <a:pt x="1182" y="84"/>
                  <a:pt x="1182" y="84"/>
                  <a:pt x="1182" y="85"/>
                </a:cubicBezTo>
                <a:cubicBezTo>
                  <a:pt x="1182" y="85"/>
                  <a:pt x="1183" y="85"/>
                  <a:pt x="1183" y="85"/>
                </a:cubicBezTo>
                <a:cubicBezTo>
                  <a:pt x="1184" y="85"/>
                  <a:pt x="1184" y="86"/>
                  <a:pt x="1185" y="86"/>
                </a:cubicBezTo>
                <a:cubicBezTo>
                  <a:pt x="1187" y="87"/>
                  <a:pt x="1186" y="88"/>
                  <a:pt x="1186" y="88"/>
                </a:cubicBezTo>
                <a:cubicBezTo>
                  <a:pt x="1186" y="88"/>
                  <a:pt x="1186" y="88"/>
                  <a:pt x="1186" y="89"/>
                </a:cubicBezTo>
                <a:cubicBezTo>
                  <a:pt x="1186" y="89"/>
                  <a:pt x="1186" y="90"/>
                  <a:pt x="1185" y="90"/>
                </a:cubicBezTo>
                <a:cubicBezTo>
                  <a:pt x="1185" y="91"/>
                  <a:pt x="1185" y="91"/>
                  <a:pt x="1186" y="92"/>
                </a:cubicBezTo>
                <a:cubicBezTo>
                  <a:pt x="1186" y="92"/>
                  <a:pt x="1186" y="93"/>
                  <a:pt x="1186" y="93"/>
                </a:cubicBezTo>
                <a:cubicBezTo>
                  <a:pt x="1187" y="94"/>
                  <a:pt x="1186" y="93"/>
                  <a:pt x="1185" y="92"/>
                </a:cubicBezTo>
                <a:cubicBezTo>
                  <a:pt x="1185" y="92"/>
                  <a:pt x="1184" y="92"/>
                  <a:pt x="1183" y="91"/>
                </a:cubicBezTo>
                <a:cubicBezTo>
                  <a:pt x="1183" y="91"/>
                  <a:pt x="1183" y="92"/>
                  <a:pt x="1182" y="92"/>
                </a:cubicBezTo>
                <a:cubicBezTo>
                  <a:pt x="1182" y="92"/>
                  <a:pt x="1183" y="91"/>
                  <a:pt x="1183" y="91"/>
                </a:cubicBezTo>
                <a:cubicBezTo>
                  <a:pt x="1183" y="90"/>
                  <a:pt x="1182" y="90"/>
                  <a:pt x="1181" y="90"/>
                </a:cubicBezTo>
                <a:cubicBezTo>
                  <a:pt x="1181" y="90"/>
                  <a:pt x="1180" y="90"/>
                  <a:pt x="1179" y="90"/>
                </a:cubicBezTo>
                <a:cubicBezTo>
                  <a:pt x="1178" y="90"/>
                  <a:pt x="1177" y="89"/>
                  <a:pt x="1176" y="90"/>
                </a:cubicBezTo>
                <a:cubicBezTo>
                  <a:pt x="1176" y="90"/>
                  <a:pt x="1174" y="91"/>
                  <a:pt x="1173" y="92"/>
                </a:cubicBezTo>
                <a:cubicBezTo>
                  <a:pt x="1172" y="92"/>
                  <a:pt x="1171" y="92"/>
                  <a:pt x="1170" y="93"/>
                </a:cubicBezTo>
                <a:cubicBezTo>
                  <a:pt x="1170" y="93"/>
                  <a:pt x="1170" y="94"/>
                  <a:pt x="1169" y="94"/>
                </a:cubicBezTo>
                <a:cubicBezTo>
                  <a:pt x="1168" y="95"/>
                  <a:pt x="1167" y="95"/>
                  <a:pt x="1167" y="95"/>
                </a:cubicBezTo>
                <a:cubicBezTo>
                  <a:pt x="1166" y="96"/>
                  <a:pt x="1167" y="96"/>
                  <a:pt x="1167" y="97"/>
                </a:cubicBezTo>
                <a:cubicBezTo>
                  <a:pt x="1168" y="97"/>
                  <a:pt x="1168" y="97"/>
                  <a:pt x="1169" y="98"/>
                </a:cubicBezTo>
                <a:cubicBezTo>
                  <a:pt x="1171" y="99"/>
                  <a:pt x="1171" y="100"/>
                  <a:pt x="1171" y="100"/>
                </a:cubicBezTo>
                <a:cubicBezTo>
                  <a:pt x="1171" y="100"/>
                  <a:pt x="1170" y="100"/>
                  <a:pt x="1170" y="100"/>
                </a:cubicBezTo>
                <a:cubicBezTo>
                  <a:pt x="1169" y="101"/>
                  <a:pt x="1170" y="101"/>
                  <a:pt x="1169" y="101"/>
                </a:cubicBezTo>
                <a:cubicBezTo>
                  <a:pt x="1169" y="100"/>
                  <a:pt x="1168" y="101"/>
                  <a:pt x="1167" y="101"/>
                </a:cubicBezTo>
                <a:cubicBezTo>
                  <a:pt x="1167" y="102"/>
                  <a:pt x="1165" y="101"/>
                  <a:pt x="1164" y="100"/>
                </a:cubicBezTo>
                <a:cubicBezTo>
                  <a:pt x="1163" y="100"/>
                  <a:pt x="1162" y="100"/>
                  <a:pt x="1162" y="100"/>
                </a:cubicBezTo>
                <a:cubicBezTo>
                  <a:pt x="1161" y="100"/>
                  <a:pt x="1161" y="101"/>
                  <a:pt x="1160" y="101"/>
                </a:cubicBezTo>
                <a:cubicBezTo>
                  <a:pt x="1160" y="100"/>
                  <a:pt x="1161" y="100"/>
                  <a:pt x="1161" y="100"/>
                </a:cubicBezTo>
                <a:cubicBezTo>
                  <a:pt x="1161" y="99"/>
                  <a:pt x="1160" y="100"/>
                  <a:pt x="1160" y="99"/>
                </a:cubicBezTo>
                <a:cubicBezTo>
                  <a:pt x="1159" y="99"/>
                  <a:pt x="1159" y="99"/>
                  <a:pt x="1158" y="99"/>
                </a:cubicBezTo>
                <a:cubicBezTo>
                  <a:pt x="1157" y="98"/>
                  <a:pt x="1156" y="98"/>
                  <a:pt x="1155" y="97"/>
                </a:cubicBezTo>
                <a:cubicBezTo>
                  <a:pt x="1154" y="97"/>
                  <a:pt x="1154" y="98"/>
                  <a:pt x="1154" y="98"/>
                </a:cubicBezTo>
                <a:cubicBezTo>
                  <a:pt x="1154" y="99"/>
                  <a:pt x="1153" y="99"/>
                  <a:pt x="1153" y="99"/>
                </a:cubicBezTo>
                <a:cubicBezTo>
                  <a:pt x="1152" y="99"/>
                  <a:pt x="1152" y="100"/>
                  <a:pt x="1153" y="100"/>
                </a:cubicBezTo>
                <a:cubicBezTo>
                  <a:pt x="1153" y="100"/>
                  <a:pt x="1154" y="101"/>
                  <a:pt x="1155" y="101"/>
                </a:cubicBezTo>
                <a:cubicBezTo>
                  <a:pt x="1155" y="102"/>
                  <a:pt x="1156" y="103"/>
                  <a:pt x="1157" y="102"/>
                </a:cubicBezTo>
                <a:cubicBezTo>
                  <a:pt x="1158" y="102"/>
                  <a:pt x="1158" y="102"/>
                  <a:pt x="1159" y="102"/>
                </a:cubicBezTo>
                <a:cubicBezTo>
                  <a:pt x="1160" y="102"/>
                  <a:pt x="1160" y="102"/>
                  <a:pt x="1160" y="103"/>
                </a:cubicBezTo>
                <a:cubicBezTo>
                  <a:pt x="1160" y="103"/>
                  <a:pt x="1160" y="103"/>
                  <a:pt x="1161" y="104"/>
                </a:cubicBezTo>
                <a:cubicBezTo>
                  <a:pt x="1161" y="105"/>
                  <a:pt x="1161" y="105"/>
                  <a:pt x="1160" y="105"/>
                </a:cubicBezTo>
                <a:cubicBezTo>
                  <a:pt x="1160" y="105"/>
                  <a:pt x="1159" y="105"/>
                  <a:pt x="1159" y="106"/>
                </a:cubicBezTo>
                <a:cubicBezTo>
                  <a:pt x="1158" y="106"/>
                  <a:pt x="1158" y="106"/>
                  <a:pt x="1157" y="106"/>
                </a:cubicBezTo>
                <a:cubicBezTo>
                  <a:pt x="1156" y="105"/>
                  <a:pt x="1156" y="105"/>
                  <a:pt x="1154" y="105"/>
                </a:cubicBezTo>
                <a:cubicBezTo>
                  <a:pt x="1152" y="105"/>
                  <a:pt x="1152" y="104"/>
                  <a:pt x="1152" y="104"/>
                </a:cubicBezTo>
                <a:cubicBezTo>
                  <a:pt x="1151" y="103"/>
                  <a:pt x="1151" y="104"/>
                  <a:pt x="1151" y="103"/>
                </a:cubicBezTo>
                <a:cubicBezTo>
                  <a:pt x="1150" y="103"/>
                  <a:pt x="1149" y="102"/>
                  <a:pt x="1149" y="103"/>
                </a:cubicBezTo>
                <a:cubicBezTo>
                  <a:pt x="1149" y="103"/>
                  <a:pt x="1148" y="103"/>
                  <a:pt x="1147" y="102"/>
                </a:cubicBezTo>
                <a:cubicBezTo>
                  <a:pt x="1146" y="102"/>
                  <a:pt x="1145" y="102"/>
                  <a:pt x="1145" y="101"/>
                </a:cubicBezTo>
                <a:cubicBezTo>
                  <a:pt x="1145" y="101"/>
                  <a:pt x="1145" y="100"/>
                  <a:pt x="1145" y="100"/>
                </a:cubicBezTo>
                <a:cubicBezTo>
                  <a:pt x="1146" y="100"/>
                  <a:pt x="1145" y="100"/>
                  <a:pt x="1145" y="99"/>
                </a:cubicBezTo>
                <a:cubicBezTo>
                  <a:pt x="1144" y="99"/>
                  <a:pt x="1144" y="99"/>
                  <a:pt x="1144" y="99"/>
                </a:cubicBezTo>
                <a:cubicBezTo>
                  <a:pt x="1144" y="98"/>
                  <a:pt x="1144" y="98"/>
                  <a:pt x="1144" y="97"/>
                </a:cubicBezTo>
                <a:cubicBezTo>
                  <a:pt x="1143" y="97"/>
                  <a:pt x="1143" y="97"/>
                  <a:pt x="1142" y="97"/>
                </a:cubicBezTo>
                <a:cubicBezTo>
                  <a:pt x="1142" y="96"/>
                  <a:pt x="1143" y="96"/>
                  <a:pt x="1143" y="96"/>
                </a:cubicBezTo>
                <a:cubicBezTo>
                  <a:pt x="1143" y="96"/>
                  <a:pt x="1143" y="95"/>
                  <a:pt x="1143" y="95"/>
                </a:cubicBezTo>
                <a:cubicBezTo>
                  <a:pt x="1143" y="94"/>
                  <a:pt x="1144" y="94"/>
                  <a:pt x="1144" y="93"/>
                </a:cubicBezTo>
                <a:cubicBezTo>
                  <a:pt x="1143" y="93"/>
                  <a:pt x="1143" y="93"/>
                  <a:pt x="1143" y="93"/>
                </a:cubicBezTo>
                <a:cubicBezTo>
                  <a:pt x="1143" y="93"/>
                  <a:pt x="1142" y="92"/>
                  <a:pt x="1141" y="92"/>
                </a:cubicBezTo>
                <a:cubicBezTo>
                  <a:pt x="1141" y="92"/>
                  <a:pt x="1140" y="91"/>
                  <a:pt x="1139" y="91"/>
                </a:cubicBezTo>
                <a:cubicBezTo>
                  <a:pt x="1139" y="91"/>
                  <a:pt x="1137" y="91"/>
                  <a:pt x="1136" y="91"/>
                </a:cubicBezTo>
                <a:cubicBezTo>
                  <a:pt x="1136" y="91"/>
                  <a:pt x="1137" y="91"/>
                  <a:pt x="1137" y="90"/>
                </a:cubicBezTo>
                <a:cubicBezTo>
                  <a:pt x="1137" y="90"/>
                  <a:pt x="1136" y="90"/>
                  <a:pt x="1135" y="90"/>
                </a:cubicBezTo>
                <a:cubicBezTo>
                  <a:pt x="1133" y="89"/>
                  <a:pt x="1135" y="89"/>
                  <a:pt x="1136" y="89"/>
                </a:cubicBezTo>
                <a:cubicBezTo>
                  <a:pt x="1137" y="89"/>
                  <a:pt x="1135" y="89"/>
                  <a:pt x="1134" y="89"/>
                </a:cubicBezTo>
                <a:cubicBezTo>
                  <a:pt x="1133" y="89"/>
                  <a:pt x="1133" y="88"/>
                  <a:pt x="1133" y="88"/>
                </a:cubicBezTo>
                <a:cubicBezTo>
                  <a:pt x="1132" y="88"/>
                  <a:pt x="1132" y="87"/>
                  <a:pt x="1131" y="87"/>
                </a:cubicBezTo>
                <a:cubicBezTo>
                  <a:pt x="1131" y="87"/>
                  <a:pt x="1132" y="87"/>
                  <a:pt x="1131" y="86"/>
                </a:cubicBezTo>
                <a:cubicBezTo>
                  <a:pt x="1131" y="86"/>
                  <a:pt x="1130" y="86"/>
                  <a:pt x="1129" y="86"/>
                </a:cubicBezTo>
                <a:cubicBezTo>
                  <a:pt x="1128" y="86"/>
                  <a:pt x="1131" y="86"/>
                  <a:pt x="1132" y="86"/>
                </a:cubicBezTo>
                <a:cubicBezTo>
                  <a:pt x="1132" y="86"/>
                  <a:pt x="1133" y="86"/>
                  <a:pt x="1133" y="86"/>
                </a:cubicBezTo>
                <a:cubicBezTo>
                  <a:pt x="1133" y="87"/>
                  <a:pt x="1134" y="87"/>
                  <a:pt x="1134" y="88"/>
                </a:cubicBezTo>
                <a:cubicBezTo>
                  <a:pt x="1135" y="88"/>
                  <a:pt x="1136" y="88"/>
                  <a:pt x="1137" y="88"/>
                </a:cubicBezTo>
                <a:cubicBezTo>
                  <a:pt x="1137" y="88"/>
                  <a:pt x="1137" y="88"/>
                  <a:pt x="1137" y="88"/>
                </a:cubicBezTo>
                <a:cubicBezTo>
                  <a:pt x="1138" y="89"/>
                  <a:pt x="1138" y="88"/>
                  <a:pt x="1139" y="88"/>
                </a:cubicBezTo>
                <a:cubicBezTo>
                  <a:pt x="1140" y="88"/>
                  <a:pt x="1139" y="88"/>
                  <a:pt x="1139" y="88"/>
                </a:cubicBezTo>
                <a:cubicBezTo>
                  <a:pt x="1140" y="88"/>
                  <a:pt x="1141" y="88"/>
                  <a:pt x="1141" y="89"/>
                </a:cubicBezTo>
                <a:cubicBezTo>
                  <a:pt x="1141" y="89"/>
                  <a:pt x="1141" y="89"/>
                  <a:pt x="1142" y="89"/>
                </a:cubicBezTo>
                <a:cubicBezTo>
                  <a:pt x="1143" y="88"/>
                  <a:pt x="1143" y="89"/>
                  <a:pt x="1144" y="89"/>
                </a:cubicBezTo>
                <a:cubicBezTo>
                  <a:pt x="1145" y="90"/>
                  <a:pt x="1146" y="90"/>
                  <a:pt x="1147" y="90"/>
                </a:cubicBezTo>
                <a:cubicBezTo>
                  <a:pt x="1149" y="90"/>
                  <a:pt x="1150" y="91"/>
                  <a:pt x="1151" y="91"/>
                </a:cubicBezTo>
                <a:cubicBezTo>
                  <a:pt x="1152" y="91"/>
                  <a:pt x="1154" y="91"/>
                  <a:pt x="1154" y="91"/>
                </a:cubicBezTo>
                <a:cubicBezTo>
                  <a:pt x="1155" y="91"/>
                  <a:pt x="1157" y="92"/>
                  <a:pt x="1158" y="92"/>
                </a:cubicBezTo>
                <a:cubicBezTo>
                  <a:pt x="1159" y="92"/>
                  <a:pt x="1160" y="92"/>
                  <a:pt x="1161" y="92"/>
                </a:cubicBezTo>
                <a:cubicBezTo>
                  <a:pt x="1162" y="92"/>
                  <a:pt x="1164" y="92"/>
                  <a:pt x="1165" y="91"/>
                </a:cubicBezTo>
                <a:cubicBezTo>
                  <a:pt x="1166" y="91"/>
                  <a:pt x="1167" y="91"/>
                  <a:pt x="1169" y="90"/>
                </a:cubicBezTo>
                <a:cubicBezTo>
                  <a:pt x="1170" y="89"/>
                  <a:pt x="1171" y="88"/>
                  <a:pt x="1171" y="87"/>
                </a:cubicBezTo>
                <a:cubicBezTo>
                  <a:pt x="1172" y="86"/>
                  <a:pt x="1172" y="86"/>
                  <a:pt x="1171" y="85"/>
                </a:cubicBezTo>
                <a:cubicBezTo>
                  <a:pt x="1171" y="85"/>
                  <a:pt x="1171" y="86"/>
                  <a:pt x="1170" y="85"/>
                </a:cubicBezTo>
                <a:cubicBezTo>
                  <a:pt x="1169" y="84"/>
                  <a:pt x="1170" y="84"/>
                  <a:pt x="1170" y="84"/>
                </a:cubicBezTo>
                <a:cubicBezTo>
                  <a:pt x="1169" y="83"/>
                  <a:pt x="1169" y="83"/>
                  <a:pt x="1169" y="83"/>
                </a:cubicBezTo>
                <a:cubicBezTo>
                  <a:pt x="1169" y="82"/>
                  <a:pt x="1169" y="82"/>
                  <a:pt x="1168" y="82"/>
                </a:cubicBezTo>
                <a:cubicBezTo>
                  <a:pt x="1168" y="82"/>
                  <a:pt x="1167" y="82"/>
                  <a:pt x="1167" y="82"/>
                </a:cubicBezTo>
                <a:cubicBezTo>
                  <a:pt x="1167" y="82"/>
                  <a:pt x="1166" y="82"/>
                  <a:pt x="1165" y="81"/>
                </a:cubicBezTo>
                <a:cubicBezTo>
                  <a:pt x="1165" y="81"/>
                  <a:pt x="1164" y="80"/>
                  <a:pt x="1163" y="80"/>
                </a:cubicBezTo>
                <a:cubicBezTo>
                  <a:pt x="1163" y="79"/>
                  <a:pt x="1163" y="80"/>
                  <a:pt x="1163" y="80"/>
                </a:cubicBezTo>
                <a:cubicBezTo>
                  <a:pt x="1162" y="80"/>
                  <a:pt x="1159" y="79"/>
                  <a:pt x="1158" y="79"/>
                </a:cubicBezTo>
                <a:cubicBezTo>
                  <a:pt x="1157" y="78"/>
                  <a:pt x="1158" y="79"/>
                  <a:pt x="1157" y="79"/>
                </a:cubicBezTo>
                <a:cubicBezTo>
                  <a:pt x="1157" y="79"/>
                  <a:pt x="1154" y="77"/>
                  <a:pt x="1153" y="77"/>
                </a:cubicBezTo>
                <a:cubicBezTo>
                  <a:pt x="1152" y="76"/>
                  <a:pt x="1149" y="75"/>
                  <a:pt x="1147" y="75"/>
                </a:cubicBezTo>
                <a:cubicBezTo>
                  <a:pt x="1146" y="74"/>
                  <a:pt x="1143" y="74"/>
                  <a:pt x="1142" y="73"/>
                </a:cubicBezTo>
                <a:cubicBezTo>
                  <a:pt x="1141" y="73"/>
                  <a:pt x="1141" y="73"/>
                  <a:pt x="1140" y="73"/>
                </a:cubicBezTo>
                <a:cubicBezTo>
                  <a:pt x="1139" y="74"/>
                  <a:pt x="1137" y="73"/>
                  <a:pt x="1137" y="73"/>
                </a:cubicBezTo>
                <a:cubicBezTo>
                  <a:pt x="1136" y="73"/>
                  <a:pt x="1135" y="73"/>
                  <a:pt x="1135" y="73"/>
                </a:cubicBezTo>
                <a:cubicBezTo>
                  <a:pt x="1134" y="73"/>
                  <a:pt x="1134" y="73"/>
                  <a:pt x="1134" y="73"/>
                </a:cubicBezTo>
                <a:cubicBezTo>
                  <a:pt x="1133" y="74"/>
                  <a:pt x="1133" y="74"/>
                  <a:pt x="1132" y="74"/>
                </a:cubicBezTo>
                <a:cubicBezTo>
                  <a:pt x="1131" y="74"/>
                  <a:pt x="1133" y="74"/>
                  <a:pt x="1133" y="74"/>
                </a:cubicBezTo>
                <a:cubicBezTo>
                  <a:pt x="1133" y="73"/>
                  <a:pt x="1133" y="73"/>
                  <a:pt x="1132" y="72"/>
                </a:cubicBezTo>
                <a:cubicBezTo>
                  <a:pt x="1132" y="72"/>
                  <a:pt x="1131" y="72"/>
                  <a:pt x="1131" y="73"/>
                </a:cubicBezTo>
                <a:cubicBezTo>
                  <a:pt x="1131" y="73"/>
                  <a:pt x="1131" y="72"/>
                  <a:pt x="1131" y="72"/>
                </a:cubicBezTo>
                <a:cubicBezTo>
                  <a:pt x="1131" y="72"/>
                  <a:pt x="1130" y="72"/>
                  <a:pt x="1129" y="72"/>
                </a:cubicBezTo>
                <a:cubicBezTo>
                  <a:pt x="1128" y="72"/>
                  <a:pt x="1127" y="73"/>
                  <a:pt x="1127" y="72"/>
                </a:cubicBezTo>
                <a:cubicBezTo>
                  <a:pt x="1128" y="72"/>
                  <a:pt x="1128" y="72"/>
                  <a:pt x="1128" y="71"/>
                </a:cubicBezTo>
                <a:cubicBezTo>
                  <a:pt x="1128" y="71"/>
                  <a:pt x="1127" y="72"/>
                  <a:pt x="1127" y="71"/>
                </a:cubicBezTo>
                <a:cubicBezTo>
                  <a:pt x="1127" y="70"/>
                  <a:pt x="1128" y="71"/>
                  <a:pt x="1129" y="71"/>
                </a:cubicBezTo>
                <a:cubicBezTo>
                  <a:pt x="1130" y="71"/>
                  <a:pt x="1130" y="71"/>
                  <a:pt x="1131" y="71"/>
                </a:cubicBezTo>
                <a:cubicBezTo>
                  <a:pt x="1131" y="71"/>
                  <a:pt x="1130" y="70"/>
                  <a:pt x="1130" y="70"/>
                </a:cubicBezTo>
                <a:cubicBezTo>
                  <a:pt x="1130" y="70"/>
                  <a:pt x="1128" y="70"/>
                  <a:pt x="1128" y="70"/>
                </a:cubicBezTo>
                <a:cubicBezTo>
                  <a:pt x="1127" y="70"/>
                  <a:pt x="1126" y="69"/>
                  <a:pt x="1126" y="69"/>
                </a:cubicBezTo>
                <a:cubicBezTo>
                  <a:pt x="1125" y="69"/>
                  <a:pt x="1126" y="69"/>
                  <a:pt x="1126" y="70"/>
                </a:cubicBezTo>
                <a:cubicBezTo>
                  <a:pt x="1125" y="70"/>
                  <a:pt x="1125" y="69"/>
                  <a:pt x="1125" y="70"/>
                </a:cubicBezTo>
                <a:cubicBezTo>
                  <a:pt x="1125" y="70"/>
                  <a:pt x="1124" y="70"/>
                  <a:pt x="1124" y="71"/>
                </a:cubicBezTo>
                <a:cubicBezTo>
                  <a:pt x="1124" y="71"/>
                  <a:pt x="1123" y="71"/>
                  <a:pt x="1123" y="70"/>
                </a:cubicBezTo>
                <a:cubicBezTo>
                  <a:pt x="1123" y="70"/>
                  <a:pt x="1122" y="70"/>
                  <a:pt x="1122" y="70"/>
                </a:cubicBezTo>
                <a:cubicBezTo>
                  <a:pt x="1122" y="70"/>
                  <a:pt x="1122" y="70"/>
                  <a:pt x="1122" y="70"/>
                </a:cubicBezTo>
                <a:cubicBezTo>
                  <a:pt x="1122" y="70"/>
                  <a:pt x="1121" y="70"/>
                  <a:pt x="1121" y="70"/>
                </a:cubicBezTo>
                <a:cubicBezTo>
                  <a:pt x="1120" y="70"/>
                  <a:pt x="1120" y="70"/>
                  <a:pt x="1120" y="70"/>
                </a:cubicBezTo>
                <a:cubicBezTo>
                  <a:pt x="1120" y="70"/>
                  <a:pt x="1120" y="71"/>
                  <a:pt x="1119" y="70"/>
                </a:cubicBezTo>
                <a:cubicBezTo>
                  <a:pt x="1119" y="70"/>
                  <a:pt x="1118" y="70"/>
                  <a:pt x="1118" y="70"/>
                </a:cubicBezTo>
                <a:cubicBezTo>
                  <a:pt x="1118" y="70"/>
                  <a:pt x="1118" y="70"/>
                  <a:pt x="1118" y="70"/>
                </a:cubicBezTo>
                <a:cubicBezTo>
                  <a:pt x="1118" y="71"/>
                  <a:pt x="1117" y="71"/>
                  <a:pt x="1117" y="71"/>
                </a:cubicBezTo>
                <a:cubicBezTo>
                  <a:pt x="1117" y="70"/>
                  <a:pt x="1117" y="70"/>
                  <a:pt x="1116" y="70"/>
                </a:cubicBezTo>
                <a:cubicBezTo>
                  <a:pt x="1116" y="71"/>
                  <a:pt x="1116" y="70"/>
                  <a:pt x="1116" y="70"/>
                </a:cubicBezTo>
                <a:cubicBezTo>
                  <a:pt x="1116" y="70"/>
                  <a:pt x="1117" y="69"/>
                  <a:pt x="1116" y="69"/>
                </a:cubicBezTo>
                <a:cubicBezTo>
                  <a:pt x="1116" y="70"/>
                  <a:pt x="1115" y="70"/>
                  <a:pt x="1115" y="69"/>
                </a:cubicBezTo>
                <a:cubicBezTo>
                  <a:pt x="1115" y="69"/>
                  <a:pt x="1115" y="69"/>
                  <a:pt x="1115" y="69"/>
                </a:cubicBezTo>
                <a:cubicBezTo>
                  <a:pt x="1114" y="69"/>
                  <a:pt x="1113" y="69"/>
                  <a:pt x="1113" y="69"/>
                </a:cubicBezTo>
                <a:cubicBezTo>
                  <a:pt x="1112" y="69"/>
                  <a:pt x="1112" y="69"/>
                  <a:pt x="1111" y="68"/>
                </a:cubicBezTo>
                <a:cubicBezTo>
                  <a:pt x="1111" y="68"/>
                  <a:pt x="1112" y="68"/>
                  <a:pt x="1112" y="68"/>
                </a:cubicBezTo>
                <a:cubicBezTo>
                  <a:pt x="1113" y="68"/>
                  <a:pt x="1114" y="68"/>
                  <a:pt x="1114" y="68"/>
                </a:cubicBezTo>
                <a:cubicBezTo>
                  <a:pt x="1115" y="68"/>
                  <a:pt x="1116" y="69"/>
                  <a:pt x="1117" y="69"/>
                </a:cubicBezTo>
                <a:cubicBezTo>
                  <a:pt x="1118" y="68"/>
                  <a:pt x="1118" y="69"/>
                  <a:pt x="1118" y="68"/>
                </a:cubicBezTo>
                <a:cubicBezTo>
                  <a:pt x="1119" y="68"/>
                  <a:pt x="1119" y="68"/>
                  <a:pt x="1120" y="68"/>
                </a:cubicBezTo>
                <a:cubicBezTo>
                  <a:pt x="1121" y="67"/>
                  <a:pt x="1121" y="67"/>
                  <a:pt x="1121" y="67"/>
                </a:cubicBezTo>
                <a:cubicBezTo>
                  <a:pt x="1121" y="66"/>
                  <a:pt x="1120" y="66"/>
                  <a:pt x="1120" y="66"/>
                </a:cubicBezTo>
                <a:cubicBezTo>
                  <a:pt x="1119" y="66"/>
                  <a:pt x="1120" y="66"/>
                  <a:pt x="1119" y="66"/>
                </a:cubicBezTo>
                <a:cubicBezTo>
                  <a:pt x="1118" y="66"/>
                  <a:pt x="1118" y="66"/>
                  <a:pt x="1117" y="66"/>
                </a:cubicBezTo>
                <a:cubicBezTo>
                  <a:pt x="1117" y="66"/>
                  <a:pt x="1117" y="66"/>
                  <a:pt x="1117" y="65"/>
                </a:cubicBezTo>
                <a:cubicBezTo>
                  <a:pt x="1117" y="65"/>
                  <a:pt x="1117" y="65"/>
                  <a:pt x="1116" y="65"/>
                </a:cubicBezTo>
                <a:cubicBezTo>
                  <a:pt x="1115" y="65"/>
                  <a:pt x="1116" y="66"/>
                  <a:pt x="1115" y="65"/>
                </a:cubicBezTo>
                <a:cubicBezTo>
                  <a:pt x="1115" y="65"/>
                  <a:pt x="1115" y="65"/>
                  <a:pt x="1115" y="65"/>
                </a:cubicBezTo>
                <a:cubicBezTo>
                  <a:pt x="1114" y="65"/>
                  <a:pt x="1114" y="65"/>
                  <a:pt x="1114" y="65"/>
                </a:cubicBezTo>
                <a:cubicBezTo>
                  <a:pt x="1113" y="65"/>
                  <a:pt x="1113" y="65"/>
                  <a:pt x="1113" y="65"/>
                </a:cubicBezTo>
                <a:cubicBezTo>
                  <a:pt x="1113" y="64"/>
                  <a:pt x="1113" y="64"/>
                  <a:pt x="1113" y="64"/>
                </a:cubicBezTo>
                <a:cubicBezTo>
                  <a:pt x="1112" y="64"/>
                  <a:pt x="1112" y="64"/>
                  <a:pt x="1111" y="64"/>
                </a:cubicBezTo>
                <a:cubicBezTo>
                  <a:pt x="1111" y="64"/>
                  <a:pt x="1111" y="64"/>
                  <a:pt x="1110" y="65"/>
                </a:cubicBezTo>
                <a:cubicBezTo>
                  <a:pt x="1110" y="65"/>
                  <a:pt x="1110" y="65"/>
                  <a:pt x="1110" y="66"/>
                </a:cubicBezTo>
                <a:cubicBezTo>
                  <a:pt x="1110" y="66"/>
                  <a:pt x="1110" y="66"/>
                  <a:pt x="1110" y="66"/>
                </a:cubicBezTo>
                <a:cubicBezTo>
                  <a:pt x="1109" y="66"/>
                  <a:pt x="1109" y="67"/>
                  <a:pt x="1109" y="67"/>
                </a:cubicBezTo>
                <a:cubicBezTo>
                  <a:pt x="1109" y="68"/>
                  <a:pt x="1109" y="68"/>
                  <a:pt x="1109" y="67"/>
                </a:cubicBezTo>
                <a:cubicBezTo>
                  <a:pt x="1109" y="66"/>
                  <a:pt x="1109" y="66"/>
                  <a:pt x="1109" y="66"/>
                </a:cubicBezTo>
                <a:cubicBezTo>
                  <a:pt x="1108" y="66"/>
                  <a:pt x="1108" y="66"/>
                  <a:pt x="1108" y="66"/>
                </a:cubicBezTo>
                <a:cubicBezTo>
                  <a:pt x="1107" y="66"/>
                  <a:pt x="1107" y="67"/>
                  <a:pt x="1107" y="66"/>
                </a:cubicBezTo>
                <a:cubicBezTo>
                  <a:pt x="1107" y="66"/>
                  <a:pt x="1109" y="66"/>
                  <a:pt x="1109" y="65"/>
                </a:cubicBezTo>
                <a:cubicBezTo>
                  <a:pt x="1109" y="65"/>
                  <a:pt x="1109" y="65"/>
                  <a:pt x="1108" y="65"/>
                </a:cubicBezTo>
                <a:cubicBezTo>
                  <a:pt x="1108" y="65"/>
                  <a:pt x="1108" y="65"/>
                  <a:pt x="1108" y="65"/>
                </a:cubicBezTo>
                <a:cubicBezTo>
                  <a:pt x="1108" y="65"/>
                  <a:pt x="1107" y="65"/>
                  <a:pt x="1107" y="64"/>
                </a:cubicBezTo>
                <a:cubicBezTo>
                  <a:pt x="1108" y="64"/>
                  <a:pt x="1109" y="64"/>
                  <a:pt x="1109" y="64"/>
                </a:cubicBezTo>
                <a:cubicBezTo>
                  <a:pt x="1110" y="64"/>
                  <a:pt x="1110" y="63"/>
                  <a:pt x="1109" y="63"/>
                </a:cubicBezTo>
                <a:cubicBezTo>
                  <a:pt x="1109" y="63"/>
                  <a:pt x="1108" y="63"/>
                  <a:pt x="1108" y="63"/>
                </a:cubicBezTo>
                <a:cubicBezTo>
                  <a:pt x="1108" y="63"/>
                  <a:pt x="1108" y="63"/>
                  <a:pt x="1108" y="63"/>
                </a:cubicBezTo>
                <a:cubicBezTo>
                  <a:pt x="1108" y="62"/>
                  <a:pt x="1107" y="63"/>
                  <a:pt x="1107" y="63"/>
                </a:cubicBezTo>
                <a:cubicBezTo>
                  <a:pt x="1107" y="63"/>
                  <a:pt x="1106" y="63"/>
                  <a:pt x="1106" y="63"/>
                </a:cubicBezTo>
                <a:cubicBezTo>
                  <a:pt x="1105" y="63"/>
                  <a:pt x="1105" y="63"/>
                  <a:pt x="1105" y="63"/>
                </a:cubicBezTo>
                <a:cubicBezTo>
                  <a:pt x="1104" y="63"/>
                  <a:pt x="1104" y="64"/>
                  <a:pt x="1104" y="64"/>
                </a:cubicBezTo>
                <a:cubicBezTo>
                  <a:pt x="1104" y="64"/>
                  <a:pt x="1105" y="64"/>
                  <a:pt x="1105" y="64"/>
                </a:cubicBezTo>
                <a:cubicBezTo>
                  <a:pt x="1105" y="64"/>
                  <a:pt x="1105" y="65"/>
                  <a:pt x="1104" y="65"/>
                </a:cubicBezTo>
                <a:cubicBezTo>
                  <a:pt x="1104" y="65"/>
                  <a:pt x="1104" y="65"/>
                  <a:pt x="1104" y="65"/>
                </a:cubicBezTo>
                <a:cubicBezTo>
                  <a:pt x="1104" y="66"/>
                  <a:pt x="1104" y="66"/>
                  <a:pt x="1104" y="66"/>
                </a:cubicBezTo>
                <a:cubicBezTo>
                  <a:pt x="1104" y="65"/>
                  <a:pt x="1103" y="65"/>
                  <a:pt x="1103" y="66"/>
                </a:cubicBezTo>
                <a:cubicBezTo>
                  <a:pt x="1103" y="66"/>
                  <a:pt x="1104" y="66"/>
                  <a:pt x="1103" y="66"/>
                </a:cubicBezTo>
                <a:cubicBezTo>
                  <a:pt x="1103" y="66"/>
                  <a:pt x="1103" y="66"/>
                  <a:pt x="1102" y="66"/>
                </a:cubicBezTo>
                <a:cubicBezTo>
                  <a:pt x="1102" y="67"/>
                  <a:pt x="1102" y="67"/>
                  <a:pt x="1102" y="67"/>
                </a:cubicBezTo>
                <a:cubicBezTo>
                  <a:pt x="1101" y="67"/>
                  <a:pt x="1102" y="66"/>
                  <a:pt x="1102" y="65"/>
                </a:cubicBezTo>
                <a:cubicBezTo>
                  <a:pt x="1101" y="65"/>
                  <a:pt x="1101" y="65"/>
                  <a:pt x="1101" y="65"/>
                </a:cubicBezTo>
                <a:cubicBezTo>
                  <a:pt x="1102" y="65"/>
                  <a:pt x="1102" y="64"/>
                  <a:pt x="1102" y="64"/>
                </a:cubicBezTo>
                <a:cubicBezTo>
                  <a:pt x="1102" y="64"/>
                  <a:pt x="1102" y="63"/>
                  <a:pt x="1101" y="63"/>
                </a:cubicBezTo>
                <a:cubicBezTo>
                  <a:pt x="1101" y="63"/>
                  <a:pt x="1100" y="64"/>
                  <a:pt x="1100" y="65"/>
                </a:cubicBezTo>
                <a:cubicBezTo>
                  <a:pt x="1099" y="65"/>
                  <a:pt x="1099" y="65"/>
                  <a:pt x="1098" y="66"/>
                </a:cubicBezTo>
                <a:cubicBezTo>
                  <a:pt x="1098" y="66"/>
                  <a:pt x="1097" y="66"/>
                  <a:pt x="1097" y="67"/>
                </a:cubicBezTo>
                <a:cubicBezTo>
                  <a:pt x="1097" y="67"/>
                  <a:pt x="1097" y="67"/>
                  <a:pt x="1097" y="67"/>
                </a:cubicBezTo>
                <a:cubicBezTo>
                  <a:pt x="1097" y="68"/>
                  <a:pt x="1097" y="67"/>
                  <a:pt x="1096" y="68"/>
                </a:cubicBezTo>
                <a:cubicBezTo>
                  <a:pt x="1096" y="68"/>
                  <a:pt x="1096" y="69"/>
                  <a:pt x="1096" y="68"/>
                </a:cubicBezTo>
                <a:cubicBezTo>
                  <a:pt x="1095" y="68"/>
                  <a:pt x="1096" y="68"/>
                  <a:pt x="1095" y="68"/>
                </a:cubicBezTo>
                <a:cubicBezTo>
                  <a:pt x="1095" y="68"/>
                  <a:pt x="1095" y="68"/>
                  <a:pt x="1095" y="67"/>
                </a:cubicBezTo>
                <a:cubicBezTo>
                  <a:pt x="1095" y="67"/>
                  <a:pt x="1096" y="67"/>
                  <a:pt x="1096" y="67"/>
                </a:cubicBezTo>
                <a:cubicBezTo>
                  <a:pt x="1096" y="66"/>
                  <a:pt x="1095" y="66"/>
                  <a:pt x="1095" y="66"/>
                </a:cubicBezTo>
                <a:cubicBezTo>
                  <a:pt x="1095" y="66"/>
                  <a:pt x="1097" y="65"/>
                  <a:pt x="1097" y="65"/>
                </a:cubicBezTo>
                <a:cubicBezTo>
                  <a:pt x="1098" y="64"/>
                  <a:pt x="1098" y="64"/>
                  <a:pt x="1098" y="64"/>
                </a:cubicBezTo>
                <a:cubicBezTo>
                  <a:pt x="1098" y="64"/>
                  <a:pt x="1097" y="64"/>
                  <a:pt x="1097" y="64"/>
                </a:cubicBezTo>
                <a:cubicBezTo>
                  <a:pt x="1098" y="64"/>
                  <a:pt x="1098" y="64"/>
                  <a:pt x="1098" y="63"/>
                </a:cubicBezTo>
                <a:cubicBezTo>
                  <a:pt x="1099" y="63"/>
                  <a:pt x="1099" y="63"/>
                  <a:pt x="1099" y="62"/>
                </a:cubicBezTo>
                <a:cubicBezTo>
                  <a:pt x="1098" y="62"/>
                  <a:pt x="1098" y="62"/>
                  <a:pt x="1097" y="62"/>
                </a:cubicBezTo>
                <a:cubicBezTo>
                  <a:pt x="1096" y="62"/>
                  <a:pt x="1096" y="63"/>
                  <a:pt x="1096" y="63"/>
                </a:cubicBezTo>
                <a:cubicBezTo>
                  <a:pt x="1096" y="63"/>
                  <a:pt x="1097" y="64"/>
                  <a:pt x="1097" y="64"/>
                </a:cubicBezTo>
                <a:cubicBezTo>
                  <a:pt x="1096" y="64"/>
                  <a:pt x="1096" y="63"/>
                  <a:pt x="1096" y="64"/>
                </a:cubicBezTo>
                <a:cubicBezTo>
                  <a:pt x="1096" y="64"/>
                  <a:pt x="1096" y="64"/>
                  <a:pt x="1096" y="64"/>
                </a:cubicBezTo>
                <a:cubicBezTo>
                  <a:pt x="1095" y="64"/>
                  <a:pt x="1095" y="64"/>
                  <a:pt x="1095" y="63"/>
                </a:cubicBezTo>
                <a:cubicBezTo>
                  <a:pt x="1094" y="63"/>
                  <a:pt x="1094" y="64"/>
                  <a:pt x="1094" y="64"/>
                </a:cubicBezTo>
                <a:cubicBezTo>
                  <a:pt x="1093" y="64"/>
                  <a:pt x="1093" y="63"/>
                  <a:pt x="1093" y="63"/>
                </a:cubicBezTo>
                <a:cubicBezTo>
                  <a:pt x="1093" y="63"/>
                  <a:pt x="1093" y="63"/>
                  <a:pt x="1093" y="64"/>
                </a:cubicBezTo>
                <a:cubicBezTo>
                  <a:pt x="1093" y="64"/>
                  <a:pt x="1093" y="64"/>
                  <a:pt x="1093" y="64"/>
                </a:cubicBezTo>
                <a:cubicBezTo>
                  <a:pt x="1092" y="64"/>
                  <a:pt x="1092" y="64"/>
                  <a:pt x="1092" y="64"/>
                </a:cubicBezTo>
                <a:cubicBezTo>
                  <a:pt x="1091" y="64"/>
                  <a:pt x="1091" y="64"/>
                  <a:pt x="1091" y="65"/>
                </a:cubicBezTo>
                <a:cubicBezTo>
                  <a:pt x="1092" y="65"/>
                  <a:pt x="1093" y="64"/>
                  <a:pt x="1093" y="65"/>
                </a:cubicBezTo>
                <a:cubicBezTo>
                  <a:pt x="1093" y="65"/>
                  <a:pt x="1092" y="65"/>
                  <a:pt x="1092" y="65"/>
                </a:cubicBezTo>
                <a:cubicBezTo>
                  <a:pt x="1091" y="65"/>
                  <a:pt x="1091" y="66"/>
                  <a:pt x="1091" y="66"/>
                </a:cubicBezTo>
                <a:cubicBezTo>
                  <a:pt x="1091" y="66"/>
                  <a:pt x="1091" y="66"/>
                  <a:pt x="1091" y="66"/>
                </a:cubicBezTo>
                <a:cubicBezTo>
                  <a:pt x="1090" y="66"/>
                  <a:pt x="1090" y="66"/>
                  <a:pt x="1089" y="66"/>
                </a:cubicBezTo>
                <a:cubicBezTo>
                  <a:pt x="1089" y="67"/>
                  <a:pt x="1088" y="67"/>
                  <a:pt x="1088" y="68"/>
                </a:cubicBezTo>
                <a:cubicBezTo>
                  <a:pt x="1087" y="68"/>
                  <a:pt x="1087" y="68"/>
                  <a:pt x="1088" y="69"/>
                </a:cubicBezTo>
                <a:cubicBezTo>
                  <a:pt x="1088" y="69"/>
                  <a:pt x="1089" y="69"/>
                  <a:pt x="1088" y="69"/>
                </a:cubicBezTo>
                <a:cubicBezTo>
                  <a:pt x="1088" y="69"/>
                  <a:pt x="1087" y="69"/>
                  <a:pt x="1087" y="69"/>
                </a:cubicBezTo>
                <a:cubicBezTo>
                  <a:pt x="1087" y="69"/>
                  <a:pt x="1086" y="68"/>
                  <a:pt x="1086" y="68"/>
                </a:cubicBezTo>
                <a:cubicBezTo>
                  <a:pt x="1086" y="68"/>
                  <a:pt x="1085" y="68"/>
                  <a:pt x="1086" y="68"/>
                </a:cubicBezTo>
                <a:cubicBezTo>
                  <a:pt x="1086" y="67"/>
                  <a:pt x="1086" y="67"/>
                  <a:pt x="1085" y="67"/>
                </a:cubicBezTo>
                <a:cubicBezTo>
                  <a:pt x="1085" y="67"/>
                  <a:pt x="1084" y="67"/>
                  <a:pt x="1084" y="67"/>
                </a:cubicBezTo>
                <a:cubicBezTo>
                  <a:pt x="1084" y="66"/>
                  <a:pt x="1083" y="67"/>
                  <a:pt x="1084" y="67"/>
                </a:cubicBezTo>
                <a:cubicBezTo>
                  <a:pt x="1084" y="67"/>
                  <a:pt x="1084" y="67"/>
                  <a:pt x="1083" y="67"/>
                </a:cubicBezTo>
                <a:cubicBezTo>
                  <a:pt x="1083" y="67"/>
                  <a:pt x="1083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8"/>
                </a:cubicBezTo>
                <a:cubicBezTo>
                  <a:pt x="1081" y="68"/>
                  <a:pt x="1081" y="68"/>
                  <a:pt x="1080" y="67"/>
                </a:cubicBezTo>
                <a:cubicBezTo>
                  <a:pt x="1080" y="67"/>
                  <a:pt x="1080" y="67"/>
                  <a:pt x="1080" y="67"/>
                </a:cubicBezTo>
                <a:cubicBezTo>
                  <a:pt x="1079" y="67"/>
                  <a:pt x="1080" y="68"/>
                  <a:pt x="1079" y="68"/>
                </a:cubicBezTo>
                <a:cubicBezTo>
                  <a:pt x="1079" y="68"/>
                  <a:pt x="1079" y="67"/>
                  <a:pt x="1078" y="68"/>
                </a:cubicBezTo>
                <a:cubicBezTo>
                  <a:pt x="1078" y="68"/>
                  <a:pt x="1079" y="68"/>
                  <a:pt x="1079" y="68"/>
                </a:cubicBezTo>
                <a:cubicBezTo>
                  <a:pt x="1080" y="68"/>
                  <a:pt x="1080" y="68"/>
                  <a:pt x="1080" y="69"/>
                </a:cubicBezTo>
                <a:cubicBezTo>
                  <a:pt x="1080" y="69"/>
                  <a:pt x="1080" y="69"/>
                  <a:pt x="1081" y="69"/>
                </a:cubicBezTo>
                <a:cubicBezTo>
                  <a:pt x="1081" y="68"/>
                  <a:pt x="1081" y="68"/>
                  <a:pt x="1081" y="69"/>
                </a:cubicBezTo>
                <a:cubicBezTo>
                  <a:pt x="1082" y="69"/>
                  <a:pt x="1082" y="69"/>
                  <a:pt x="1082" y="69"/>
                </a:cubicBezTo>
                <a:cubicBezTo>
                  <a:pt x="1082" y="69"/>
                  <a:pt x="1082" y="69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3" y="71"/>
                  <a:pt x="1082" y="71"/>
                  <a:pt x="1082" y="70"/>
                </a:cubicBezTo>
                <a:cubicBezTo>
                  <a:pt x="1082" y="70"/>
                  <a:pt x="1081" y="70"/>
                  <a:pt x="1081" y="70"/>
                </a:cubicBezTo>
                <a:cubicBezTo>
                  <a:pt x="1081" y="69"/>
                  <a:pt x="1080" y="69"/>
                  <a:pt x="1080" y="69"/>
                </a:cubicBezTo>
                <a:cubicBezTo>
                  <a:pt x="1080" y="69"/>
                  <a:pt x="1079" y="69"/>
                  <a:pt x="1079" y="69"/>
                </a:cubicBezTo>
                <a:cubicBezTo>
                  <a:pt x="1079" y="69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7" y="70"/>
                  <a:pt x="1077" y="70"/>
                </a:cubicBezTo>
                <a:cubicBezTo>
                  <a:pt x="1077" y="70"/>
                  <a:pt x="1078" y="69"/>
                  <a:pt x="1078" y="69"/>
                </a:cubicBezTo>
                <a:cubicBezTo>
                  <a:pt x="1078" y="69"/>
                  <a:pt x="1078" y="69"/>
                  <a:pt x="1077" y="69"/>
                </a:cubicBezTo>
                <a:cubicBezTo>
                  <a:pt x="1077" y="69"/>
                  <a:pt x="1076" y="68"/>
                  <a:pt x="1076" y="69"/>
                </a:cubicBezTo>
                <a:cubicBezTo>
                  <a:pt x="1077" y="69"/>
                  <a:pt x="1077" y="69"/>
                  <a:pt x="1077" y="70"/>
                </a:cubicBezTo>
                <a:cubicBezTo>
                  <a:pt x="1077" y="70"/>
                  <a:pt x="1076" y="70"/>
                  <a:pt x="1076" y="70"/>
                </a:cubicBezTo>
                <a:cubicBezTo>
                  <a:pt x="1076" y="70"/>
                  <a:pt x="1076" y="71"/>
                  <a:pt x="1076" y="71"/>
                </a:cubicBezTo>
                <a:cubicBezTo>
                  <a:pt x="1076" y="71"/>
                  <a:pt x="1077" y="71"/>
                  <a:pt x="1077" y="72"/>
                </a:cubicBezTo>
                <a:cubicBezTo>
                  <a:pt x="1077" y="72"/>
                  <a:pt x="1077" y="72"/>
                  <a:pt x="1076" y="72"/>
                </a:cubicBezTo>
                <a:cubicBezTo>
                  <a:pt x="1076" y="71"/>
                  <a:pt x="1076" y="71"/>
                  <a:pt x="1075" y="71"/>
                </a:cubicBezTo>
                <a:cubicBezTo>
                  <a:pt x="1075" y="71"/>
                  <a:pt x="1075" y="72"/>
                  <a:pt x="1075" y="72"/>
                </a:cubicBezTo>
                <a:cubicBezTo>
                  <a:pt x="1075" y="72"/>
                  <a:pt x="1074" y="72"/>
                  <a:pt x="1074" y="73"/>
                </a:cubicBezTo>
                <a:cubicBezTo>
                  <a:pt x="1074" y="73"/>
                  <a:pt x="1073" y="73"/>
                  <a:pt x="1073" y="73"/>
                </a:cubicBezTo>
                <a:cubicBezTo>
                  <a:pt x="1074" y="73"/>
                  <a:pt x="1074" y="73"/>
                  <a:pt x="1074" y="72"/>
                </a:cubicBezTo>
                <a:cubicBezTo>
                  <a:pt x="1075" y="72"/>
                  <a:pt x="1075" y="71"/>
                  <a:pt x="1075" y="71"/>
                </a:cubicBezTo>
                <a:cubicBezTo>
                  <a:pt x="1075" y="71"/>
                  <a:pt x="1075" y="70"/>
                  <a:pt x="1075" y="70"/>
                </a:cubicBezTo>
                <a:cubicBezTo>
                  <a:pt x="1075" y="70"/>
                  <a:pt x="1075" y="69"/>
                  <a:pt x="1075" y="69"/>
                </a:cubicBezTo>
                <a:cubicBezTo>
                  <a:pt x="1074" y="69"/>
                  <a:pt x="1074" y="69"/>
                  <a:pt x="1074" y="70"/>
                </a:cubicBezTo>
                <a:cubicBezTo>
                  <a:pt x="1074" y="70"/>
                  <a:pt x="1074" y="70"/>
                  <a:pt x="1073" y="70"/>
                </a:cubicBezTo>
                <a:cubicBezTo>
                  <a:pt x="1073" y="70"/>
                  <a:pt x="1073" y="70"/>
                  <a:pt x="1073" y="71"/>
                </a:cubicBezTo>
                <a:cubicBezTo>
                  <a:pt x="1073" y="71"/>
                  <a:pt x="1073" y="71"/>
                  <a:pt x="1073" y="71"/>
                </a:cubicBezTo>
                <a:cubicBezTo>
                  <a:pt x="1073" y="71"/>
                  <a:pt x="1074" y="71"/>
                  <a:pt x="1074" y="71"/>
                </a:cubicBezTo>
                <a:cubicBezTo>
                  <a:pt x="1073" y="71"/>
                  <a:pt x="1073" y="71"/>
                  <a:pt x="1073" y="71"/>
                </a:cubicBezTo>
                <a:cubicBezTo>
                  <a:pt x="1072" y="71"/>
                  <a:pt x="1072" y="71"/>
                  <a:pt x="1072" y="72"/>
                </a:cubicBezTo>
                <a:cubicBezTo>
                  <a:pt x="1072" y="72"/>
                  <a:pt x="1071" y="72"/>
                  <a:pt x="1072" y="72"/>
                </a:cubicBezTo>
                <a:cubicBezTo>
                  <a:pt x="1072" y="72"/>
                  <a:pt x="1072" y="72"/>
                  <a:pt x="1072" y="71"/>
                </a:cubicBezTo>
                <a:cubicBezTo>
                  <a:pt x="1072" y="71"/>
                  <a:pt x="1072" y="70"/>
                  <a:pt x="1072" y="70"/>
                </a:cubicBezTo>
                <a:cubicBezTo>
                  <a:pt x="1072" y="70"/>
                  <a:pt x="1072" y="70"/>
                  <a:pt x="1072" y="69"/>
                </a:cubicBezTo>
                <a:cubicBezTo>
                  <a:pt x="1073" y="69"/>
                  <a:pt x="1073" y="69"/>
                  <a:pt x="1072" y="69"/>
                </a:cubicBezTo>
                <a:cubicBezTo>
                  <a:pt x="1072" y="69"/>
                  <a:pt x="1071" y="69"/>
                  <a:pt x="1071" y="70"/>
                </a:cubicBezTo>
                <a:cubicBezTo>
                  <a:pt x="1071" y="70"/>
                  <a:pt x="1072" y="70"/>
                  <a:pt x="1072" y="70"/>
                </a:cubicBezTo>
                <a:cubicBezTo>
                  <a:pt x="1071" y="70"/>
                  <a:pt x="1071" y="70"/>
                  <a:pt x="1071" y="70"/>
                </a:cubicBezTo>
                <a:cubicBezTo>
                  <a:pt x="1070" y="70"/>
                  <a:pt x="1070" y="70"/>
                  <a:pt x="1070" y="70"/>
                </a:cubicBezTo>
                <a:cubicBezTo>
                  <a:pt x="1071" y="69"/>
                  <a:pt x="1071" y="69"/>
                  <a:pt x="1071" y="69"/>
                </a:cubicBezTo>
                <a:cubicBezTo>
                  <a:pt x="1071" y="69"/>
                  <a:pt x="1070" y="69"/>
                  <a:pt x="1070" y="69"/>
                </a:cubicBezTo>
                <a:cubicBezTo>
                  <a:pt x="1070" y="68"/>
                  <a:pt x="1070" y="68"/>
                  <a:pt x="1069" y="68"/>
                </a:cubicBezTo>
                <a:cubicBezTo>
                  <a:pt x="1069" y="69"/>
                  <a:pt x="1069" y="69"/>
                  <a:pt x="1068" y="69"/>
                </a:cubicBezTo>
                <a:cubicBezTo>
                  <a:pt x="1068" y="69"/>
                  <a:pt x="1068" y="69"/>
                  <a:pt x="1068" y="70"/>
                </a:cubicBezTo>
                <a:cubicBezTo>
                  <a:pt x="1068" y="70"/>
                  <a:pt x="1069" y="70"/>
                  <a:pt x="1069" y="70"/>
                </a:cubicBezTo>
                <a:cubicBezTo>
                  <a:pt x="1069" y="70"/>
                  <a:pt x="1070" y="70"/>
                  <a:pt x="1070" y="70"/>
                </a:cubicBezTo>
                <a:cubicBezTo>
                  <a:pt x="1069" y="70"/>
                  <a:pt x="1069" y="71"/>
                  <a:pt x="1069" y="71"/>
                </a:cubicBezTo>
                <a:cubicBezTo>
                  <a:pt x="1069" y="71"/>
                  <a:pt x="1069" y="72"/>
                  <a:pt x="1069" y="72"/>
                </a:cubicBezTo>
                <a:cubicBezTo>
                  <a:pt x="1069" y="72"/>
                  <a:pt x="1070" y="72"/>
                  <a:pt x="1070" y="72"/>
                </a:cubicBezTo>
                <a:cubicBezTo>
                  <a:pt x="1069" y="72"/>
                  <a:pt x="1069" y="72"/>
                  <a:pt x="1069" y="72"/>
                </a:cubicBezTo>
                <a:cubicBezTo>
                  <a:pt x="1069" y="72"/>
                  <a:pt x="1069" y="72"/>
                  <a:pt x="1070" y="72"/>
                </a:cubicBezTo>
                <a:cubicBezTo>
                  <a:pt x="1070" y="72"/>
                  <a:pt x="1071" y="73"/>
                  <a:pt x="1071" y="73"/>
                </a:cubicBezTo>
                <a:cubicBezTo>
                  <a:pt x="1071" y="73"/>
                  <a:pt x="1071" y="73"/>
                  <a:pt x="1071" y="73"/>
                </a:cubicBezTo>
                <a:cubicBezTo>
                  <a:pt x="1071" y="73"/>
                  <a:pt x="1071" y="73"/>
                  <a:pt x="1071" y="73"/>
                </a:cubicBezTo>
                <a:cubicBezTo>
                  <a:pt x="1070" y="73"/>
                  <a:pt x="1070" y="73"/>
                  <a:pt x="1070" y="73"/>
                </a:cubicBezTo>
                <a:cubicBezTo>
                  <a:pt x="1069" y="73"/>
                  <a:pt x="1069" y="73"/>
                  <a:pt x="1069" y="72"/>
                </a:cubicBezTo>
                <a:cubicBezTo>
                  <a:pt x="1068" y="72"/>
                  <a:pt x="1068" y="72"/>
                  <a:pt x="1068" y="72"/>
                </a:cubicBezTo>
                <a:cubicBezTo>
                  <a:pt x="1067" y="71"/>
                  <a:pt x="1067" y="72"/>
                  <a:pt x="1067" y="72"/>
                </a:cubicBezTo>
                <a:cubicBezTo>
                  <a:pt x="1067" y="72"/>
                  <a:pt x="1068" y="73"/>
                  <a:pt x="1069" y="73"/>
                </a:cubicBezTo>
                <a:cubicBezTo>
                  <a:pt x="1069" y="73"/>
                  <a:pt x="1069" y="73"/>
                  <a:pt x="1069" y="73"/>
                </a:cubicBezTo>
                <a:cubicBezTo>
                  <a:pt x="1069" y="73"/>
                  <a:pt x="1068" y="73"/>
                  <a:pt x="1067" y="73"/>
                </a:cubicBezTo>
                <a:cubicBezTo>
                  <a:pt x="1067" y="72"/>
                  <a:pt x="1067" y="72"/>
                  <a:pt x="1067" y="73"/>
                </a:cubicBezTo>
                <a:cubicBezTo>
                  <a:pt x="1067" y="73"/>
                  <a:pt x="1067" y="74"/>
                  <a:pt x="1067" y="73"/>
                </a:cubicBezTo>
                <a:cubicBezTo>
                  <a:pt x="1067" y="73"/>
                  <a:pt x="1067" y="73"/>
                  <a:pt x="1066" y="72"/>
                </a:cubicBezTo>
                <a:cubicBezTo>
                  <a:pt x="1066" y="72"/>
                  <a:pt x="1066" y="72"/>
                  <a:pt x="1065" y="72"/>
                </a:cubicBezTo>
                <a:cubicBezTo>
                  <a:pt x="1065" y="72"/>
                  <a:pt x="1065" y="73"/>
                  <a:pt x="1065" y="73"/>
                </a:cubicBezTo>
                <a:cubicBezTo>
                  <a:pt x="1065" y="73"/>
                  <a:pt x="1065" y="74"/>
                  <a:pt x="1065" y="74"/>
                </a:cubicBezTo>
                <a:cubicBezTo>
                  <a:pt x="1065" y="74"/>
                  <a:pt x="1064" y="74"/>
                  <a:pt x="1064" y="74"/>
                </a:cubicBezTo>
                <a:cubicBezTo>
                  <a:pt x="1063" y="74"/>
                  <a:pt x="1063" y="74"/>
                  <a:pt x="1063" y="74"/>
                </a:cubicBezTo>
                <a:cubicBezTo>
                  <a:pt x="1063" y="75"/>
                  <a:pt x="1063" y="75"/>
                  <a:pt x="1063" y="75"/>
                </a:cubicBezTo>
                <a:cubicBezTo>
                  <a:pt x="1063" y="75"/>
                  <a:pt x="1063" y="75"/>
                  <a:pt x="1063" y="76"/>
                </a:cubicBezTo>
                <a:cubicBezTo>
                  <a:pt x="1063" y="76"/>
                  <a:pt x="1063" y="76"/>
                  <a:pt x="1063" y="76"/>
                </a:cubicBezTo>
                <a:cubicBezTo>
                  <a:pt x="1062" y="76"/>
                  <a:pt x="1062" y="75"/>
                  <a:pt x="1062" y="75"/>
                </a:cubicBezTo>
                <a:cubicBezTo>
                  <a:pt x="1061" y="75"/>
                  <a:pt x="1061" y="75"/>
                  <a:pt x="1061" y="76"/>
                </a:cubicBezTo>
                <a:cubicBezTo>
                  <a:pt x="1062" y="76"/>
                  <a:pt x="1063" y="77"/>
                  <a:pt x="1063" y="77"/>
                </a:cubicBezTo>
                <a:cubicBezTo>
                  <a:pt x="1062" y="76"/>
                  <a:pt x="1062" y="76"/>
                  <a:pt x="1061" y="76"/>
                </a:cubicBezTo>
                <a:cubicBezTo>
                  <a:pt x="1061" y="76"/>
                  <a:pt x="1061" y="77"/>
                  <a:pt x="1061" y="76"/>
                </a:cubicBezTo>
                <a:cubicBezTo>
                  <a:pt x="1061" y="76"/>
                  <a:pt x="1061" y="76"/>
                  <a:pt x="1061" y="76"/>
                </a:cubicBezTo>
                <a:cubicBezTo>
                  <a:pt x="1061" y="76"/>
                  <a:pt x="1060" y="75"/>
                  <a:pt x="1060" y="76"/>
                </a:cubicBezTo>
                <a:cubicBezTo>
                  <a:pt x="1060" y="76"/>
                  <a:pt x="1060" y="76"/>
                  <a:pt x="1060" y="77"/>
                </a:cubicBezTo>
                <a:cubicBezTo>
                  <a:pt x="1059" y="77"/>
                  <a:pt x="1059" y="77"/>
                  <a:pt x="1059" y="77"/>
                </a:cubicBezTo>
                <a:cubicBezTo>
                  <a:pt x="1059" y="77"/>
                  <a:pt x="1059" y="77"/>
                  <a:pt x="1059" y="78"/>
                </a:cubicBezTo>
                <a:cubicBezTo>
                  <a:pt x="1059" y="78"/>
                  <a:pt x="1059" y="78"/>
                  <a:pt x="1060" y="78"/>
                </a:cubicBezTo>
                <a:cubicBezTo>
                  <a:pt x="1060" y="78"/>
                  <a:pt x="1061" y="78"/>
                  <a:pt x="1062" y="78"/>
                </a:cubicBezTo>
                <a:cubicBezTo>
                  <a:pt x="1062" y="78"/>
                  <a:pt x="1062" y="77"/>
                  <a:pt x="1063" y="78"/>
                </a:cubicBezTo>
                <a:cubicBezTo>
                  <a:pt x="1063" y="78"/>
                  <a:pt x="1065" y="78"/>
                  <a:pt x="1064" y="78"/>
                </a:cubicBezTo>
                <a:cubicBezTo>
                  <a:pt x="1064" y="78"/>
                  <a:pt x="1063" y="78"/>
                  <a:pt x="1062" y="78"/>
                </a:cubicBezTo>
                <a:cubicBezTo>
                  <a:pt x="1062" y="79"/>
                  <a:pt x="1062" y="79"/>
                  <a:pt x="1062" y="79"/>
                </a:cubicBezTo>
                <a:cubicBezTo>
                  <a:pt x="1062" y="79"/>
                  <a:pt x="1062" y="79"/>
                  <a:pt x="1062" y="79"/>
                </a:cubicBezTo>
                <a:cubicBezTo>
                  <a:pt x="1062" y="79"/>
                  <a:pt x="1061" y="78"/>
                  <a:pt x="1060" y="78"/>
                </a:cubicBezTo>
                <a:cubicBezTo>
                  <a:pt x="1060" y="78"/>
                  <a:pt x="1059" y="78"/>
                  <a:pt x="1058" y="78"/>
                </a:cubicBezTo>
                <a:cubicBezTo>
                  <a:pt x="1058" y="78"/>
                  <a:pt x="1057" y="79"/>
                  <a:pt x="1058" y="79"/>
                </a:cubicBezTo>
                <a:cubicBezTo>
                  <a:pt x="1058" y="79"/>
                  <a:pt x="1060" y="80"/>
                  <a:pt x="1059" y="80"/>
                </a:cubicBezTo>
                <a:cubicBezTo>
                  <a:pt x="1059" y="80"/>
                  <a:pt x="1059" y="79"/>
                  <a:pt x="1058" y="79"/>
                </a:cubicBezTo>
                <a:cubicBezTo>
                  <a:pt x="1057" y="79"/>
                  <a:pt x="1057" y="79"/>
                  <a:pt x="1057" y="79"/>
                </a:cubicBezTo>
                <a:cubicBezTo>
                  <a:pt x="1057" y="80"/>
                  <a:pt x="1058" y="80"/>
                  <a:pt x="1058" y="80"/>
                </a:cubicBezTo>
                <a:cubicBezTo>
                  <a:pt x="1059" y="80"/>
                  <a:pt x="1058" y="80"/>
                  <a:pt x="1058" y="81"/>
                </a:cubicBezTo>
                <a:cubicBezTo>
                  <a:pt x="1058" y="81"/>
                  <a:pt x="1058" y="82"/>
                  <a:pt x="1057" y="81"/>
                </a:cubicBezTo>
                <a:cubicBezTo>
                  <a:pt x="1057" y="81"/>
                  <a:pt x="1057" y="81"/>
                  <a:pt x="1057" y="80"/>
                </a:cubicBezTo>
                <a:cubicBezTo>
                  <a:pt x="1057" y="80"/>
                  <a:pt x="1056" y="79"/>
                  <a:pt x="1056" y="79"/>
                </a:cubicBezTo>
                <a:cubicBezTo>
                  <a:pt x="1056" y="79"/>
                  <a:pt x="1055" y="80"/>
                  <a:pt x="1055" y="80"/>
                </a:cubicBezTo>
                <a:cubicBezTo>
                  <a:pt x="1055" y="80"/>
                  <a:pt x="1056" y="80"/>
                  <a:pt x="1056" y="81"/>
                </a:cubicBezTo>
                <a:cubicBezTo>
                  <a:pt x="1056" y="81"/>
                  <a:pt x="1056" y="81"/>
                  <a:pt x="1055" y="81"/>
                </a:cubicBezTo>
                <a:cubicBezTo>
                  <a:pt x="1055" y="81"/>
                  <a:pt x="1054" y="81"/>
                  <a:pt x="1054" y="81"/>
                </a:cubicBezTo>
                <a:cubicBezTo>
                  <a:pt x="1054" y="81"/>
                  <a:pt x="1053" y="81"/>
                  <a:pt x="1053" y="81"/>
                </a:cubicBezTo>
                <a:cubicBezTo>
                  <a:pt x="1052" y="81"/>
                  <a:pt x="1053" y="81"/>
                  <a:pt x="1052" y="81"/>
                </a:cubicBezTo>
                <a:cubicBezTo>
                  <a:pt x="1051" y="81"/>
                  <a:pt x="1051" y="81"/>
                  <a:pt x="1051" y="81"/>
                </a:cubicBezTo>
                <a:cubicBezTo>
                  <a:pt x="1052" y="82"/>
                  <a:pt x="1051" y="82"/>
                  <a:pt x="1051" y="82"/>
                </a:cubicBezTo>
                <a:cubicBezTo>
                  <a:pt x="1051" y="82"/>
                  <a:pt x="1051" y="83"/>
                  <a:pt x="1051" y="83"/>
                </a:cubicBezTo>
                <a:cubicBezTo>
                  <a:pt x="1052" y="82"/>
                  <a:pt x="1052" y="83"/>
                  <a:pt x="1053" y="82"/>
                </a:cubicBezTo>
                <a:cubicBezTo>
                  <a:pt x="1053" y="82"/>
                  <a:pt x="1053" y="82"/>
                  <a:pt x="1054" y="82"/>
                </a:cubicBezTo>
                <a:cubicBezTo>
                  <a:pt x="1054" y="82"/>
                  <a:pt x="1055" y="82"/>
                  <a:pt x="1055" y="82"/>
                </a:cubicBezTo>
                <a:cubicBezTo>
                  <a:pt x="1056" y="82"/>
                  <a:pt x="1056" y="83"/>
                  <a:pt x="1055" y="83"/>
                </a:cubicBezTo>
                <a:cubicBezTo>
                  <a:pt x="1055" y="82"/>
                  <a:pt x="1055" y="82"/>
                  <a:pt x="1054" y="82"/>
                </a:cubicBezTo>
                <a:cubicBezTo>
                  <a:pt x="1054" y="82"/>
                  <a:pt x="1053" y="82"/>
                  <a:pt x="1053" y="83"/>
                </a:cubicBezTo>
                <a:cubicBezTo>
                  <a:pt x="1053" y="83"/>
                  <a:pt x="1053" y="83"/>
                  <a:pt x="1054" y="83"/>
                </a:cubicBezTo>
                <a:cubicBezTo>
                  <a:pt x="1054" y="83"/>
                  <a:pt x="1055" y="83"/>
                  <a:pt x="1055" y="83"/>
                </a:cubicBezTo>
                <a:cubicBezTo>
                  <a:pt x="1055" y="83"/>
                  <a:pt x="1056" y="83"/>
                  <a:pt x="1056" y="83"/>
                </a:cubicBezTo>
                <a:cubicBezTo>
                  <a:pt x="1055" y="83"/>
                  <a:pt x="1055" y="83"/>
                  <a:pt x="1055" y="84"/>
                </a:cubicBezTo>
                <a:cubicBezTo>
                  <a:pt x="1054" y="84"/>
                  <a:pt x="1054" y="84"/>
                  <a:pt x="1055" y="84"/>
                </a:cubicBezTo>
                <a:cubicBezTo>
                  <a:pt x="1055" y="84"/>
                  <a:pt x="1055" y="85"/>
                  <a:pt x="1055" y="84"/>
                </a:cubicBezTo>
                <a:cubicBezTo>
                  <a:pt x="1054" y="84"/>
                  <a:pt x="1054" y="84"/>
                  <a:pt x="1053" y="84"/>
                </a:cubicBezTo>
                <a:cubicBezTo>
                  <a:pt x="1053" y="84"/>
                  <a:pt x="1053" y="84"/>
                  <a:pt x="1052" y="84"/>
                </a:cubicBezTo>
                <a:cubicBezTo>
                  <a:pt x="1052" y="84"/>
                  <a:pt x="1052" y="83"/>
                  <a:pt x="1052" y="83"/>
                </a:cubicBezTo>
                <a:cubicBezTo>
                  <a:pt x="1051" y="83"/>
                  <a:pt x="1051" y="83"/>
                  <a:pt x="1051" y="84"/>
                </a:cubicBezTo>
                <a:cubicBezTo>
                  <a:pt x="1050" y="84"/>
                  <a:pt x="1051" y="84"/>
                  <a:pt x="1051" y="84"/>
                </a:cubicBezTo>
                <a:cubicBezTo>
                  <a:pt x="1050" y="84"/>
                  <a:pt x="1050" y="85"/>
                  <a:pt x="1050" y="85"/>
                </a:cubicBezTo>
                <a:cubicBezTo>
                  <a:pt x="1049" y="85"/>
                  <a:pt x="1050" y="85"/>
                  <a:pt x="1050" y="85"/>
                </a:cubicBezTo>
                <a:cubicBezTo>
                  <a:pt x="1051" y="85"/>
                  <a:pt x="1052" y="85"/>
                  <a:pt x="1052" y="85"/>
                </a:cubicBezTo>
                <a:cubicBezTo>
                  <a:pt x="1052" y="85"/>
                  <a:pt x="1053" y="85"/>
                  <a:pt x="1053" y="85"/>
                </a:cubicBezTo>
                <a:cubicBezTo>
                  <a:pt x="1053" y="85"/>
                  <a:pt x="1054" y="85"/>
                  <a:pt x="1054" y="85"/>
                </a:cubicBezTo>
                <a:cubicBezTo>
                  <a:pt x="1055" y="85"/>
                  <a:pt x="1055" y="85"/>
                  <a:pt x="1054" y="85"/>
                </a:cubicBezTo>
                <a:cubicBezTo>
                  <a:pt x="1054" y="85"/>
                  <a:pt x="1054" y="86"/>
                  <a:pt x="1054" y="86"/>
                </a:cubicBezTo>
                <a:cubicBezTo>
                  <a:pt x="1054" y="86"/>
                  <a:pt x="1053" y="86"/>
                  <a:pt x="1053" y="85"/>
                </a:cubicBezTo>
                <a:cubicBezTo>
                  <a:pt x="1053" y="85"/>
                  <a:pt x="1052" y="85"/>
                  <a:pt x="1051" y="85"/>
                </a:cubicBezTo>
                <a:cubicBezTo>
                  <a:pt x="1050" y="85"/>
                  <a:pt x="1049" y="85"/>
                  <a:pt x="1049" y="85"/>
                </a:cubicBezTo>
                <a:cubicBezTo>
                  <a:pt x="1049" y="86"/>
                  <a:pt x="1049" y="86"/>
                  <a:pt x="1050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86"/>
                  <a:pt x="1049" y="86"/>
                  <a:pt x="1049" y="86"/>
                </a:cubicBezTo>
                <a:cubicBezTo>
                  <a:pt x="1048" y="86"/>
                  <a:pt x="1048" y="87"/>
                  <a:pt x="1048" y="87"/>
                </a:cubicBezTo>
                <a:cubicBezTo>
                  <a:pt x="1048" y="87"/>
                  <a:pt x="1047" y="86"/>
                  <a:pt x="1047" y="87"/>
                </a:cubicBezTo>
                <a:cubicBezTo>
                  <a:pt x="1046" y="87"/>
                  <a:pt x="1045" y="87"/>
                  <a:pt x="1046" y="87"/>
                </a:cubicBezTo>
                <a:cubicBezTo>
                  <a:pt x="1046" y="87"/>
                  <a:pt x="1047" y="88"/>
                  <a:pt x="1047" y="88"/>
                </a:cubicBezTo>
                <a:cubicBezTo>
                  <a:pt x="1047" y="88"/>
                  <a:pt x="1046" y="88"/>
                  <a:pt x="1046" y="88"/>
                </a:cubicBezTo>
                <a:cubicBezTo>
                  <a:pt x="1046" y="88"/>
                  <a:pt x="1045" y="87"/>
                  <a:pt x="1045" y="88"/>
                </a:cubicBezTo>
                <a:cubicBezTo>
                  <a:pt x="1045" y="88"/>
                  <a:pt x="1045" y="88"/>
                  <a:pt x="1045" y="88"/>
                </a:cubicBezTo>
                <a:cubicBezTo>
                  <a:pt x="1045" y="88"/>
                  <a:pt x="1044" y="89"/>
                  <a:pt x="1044" y="89"/>
                </a:cubicBezTo>
                <a:cubicBezTo>
                  <a:pt x="1044" y="89"/>
                  <a:pt x="1044" y="89"/>
                  <a:pt x="1045" y="89"/>
                </a:cubicBezTo>
                <a:cubicBezTo>
                  <a:pt x="1045" y="89"/>
                  <a:pt x="1045" y="89"/>
                  <a:pt x="1046" y="89"/>
                </a:cubicBezTo>
                <a:cubicBezTo>
                  <a:pt x="1046" y="89"/>
                  <a:pt x="1046" y="89"/>
                  <a:pt x="1045" y="89"/>
                </a:cubicBezTo>
                <a:cubicBezTo>
                  <a:pt x="1045" y="90"/>
                  <a:pt x="1045" y="90"/>
                  <a:pt x="1044" y="90"/>
                </a:cubicBezTo>
                <a:cubicBezTo>
                  <a:pt x="1044" y="89"/>
                  <a:pt x="1043" y="89"/>
                  <a:pt x="1043" y="89"/>
                </a:cubicBezTo>
                <a:cubicBezTo>
                  <a:pt x="1043" y="89"/>
                  <a:pt x="1043" y="90"/>
                  <a:pt x="1043" y="90"/>
                </a:cubicBezTo>
                <a:cubicBezTo>
                  <a:pt x="1043" y="90"/>
                  <a:pt x="1043" y="91"/>
                  <a:pt x="1043" y="91"/>
                </a:cubicBezTo>
                <a:cubicBezTo>
                  <a:pt x="1043" y="91"/>
                  <a:pt x="1044" y="90"/>
                  <a:pt x="1045" y="91"/>
                </a:cubicBezTo>
                <a:cubicBezTo>
                  <a:pt x="1045" y="91"/>
                  <a:pt x="1045" y="91"/>
                  <a:pt x="1046" y="91"/>
                </a:cubicBezTo>
                <a:cubicBezTo>
                  <a:pt x="1046" y="91"/>
                  <a:pt x="1047" y="91"/>
                  <a:pt x="1048" y="91"/>
                </a:cubicBezTo>
                <a:cubicBezTo>
                  <a:pt x="1048" y="91"/>
                  <a:pt x="1048" y="91"/>
                  <a:pt x="1048" y="91"/>
                </a:cubicBezTo>
                <a:cubicBezTo>
                  <a:pt x="1047" y="91"/>
                  <a:pt x="1046" y="91"/>
                  <a:pt x="1046" y="92"/>
                </a:cubicBezTo>
                <a:cubicBezTo>
                  <a:pt x="1046" y="92"/>
                  <a:pt x="1045" y="92"/>
                  <a:pt x="1045" y="92"/>
                </a:cubicBezTo>
                <a:cubicBezTo>
                  <a:pt x="1045" y="91"/>
                  <a:pt x="1045" y="91"/>
                  <a:pt x="1044" y="91"/>
                </a:cubicBezTo>
                <a:cubicBezTo>
                  <a:pt x="1044" y="91"/>
                  <a:pt x="1043" y="92"/>
                  <a:pt x="1043" y="92"/>
                </a:cubicBezTo>
                <a:cubicBezTo>
                  <a:pt x="1043" y="92"/>
                  <a:pt x="1043" y="91"/>
                  <a:pt x="1043" y="91"/>
                </a:cubicBezTo>
                <a:cubicBezTo>
                  <a:pt x="1042" y="92"/>
                  <a:pt x="1042" y="92"/>
                  <a:pt x="1042" y="92"/>
                </a:cubicBezTo>
                <a:cubicBezTo>
                  <a:pt x="1043" y="92"/>
                  <a:pt x="1043" y="93"/>
                  <a:pt x="1044" y="93"/>
                </a:cubicBezTo>
                <a:cubicBezTo>
                  <a:pt x="1044" y="93"/>
                  <a:pt x="1044" y="94"/>
                  <a:pt x="1044" y="94"/>
                </a:cubicBezTo>
                <a:cubicBezTo>
                  <a:pt x="1044" y="93"/>
                  <a:pt x="1043" y="93"/>
                  <a:pt x="1043" y="93"/>
                </a:cubicBezTo>
                <a:cubicBezTo>
                  <a:pt x="1043" y="93"/>
                  <a:pt x="1042" y="93"/>
                  <a:pt x="1042" y="93"/>
                </a:cubicBezTo>
                <a:cubicBezTo>
                  <a:pt x="1042" y="93"/>
                  <a:pt x="1041" y="93"/>
                  <a:pt x="1041" y="93"/>
                </a:cubicBezTo>
                <a:cubicBezTo>
                  <a:pt x="1041" y="94"/>
                  <a:pt x="1041" y="94"/>
                  <a:pt x="1041" y="94"/>
                </a:cubicBezTo>
                <a:cubicBezTo>
                  <a:pt x="1042" y="94"/>
                  <a:pt x="1042" y="95"/>
                  <a:pt x="1042" y="95"/>
                </a:cubicBezTo>
                <a:cubicBezTo>
                  <a:pt x="1042" y="95"/>
                  <a:pt x="1041" y="94"/>
                  <a:pt x="1041" y="94"/>
                </a:cubicBezTo>
                <a:cubicBezTo>
                  <a:pt x="1041" y="94"/>
                  <a:pt x="1040" y="95"/>
                  <a:pt x="1040" y="95"/>
                </a:cubicBezTo>
                <a:cubicBezTo>
                  <a:pt x="1040" y="95"/>
                  <a:pt x="1041" y="95"/>
                  <a:pt x="1041" y="95"/>
                </a:cubicBezTo>
                <a:cubicBezTo>
                  <a:pt x="1041" y="95"/>
                  <a:pt x="1041" y="96"/>
                  <a:pt x="1042" y="96"/>
                </a:cubicBezTo>
                <a:cubicBezTo>
                  <a:pt x="1042" y="96"/>
                  <a:pt x="1042" y="96"/>
                  <a:pt x="1042" y="96"/>
                </a:cubicBezTo>
                <a:cubicBezTo>
                  <a:pt x="1042" y="96"/>
                  <a:pt x="1042" y="96"/>
                  <a:pt x="1041" y="96"/>
                </a:cubicBezTo>
                <a:cubicBezTo>
                  <a:pt x="1041" y="96"/>
                  <a:pt x="1041" y="96"/>
                  <a:pt x="1040" y="96"/>
                </a:cubicBezTo>
                <a:cubicBezTo>
                  <a:pt x="1040" y="95"/>
                  <a:pt x="1040" y="95"/>
                  <a:pt x="1040" y="95"/>
                </a:cubicBezTo>
                <a:cubicBezTo>
                  <a:pt x="1040" y="95"/>
                  <a:pt x="1040" y="96"/>
                  <a:pt x="1040" y="96"/>
                </a:cubicBezTo>
                <a:cubicBezTo>
                  <a:pt x="1039" y="96"/>
                  <a:pt x="1039" y="96"/>
                  <a:pt x="1039" y="97"/>
                </a:cubicBezTo>
                <a:cubicBezTo>
                  <a:pt x="1039" y="97"/>
                  <a:pt x="1040" y="97"/>
                  <a:pt x="1040" y="97"/>
                </a:cubicBezTo>
                <a:cubicBezTo>
                  <a:pt x="1040" y="96"/>
                  <a:pt x="1041" y="96"/>
                  <a:pt x="1040" y="97"/>
                </a:cubicBezTo>
                <a:cubicBezTo>
                  <a:pt x="1040" y="97"/>
                  <a:pt x="1040" y="98"/>
                  <a:pt x="1041" y="98"/>
                </a:cubicBezTo>
                <a:cubicBezTo>
                  <a:pt x="1041" y="98"/>
                  <a:pt x="1042" y="98"/>
                  <a:pt x="1042" y="97"/>
                </a:cubicBezTo>
                <a:cubicBezTo>
                  <a:pt x="1043" y="97"/>
                  <a:pt x="1043" y="97"/>
                  <a:pt x="1043" y="97"/>
                </a:cubicBezTo>
                <a:cubicBezTo>
                  <a:pt x="1042" y="97"/>
                  <a:pt x="1041" y="98"/>
                  <a:pt x="1041" y="98"/>
                </a:cubicBezTo>
                <a:cubicBezTo>
                  <a:pt x="1040" y="98"/>
                  <a:pt x="1040" y="98"/>
                  <a:pt x="1040" y="98"/>
                </a:cubicBezTo>
                <a:cubicBezTo>
                  <a:pt x="1040" y="98"/>
                  <a:pt x="1040" y="98"/>
                  <a:pt x="1039" y="97"/>
                </a:cubicBezTo>
                <a:cubicBezTo>
                  <a:pt x="1039" y="97"/>
                  <a:pt x="1039" y="97"/>
                  <a:pt x="1039" y="98"/>
                </a:cubicBezTo>
                <a:cubicBezTo>
                  <a:pt x="1039" y="98"/>
                  <a:pt x="1038" y="98"/>
                  <a:pt x="1038" y="98"/>
                </a:cubicBezTo>
                <a:cubicBezTo>
                  <a:pt x="1038" y="98"/>
                  <a:pt x="1037" y="99"/>
                  <a:pt x="1037" y="99"/>
                </a:cubicBezTo>
                <a:cubicBezTo>
                  <a:pt x="1036" y="99"/>
                  <a:pt x="1036" y="99"/>
                  <a:pt x="1036" y="99"/>
                </a:cubicBezTo>
                <a:cubicBezTo>
                  <a:pt x="1035" y="99"/>
                  <a:pt x="1035" y="99"/>
                  <a:pt x="1035" y="99"/>
                </a:cubicBezTo>
                <a:cubicBezTo>
                  <a:pt x="1035" y="99"/>
                  <a:pt x="1034" y="99"/>
                  <a:pt x="1034" y="99"/>
                </a:cubicBezTo>
                <a:cubicBezTo>
                  <a:pt x="1033" y="99"/>
                  <a:pt x="1033" y="99"/>
                  <a:pt x="1033" y="99"/>
                </a:cubicBezTo>
                <a:cubicBezTo>
                  <a:pt x="1034" y="99"/>
                  <a:pt x="1034" y="99"/>
                  <a:pt x="1034" y="99"/>
                </a:cubicBezTo>
                <a:cubicBezTo>
                  <a:pt x="1035" y="99"/>
                  <a:pt x="1035" y="100"/>
                  <a:pt x="1035" y="100"/>
                </a:cubicBezTo>
                <a:cubicBezTo>
                  <a:pt x="1035" y="100"/>
                  <a:pt x="1036" y="100"/>
                  <a:pt x="1036" y="100"/>
                </a:cubicBezTo>
                <a:cubicBezTo>
                  <a:pt x="1036" y="100"/>
                  <a:pt x="1037" y="100"/>
                  <a:pt x="1038" y="99"/>
                </a:cubicBezTo>
                <a:cubicBezTo>
                  <a:pt x="1038" y="99"/>
                  <a:pt x="1039" y="99"/>
                  <a:pt x="1039" y="99"/>
                </a:cubicBezTo>
                <a:cubicBezTo>
                  <a:pt x="1039" y="98"/>
                  <a:pt x="1039" y="99"/>
                  <a:pt x="1039" y="99"/>
                </a:cubicBezTo>
                <a:cubicBezTo>
                  <a:pt x="1039" y="99"/>
                  <a:pt x="1039" y="99"/>
                  <a:pt x="1040" y="99"/>
                </a:cubicBezTo>
                <a:cubicBezTo>
                  <a:pt x="1040" y="99"/>
                  <a:pt x="1041" y="99"/>
                  <a:pt x="1041" y="99"/>
                </a:cubicBezTo>
                <a:cubicBezTo>
                  <a:pt x="1040" y="99"/>
                  <a:pt x="1039" y="99"/>
                  <a:pt x="1038" y="99"/>
                </a:cubicBezTo>
                <a:cubicBezTo>
                  <a:pt x="1038" y="100"/>
                  <a:pt x="1037" y="100"/>
                  <a:pt x="1037" y="100"/>
                </a:cubicBezTo>
                <a:cubicBezTo>
                  <a:pt x="1038" y="100"/>
                  <a:pt x="1038" y="100"/>
                  <a:pt x="1038" y="100"/>
                </a:cubicBezTo>
                <a:cubicBezTo>
                  <a:pt x="1037" y="100"/>
                  <a:pt x="1036" y="100"/>
                  <a:pt x="1036" y="100"/>
                </a:cubicBezTo>
                <a:cubicBezTo>
                  <a:pt x="1036" y="101"/>
                  <a:pt x="1036" y="101"/>
                  <a:pt x="1037" y="101"/>
                </a:cubicBezTo>
                <a:cubicBezTo>
                  <a:pt x="1037" y="101"/>
                  <a:pt x="1036" y="101"/>
                  <a:pt x="1036" y="102"/>
                </a:cubicBezTo>
                <a:cubicBezTo>
                  <a:pt x="1037" y="102"/>
                  <a:pt x="1037" y="102"/>
                  <a:pt x="1036" y="102"/>
                </a:cubicBezTo>
                <a:cubicBezTo>
                  <a:pt x="1036" y="102"/>
                  <a:pt x="1035" y="103"/>
                  <a:pt x="1035" y="103"/>
                </a:cubicBezTo>
                <a:cubicBezTo>
                  <a:pt x="1035" y="102"/>
                  <a:pt x="1035" y="102"/>
                  <a:pt x="1035" y="102"/>
                </a:cubicBezTo>
                <a:cubicBezTo>
                  <a:pt x="1035" y="102"/>
                  <a:pt x="1034" y="102"/>
                  <a:pt x="1034" y="101"/>
                </a:cubicBezTo>
                <a:cubicBezTo>
                  <a:pt x="1034" y="101"/>
                  <a:pt x="1034" y="101"/>
                  <a:pt x="1034" y="101"/>
                </a:cubicBezTo>
                <a:cubicBezTo>
                  <a:pt x="1033" y="102"/>
                  <a:pt x="1033" y="101"/>
                  <a:pt x="1033" y="102"/>
                </a:cubicBezTo>
                <a:cubicBezTo>
                  <a:pt x="1033" y="102"/>
                  <a:pt x="1032" y="102"/>
                  <a:pt x="1032" y="102"/>
                </a:cubicBezTo>
                <a:cubicBezTo>
                  <a:pt x="1032" y="102"/>
                  <a:pt x="1031" y="102"/>
                  <a:pt x="1031" y="103"/>
                </a:cubicBezTo>
                <a:cubicBezTo>
                  <a:pt x="1031" y="103"/>
                  <a:pt x="1031" y="103"/>
                  <a:pt x="1030" y="104"/>
                </a:cubicBezTo>
                <a:cubicBezTo>
                  <a:pt x="1030" y="104"/>
                  <a:pt x="1030" y="104"/>
                  <a:pt x="1029" y="104"/>
                </a:cubicBezTo>
                <a:cubicBezTo>
                  <a:pt x="1029" y="105"/>
                  <a:pt x="1029" y="105"/>
                  <a:pt x="1029" y="105"/>
                </a:cubicBezTo>
                <a:cubicBezTo>
                  <a:pt x="1030" y="105"/>
                  <a:pt x="1030" y="105"/>
                  <a:pt x="1030" y="105"/>
                </a:cubicBezTo>
                <a:cubicBezTo>
                  <a:pt x="1030" y="105"/>
                  <a:pt x="1029" y="105"/>
                  <a:pt x="1029" y="105"/>
                </a:cubicBezTo>
                <a:cubicBezTo>
                  <a:pt x="1029" y="105"/>
                  <a:pt x="1027" y="106"/>
                  <a:pt x="1027" y="106"/>
                </a:cubicBezTo>
                <a:cubicBezTo>
                  <a:pt x="1028" y="107"/>
                  <a:pt x="1028" y="107"/>
                  <a:pt x="1028" y="107"/>
                </a:cubicBezTo>
                <a:cubicBezTo>
                  <a:pt x="1029" y="106"/>
                  <a:pt x="1030" y="106"/>
                  <a:pt x="1030" y="106"/>
                </a:cubicBezTo>
                <a:cubicBezTo>
                  <a:pt x="1029" y="106"/>
                  <a:pt x="1028" y="107"/>
                  <a:pt x="1029" y="107"/>
                </a:cubicBezTo>
                <a:cubicBezTo>
                  <a:pt x="1029" y="107"/>
                  <a:pt x="1029" y="108"/>
                  <a:pt x="1029" y="108"/>
                </a:cubicBezTo>
                <a:cubicBezTo>
                  <a:pt x="1030" y="108"/>
                  <a:pt x="1031" y="107"/>
                  <a:pt x="1032" y="107"/>
                </a:cubicBezTo>
                <a:cubicBezTo>
                  <a:pt x="1033" y="107"/>
                  <a:pt x="1033" y="107"/>
                  <a:pt x="1034" y="106"/>
                </a:cubicBezTo>
                <a:cubicBezTo>
                  <a:pt x="1034" y="106"/>
                  <a:pt x="1034" y="105"/>
                  <a:pt x="1033" y="106"/>
                </a:cubicBezTo>
                <a:cubicBezTo>
                  <a:pt x="1033" y="106"/>
                  <a:pt x="1032" y="106"/>
                  <a:pt x="1033" y="106"/>
                </a:cubicBezTo>
                <a:cubicBezTo>
                  <a:pt x="1033" y="105"/>
                  <a:pt x="1034" y="105"/>
                  <a:pt x="1035" y="105"/>
                </a:cubicBezTo>
                <a:cubicBezTo>
                  <a:pt x="1035" y="104"/>
                  <a:pt x="1036" y="104"/>
                  <a:pt x="1035" y="104"/>
                </a:cubicBezTo>
                <a:cubicBezTo>
                  <a:pt x="1035" y="104"/>
                  <a:pt x="1035" y="105"/>
                  <a:pt x="1036" y="105"/>
                </a:cubicBezTo>
                <a:cubicBezTo>
                  <a:pt x="1036" y="105"/>
                  <a:pt x="1036" y="105"/>
                  <a:pt x="1036" y="105"/>
                </a:cubicBezTo>
                <a:cubicBezTo>
                  <a:pt x="1036" y="105"/>
                  <a:pt x="1035" y="105"/>
                  <a:pt x="1035" y="105"/>
                </a:cubicBezTo>
                <a:cubicBezTo>
                  <a:pt x="1035" y="106"/>
                  <a:pt x="1035" y="106"/>
                  <a:pt x="1035" y="106"/>
                </a:cubicBezTo>
                <a:cubicBezTo>
                  <a:pt x="1036" y="106"/>
                  <a:pt x="1035" y="106"/>
                  <a:pt x="1035" y="106"/>
                </a:cubicBezTo>
                <a:cubicBezTo>
                  <a:pt x="1034" y="106"/>
                  <a:pt x="1034" y="107"/>
                  <a:pt x="1033" y="107"/>
                </a:cubicBezTo>
                <a:cubicBezTo>
                  <a:pt x="1033" y="107"/>
                  <a:pt x="1032" y="107"/>
                  <a:pt x="1033" y="108"/>
                </a:cubicBezTo>
                <a:cubicBezTo>
                  <a:pt x="1033" y="108"/>
                  <a:pt x="1033" y="108"/>
                  <a:pt x="1033" y="108"/>
                </a:cubicBezTo>
                <a:cubicBezTo>
                  <a:pt x="1033" y="108"/>
                  <a:pt x="1031" y="108"/>
                  <a:pt x="1031" y="108"/>
                </a:cubicBezTo>
                <a:cubicBezTo>
                  <a:pt x="1031" y="108"/>
                  <a:pt x="1031" y="108"/>
                  <a:pt x="1030" y="108"/>
                </a:cubicBezTo>
                <a:cubicBezTo>
                  <a:pt x="1030" y="108"/>
                  <a:pt x="1030" y="109"/>
                  <a:pt x="1030" y="109"/>
                </a:cubicBezTo>
                <a:cubicBezTo>
                  <a:pt x="1030" y="109"/>
                  <a:pt x="1029" y="109"/>
                  <a:pt x="1029" y="109"/>
                </a:cubicBezTo>
                <a:cubicBezTo>
                  <a:pt x="1028" y="109"/>
                  <a:pt x="1029" y="109"/>
                  <a:pt x="1029" y="108"/>
                </a:cubicBezTo>
                <a:cubicBezTo>
                  <a:pt x="1029" y="108"/>
                  <a:pt x="1029" y="108"/>
                  <a:pt x="1028" y="108"/>
                </a:cubicBezTo>
                <a:cubicBezTo>
                  <a:pt x="1028" y="107"/>
                  <a:pt x="1028" y="107"/>
                  <a:pt x="1028" y="107"/>
                </a:cubicBezTo>
                <a:cubicBezTo>
                  <a:pt x="1027" y="107"/>
                  <a:pt x="1027" y="107"/>
                  <a:pt x="1026" y="108"/>
                </a:cubicBezTo>
                <a:cubicBezTo>
                  <a:pt x="1026" y="108"/>
                  <a:pt x="1025" y="108"/>
                  <a:pt x="1026" y="108"/>
                </a:cubicBezTo>
                <a:cubicBezTo>
                  <a:pt x="1026" y="108"/>
                  <a:pt x="1026" y="109"/>
                  <a:pt x="1026" y="109"/>
                </a:cubicBezTo>
                <a:cubicBezTo>
                  <a:pt x="1026" y="109"/>
                  <a:pt x="1025" y="109"/>
                  <a:pt x="1025" y="109"/>
                </a:cubicBezTo>
                <a:cubicBezTo>
                  <a:pt x="1025" y="109"/>
                  <a:pt x="1025" y="108"/>
                  <a:pt x="1025" y="108"/>
                </a:cubicBezTo>
                <a:cubicBezTo>
                  <a:pt x="1024" y="108"/>
                  <a:pt x="1024" y="108"/>
                  <a:pt x="1024" y="108"/>
                </a:cubicBezTo>
                <a:cubicBezTo>
                  <a:pt x="1024" y="108"/>
                  <a:pt x="1023" y="109"/>
                  <a:pt x="1023" y="109"/>
                </a:cubicBezTo>
                <a:cubicBezTo>
                  <a:pt x="1023" y="109"/>
                  <a:pt x="1022" y="109"/>
                  <a:pt x="1023" y="109"/>
                </a:cubicBezTo>
                <a:cubicBezTo>
                  <a:pt x="1023" y="110"/>
                  <a:pt x="1024" y="109"/>
                  <a:pt x="1024" y="110"/>
                </a:cubicBezTo>
                <a:cubicBezTo>
                  <a:pt x="1024" y="110"/>
                  <a:pt x="1025" y="110"/>
                  <a:pt x="1024" y="110"/>
                </a:cubicBezTo>
                <a:cubicBezTo>
                  <a:pt x="1023" y="110"/>
                  <a:pt x="1023" y="110"/>
                  <a:pt x="1023" y="110"/>
                </a:cubicBezTo>
                <a:cubicBezTo>
                  <a:pt x="1022" y="110"/>
                  <a:pt x="1022" y="110"/>
                  <a:pt x="1022" y="109"/>
                </a:cubicBezTo>
                <a:cubicBezTo>
                  <a:pt x="1022" y="109"/>
                  <a:pt x="1022" y="109"/>
                  <a:pt x="1022" y="109"/>
                </a:cubicBezTo>
                <a:cubicBezTo>
                  <a:pt x="1021" y="109"/>
                  <a:pt x="1021" y="110"/>
                  <a:pt x="1021" y="110"/>
                </a:cubicBezTo>
                <a:cubicBezTo>
                  <a:pt x="1022" y="110"/>
                  <a:pt x="1022" y="110"/>
                  <a:pt x="1022" y="110"/>
                </a:cubicBezTo>
                <a:cubicBezTo>
                  <a:pt x="1022" y="110"/>
                  <a:pt x="1021" y="110"/>
                  <a:pt x="1021" y="110"/>
                </a:cubicBezTo>
                <a:cubicBezTo>
                  <a:pt x="1021" y="110"/>
                  <a:pt x="1021" y="110"/>
                  <a:pt x="1021" y="111"/>
                </a:cubicBezTo>
                <a:cubicBezTo>
                  <a:pt x="1022" y="111"/>
                  <a:pt x="1022" y="111"/>
                  <a:pt x="1022" y="111"/>
                </a:cubicBezTo>
                <a:cubicBezTo>
                  <a:pt x="1023" y="111"/>
                  <a:pt x="1023" y="111"/>
                  <a:pt x="1023" y="111"/>
                </a:cubicBezTo>
                <a:cubicBezTo>
                  <a:pt x="1022" y="111"/>
                  <a:pt x="1022" y="111"/>
                  <a:pt x="1022" y="111"/>
                </a:cubicBezTo>
                <a:cubicBezTo>
                  <a:pt x="1023" y="112"/>
                  <a:pt x="1023" y="112"/>
                  <a:pt x="1022" y="112"/>
                </a:cubicBezTo>
                <a:cubicBezTo>
                  <a:pt x="1022" y="112"/>
                  <a:pt x="1022" y="112"/>
                  <a:pt x="1021" y="112"/>
                </a:cubicBezTo>
                <a:cubicBezTo>
                  <a:pt x="1021" y="111"/>
                  <a:pt x="1021" y="111"/>
                  <a:pt x="1021" y="111"/>
                </a:cubicBezTo>
                <a:cubicBezTo>
                  <a:pt x="1020" y="110"/>
                  <a:pt x="1021" y="110"/>
                  <a:pt x="1020" y="110"/>
                </a:cubicBezTo>
                <a:cubicBezTo>
                  <a:pt x="1020" y="110"/>
                  <a:pt x="1020" y="110"/>
                  <a:pt x="1020" y="111"/>
                </a:cubicBezTo>
                <a:cubicBezTo>
                  <a:pt x="1020" y="111"/>
                  <a:pt x="1020" y="111"/>
                  <a:pt x="1020" y="111"/>
                </a:cubicBezTo>
                <a:cubicBezTo>
                  <a:pt x="1021" y="112"/>
                  <a:pt x="1022" y="112"/>
                  <a:pt x="1022" y="112"/>
                </a:cubicBezTo>
                <a:cubicBezTo>
                  <a:pt x="1022" y="113"/>
                  <a:pt x="1022" y="113"/>
                  <a:pt x="1022" y="113"/>
                </a:cubicBezTo>
                <a:cubicBezTo>
                  <a:pt x="1022" y="113"/>
                  <a:pt x="1022" y="112"/>
                  <a:pt x="1021" y="112"/>
                </a:cubicBezTo>
                <a:cubicBezTo>
                  <a:pt x="1020" y="112"/>
                  <a:pt x="1020" y="111"/>
                  <a:pt x="1020" y="111"/>
                </a:cubicBezTo>
                <a:cubicBezTo>
                  <a:pt x="1019" y="111"/>
                  <a:pt x="1019" y="111"/>
                  <a:pt x="1019" y="111"/>
                </a:cubicBezTo>
                <a:cubicBezTo>
                  <a:pt x="1019" y="111"/>
                  <a:pt x="1018" y="111"/>
                  <a:pt x="1017" y="111"/>
                </a:cubicBezTo>
                <a:cubicBezTo>
                  <a:pt x="1017" y="111"/>
                  <a:pt x="1017" y="111"/>
                  <a:pt x="1016" y="111"/>
                </a:cubicBezTo>
                <a:cubicBezTo>
                  <a:pt x="1016" y="111"/>
                  <a:pt x="1016" y="111"/>
                  <a:pt x="1015" y="111"/>
                </a:cubicBezTo>
                <a:cubicBezTo>
                  <a:pt x="1015" y="111"/>
                  <a:pt x="1015" y="111"/>
                  <a:pt x="1015" y="112"/>
                </a:cubicBezTo>
                <a:cubicBezTo>
                  <a:pt x="1015" y="112"/>
                  <a:pt x="1016" y="112"/>
                  <a:pt x="1016" y="112"/>
                </a:cubicBezTo>
                <a:cubicBezTo>
                  <a:pt x="1015" y="112"/>
                  <a:pt x="1015" y="112"/>
                  <a:pt x="1015" y="112"/>
                </a:cubicBezTo>
                <a:cubicBezTo>
                  <a:pt x="1014" y="111"/>
                  <a:pt x="1014" y="112"/>
                  <a:pt x="1014" y="112"/>
                </a:cubicBezTo>
                <a:cubicBezTo>
                  <a:pt x="1015" y="112"/>
                  <a:pt x="1015" y="113"/>
                  <a:pt x="1016" y="113"/>
                </a:cubicBezTo>
                <a:cubicBezTo>
                  <a:pt x="1016" y="113"/>
                  <a:pt x="1017" y="113"/>
                  <a:pt x="1017" y="112"/>
                </a:cubicBezTo>
                <a:cubicBezTo>
                  <a:pt x="1017" y="112"/>
                  <a:pt x="1018" y="112"/>
                  <a:pt x="1018" y="112"/>
                </a:cubicBezTo>
                <a:cubicBezTo>
                  <a:pt x="1017" y="113"/>
                  <a:pt x="1017" y="113"/>
                  <a:pt x="1017" y="113"/>
                </a:cubicBezTo>
                <a:cubicBezTo>
                  <a:pt x="1018" y="113"/>
                  <a:pt x="1019" y="112"/>
                  <a:pt x="1019" y="112"/>
                </a:cubicBezTo>
                <a:cubicBezTo>
                  <a:pt x="1020" y="112"/>
                  <a:pt x="1021" y="113"/>
                  <a:pt x="1020" y="113"/>
                </a:cubicBezTo>
                <a:cubicBezTo>
                  <a:pt x="1020" y="113"/>
                  <a:pt x="1020" y="112"/>
                  <a:pt x="1019" y="113"/>
                </a:cubicBezTo>
                <a:cubicBezTo>
                  <a:pt x="1018" y="113"/>
                  <a:pt x="1017" y="113"/>
                  <a:pt x="1017" y="113"/>
                </a:cubicBezTo>
                <a:cubicBezTo>
                  <a:pt x="1017" y="114"/>
                  <a:pt x="1018" y="114"/>
                  <a:pt x="1018" y="114"/>
                </a:cubicBezTo>
                <a:cubicBezTo>
                  <a:pt x="1019" y="113"/>
                  <a:pt x="1018" y="114"/>
                  <a:pt x="1017" y="114"/>
                </a:cubicBezTo>
                <a:cubicBezTo>
                  <a:pt x="1017" y="114"/>
                  <a:pt x="1017" y="113"/>
                  <a:pt x="1016" y="113"/>
                </a:cubicBezTo>
                <a:cubicBezTo>
                  <a:pt x="1016" y="113"/>
                  <a:pt x="1015" y="113"/>
                  <a:pt x="1015" y="113"/>
                </a:cubicBezTo>
                <a:cubicBezTo>
                  <a:pt x="1015" y="113"/>
                  <a:pt x="1014" y="112"/>
                  <a:pt x="1014" y="112"/>
                </a:cubicBezTo>
                <a:cubicBezTo>
                  <a:pt x="1014" y="112"/>
                  <a:pt x="1014" y="113"/>
                  <a:pt x="1014" y="113"/>
                </a:cubicBezTo>
                <a:cubicBezTo>
                  <a:pt x="1014" y="113"/>
                  <a:pt x="1013" y="113"/>
                  <a:pt x="1013" y="113"/>
                </a:cubicBezTo>
                <a:cubicBezTo>
                  <a:pt x="1013" y="113"/>
                  <a:pt x="1012" y="113"/>
                  <a:pt x="1012" y="113"/>
                </a:cubicBezTo>
                <a:cubicBezTo>
                  <a:pt x="1011" y="113"/>
                  <a:pt x="1012" y="114"/>
                  <a:pt x="1012" y="114"/>
                </a:cubicBezTo>
                <a:cubicBezTo>
                  <a:pt x="1012" y="114"/>
                  <a:pt x="1013" y="114"/>
                  <a:pt x="1014" y="114"/>
                </a:cubicBezTo>
                <a:cubicBezTo>
                  <a:pt x="1014" y="115"/>
                  <a:pt x="1015" y="115"/>
                  <a:pt x="1015" y="115"/>
                </a:cubicBezTo>
                <a:cubicBezTo>
                  <a:pt x="1015" y="115"/>
                  <a:pt x="1016" y="115"/>
                  <a:pt x="1016" y="115"/>
                </a:cubicBezTo>
                <a:cubicBezTo>
                  <a:pt x="1017" y="115"/>
                  <a:pt x="1016" y="116"/>
                  <a:pt x="1016" y="116"/>
                </a:cubicBezTo>
                <a:cubicBezTo>
                  <a:pt x="1015" y="115"/>
                  <a:pt x="1015" y="116"/>
                  <a:pt x="1015" y="116"/>
                </a:cubicBezTo>
                <a:cubicBezTo>
                  <a:pt x="1016" y="116"/>
                  <a:pt x="1015" y="117"/>
                  <a:pt x="1015" y="117"/>
                </a:cubicBezTo>
                <a:cubicBezTo>
                  <a:pt x="1015" y="117"/>
                  <a:pt x="1014" y="116"/>
                  <a:pt x="1015" y="116"/>
                </a:cubicBezTo>
                <a:cubicBezTo>
                  <a:pt x="1015" y="115"/>
                  <a:pt x="1015" y="115"/>
                  <a:pt x="1014" y="115"/>
                </a:cubicBezTo>
                <a:cubicBezTo>
                  <a:pt x="1013" y="114"/>
                  <a:pt x="1013" y="115"/>
                  <a:pt x="1013" y="114"/>
                </a:cubicBezTo>
                <a:cubicBezTo>
                  <a:pt x="1012" y="114"/>
                  <a:pt x="1012" y="115"/>
                  <a:pt x="1012" y="115"/>
                </a:cubicBezTo>
                <a:cubicBezTo>
                  <a:pt x="1013" y="115"/>
                  <a:pt x="1013" y="116"/>
                  <a:pt x="1013" y="116"/>
                </a:cubicBezTo>
                <a:cubicBezTo>
                  <a:pt x="1012" y="116"/>
                  <a:pt x="1012" y="115"/>
                  <a:pt x="1012" y="115"/>
                </a:cubicBezTo>
                <a:cubicBezTo>
                  <a:pt x="1012" y="115"/>
                  <a:pt x="1011" y="115"/>
                  <a:pt x="1011" y="115"/>
                </a:cubicBezTo>
                <a:cubicBezTo>
                  <a:pt x="1011" y="115"/>
                  <a:pt x="1010" y="115"/>
                  <a:pt x="1010" y="116"/>
                </a:cubicBezTo>
                <a:cubicBezTo>
                  <a:pt x="1011" y="116"/>
                  <a:pt x="1012" y="116"/>
                  <a:pt x="1011" y="117"/>
                </a:cubicBezTo>
                <a:cubicBezTo>
                  <a:pt x="1011" y="117"/>
                  <a:pt x="1011" y="117"/>
                  <a:pt x="1010" y="116"/>
                </a:cubicBezTo>
                <a:cubicBezTo>
                  <a:pt x="1010" y="116"/>
                  <a:pt x="1010" y="116"/>
                  <a:pt x="1010" y="116"/>
                </a:cubicBezTo>
                <a:cubicBezTo>
                  <a:pt x="1010" y="116"/>
                  <a:pt x="1009" y="116"/>
                  <a:pt x="1009" y="116"/>
                </a:cubicBezTo>
                <a:cubicBezTo>
                  <a:pt x="1009" y="116"/>
                  <a:pt x="1009" y="117"/>
                  <a:pt x="1009" y="116"/>
                </a:cubicBezTo>
                <a:cubicBezTo>
                  <a:pt x="1008" y="116"/>
                  <a:pt x="1008" y="116"/>
                  <a:pt x="1009" y="116"/>
                </a:cubicBezTo>
                <a:cubicBezTo>
                  <a:pt x="1009" y="116"/>
                  <a:pt x="1009" y="115"/>
                  <a:pt x="1009" y="115"/>
                </a:cubicBezTo>
                <a:cubicBezTo>
                  <a:pt x="1008" y="115"/>
                  <a:pt x="1008" y="115"/>
                  <a:pt x="1008" y="115"/>
                </a:cubicBezTo>
                <a:cubicBezTo>
                  <a:pt x="1008" y="116"/>
                  <a:pt x="1008" y="116"/>
                  <a:pt x="1008" y="116"/>
                </a:cubicBezTo>
                <a:cubicBezTo>
                  <a:pt x="1008" y="116"/>
                  <a:pt x="1007" y="116"/>
                  <a:pt x="1008" y="116"/>
                </a:cubicBezTo>
                <a:cubicBezTo>
                  <a:pt x="1008" y="117"/>
                  <a:pt x="1008" y="117"/>
                  <a:pt x="1008" y="117"/>
                </a:cubicBezTo>
                <a:cubicBezTo>
                  <a:pt x="1007" y="117"/>
                  <a:pt x="1007" y="117"/>
                  <a:pt x="1007" y="117"/>
                </a:cubicBezTo>
                <a:cubicBezTo>
                  <a:pt x="1007" y="117"/>
                  <a:pt x="1007" y="117"/>
                  <a:pt x="1007" y="118"/>
                </a:cubicBezTo>
                <a:cubicBezTo>
                  <a:pt x="1007" y="118"/>
                  <a:pt x="1008" y="118"/>
                  <a:pt x="1009" y="118"/>
                </a:cubicBezTo>
                <a:cubicBezTo>
                  <a:pt x="1009" y="118"/>
                  <a:pt x="1010" y="118"/>
                  <a:pt x="1010" y="118"/>
                </a:cubicBezTo>
                <a:cubicBezTo>
                  <a:pt x="1011" y="118"/>
                  <a:pt x="1011" y="118"/>
                  <a:pt x="1012" y="118"/>
                </a:cubicBezTo>
                <a:cubicBezTo>
                  <a:pt x="1013" y="118"/>
                  <a:pt x="1014" y="118"/>
                  <a:pt x="1014" y="118"/>
                </a:cubicBezTo>
                <a:cubicBezTo>
                  <a:pt x="1013" y="118"/>
                  <a:pt x="1013" y="118"/>
                  <a:pt x="1012" y="118"/>
                </a:cubicBezTo>
                <a:cubicBezTo>
                  <a:pt x="1011" y="118"/>
                  <a:pt x="1011" y="118"/>
                  <a:pt x="1011" y="118"/>
                </a:cubicBezTo>
                <a:cubicBezTo>
                  <a:pt x="1011" y="119"/>
                  <a:pt x="1011" y="119"/>
                  <a:pt x="1010" y="118"/>
                </a:cubicBezTo>
                <a:cubicBezTo>
                  <a:pt x="1010" y="118"/>
                  <a:pt x="1010" y="118"/>
                  <a:pt x="1010" y="118"/>
                </a:cubicBezTo>
                <a:cubicBezTo>
                  <a:pt x="1010" y="119"/>
                  <a:pt x="1010" y="119"/>
                  <a:pt x="1010" y="119"/>
                </a:cubicBezTo>
                <a:cubicBezTo>
                  <a:pt x="1010" y="118"/>
                  <a:pt x="1010" y="118"/>
                  <a:pt x="1009" y="118"/>
                </a:cubicBezTo>
                <a:cubicBezTo>
                  <a:pt x="1009" y="118"/>
                  <a:pt x="1009" y="118"/>
                  <a:pt x="1008" y="118"/>
                </a:cubicBezTo>
                <a:cubicBezTo>
                  <a:pt x="1007" y="118"/>
                  <a:pt x="1007" y="118"/>
                  <a:pt x="1007" y="118"/>
                </a:cubicBezTo>
                <a:cubicBezTo>
                  <a:pt x="1006" y="118"/>
                  <a:pt x="1006" y="118"/>
                  <a:pt x="1006" y="117"/>
                </a:cubicBezTo>
                <a:cubicBezTo>
                  <a:pt x="1006" y="117"/>
                  <a:pt x="1005" y="117"/>
                  <a:pt x="1005" y="117"/>
                </a:cubicBezTo>
                <a:cubicBezTo>
                  <a:pt x="1006" y="117"/>
                  <a:pt x="1006" y="117"/>
                  <a:pt x="1006" y="118"/>
                </a:cubicBezTo>
                <a:cubicBezTo>
                  <a:pt x="1006" y="118"/>
                  <a:pt x="1006" y="118"/>
                  <a:pt x="1005" y="118"/>
                </a:cubicBezTo>
                <a:cubicBezTo>
                  <a:pt x="1005" y="118"/>
                  <a:pt x="1005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8"/>
                  <a:pt x="1006" y="118"/>
                  <a:pt x="1006" y="119"/>
                </a:cubicBezTo>
                <a:cubicBezTo>
                  <a:pt x="1006" y="119"/>
                  <a:pt x="1005" y="119"/>
                  <a:pt x="1005" y="119"/>
                </a:cubicBezTo>
                <a:cubicBezTo>
                  <a:pt x="1005" y="120"/>
                  <a:pt x="1006" y="120"/>
                  <a:pt x="1006" y="119"/>
                </a:cubicBezTo>
                <a:cubicBezTo>
                  <a:pt x="1007" y="119"/>
                  <a:pt x="1007" y="119"/>
                  <a:pt x="1007" y="120"/>
                </a:cubicBezTo>
                <a:cubicBezTo>
                  <a:pt x="1007" y="120"/>
                  <a:pt x="1007" y="120"/>
                  <a:pt x="1007" y="120"/>
                </a:cubicBezTo>
                <a:cubicBezTo>
                  <a:pt x="1008" y="120"/>
                  <a:pt x="1009" y="120"/>
                  <a:pt x="1009" y="120"/>
                </a:cubicBezTo>
                <a:cubicBezTo>
                  <a:pt x="1009" y="120"/>
                  <a:pt x="1008" y="121"/>
                  <a:pt x="1007" y="121"/>
                </a:cubicBezTo>
                <a:cubicBezTo>
                  <a:pt x="1007" y="120"/>
                  <a:pt x="1006" y="120"/>
                  <a:pt x="1006" y="120"/>
                </a:cubicBezTo>
                <a:cubicBezTo>
                  <a:pt x="1006" y="121"/>
                  <a:pt x="1005" y="121"/>
                  <a:pt x="1006" y="121"/>
                </a:cubicBezTo>
                <a:cubicBezTo>
                  <a:pt x="1006" y="121"/>
                  <a:pt x="1006" y="122"/>
                  <a:pt x="1006" y="122"/>
                </a:cubicBezTo>
                <a:cubicBezTo>
                  <a:pt x="1006" y="122"/>
                  <a:pt x="1007" y="123"/>
                  <a:pt x="1007" y="123"/>
                </a:cubicBezTo>
                <a:cubicBezTo>
                  <a:pt x="1007" y="123"/>
                  <a:pt x="1008" y="122"/>
                  <a:pt x="1009" y="122"/>
                </a:cubicBezTo>
                <a:cubicBezTo>
                  <a:pt x="1010" y="122"/>
                  <a:pt x="1010" y="122"/>
                  <a:pt x="1011" y="122"/>
                </a:cubicBezTo>
                <a:cubicBezTo>
                  <a:pt x="1012" y="123"/>
                  <a:pt x="1012" y="123"/>
                  <a:pt x="1012" y="122"/>
                </a:cubicBezTo>
                <a:cubicBezTo>
                  <a:pt x="1013" y="122"/>
                  <a:pt x="1013" y="122"/>
                  <a:pt x="1013" y="121"/>
                </a:cubicBezTo>
                <a:cubicBezTo>
                  <a:pt x="1013" y="121"/>
                  <a:pt x="1013" y="121"/>
                  <a:pt x="1013" y="121"/>
                </a:cubicBezTo>
                <a:cubicBezTo>
                  <a:pt x="1013" y="122"/>
                  <a:pt x="1012" y="122"/>
                  <a:pt x="1013" y="122"/>
                </a:cubicBezTo>
                <a:cubicBezTo>
                  <a:pt x="1013" y="122"/>
                  <a:pt x="1015" y="122"/>
                  <a:pt x="1015" y="122"/>
                </a:cubicBezTo>
                <a:cubicBezTo>
                  <a:pt x="1015" y="122"/>
                  <a:pt x="1016" y="122"/>
                  <a:pt x="1015" y="122"/>
                </a:cubicBezTo>
                <a:cubicBezTo>
                  <a:pt x="1015" y="122"/>
                  <a:pt x="1015" y="122"/>
                  <a:pt x="1015" y="122"/>
                </a:cubicBezTo>
                <a:cubicBezTo>
                  <a:pt x="1016" y="122"/>
                  <a:pt x="1016" y="122"/>
                  <a:pt x="1016" y="122"/>
                </a:cubicBezTo>
                <a:cubicBezTo>
                  <a:pt x="1016" y="122"/>
                  <a:pt x="1016" y="121"/>
                  <a:pt x="1017" y="121"/>
                </a:cubicBezTo>
                <a:cubicBezTo>
                  <a:pt x="1017" y="121"/>
                  <a:pt x="1017" y="121"/>
                  <a:pt x="1017" y="120"/>
                </a:cubicBezTo>
                <a:cubicBezTo>
                  <a:pt x="1017" y="120"/>
                  <a:pt x="1018" y="120"/>
                  <a:pt x="1018" y="120"/>
                </a:cubicBezTo>
                <a:cubicBezTo>
                  <a:pt x="1017" y="120"/>
                  <a:pt x="1017" y="121"/>
                  <a:pt x="1017" y="121"/>
                </a:cubicBezTo>
                <a:cubicBezTo>
                  <a:pt x="1017" y="122"/>
                  <a:pt x="1016" y="122"/>
                  <a:pt x="1017" y="122"/>
                </a:cubicBezTo>
                <a:cubicBezTo>
                  <a:pt x="1017" y="122"/>
                  <a:pt x="1018" y="122"/>
                  <a:pt x="1018" y="122"/>
                </a:cubicBezTo>
                <a:cubicBezTo>
                  <a:pt x="1017" y="122"/>
                  <a:pt x="1017" y="122"/>
                  <a:pt x="1016" y="122"/>
                </a:cubicBezTo>
                <a:cubicBezTo>
                  <a:pt x="1016" y="122"/>
                  <a:pt x="1015" y="123"/>
                  <a:pt x="1015" y="123"/>
                </a:cubicBezTo>
                <a:cubicBezTo>
                  <a:pt x="1015" y="123"/>
                  <a:pt x="1016" y="124"/>
                  <a:pt x="1015" y="124"/>
                </a:cubicBezTo>
                <a:cubicBezTo>
                  <a:pt x="1015" y="124"/>
                  <a:pt x="1015" y="124"/>
                  <a:pt x="1014" y="124"/>
                </a:cubicBezTo>
                <a:cubicBezTo>
                  <a:pt x="1014" y="124"/>
                  <a:pt x="1014" y="124"/>
                  <a:pt x="1014" y="123"/>
                </a:cubicBezTo>
                <a:cubicBezTo>
                  <a:pt x="1014" y="123"/>
                  <a:pt x="1014" y="123"/>
                  <a:pt x="1014" y="123"/>
                </a:cubicBezTo>
                <a:cubicBezTo>
                  <a:pt x="1013" y="122"/>
                  <a:pt x="1013" y="122"/>
                  <a:pt x="1013" y="122"/>
                </a:cubicBezTo>
                <a:cubicBezTo>
                  <a:pt x="1012" y="123"/>
                  <a:pt x="1012" y="123"/>
                  <a:pt x="1012" y="123"/>
                </a:cubicBezTo>
                <a:cubicBezTo>
                  <a:pt x="1011" y="123"/>
                  <a:pt x="1010" y="122"/>
                  <a:pt x="1010" y="123"/>
                </a:cubicBezTo>
                <a:cubicBezTo>
                  <a:pt x="1009" y="123"/>
                  <a:pt x="1008" y="123"/>
                  <a:pt x="1008" y="123"/>
                </a:cubicBezTo>
                <a:cubicBezTo>
                  <a:pt x="1007" y="123"/>
                  <a:pt x="1007" y="123"/>
                  <a:pt x="1006" y="123"/>
                </a:cubicBezTo>
                <a:cubicBezTo>
                  <a:pt x="1006" y="123"/>
                  <a:pt x="1005" y="123"/>
                  <a:pt x="1005" y="123"/>
                </a:cubicBezTo>
                <a:cubicBezTo>
                  <a:pt x="1005" y="124"/>
                  <a:pt x="1006" y="124"/>
                  <a:pt x="1006" y="124"/>
                </a:cubicBezTo>
                <a:cubicBezTo>
                  <a:pt x="1006" y="124"/>
                  <a:pt x="1006" y="124"/>
                  <a:pt x="1005" y="124"/>
                </a:cubicBezTo>
                <a:cubicBezTo>
                  <a:pt x="1005" y="124"/>
                  <a:pt x="1005" y="124"/>
                  <a:pt x="1005" y="124"/>
                </a:cubicBezTo>
                <a:cubicBezTo>
                  <a:pt x="1005" y="124"/>
                  <a:pt x="1005" y="124"/>
                  <a:pt x="1005" y="124"/>
                </a:cubicBezTo>
                <a:cubicBezTo>
                  <a:pt x="1005" y="125"/>
                  <a:pt x="1006" y="125"/>
                  <a:pt x="1006" y="124"/>
                </a:cubicBezTo>
                <a:cubicBezTo>
                  <a:pt x="1006" y="124"/>
                  <a:pt x="1007" y="124"/>
                  <a:pt x="1007" y="124"/>
                </a:cubicBezTo>
                <a:cubicBezTo>
                  <a:pt x="1007" y="124"/>
                  <a:pt x="1007" y="124"/>
                  <a:pt x="1007" y="125"/>
                </a:cubicBezTo>
                <a:cubicBezTo>
                  <a:pt x="1007" y="125"/>
                  <a:pt x="1007" y="125"/>
                  <a:pt x="1007" y="125"/>
                </a:cubicBezTo>
                <a:cubicBezTo>
                  <a:pt x="1007" y="125"/>
                  <a:pt x="1006" y="125"/>
                  <a:pt x="1006" y="125"/>
                </a:cubicBezTo>
                <a:cubicBezTo>
                  <a:pt x="1006" y="125"/>
                  <a:pt x="1006" y="125"/>
                  <a:pt x="1005" y="125"/>
                </a:cubicBezTo>
                <a:cubicBezTo>
                  <a:pt x="1005" y="125"/>
                  <a:pt x="1005" y="125"/>
                  <a:pt x="1005" y="125"/>
                </a:cubicBezTo>
                <a:cubicBezTo>
                  <a:pt x="1006" y="126"/>
                  <a:pt x="1006" y="126"/>
                  <a:pt x="1006" y="126"/>
                </a:cubicBezTo>
                <a:cubicBezTo>
                  <a:pt x="1006" y="126"/>
                  <a:pt x="1006" y="126"/>
                  <a:pt x="1006" y="126"/>
                </a:cubicBezTo>
                <a:cubicBezTo>
                  <a:pt x="1007" y="126"/>
                  <a:pt x="1006" y="127"/>
                  <a:pt x="1006" y="127"/>
                </a:cubicBezTo>
                <a:cubicBezTo>
                  <a:pt x="1006" y="127"/>
                  <a:pt x="1006" y="128"/>
                  <a:pt x="1006" y="128"/>
                </a:cubicBezTo>
                <a:cubicBezTo>
                  <a:pt x="1007" y="129"/>
                  <a:pt x="1007" y="129"/>
                  <a:pt x="1007" y="129"/>
                </a:cubicBezTo>
                <a:cubicBezTo>
                  <a:pt x="1007" y="128"/>
                  <a:pt x="1008" y="128"/>
                  <a:pt x="1008" y="128"/>
                </a:cubicBezTo>
                <a:cubicBezTo>
                  <a:pt x="1008" y="128"/>
                  <a:pt x="1008" y="128"/>
                  <a:pt x="1008" y="129"/>
                </a:cubicBezTo>
                <a:cubicBezTo>
                  <a:pt x="1008" y="129"/>
                  <a:pt x="1008" y="129"/>
                  <a:pt x="1008" y="129"/>
                </a:cubicBezTo>
                <a:cubicBezTo>
                  <a:pt x="1008" y="130"/>
                  <a:pt x="1009" y="130"/>
                  <a:pt x="1009" y="129"/>
                </a:cubicBezTo>
                <a:cubicBezTo>
                  <a:pt x="1009" y="129"/>
                  <a:pt x="1009" y="129"/>
                  <a:pt x="1010" y="128"/>
                </a:cubicBezTo>
                <a:cubicBezTo>
                  <a:pt x="1010" y="128"/>
                  <a:pt x="1011" y="128"/>
                  <a:pt x="1011" y="127"/>
                </a:cubicBezTo>
                <a:cubicBezTo>
                  <a:pt x="1011" y="127"/>
                  <a:pt x="1013" y="127"/>
                  <a:pt x="1013" y="127"/>
                </a:cubicBezTo>
                <a:cubicBezTo>
                  <a:pt x="1013" y="127"/>
                  <a:pt x="1015" y="126"/>
                  <a:pt x="1015" y="126"/>
                </a:cubicBezTo>
                <a:cubicBezTo>
                  <a:pt x="1015" y="127"/>
                  <a:pt x="1014" y="127"/>
                  <a:pt x="1014" y="127"/>
                </a:cubicBezTo>
                <a:cubicBezTo>
                  <a:pt x="1013" y="127"/>
                  <a:pt x="1013" y="127"/>
                  <a:pt x="1013" y="128"/>
                </a:cubicBezTo>
                <a:cubicBezTo>
                  <a:pt x="1013" y="128"/>
                  <a:pt x="1013" y="129"/>
                  <a:pt x="1013" y="129"/>
                </a:cubicBezTo>
                <a:cubicBezTo>
                  <a:pt x="1012" y="128"/>
                  <a:pt x="1012" y="128"/>
                  <a:pt x="1013" y="128"/>
                </a:cubicBezTo>
                <a:cubicBezTo>
                  <a:pt x="1013" y="127"/>
                  <a:pt x="1013" y="127"/>
                  <a:pt x="1012" y="127"/>
                </a:cubicBezTo>
                <a:cubicBezTo>
                  <a:pt x="1012" y="127"/>
                  <a:pt x="1011" y="128"/>
                  <a:pt x="1011" y="128"/>
                </a:cubicBezTo>
                <a:cubicBezTo>
                  <a:pt x="1010" y="129"/>
                  <a:pt x="1011" y="129"/>
                  <a:pt x="1011" y="129"/>
                </a:cubicBezTo>
                <a:cubicBezTo>
                  <a:pt x="1011" y="129"/>
                  <a:pt x="1011" y="129"/>
                  <a:pt x="1010" y="129"/>
                </a:cubicBezTo>
                <a:cubicBezTo>
                  <a:pt x="1010" y="130"/>
                  <a:pt x="1010" y="130"/>
                  <a:pt x="1009" y="130"/>
                </a:cubicBezTo>
                <a:cubicBezTo>
                  <a:pt x="1008" y="131"/>
                  <a:pt x="1008" y="131"/>
                  <a:pt x="1008" y="131"/>
                </a:cubicBezTo>
                <a:cubicBezTo>
                  <a:pt x="1009" y="131"/>
                  <a:pt x="1009" y="131"/>
                  <a:pt x="1009" y="131"/>
                </a:cubicBezTo>
                <a:cubicBezTo>
                  <a:pt x="1010" y="131"/>
                  <a:pt x="1010" y="131"/>
                  <a:pt x="1011" y="131"/>
                </a:cubicBezTo>
                <a:cubicBezTo>
                  <a:pt x="1011" y="131"/>
                  <a:pt x="1011" y="131"/>
                  <a:pt x="1010" y="131"/>
                </a:cubicBezTo>
                <a:cubicBezTo>
                  <a:pt x="1009" y="131"/>
                  <a:pt x="1009" y="131"/>
                  <a:pt x="1009" y="132"/>
                </a:cubicBezTo>
                <a:cubicBezTo>
                  <a:pt x="1009" y="132"/>
                  <a:pt x="1009" y="132"/>
                  <a:pt x="1009" y="132"/>
                </a:cubicBezTo>
                <a:cubicBezTo>
                  <a:pt x="1008" y="132"/>
                  <a:pt x="1008" y="132"/>
                  <a:pt x="1008" y="132"/>
                </a:cubicBezTo>
                <a:cubicBezTo>
                  <a:pt x="1007" y="132"/>
                  <a:pt x="1007" y="133"/>
                  <a:pt x="1008" y="133"/>
                </a:cubicBezTo>
                <a:cubicBezTo>
                  <a:pt x="1008" y="134"/>
                  <a:pt x="1008" y="134"/>
                  <a:pt x="1008" y="134"/>
                </a:cubicBezTo>
                <a:cubicBezTo>
                  <a:pt x="1008" y="134"/>
                  <a:pt x="1009" y="134"/>
                  <a:pt x="1009" y="133"/>
                </a:cubicBezTo>
                <a:cubicBezTo>
                  <a:pt x="1009" y="133"/>
                  <a:pt x="1010" y="133"/>
                  <a:pt x="1010" y="133"/>
                </a:cubicBezTo>
                <a:cubicBezTo>
                  <a:pt x="1010" y="133"/>
                  <a:pt x="1010" y="133"/>
                  <a:pt x="1011" y="133"/>
                </a:cubicBezTo>
                <a:cubicBezTo>
                  <a:pt x="1011" y="133"/>
                  <a:pt x="1011" y="132"/>
                  <a:pt x="1011" y="132"/>
                </a:cubicBezTo>
                <a:cubicBezTo>
                  <a:pt x="1011" y="133"/>
                  <a:pt x="1011" y="133"/>
                  <a:pt x="1012" y="132"/>
                </a:cubicBezTo>
                <a:cubicBezTo>
                  <a:pt x="1012" y="132"/>
                  <a:pt x="1012" y="133"/>
                  <a:pt x="1012" y="133"/>
                </a:cubicBezTo>
                <a:cubicBezTo>
                  <a:pt x="1012" y="133"/>
                  <a:pt x="1011" y="132"/>
                  <a:pt x="1011" y="133"/>
                </a:cubicBezTo>
                <a:cubicBezTo>
                  <a:pt x="1011" y="133"/>
                  <a:pt x="1011" y="133"/>
                  <a:pt x="1010" y="133"/>
                </a:cubicBezTo>
                <a:cubicBezTo>
                  <a:pt x="1010" y="134"/>
                  <a:pt x="1010" y="134"/>
                  <a:pt x="1010" y="134"/>
                </a:cubicBezTo>
                <a:cubicBezTo>
                  <a:pt x="1011" y="134"/>
                  <a:pt x="1011" y="134"/>
                  <a:pt x="1012" y="134"/>
                </a:cubicBezTo>
                <a:cubicBezTo>
                  <a:pt x="1012" y="134"/>
                  <a:pt x="1012" y="134"/>
                  <a:pt x="1012" y="134"/>
                </a:cubicBezTo>
                <a:cubicBezTo>
                  <a:pt x="1012" y="134"/>
                  <a:pt x="1011" y="134"/>
                  <a:pt x="1010" y="134"/>
                </a:cubicBezTo>
                <a:cubicBezTo>
                  <a:pt x="1010" y="135"/>
                  <a:pt x="1010" y="135"/>
                  <a:pt x="1010" y="135"/>
                </a:cubicBezTo>
                <a:cubicBezTo>
                  <a:pt x="1010" y="135"/>
                  <a:pt x="1010" y="135"/>
                  <a:pt x="1010" y="135"/>
                </a:cubicBezTo>
                <a:cubicBezTo>
                  <a:pt x="1009" y="135"/>
                  <a:pt x="1009" y="135"/>
                  <a:pt x="1009" y="136"/>
                </a:cubicBezTo>
                <a:cubicBezTo>
                  <a:pt x="1009" y="136"/>
                  <a:pt x="1010" y="136"/>
                  <a:pt x="1010" y="136"/>
                </a:cubicBezTo>
                <a:cubicBezTo>
                  <a:pt x="1010" y="136"/>
                  <a:pt x="1011" y="136"/>
                  <a:pt x="1011" y="136"/>
                </a:cubicBezTo>
                <a:cubicBezTo>
                  <a:pt x="1012" y="136"/>
                  <a:pt x="1012" y="136"/>
                  <a:pt x="1012" y="136"/>
                </a:cubicBezTo>
                <a:cubicBezTo>
                  <a:pt x="1013" y="136"/>
                  <a:pt x="1012" y="136"/>
                  <a:pt x="1011" y="136"/>
                </a:cubicBezTo>
                <a:cubicBezTo>
                  <a:pt x="1011" y="136"/>
                  <a:pt x="1011" y="136"/>
                  <a:pt x="1010" y="136"/>
                </a:cubicBezTo>
                <a:cubicBezTo>
                  <a:pt x="1010" y="137"/>
                  <a:pt x="1011" y="137"/>
                  <a:pt x="1010" y="137"/>
                </a:cubicBezTo>
                <a:cubicBezTo>
                  <a:pt x="1010" y="137"/>
                  <a:pt x="1010" y="137"/>
                  <a:pt x="1009" y="136"/>
                </a:cubicBezTo>
                <a:cubicBezTo>
                  <a:pt x="1009" y="136"/>
                  <a:pt x="1008" y="136"/>
                  <a:pt x="1008" y="136"/>
                </a:cubicBezTo>
                <a:cubicBezTo>
                  <a:pt x="1008" y="136"/>
                  <a:pt x="1008" y="136"/>
                  <a:pt x="1007" y="136"/>
                </a:cubicBezTo>
                <a:cubicBezTo>
                  <a:pt x="1007" y="136"/>
                  <a:pt x="1008" y="136"/>
                  <a:pt x="1008" y="136"/>
                </a:cubicBezTo>
                <a:cubicBezTo>
                  <a:pt x="1008" y="137"/>
                  <a:pt x="1007" y="137"/>
                  <a:pt x="1007" y="138"/>
                </a:cubicBezTo>
                <a:cubicBezTo>
                  <a:pt x="1007" y="138"/>
                  <a:pt x="1007" y="138"/>
                  <a:pt x="1008" y="139"/>
                </a:cubicBezTo>
                <a:cubicBezTo>
                  <a:pt x="1008" y="139"/>
                  <a:pt x="1009" y="140"/>
                  <a:pt x="1009" y="140"/>
                </a:cubicBezTo>
                <a:cubicBezTo>
                  <a:pt x="1010" y="140"/>
                  <a:pt x="1011" y="141"/>
                  <a:pt x="1011" y="141"/>
                </a:cubicBezTo>
                <a:cubicBezTo>
                  <a:pt x="1012" y="141"/>
                  <a:pt x="1013" y="141"/>
                  <a:pt x="1013" y="141"/>
                </a:cubicBezTo>
                <a:cubicBezTo>
                  <a:pt x="1013" y="141"/>
                  <a:pt x="1014" y="141"/>
                  <a:pt x="1014" y="141"/>
                </a:cubicBezTo>
                <a:cubicBezTo>
                  <a:pt x="1013" y="141"/>
                  <a:pt x="1012" y="141"/>
                  <a:pt x="1012" y="141"/>
                </a:cubicBezTo>
                <a:cubicBezTo>
                  <a:pt x="1012" y="142"/>
                  <a:pt x="1012" y="142"/>
                  <a:pt x="1013" y="142"/>
                </a:cubicBezTo>
                <a:cubicBezTo>
                  <a:pt x="1013" y="142"/>
                  <a:pt x="1014" y="142"/>
                  <a:pt x="1015" y="142"/>
                </a:cubicBezTo>
                <a:cubicBezTo>
                  <a:pt x="1015" y="142"/>
                  <a:pt x="1016" y="142"/>
                  <a:pt x="1016" y="142"/>
                </a:cubicBezTo>
                <a:cubicBezTo>
                  <a:pt x="1016" y="143"/>
                  <a:pt x="1017" y="142"/>
                  <a:pt x="1017" y="142"/>
                </a:cubicBezTo>
                <a:cubicBezTo>
                  <a:pt x="1018" y="142"/>
                  <a:pt x="1019" y="142"/>
                  <a:pt x="1019" y="142"/>
                </a:cubicBezTo>
                <a:cubicBezTo>
                  <a:pt x="1020" y="142"/>
                  <a:pt x="1021" y="141"/>
                  <a:pt x="1022" y="141"/>
                </a:cubicBezTo>
                <a:cubicBezTo>
                  <a:pt x="1022" y="140"/>
                  <a:pt x="1023" y="140"/>
                  <a:pt x="1024" y="139"/>
                </a:cubicBezTo>
                <a:cubicBezTo>
                  <a:pt x="1024" y="139"/>
                  <a:pt x="1024" y="139"/>
                  <a:pt x="1025" y="138"/>
                </a:cubicBezTo>
                <a:cubicBezTo>
                  <a:pt x="1025" y="138"/>
                  <a:pt x="1024" y="138"/>
                  <a:pt x="1025" y="138"/>
                </a:cubicBezTo>
                <a:cubicBezTo>
                  <a:pt x="1025" y="138"/>
                  <a:pt x="1026" y="138"/>
                  <a:pt x="1026" y="138"/>
                </a:cubicBezTo>
                <a:cubicBezTo>
                  <a:pt x="1026" y="137"/>
                  <a:pt x="1026" y="137"/>
                  <a:pt x="1026" y="137"/>
                </a:cubicBezTo>
                <a:cubicBezTo>
                  <a:pt x="1026" y="137"/>
                  <a:pt x="1027" y="137"/>
                  <a:pt x="1027" y="136"/>
                </a:cubicBezTo>
                <a:cubicBezTo>
                  <a:pt x="1028" y="136"/>
                  <a:pt x="1028" y="136"/>
                  <a:pt x="1027" y="136"/>
                </a:cubicBezTo>
                <a:cubicBezTo>
                  <a:pt x="1027" y="135"/>
                  <a:pt x="1027" y="135"/>
                  <a:pt x="1027" y="135"/>
                </a:cubicBezTo>
                <a:cubicBezTo>
                  <a:pt x="1027" y="135"/>
                  <a:pt x="1028" y="135"/>
                  <a:pt x="1028" y="136"/>
                </a:cubicBezTo>
                <a:cubicBezTo>
                  <a:pt x="1029" y="136"/>
                  <a:pt x="1029" y="137"/>
                  <a:pt x="1029" y="136"/>
                </a:cubicBezTo>
                <a:cubicBezTo>
                  <a:pt x="1030" y="136"/>
                  <a:pt x="1030" y="136"/>
                  <a:pt x="1031" y="135"/>
                </a:cubicBezTo>
                <a:cubicBezTo>
                  <a:pt x="1031" y="135"/>
                  <a:pt x="1031" y="135"/>
                  <a:pt x="1031" y="134"/>
                </a:cubicBezTo>
                <a:cubicBezTo>
                  <a:pt x="1031" y="134"/>
                  <a:pt x="1031" y="133"/>
                  <a:pt x="1031" y="133"/>
                </a:cubicBezTo>
                <a:cubicBezTo>
                  <a:pt x="1031" y="133"/>
                  <a:pt x="1030" y="133"/>
                  <a:pt x="1031" y="133"/>
                </a:cubicBezTo>
                <a:cubicBezTo>
                  <a:pt x="1031" y="133"/>
                  <a:pt x="1031" y="132"/>
                  <a:pt x="1031" y="132"/>
                </a:cubicBezTo>
                <a:cubicBezTo>
                  <a:pt x="1031" y="132"/>
                  <a:pt x="1030" y="131"/>
                  <a:pt x="1031" y="131"/>
                </a:cubicBezTo>
                <a:cubicBezTo>
                  <a:pt x="1031" y="132"/>
                  <a:pt x="1031" y="133"/>
                  <a:pt x="1032" y="133"/>
                </a:cubicBezTo>
                <a:cubicBezTo>
                  <a:pt x="1032" y="133"/>
                  <a:pt x="1032" y="133"/>
                  <a:pt x="1032" y="132"/>
                </a:cubicBezTo>
                <a:cubicBezTo>
                  <a:pt x="1032" y="132"/>
                  <a:pt x="1032" y="131"/>
                  <a:pt x="1032" y="131"/>
                </a:cubicBezTo>
                <a:cubicBezTo>
                  <a:pt x="1032" y="130"/>
                  <a:pt x="1032" y="130"/>
                  <a:pt x="1032" y="131"/>
                </a:cubicBezTo>
                <a:cubicBezTo>
                  <a:pt x="1032" y="131"/>
                  <a:pt x="1032" y="131"/>
                  <a:pt x="1032" y="132"/>
                </a:cubicBezTo>
                <a:cubicBezTo>
                  <a:pt x="1032" y="133"/>
                  <a:pt x="1032" y="133"/>
                  <a:pt x="1033" y="134"/>
                </a:cubicBezTo>
                <a:cubicBezTo>
                  <a:pt x="1033" y="134"/>
                  <a:pt x="1033" y="134"/>
                  <a:pt x="1033" y="135"/>
                </a:cubicBezTo>
                <a:cubicBezTo>
                  <a:pt x="1034" y="135"/>
                  <a:pt x="1035" y="135"/>
                  <a:pt x="1035" y="135"/>
                </a:cubicBezTo>
                <a:cubicBezTo>
                  <a:pt x="1035" y="135"/>
                  <a:pt x="1036" y="135"/>
                  <a:pt x="1036" y="136"/>
                </a:cubicBezTo>
                <a:cubicBezTo>
                  <a:pt x="1036" y="135"/>
                  <a:pt x="1035" y="135"/>
                  <a:pt x="1035" y="135"/>
                </a:cubicBezTo>
                <a:cubicBezTo>
                  <a:pt x="1035" y="135"/>
                  <a:pt x="1035" y="136"/>
                  <a:pt x="1035" y="136"/>
                </a:cubicBezTo>
                <a:cubicBezTo>
                  <a:pt x="1035" y="136"/>
                  <a:pt x="1035" y="136"/>
                  <a:pt x="1035" y="137"/>
                </a:cubicBezTo>
                <a:cubicBezTo>
                  <a:pt x="1035" y="137"/>
                  <a:pt x="1036" y="138"/>
                  <a:pt x="1036" y="139"/>
                </a:cubicBezTo>
                <a:cubicBezTo>
                  <a:pt x="1036" y="139"/>
                  <a:pt x="1035" y="140"/>
                  <a:pt x="1036" y="140"/>
                </a:cubicBezTo>
                <a:cubicBezTo>
                  <a:pt x="1036" y="140"/>
                  <a:pt x="1036" y="140"/>
                  <a:pt x="1036" y="140"/>
                </a:cubicBezTo>
                <a:cubicBezTo>
                  <a:pt x="1036" y="141"/>
                  <a:pt x="1036" y="141"/>
                  <a:pt x="1037" y="141"/>
                </a:cubicBezTo>
                <a:cubicBezTo>
                  <a:pt x="1037" y="140"/>
                  <a:pt x="1037" y="140"/>
                  <a:pt x="1037" y="140"/>
                </a:cubicBezTo>
                <a:cubicBezTo>
                  <a:pt x="1037" y="140"/>
                  <a:pt x="1037" y="140"/>
                  <a:pt x="1037" y="140"/>
                </a:cubicBezTo>
                <a:cubicBezTo>
                  <a:pt x="1037" y="140"/>
                  <a:pt x="1036" y="141"/>
                  <a:pt x="1037" y="141"/>
                </a:cubicBezTo>
                <a:cubicBezTo>
                  <a:pt x="1038" y="141"/>
                  <a:pt x="1038" y="140"/>
                  <a:pt x="1038" y="140"/>
                </a:cubicBezTo>
                <a:cubicBezTo>
                  <a:pt x="1039" y="140"/>
                  <a:pt x="1039" y="141"/>
                  <a:pt x="1038" y="141"/>
                </a:cubicBezTo>
                <a:cubicBezTo>
                  <a:pt x="1038" y="141"/>
                  <a:pt x="1037" y="141"/>
                  <a:pt x="1037" y="141"/>
                </a:cubicBezTo>
                <a:cubicBezTo>
                  <a:pt x="1036" y="142"/>
                  <a:pt x="1036" y="142"/>
                  <a:pt x="1037" y="142"/>
                </a:cubicBezTo>
                <a:cubicBezTo>
                  <a:pt x="1037" y="142"/>
                  <a:pt x="1038" y="142"/>
                  <a:pt x="1038" y="142"/>
                </a:cubicBezTo>
                <a:cubicBezTo>
                  <a:pt x="1038" y="142"/>
                  <a:pt x="1038" y="142"/>
                  <a:pt x="1038" y="141"/>
                </a:cubicBezTo>
                <a:cubicBezTo>
                  <a:pt x="1038" y="141"/>
                  <a:pt x="1038" y="142"/>
                  <a:pt x="1038" y="143"/>
                </a:cubicBezTo>
                <a:cubicBezTo>
                  <a:pt x="1038" y="143"/>
                  <a:pt x="1038" y="144"/>
                  <a:pt x="1038" y="144"/>
                </a:cubicBezTo>
                <a:cubicBezTo>
                  <a:pt x="1038" y="144"/>
                  <a:pt x="1038" y="144"/>
                  <a:pt x="1038" y="145"/>
                </a:cubicBezTo>
                <a:cubicBezTo>
                  <a:pt x="1039" y="145"/>
                  <a:pt x="1039" y="145"/>
                  <a:pt x="1039" y="146"/>
                </a:cubicBezTo>
                <a:cubicBezTo>
                  <a:pt x="1039" y="146"/>
                  <a:pt x="1039" y="146"/>
                  <a:pt x="1039" y="146"/>
                </a:cubicBezTo>
                <a:cubicBezTo>
                  <a:pt x="1040" y="146"/>
                  <a:pt x="1040" y="147"/>
                  <a:pt x="1040" y="147"/>
                </a:cubicBezTo>
                <a:cubicBezTo>
                  <a:pt x="1040" y="148"/>
                  <a:pt x="1040" y="148"/>
                  <a:pt x="1041" y="149"/>
                </a:cubicBezTo>
                <a:cubicBezTo>
                  <a:pt x="1041" y="149"/>
                  <a:pt x="1041" y="149"/>
                  <a:pt x="1042" y="150"/>
                </a:cubicBezTo>
                <a:cubicBezTo>
                  <a:pt x="1042" y="150"/>
                  <a:pt x="1042" y="150"/>
                  <a:pt x="1042" y="150"/>
                </a:cubicBezTo>
                <a:cubicBezTo>
                  <a:pt x="1043" y="151"/>
                  <a:pt x="1043" y="151"/>
                  <a:pt x="1043" y="151"/>
                </a:cubicBezTo>
                <a:cubicBezTo>
                  <a:pt x="1044" y="151"/>
                  <a:pt x="1044" y="151"/>
                  <a:pt x="1044" y="152"/>
                </a:cubicBezTo>
                <a:cubicBezTo>
                  <a:pt x="1044" y="152"/>
                  <a:pt x="1044" y="152"/>
                  <a:pt x="1044" y="152"/>
                </a:cubicBezTo>
                <a:cubicBezTo>
                  <a:pt x="1043" y="152"/>
                  <a:pt x="1043" y="152"/>
                  <a:pt x="1043" y="153"/>
                </a:cubicBezTo>
                <a:cubicBezTo>
                  <a:pt x="1043" y="153"/>
                  <a:pt x="1044" y="154"/>
                  <a:pt x="1043" y="154"/>
                </a:cubicBezTo>
                <a:cubicBezTo>
                  <a:pt x="1043" y="154"/>
                  <a:pt x="1042" y="154"/>
                  <a:pt x="1042" y="154"/>
                </a:cubicBezTo>
                <a:cubicBezTo>
                  <a:pt x="1042" y="154"/>
                  <a:pt x="1042" y="155"/>
                  <a:pt x="1043" y="155"/>
                </a:cubicBezTo>
                <a:cubicBezTo>
                  <a:pt x="1043" y="156"/>
                  <a:pt x="1044" y="156"/>
                  <a:pt x="1044" y="157"/>
                </a:cubicBezTo>
                <a:cubicBezTo>
                  <a:pt x="1044" y="157"/>
                  <a:pt x="1044" y="157"/>
                  <a:pt x="1044" y="157"/>
                </a:cubicBezTo>
                <a:cubicBezTo>
                  <a:pt x="1045" y="157"/>
                  <a:pt x="1045" y="157"/>
                  <a:pt x="1045" y="158"/>
                </a:cubicBezTo>
                <a:cubicBezTo>
                  <a:pt x="1044" y="158"/>
                  <a:pt x="1044" y="158"/>
                  <a:pt x="1044" y="159"/>
                </a:cubicBezTo>
                <a:cubicBezTo>
                  <a:pt x="1044" y="159"/>
                  <a:pt x="1044" y="159"/>
                  <a:pt x="1044" y="159"/>
                </a:cubicBezTo>
                <a:cubicBezTo>
                  <a:pt x="1044" y="159"/>
                  <a:pt x="1044" y="159"/>
                  <a:pt x="1044" y="160"/>
                </a:cubicBezTo>
                <a:cubicBezTo>
                  <a:pt x="1045" y="160"/>
                  <a:pt x="1045" y="159"/>
                  <a:pt x="1046" y="160"/>
                </a:cubicBezTo>
                <a:cubicBezTo>
                  <a:pt x="1046" y="160"/>
                  <a:pt x="1046" y="160"/>
                  <a:pt x="1047" y="160"/>
                </a:cubicBezTo>
                <a:cubicBezTo>
                  <a:pt x="1048" y="159"/>
                  <a:pt x="1048" y="159"/>
                  <a:pt x="1049" y="159"/>
                </a:cubicBezTo>
                <a:cubicBezTo>
                  <a:pt x="1050" y="159"/>
                  <a:pt x="1051" y="159"/>
                  <a:pt x="1051" y="159"/>
                </a:cubicBezTo>
                <a:cubicBezTo>
                  <a:pt x="1051" y="159"/>
                  <a:pt x="1052" y="158"/>
                  <a:pt x="1051" y="158"/>
                </a:cubicBezTo>
                <a:cubicBezTo>
                  <a:pt x="1051" y="157"/>
                  <a:pt x="1050" y="157"/>
                  <a:pt x="1051" y="156"/>
                </a:cubicBezTo>
                <a:cubicBezTo>
                  <a:pt x="1052" y="155"/>
                  <a:pt x="1052" y="155"/>
                  <a:pt x="1052" y="155"/>
                </a:cubicBezTo>
                <a:cubicBezTo>
                  <a:pt x="1053" y="155"/>
                  <a:pt x="1053" y="155"/>
                  <a:pt x="1053" y="155"/>
                </a:cubicBezTo>
                <a:cubicBezTo>
                  <a:pt x="1053" y="155"/>
                  <a:pt x="1053" y="154"/>
                  <a:pt x="1054" y="154"/>
                </a:cubicBezTo>
                <a:cubicBezTo>
                  <a:pt x="1054" y="154"/>
                  <a:pt x="1055" y="155"/>
                  <a:pt x="1056" y="154"/>
                </a:cubicBezTo>
                <a:cubicBezTo>
                  <a:pt x="1057" y="154"/>
                  <a:pt x="1057" y="154"/>
                  <a:pt x="1058" y="154"/>
                </a:cubicBezTo>
                <a:cubicBezTo>
                  <a:pt x="1059" y="154"/>
                  <a:pt x="1059" y="154"/>
                  <a:pt x="1059" y="154"/>
                </a:cubicBezTo>
                <a:cubicBezTo>
                  <a:pt x="1060" y="154"/>
                  <a:pt x="1060" y="152"/>
                  <a:pt x="1060" y="152"/>
                </a:cubicBezTo>
                <a:cubicBezTo>
                  <a:pt x="1061" y="151"/>
                  <a:pt x="1062" y="151"/>
                  <a:pt x="1062" y="150"/>
                </a:cubicBezTo>
                <a:cubicBezTo>
                  <a:pt x="1062" y="149"/>
                  <a:pt x="1061" y="149"/>
                  <a:pt x="1062" y="149"/>
                </a:cubicBezTo>
                <a:cubicBezTo>
                  <a:pt x="1062" y="149"/>
                  <a:pt x="1062" y="148"/>
                  <a:pt x="1061" y="148"/>
                </a:cubicBezTo>
                <a:cubicBezTo>
                  <a:pt x="1061" y="147"/>
                  <a:pt x="1062" y="147"/>
                  <a:pt x="1062" y="146"/>
                </a:cubicBezTo>
                <a:cubicBezTo>
                  <a:pt x="1063" y="146"/>
                  <a:pt x="1062" y="146"/>
                  <a:pt x="1062" y="145"/>
                </a:cubicBezTo>
                <a:cubicBezTo>
                  <a:pt x="1062" y="145"/>
                  <a:pt x="1062" y="145"/>
                  <a:pt x="1062" y="145"/>
                </a:cubicBezTo>
                <a:cubicBezTo>
                  <a:pt x="1063" y="144"/>
                  <a:pt x="1062" y="144"/>
                  <a:pt x="1062" y="144"/>
                </a:cubicBezTo>
                <a:cubicBezTo>
                  <a:pt x="1062" y="143"/>
                  <a:pt x="1062" y="143"/>
                  <a:pt x="1062" y="143"/>
                </a:cubicBezTo>
                <a:cubicBezTo>
                  <a:pt x="1063" y="143"/>
                  <a:pt x="1063" y="143"/>
                  <a:pt x="1063" y="143"/>
                </a:cubicBezTo>
                <a:cubicBezTo>
                  <a:pt x="1063" y="142"/>
                  <a:pt x="1063" y="142"/>
                  <a:pt x="1063" y="142"/>
                </a:cubicBezTo>
                <a:cubicBezTo>
                  <a:pt x="1063" y="141"/>
                  <a:pt x="1063" y="141"/>
                  <a:pt x="1063" y="141"/>
                </a:cubicBezTo>
                <a:cubicBezTo>
                  <a:pt x="1062" y="140"/>
                  <a:pt x="1061" y="139"/>
                  <a:pt x="1061" y="139"/>
                </a:cubicBezTo>
                <a:cubicBezTo>
                  <a:pt x="1062" y="140"/>
                  <a:pt x="1063" y="140"/>
                  <a:pt x="1063" y="139"/>
                </a:cubicBezTo>
                <a:cubicBezTo>
                  <a:pt x="1063" y="139"/>
                  <a:pt x="1062" y="139"/>
                  <a:pt x="1062" y="139"/>
                </a:cubicBezTo>
                <a:cubicBezTo>
                  <a:pt x="1061" y="139"/>
                  <a:pt x="1060" y="139"/>
                  <a:pt x="1061" y="139"/>
                </a:cubicBezTo>
                <a:cubicBezTo>
                  <a:pt x="1061" y="138"/>
                  <a:pt x="1062" y="138"/>
                  <a:pt x="1063" y="138"/>
                </a:cubicBezTo>
                <a:cubicBezTo>
                  <a:pt x="1064" y="138"/>
                  <a:pt x="1065" y="139"/>
                  <a:pt x="1064" y="138"/>
                </a:cubicBezTo>
                <a:cubicBezTo>
                  <a:pt x="1064" y="138"/>
                  <a:pt x="1064" y="138"/>
                  <a:pt x="1065" y="138"/>
                </a:cubicBezTo>
                <a:cubicBezTo>
                  <a:pt x="1066" y="138"/>
                  <a:pt x="1066" y="138"/>
                  <a:pt x="1066" y="137"/>
                </a:cubicBezTo>
                <a:cubicBezTo>
                  <a:pt x="1066" y="137"/>
                  <a:pt x="1066" y="137"/>
                  <a:pt x="1067" y="137"/>
                </a:cubicBezTo>
                <a:cubicBezTo>
                  <a:pt x="1067" y="136"/>
                  <a:pt x="1067" y="136"/>
                  <a:pt x="1067" y="136"/>
                </a:cubicBezTo>
                <a:cubicBezTo>
                  <a:pt x="1067" y="135"/>
                  <a:pt x="1067" y="136"/>
                  <a:pt x="1067" y="136"/>
                </a:cubicBezTo>
                <a:cubicBezTo>
                  <a:pt x="1067" y="137"/>
                  <a:pt x="1067" y="137"/>
                  <a:pt x="1068" y="137"/>
                </a:cubicBezTo>
                <a:cubicBezTo>
                  <a:pt x="1069" y="137"/>
                  <a:pt x="1068" y="136"/>
                  <a:pt x="1069" y="136"/>
                </a:cubicBezTo>
                <a:cubicBezTo>
                  <a:pt x="1069" y="136"/>
                  <a:pt x="1069" y="137"/>
                  <a:pt x="1069" y="136"/>
                </a:cubicBezTo>
                <a:cubicBezTo>
                  <a:pt x="1069" y="136"/>
                  <a:pt x="1069" y="135"/>
                  <a:pt x="1070" y="135"/>
                </a:cubicBezTo>
                <a:cubicBezTo>
                  <a:pt x="1071" y="135"/>
                  <a:pt x="1070" y="136"/>
                  <a:pt x="1070" y="136"/>
                </a:cubicBezTo>
                <a:cubicBezTo>
                  <a:pt x="1071" y="136"/>
                  <a:pt x="1071" y="135"/>
                  <a:pt x="1071" y="135"/>
                </a:cubicBezTo>
                <a:cubicBezTo>
                  <a:pt x="1070" y="134"/>
                  <a:pt x="1070" y="134"/>
                  <a:pt x="1070" y="134"/>
                </a:cubicBezTo>
                <a:cubicBezTo>
                  <a:pt x="1069" y="133"/>
                  <a:pt x="1070" y="133"/>
                  <a:pt x="1071" y="133"/>
                </a:cubicBezTo>
                <a:cubicBezTo>
                  <a:pt x="1071" y="133"/>
                  <a:pt x="1071" y="132"/>
                  <a:pt x="1072" y="132"/>
                </a:cubicBezTo>
                <a:cubicBezTo>
                  <a:pt x="1072" y="132"/>
                  <a:pt x="1073" y="132"/>
                  <a:pt x="1073" y="131"/>
                </a:cubicBezTo>
                <a:cubicBezTo>
                  <a:pt x="1074" y="131"/>
                  <a:pt x="1073" y="131"/>
                  <a:pt x="1073" y="131"/>
                </a:cubicBezTo>
                <a:cubicBezTo>
                  <a:pt x="1072" y="130"/>
                  <a:pt x="1073" y="129"/>
                  <a:pt x="1072" y="129"/>
                </a:cubicBezTo>
                <a:cubicBezTo>
                  <a:pt x="1071" y="129"/>
                  <a:pt x="1071" y="129"/>
                  <a:pt x="1071" y="128"/>
                </a:cubicBezTo>
                <a:cubicBezTo>
                  <a:pt x="1070" y="128"/>
                  <a:pt x="1071" y="128"/>
                  <a:pt x="1071" y="127"/>
                </a:cubicBezTo>
                <a:cubicBezTo>
                  <a:pt x="1071" y="127"/>
                  <a:pt x="1070" y="126"/>
                  <a:pt x="1070" y="127"/>
                </a:cubicBezTo>
                <a:cubicBezTo>
                  <a:pt x="1070" y="127"/>
                  <a:pt x="1070" y="127"/>
                  <a:pt x="1070" y="127"/>
                </a:cubicBezTo>
                <a:cubicBezTo>
                  <a:pt x="1070" y="128"/>
                  <a:pt x="1070" y="127"/>
                  <a:pt x="1069" y="127"/>
                </a:cubicBezTo>
                <a:cubicBezTo>
                  <a:pt x="1069" y="127"/>
                  <a:pt x="1068" y="127"/>
                  <a:pt x="1068" y="127"/>
                </a:cubicBezTo>
                <a:cubicBezTo>
                  <a:pt x="1068" y="126"/>
                  <a:pt x="1068" y="126"/>
                  <a:pt x="1068" y="126"/>
                </a:cubicBezTo>
                <a:cubicBezTo>
                  <a:pt x="1068" y="126"/>
                  <a:pt x="1067" y="126"/>
                  <a:pt x="1067" y="126"/>
                </a:cubicBezTo>
                <a:cubicBezTo>
                  <a:pt x="1067" y="126"/>
                  <a:pt x="1066" y="126"/>
                  <a:pt x="1066" y="126"/>
                </a:cubicBezTo>
                <a:cubicBezTo>
                  <a:pt x="1066" y="125"/>
                  <a:pt x="1066" y="125"/>
                  <a:pt x="1065" y="126"/>
                </a:cubicBezTo>
                <a:cubicBezTo>
                  <a:pt x="1065" y="126"/>
                  <a:pt x="1064" y="126"/>
                  <a:pt x="1064" y="125"/>
                </a:cubicBezTo>
                <a:cubicBezTo>
                  <a:pt x="1065" y="125"/>
                  <a:pt x="1065" y="125"/>
                  <a:pt x="1064" y="124"/>
                </a:cubicBezTo>
                <a:cubicBezTo>
                  <a:pt x="1064" y="124"/>
                  <a:pt x="1064" y="124"/>
                  <a:pt x="1064" y="123"/>
                </a:cubicBezTo>
                <a:cubicBezTo>
                  <a:pt x="1064" y="122"/>
                  <a:pt x="1064" y="121"/>
                  <a:pt x="1064" y="121"/>
                </a:cubicBezTo>
                <a:cubicBezTo>
                  <a:pt x="1063" y="121"/>
                  <a:pt x="1063" y="121"/>
                  <a:pt x="1063" y="120"/>
                </a:cubicBezTo>
                <a:cubicBezTo>
                  <a:pt x="1064" y="120"/>
                  <a:pt x="1063" y="120"/>
                  <a:pt x="1063" y="120"/>
                </a:cubicBezTo>
                <a:cubicBezTo>
                  <a:pt x="1064" y="119"/>
                  <a:pt x="1063" y="119"/>
                  <a:pt x="1064" y="119"/>
                </a:cubicBezTo>
                <a:cubicBezTo>
                  <a:pt x="1064" y="119"/>
                  <a:pt x="1064" y="119"/>
                  <a:pt x="1065" y="119"/>
                </a:cubicBezTo>
                <a:cubicBezTo>
                  <a:pt x="1065" y="119"/>
                  <a:pt x="1065" y="119"/>
                  <a:pt x="1065" y="119"/>
                </a:cubicBezTo>
                <a:cubicBezTo>
                  <a:pt x="1065" y="119"/>
                  <a:pt x="1064" y="119"/>
                  <a:pt x="1064" y="118"/>
                </a:cubicBezTo>
                <a:cubicBezTo>
                  <a:pt x="1064" y="118"/>
                  <a:pt x="1065" y="117"/>
                  <a:pt x="1065" y="117"/>
                </a:cubicBezTo>
                <a:cubicBezTo>
                  <a:pt x="1065" y="116"/>
                  <a:pt x="1065" y="116"/>
                  <a:pt x="1065" y="116"/>
                </a:cubicBezTo>
                <a:cubicBezTo>
                  <a:pt x="1066" y="116"/>
                  <a:pt x="1065" y="115"/>
                  <a:pt x="1065" y="115"/>
                </a:cubicBezTo>
                <a:cubicBezTo>
                  <a:pt x="1064" y="115"/>
                  <a:pt x="1064" y="115"/>
                  <a:pt x="1064" y="114"/>
                </a:cubicBezTo>
                <a:cubicBezTo>
                  <a:pt x="1065" y="114"/>
                  <a:pt x="1065" y="114"/>
                  <a:pt x="1065" y="114"/>
                </a:cubicBezTo>
                <a:cubicBezTo>
                  <a:pt x="1065" y="114"/>
                  <a:pt x="1066" y="114"/>
                  <a:pt x="1066" y="114"/>
                </a:cubicBezTo>
                <a:cubicBezTo>
                  <a:pt x="1067" y="114"/>
                  <a:pt x="1067" y="113"/>
                  <a:pt x="1067" y="113"/>
                </a:cubicBezTo>
                <a:cubicBezTo>
                  <a:pt x="1067" y="113"/>
                  <a:pt x="1067" y="112"/>
                  <a:pt x="1067" y="112"/>
                </a:cubicBezTo>
                <a:cubicBezTo>
                  <a:pt x="1066" y="111"/>
                  <a:pt x="1066" y="111"/>
                  <a:pt x="1066" y="111"/>
                </a:cubicBezTo>
                <a:cubicBezTo>
                  <a:pt x="1066" y="111"/>
                  <a:pt x="1066" y="110"/>
                  <a:pt x="1066" y="110"/>
                </a:cubicBezTo>
                <a:cubicBezTo>
                  <a:pt x="1066" y="110"/>
                  <a:pt x="1066" y="111"/>
                  <a:pt x="1067" y="112"/>
                </a:cubicBezTo>
                <a:cubicBezTo>
                  <a:pt x="1067" y="112"/>
                  <a:pt x="1067" y="113"/>
                  <a:pt x="1068" y="112"/>
                </a:cubicBezTo>
                <a:cubicBezTo>
                  <a:pt x="1068" y="112"/>
                  <a:pt x="1068" y="111"/>
                  <a:pt x="1068" y="112"/>
                </a:cubicBezTo>
                <a:cubicBezTo>
                  <a:pt x="1069" y="112"/>
                  <a:pt x="1069" y="112"/>
                  <a:pt x="1069" y="111"/>
                </a:cubicBezTo>
                <a:cubicBezTo>
                  <a:pt x="1070" y="111"/>
                  <a:pt x="1069" y="111"/>
                  <a:pt x="1069" y="111"/>
                </a:cubicBezTo>
                <a:cubicBezTo>
                  <a:pt x="1068" y="111"/>
                  <a:pt x="1069" y="110"/>
                  <a:pt x="1069" y="110"/>
                </a:cubicBezTo>
                <a:cubicBezTo>
                  <a:pt x="1070" y="110"/>
                  <a:pt x="1070" y="110"/>
                  <a:pt x="1070" y="110"/>
                </a:cubicBezTo>
                <a:cubicBezTo>
                  <a:pt x="1071" y="109"/>
                  <a:pt x="1071" y="109"/>
                  <a:pt x="1071" y="109"/>
                </a:cubicBezTo>
                <a:cubicBezTo>
                  <a:pt x="1072" y="110"/>
                  <a:pt x="1072" y="110"/>
                  <a:pt x="1072" y="109"/>
                </a:cubicBezTo>
                <a:cubicBezTo>
                  <a:pt x="1072" y="109"/>
                  <a:pt x="1072" y="109"/>
                  <a:pt x="1073" y="109"/>
                </a:cubicBezTo>
                <a:cubicBezTo>
                  <a:pt x="1073" y="109"/>
                  <a:pt x="1073" y="108"/>
                  <a:pt x="1074" y="108"/>
                </a:cubicBezTo>
                <a:cubicBezTo>
                  <a:pt x="1074" y="108"/>
                  <a:pt x="1074" y="108"/>
                  <a:pt x="1074" y="107"/>
                </a:cubicBezTo>
                <a:cubicBezTo>
                  <a:pt x="1074" y="107"/>
                  <a:pt x="1074" y="108"/>
                  <a:pt x="1075" y="108"/>
                </a:cubicBezTo>
                <a:cubicBezTo>
                  <a:pt x="1076" y="108"/>
                  <a:pt x="1076" y="107"/>
                  <a:pt x="1076" y="107"/>
                </a:cubicBezTo>
                <a:cubicBezTo>
                  <a:pt x="1077" y="107"/>
                  <a:pt x="1077" y="107"/>
                  <a:pt x="1077" y="107"/>
                </a:cubicBezTo>
                <a:cubicBezTo>
                  <a:pt x="1078" y="106"/>
                  <a:pt x="1078" y="106"/>
                  <a:pt x="1078" y="106"/>
                </a:cubicBezTo>
                <a:cubicBezTo>
                  <a:pt x="1078" y="107"/>
                  <a:pt x="1078" y="106"/>
                  <a:pt x="1079" y="106"/>
                </a:cubicBezTo>
                <a:cubicBezTo>
                  <a:pt x="1080" y="106"/>
                  <a:pt x="1080" y="105"/>
                  <a:pt x="1080" y="105"/>
                </a:cubicBezTo>
                <a:cubicBezTo>
                  <a:pt x="1080" y="104"/>
                  <a:pt x="1080" y="104"/>
                  <a:pt x="1081" y="103"/>
                </a:cubicBezTo>
                <a:cubicBezTo>
                  <a:pt x="1082" y="103"/>
                  <a:pt x="1083" y="103"/>
                  <a:pt x="1083" y="102"/>
                </a:cubicBezTo>
                <a:cubicBezTo>
                  <a:pt x="1083" y="102"/>
                  <a:pt x="1084" y="102"/>
                  <a:pt x="1083" y="102"/>
                </a:cubicBezTo>
                <a:cubicBezTo>
                  <a:pt x="1082" y="101"/>
                  <a:pt x="1082" y="101"/>
                  <a:pt x="1082" y="101"/>
                </a:cubicBezTo>
                <a:cubicBezTo>
                  <a:pt x="1081" y="101"/>
                  <a:pt x="1081" y="101"/>
                  <a:pt x="1081" y="100"/>
                </a:cubicBezTo>
                <a:cubicBezTo>
                  <a:pt x="1082" y="100"/>
                  <a:pt x="1081" y="100"/>
                  <a:pt x="1081" y="100"/>
                </a:cubicBezTo>
                <a:cubicBezTo>
                  <a:pt x="1081" y="100"/>
                  <a:pt x="1080" y="100"/>
                  <a:pt x="1081" y="99"/>
                </a:cubicBezTo>
                <a:cubicBezTo>
                  <a:pt x="1082" y="99"/>
                  <a:pt x="1082" y="99"/>
                  <a:pt x="1083" y="98"/>
                </a:cubicBezTo>
                <a:cubicBezTo>
                  <a:pt x="1083" y="98"/>
                  <a:pt x="1083" y="98"/>
                  <a:pt x="1083" y="97"/>
                </a:cubicBezTo>
                <a:cubicBezTo>
                  <a:pt x="1083" y="97"/>
                  <a:pt x="1083" y="97"/>
                  <a:pt x="1082" y="97"/>
                </a:cubicBezTo>
                <a:cubicBezTo>
                  <a:pt x="1082" y="96"/>
                  <a:pt x="1082" y="96"/>
                  <a:pt x="1083" y="96"/>
                </a:cubicBezTo>
                <a:cubicBezTo>
                  <a:pt x="1084" y="96"/>
                  <a:pt x="1084" y="96"/>
                  <a:pt x="1084" y="96"/>
                </a:cubicBezTo>
                <a:cubicBezTo>
                  <a:pt x="1085" y="96"/>
                  <a:pt x="1084" y="96"/>
                  <a:pt x="1084" y="96"/>
                </a:cubicBezTo>
                <a:cubicBezTo>
                  <a:pt x="1084" y="95"/>
                  <a:pt x="1085" y="96"/>
                  <a:pt x="1085" y="95"/>
                </a:cubicBezTo>
                <a:cubicBezTo>
                  <a:pt x="1085" y="95"/>
                  <a:pt x="1085" y="95"/>
                  <a:pt x="1085" y="95"/>
                </a:cubicBezTo>
                <a:cubicBezTo>
                  <a:pt x="1086" y="95"/>
                  <a:pt x="1087" y="96"/>
                  <a:pt x="1087" y="95"/>
                </a:cubicBezTo>
                <a:cubicBezTo>
                  <a:pt x="1086" y="95"/>
                  <a:pt x="1086" y="95"/>
                  <a:pt x="1086" y="94"/>
                </a:cubicBezTo>
                <a:cubicBezTo>
                  <a:pt x="1086" y="93"/>
                  <a:pt x="1086" y="93"/>
                  <a:pt x="1087" y="93"/>
                </a:cubicBezTo>
                <a:cubicBezTo>
                  <a:pt x="1087" y="94"/>
                  <a:pt x="1088" y="94"/>
                  <a:pt x="1088" y="94"/>
                </a:cubicBezTo>
                <a:cubicBezTo>
                  <a:pt x="1088" y="93"/>
                  <a:pt x="1088" y="93"/>
                  <a:pt x="1088" y="93"/>
                </a:cubicBezTo>
                <a:cubicBezTo>
                  <a:pt x="1089" y="94"/>
                  <a:pt x="1089" y="94"/>
                  <a:pt x="1089" y="94"/>
                </a:cubicBezTo>
                <a:cubicBezTo>
                  <a:pt x="1090" y="94"/>
                  <a:pt x="1090" y="94"/>
                  <a:pt x="1090" y="93"/>
                </a:cubicBezTo>
                <a:cubicBezTo>
                  <a:pt x="1090" y="93"/>
                  <a:pt x="1090" y="94"/>
                  <a:pt x="1091" y="94"/>
                </a:cubicBezTo>
                <a:cubicBezTo>
                  <a:pt x="1091" y="94"/>
                  <a:pt x="1091" y="94"/>
                  <a:pt x="1092" y="94"/>
                </a:cubicBezTo>
                <a:cubicBezTo>
                  <a:pt x="1092" y="94"/>
                  <a:pt x="1092" y="94"/>
                  <a:pt x="1093" y="94"/>
                </a:cubicBezTo>
                <a:cubicBezTo>
                  <a:pt x="1094" y="94"/>
                  <a:pt x="1094" y="94"/>
                  <a:pt x="1094" y="94"/>
                </a:cubicBezTo>
                <a:cubicBezTo>
                  <a:pt x="1094" y="94"/>
                  <a:pt x="1094" y="94"/>
                  <a:pt x="1094" y="94"/>
                </a:cubicBezTo>
                <a:cubicBezTo>
                  <a:pt x="1094" y="94"/>
                  <a:pt x="1095" y="94"/>
                  <a:pt x="1096" y="94"/>
                </a:cubicBezTo>
                <a:cubicBezTo>
                  <a:pt x="1096" y="94"/>
                  <a:pt x="1097" y="94"/>
                  <a:pt x="1097" y="95"/>
                </a:cubicBezTo>
                <a:cubicBezTo>
                  <a:pt x="1097" y="95"/>
                  <a:pt x="1098" y="95"/>
                  <a:pt x="1098" y="95"/>
                </a:cubicBezTo>
                <a:cubicBezTo>
                  <a:pt x="1099" y="95"/>
                  <a:pt x="1099" y="96"/>
                  <a:pt x="1100" y="96"/>
                </a:cubicBezTo>
                <a:cubicBezTo>
                  <a:pt x="1100" y="96"/>
                  <a:pt x="1099" y="98"/>
                  <a:pt x="1100" y="98"/>
                </a:cubicBezTo>
                <a:cubicBezTo>
                  <a:pt x="1101" y="98"/>
                  <a:pt x="1101" y="99"/>
                  <a:pt x="1101" y="99"/>
                </a:cubicBezTo>
                <a:cubicBezTo>
                  <a:pt x="1100" y="100"/>
                  <a:pt x="1100" y="100"/>
                  <a:pt x="1100" y="100"/>
                </a:cubicBezTo>
                <a:cubicBezTo>
                  <a:pt x="1100" y="100"/>
                  <a:pt x="1100" y="99"/>
                  <a:pt x="1099" y="99"/>
                </a:cubicBezTo>
                <a:cubicBezTo>
                  <a:pt x="1098" y="99"/>
                  <a:pt x="1098" y="99"/>
                  <a:pt x="1097" y="100"/>
                </a:cubicBezTo>
                <a:cubicBezTo>
                  <a:pt x="1097" y="100"/>
                  <a:pt x="1096" y="100"/>
                  <a:pt x="1096" y="101"/>
                </a:cubicBezTo>
                <a:cubicBezTo>
                  <a:pt x="1096" y="102"/>
                  <a:pt x="1096" y="102"/>
                  <a:pt x="1095" y="102"/>
                </a:cubicBezTo>
                <a:cubicBezTo>
                  <a:pt x="1095" y="102"/>
                  <a:pt x="1094" y="103"/>
                  <a:pt x="1094" y="103"/>
                </a:cubicBezTo>
                <a:cubicBezTo>
                  <a:pt x="1094" y="104"/>
                  <a:pt x="1094" y="104"/>
                  <a:pt x="1093" y="104"/>
                </a:cubicBezTo>
                <a:cubicBezTo>
                  <a:pt x="1093" y="105"/>
                  <a:pt x="1092" y="104"/>
                  <a:pt x="1092" y="105"/>
                </a:cubicBezTo>
                <a:cubicBezTo>
                  <a:pt x="1092" y="105"/>
                  <a:pt x="1092" y="105"/>
                  <a:pt x="1091" y="105"/>
                </a:cubicBezTo>
                <a:cubicBezTo>
                  <a:pt x="1091" y="105"/>
                  <a:pt x="1091" y="106"/>
                  <a:pt x="1090" y="106"/>
                </a:cubicBezTo>
                <a:cubicBezTo>
                  <a:pt x="1090" y="106"/>
                  <a:pt x="1090" y="106"/>
                  <a:pt x="1089" y="106"/>
                </a:cubicBezTo>
                <a:cubicBezTo>
                  <a:pt x="1089" y="106"/>
                  <a:pt x="1090" y="106"/>
                  <a:pt x="1090" y="107"/>
                </a:cubicBezTo>
                <a:cubicBezTo>
                  <a:pt x="1089" y="107"/>
                  <a:pt x="1089" y="107"/>
                  <a:pt x="1089" y="107"/>
                </a:cubicBezTo>
                <a:cubicBezTo>
                  <a:pt x="1089" y="106"/>
                  <a:pt x="1088" y="107"/>
                  <a:pt x="1088" y="107"/>
                </a:cubicBezTo>
                <a:cubicBezTo>
                  <a:pt x="1088" y="108"/>
                  <a:pt x="1088" y="108"/>
                  <a:pt x="1087" y="108"/>
                </a:cubicBezTo>
                <a:cubicBezTo>
                  <a:pt x="1087" y="107"/>
                  <a:pt x="1087" y="108"/>
                  <a:pt x="1087" y="108"/>
                </a:cubicBezTo>
                <a:cubicBezTo>
                  <a:pt x="1088" y="109"/>
                  <a:pt x="1088" y="109"/>
                  <a:pt x="1087" y="109"/>
                </a:cubicBezTo>
                <a:cubicBezTo>
                  <a:pt x="1087" y="109"/>
                  <a:pt x="1087" y="109"/>
                  <a:pt x="1087" y="109"/>
                </a:cubicBezTo>
                <a:cubicBezTo>
                  <a:pt x="1086" y="109"/>
                  <a:pt x="1087" y="109"/>
                  <a:pt x="1086" y="109"/>
                </a:cubicBezTo>
                <a:cubicBezTo>
                  <a:pt x="1086" y="109"/>
                  <a:pt x="1085" y="109"/>
                  <a:pt x="1085" y="109"/>
                </a:cubicBezTo>
                <a:cubicBezTo>
                  <a:pt x="1085" y="109"/>
                  <a:pt x="1084" y="110"/>
                  <a:pt x="1084" y="109"/>
                </a:cubicBezTo>
                <a:cubicBezTo>
                  <a:pt x="1084" y="109"/>
                  <a:pt x="1083" y="109"/>
                  <a:pt x="1084" y="110"/>
                </a:cubicBezTo>
                <a:cubicBezTo>
                  <a:pt x="1084" y="110"/>
                  <a:pt x="1085" y="111"/>
                  <a:pt x="1084" y="111"/>
                </a:cubicBezTo>
                <a:cubicBezTo>
                  <a:pt x="1084" y="111"/>
                  <a:pt x="1084" y="111"/>
                  <a:pt x="1083" y="111"/>
                </a:cubicBezTo>
                <a:cubicBezTo>
                  <a:pt x="1083" y="112"/>
                  <a:pt x="1083" y="112"/>
                  <a:pt x="1082" y="112"/>
                </a:cubicBezTo>
                <a:cubicBezTo>
                  <a:pt x="1082" y="112"/>
                  <a:pt x="1082" y="113"/>
                  <a:pt x="1082" y="113"/>
                </a:cubicBezTo>
                <a:cubicBezTo>
                  <a:pt x="1082" y="113"/>
                  <a:pt x="1083" y="113"/>
                  <a:pt x="1082" y="114"/>
                </a:cubicBezTo>
                <a:cubicBezTo>
                  <a:pt x="1082" y="114"/>
                  <a:pt x="1082" y="114"/>
                  <a:pt x="1083" y="115"/>
                </a:cubicBezTo>
                <a:cubicBezTo>
                  <a:pt x="1083" y="115"/>
                  <a:pt x="1084" y="116"/>
                  <a:pt x="1083" y="116"/>
                </a:cubicBezTo>
                <a:cubicBezTo>
                  <a:pt x="1083" y="117"/>
                  <a:pt x="1083" y="118"/>
                  <a:pt x="1084" y="118"/>
                </a:cubicBezTo>
                <a:cubicBezTo>
                  <a:pt x="1085" y="118"/>
                  <a:pt x="1085" y="119"/>
                  <a:pt x="1085" y="119"/>
                </a:cubicBezTo>
                <a:cubicBezTo>
                  <a:pt x="1085" y="120"/>
                  <a:pt x="1085" y="120"/>
                  <a:pt x="1085" y="120"/>
                </a:cubicBezTo>
                <a:cubicBezTo>
                  <a:pt x="1085" y="120"/>
                  <a:pt x="1084" y="120"/>
                  <a:pt x="1084" y="120"/>
                </a:cubicBezTo>
                <a:cubicBezTo>
                  <a:pt x="1085" y="121"/>
                  <a:pt x="1085" y="121"/>
                  <a:pt x="1085" y="122"/>
                </a:cubicBezTo>
                <a:cubicBezTo>
                  <a:pt x="1085" y="122"/>
                  <a:pt x="1084" y="122"/>
                  <a:pt x="1084" y="122"/>
                </a:cubicBezTo>
                <a:cubicBezTo>
                  <a:pt x="1085" y="122"/>
                  <a:pt x="1084" y="123"/>
                  <a:pt x="1084" y="123"/>
                </a:cubicBezTo>
                <a:cubicBezTo>
                  <a:pt x="1084" y="123"/>
                  <a:pt x="1084" y="124"/>
                  <a:pt x="1084" y="124"/>
                </a:cubicBezTo>
                <a:cubicBezTo>
                  <a:pt x="1084" y="124"/>
                  <a:pt x="1085" y="125"/>
                  <a:pt x="1085" y="125"/>
                </a:cubicBezTo>
                <a:cubicBezTo>
                  <a:pt x="1085" y="126"/>
                  <a:pt x="1084" y="126"/>
                  <a:pt x="1084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5" y="126"/>
                  <a:pt x="1086" y="127"/>
                  <a:pt x="1086" y="126"/>
                </a:cubicBezTo>
                <a:cubicBezTo>
                  <a:pt x="1086" y="126"/>
                  <a:pt x="1087" y="125"/>
                  <a:pt x="1087" y="126"/>
                </a:cubicBezTo>
                <a:cubicBezTo>
                  <a:pt x="1087" y="126"/>
                  <a:pt x="1087" y="127"/>
                  <a:pt x="1087" y="127"/>
                </a:cubicBezTo>
                <a:cubicBezTo>
                  <a:pt x="1087" y="127"/>
                  <a:pt x="1087" y="128"/>
                  <a:pt x="1087" y="127"/>
                </a:cubicBezTo>
                <a:cubicBezTo>
                  <a:pt x="1088" y="127"/>
                  <a:pt x="1087" y="127"/>
                  <a:pt x="1088" y="127"/>
                </a:cubicBezTo>
                <a:cubicBezTo>
                  <a:pt x="1088" y="127"/>
                  <a:pt x="1089" y="127"/>
                  <a:pt x="1089" y="127"/>
                </a:cubicBezTo>
                <a:cubicBezTo>
                  <a:pt x="1088" y="128"/>
                  <a:pt x="1088" y="128"/>
                  <a:pt x="1089" y="128"/>
                </a:cubicBezTo>
                <a:cubicBezTo>
                  <a:pt x="1089" y="128"/>
                  <a:pt x="1089" y="129"/>
                  <a:pt x="1089" y="129"/>
                </a:cubicBezTo>
                <a:cubicBezTo>
                  <a:pt x="1089" y="128"/>
                  <a:pt x="1089" y="128"/>
                  <a:pt x="1090" y="128"/>
                </a:cubicBezTo>
                <a:cubicBezTo>
                  <a:pt x="1090" y="127"/>
                  <a:pt x="1091" y="128"/>
                  <a:pt x="1090" y="128"/>
                </a:cubicBezTo>
                <a:cubicBezTo>
                  <a:pt x="1090" y="128"/>
                  <a:pt x="1088" y="130"/>
                  <a:pt x="1089" y="130"/>
                </a:cubicBezTo>
                <a:cubicBezTo>
                  <a:pt x="1090" y="129"/>
                  <a:pt x="1091" y="130"/>
                  <a:pt x="1091" y="129"/>
                </a:cubicBezTo>
                <a:cubicBezTo>
                  <a:pt x="1092" y="129"/>
                  <a:pt x="1091" y="130"/>
                  <a:pt x="1092" y="130"/>
                </a:cubicBezTo>
                <a:cubicBezTo>
                  <a:pt x="1093" y="130"/>
                  <a:pt x="1093" y="130"/>
                  <a:pt x="1093" y="130"/>
                </a:cubicBezTo>
                <a:cubicBezTo>
                  <a:pt x="1092" y="130"/>
                  <a:pt x="1092" y="131"/>
                  <a:pt x="1092" y="131"/>
                </a:cubicBezTo>
                <a:cubicBezTo>
                  <a:pt x="1093" y="131"/>
                  <a:pt x="1093" y="131"/>
                  <a:pt x="1093" y="130"/>
                </a:cubicBezTo>
                <a:cubicBezTo>
                  <a:pt x="1094" y="130"/>
                  <a:pt x="1094" y="130"/>
                  <a:pt x="1095" y="130"/>
                </a:cubicBezTo>
                <a:cubicBezTo>
                  <a:pt x="1095" y="130"/>
                  <a:pt x="1095" y="130"/>
                  <a:pt x="1096" y="130"/>
                </a:cubicBezTo>
                <a:cubicBezTo>
                  <a:pt x="1097" y="130"/>
                  <a:pt x="1097" y="130"/>
                  <a:pt x="1098" y="129"/>
                </a:cubicBezTo>
                <a:cubicBezTo>
                  <a:pt x="1099" y="129"/>
                  <a:pt x="1099" y="130"/>
                  <a:pt x="1099" y="130"/>
                </a:cubicBezTo>
                <a:cubicBezTo>
                  <a:pt x="1100" y="130"/>
                  <a:pt x="1100" y="129"/>
                  <a:pt x="1100" y="129"/>
                </a:cubicBezTo>
                <a:cubicBezTo>
                  <a:pt x="1101" y="129"/>
                  <a:pt x="1101" y="128"/>
                  <a:pt x="1102" y="128"/>
                </a:cubicBezTo>
                <a:cubicBezTo>
                  <a:pt x="1103" y="128"/>
                  <a:pt x="1103" y="129"/>
                  <a:pt x="1104" y="128"/>
                </a:cubicBezTo>
                <a:cubicBezTo>
                  <a:pt x="1104" y="128"/>
                  <a:pt x="1105" y="128"/>
                  <a:pt x="1105" y="128"/>
                </a:cubicBezTo>
                <a:cubicBezTo>
                  <a:pt x="1105" y="128"/>
                  <a:pt x="1106" y="127"/>
                  <a:pt x="1106" y="128"/>
                </a:cubicBezTo>
                <a:cubicBezTo>
                  <a:pt x="1105" y="128"/>
                  <a:pt x="1105" y="129"/>
                  <a:pt x="1106" y="129"/>
                </a:cubicBezTo>
                <a:cubicBezTo>
                  <a:pt x="1106" y="128"/>
                  <a:pt x="1107" y="129"/>
                  <a:pt x="1107" y="128"/>
                </a:cubicBezTo>
                <a:cubicBezTo>
                  <a:pt x="1107" y="128"/>
                  <a:pt x="1106" y="127"/>
                  <a:pt x="1107" y="127"/>
                </a:cubicBezTo>
                <a:cubicBezTo>
                  <a:pt x="1107" y="128"/>
                  <a:pt x="1108" y="128"/>
                  <a:pt x="1108" y="128"/>
                </a:cubicBezTo>
                <a:cubicBezTo>
                  <a:pt x="1108" y="127"/>
                  <a:pt x="1107" y="127"/>
                  <a:pt x="1108" y="127"/>
                </a:cubicBezTo>
                <a:cubicBezTo>
                  <a:pt x="1109" y="127"/>
                  <a:pt x="1109" y="128"/>
                  <a:pt x="1109" y="127"/>
                </a:cubicBezTo>
                <a:cubicBezTo>
                  <a:pt x="1109" y="127"/>
                  <a:pt x="1109" y="127"/>
                  <a:pt x="1110" y="127"/>
                </a:cubicBezTo>
                <a:cubicBezTo>
                  <a:pt x="1110" y="127"/>
                  <a:pt x="1110" y="127"/>
                  <a:pt x="1110" y="127"/>
                </a:cubicBezTo>
                <a:cubicBezTo>
                  <a:pt x="1111" y="126"/>
                  <a:pt x="1111" y="127"/>
                  <a:pt x="1112" y="127"/>
                </a:cubicBezTo>
                <a:cubicBezTo>
                  <a:pt x="1113" y="127"/>
                  <a:pt x="1112" y="126"/>
                  <a:pt x="1113" y="127"/>
                </a:cubicBezTo>
                <a:cubicBezTo>
                  <a:pt x="1114" y="127"/>
                  <a:pt x="1115" y="127"/>
                  <a:pt x="1115" y="127"/>
                </a:cubicBezTo>
                <a:cubicBezTo>
                  <a:pt x="1115" y="127"/>
                  <a:pt x="1116" y="125"/>
                  <a:pt x="1118" y="124"/>
                </a:cubicBezTo>
                <a:cubicBezTo>
                  <a:pt x="1116" y="125"/>
                  <a:pt x="1115" y="127"/>
                  <a:pt x="1115" y="127"/>
                </a:cubicBezTo>
                <a:cubicBezTo>
                  <a:pt x="1115" y="127"/>
                  <a:pt x="1116" y="126"/>
                  <a:pt x="1116" y="126"/>
                </a:cubicBezTo>
                <a:cubicBezTo>
                  <a:pt x="1116" y="126"/>
                  <a:pt x="1117" y="126"/>
                  <a:pt x="1117" y="126"/>
                </a:cubicBezTo>
                <a:cubicBezTo>
                  <a:pt x="1117" y="126"/>
                  <a:pt x="1118" y="126"/>
                  <a:pt x="1118" y="126"/>
                </a:cubicBezTo>
                <a:cubicBezTo>
                  <a:pt x="1119" y="125"/>
                  <a:pt x="1119" y="125"/>
                  <a:pt x="1120" y="125"/>
                </a:cubicBezTo>
                <a:cubicBezTo>
                  <a:pt x="1120" y="125"/>
                  <a:pt x="1120" y="125"/>
                  <a:pt x="1120" y="125"/>
                </a:cubicBezTo>
                <a:cubicBezTo>
                  <a:pt x="1119" y="126"/>
                  <a:pt x="1120" y="126"/>
                  <a:pt x="1120" y="126"/>
                </a:cubicBezTo>
                <a:cubicBezTo>
                  <a:pt x="1120" y="127"/>
                  <a:pt x="1119" y="126"/>
                  <a:pt x="1119" y="126"/>
                </a:cubicBezTo>
                <a:cubicBezTo>
                  <a:pt x="1118" y="126"/>
                  <a:pt x="1119" y="127"/>
                  <a:pt x="1119" y="127"/>
                </a:cubicBezTo>
                <a:cubicBezTo>
                  <a:pt x="1120" y="127"/>
                  <a:pt x="1120" y="127"/>
                  <a:pt x="1120" y="127"/>
                </a:cubicBezTo>
                <a:cubicBezTo>
                  <a:pt x="1121" y="127"/>
                  <a:pt x="1121" y="128"/>
                  <a:pt x="1121" y="128"/>
                </a:cubicBezTo>
                <a:cubicBezTo>
                  <a:pt x="1121" y="128"/>
                  <a:pt x="1122" y="129"/>
                  <a:pt x="1122" y="129"/>
                </a:cubicBezTo>
                <a:cubicBezTo>
                  <a:pt x="1123" y="129"/>
                  <a:pt x="1124" y="129"/>
                  <a:pt x="1124" y="129"/>
                </a:cubicBezTo>
                <a:cubicBezTo>
                  <a:pt x="1124" y="129"/>
                  <a:pt x="1125" y="129"/>
                  <a:pt x="1125" y="129"/>
                </a:cubicBezTo>
                <a:cubicBezTo>
                  <a:pt x="1125" y="129"/>
                  <a:pt x="1126" y="129"/>
                  <a:pt x="1126" y="129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8" y="130"/>
                  <a:pt x="1128" y="130"/>
                  <a:pt x="1128" y="131"/>
                </a:cubicBezTo>
                <a:cubicBezTo>
                  <a:pt x="1128" y="131"/>
                  <a:pt x="1127" y="130"/>
                  <a:pt x="1127" y="130"/>
                </a:cubicBezTo>
                <a:cubicBezTo>
                  <a:pt x="1126" y="130"/>
                  <a:pt x="1125" y="130"/>
                  <a:pt x="1124" y="130"/>
                </a:cubicBezTo>
                <a:cubicBezTo>
                  <a:pt x="1124" y="130"/>
                  <a:pt x="1123" y="130"/>
                  <a:pt x="1123" y="130"/>
                </a:cubicBezTo>
                <a:cubicBezTo>
                  <a:pt x="1123" y="130"/>
                  <a:pt x="1122" y="130"/>
                  <a:pt x="1122" y="131"/>
                </a:cubicBezTo>
                <a:cubicBezTo>
                  <a:pt x="1122" y="131"/>
                  <a:pt x="1121" y="131"/>
                  <a:pt x="1121" y="131"/>
                </a:cubicBezTo>
                <a:cubicBezTo>
                  <a:pt x="1120" y="131"/>
                  <a:pt x="1120" y="131"/>
                  <a:pt x="1119" y="131"/>
                </a:cubicBezTo>
                <a:cubicBezTo>
                  <a:pt x="1119" y="131"/>
                  <a:pt x="1119" y="132"/>
                  <a:pt x="1119" y="132"/>
                </a:cubicBezTo>
                <a:cubicBezTo>
                  <a:pt x="1119" y="132"/>
                  <a:pt x="1118" y="132"/>
                  <a:pt x="1118" y="131"/>
                </a:cubicBezTo>
                <a:cubicBezTo>
                  <a:pt x="1118" y="131"/>
                  <a:pt x="1117" y="131"/>
                  <a:pt x="1117" y="131"/>
                </a:cubicBezTo>
                <a:cubicBezTo>
                  <a:pt x="1117" y="132"/>
                  <a:pt x="1118" y="132"/>
                  <a:pt x="1118" y="132"/>
                </a:cubicBezTo>
                <a:cubicBezTo>
                  <a:pt x="1118" y="132"/>
                  <a:pt x="1117" y="133"/>
                  <a:pt x="1117" y="133"/>
                </a:cubicBezTo>
                <a:cubicBezTo>
                  <a:pt x="1117" y="134"/>
                  <a:pt x="1116" y="133"/>
                  <a:pt x="1115" y="133"/>
                </a:cubicBezTo>
                <a:cubicBezTo>
                  <a:pt x="1115" y="133"/>
                  <a:pt x="1114" y="133"/>
                  <a:pt x="1113" y="133"/>
                </a:cubicBezTo>
                <a:cubicBezTo>
                  <a:pt x="1113" y="133"/>
                  <a:pt x="1112" y="133"/>
                  <a:pt x="1112" y="133"/>
                </a:cubicBezTo>
                <a:cubicBezTo>
                  <a:pt x="1111" y="133"/>
                  <a:pt x="1111" y="133"/>
                  <a:pt x="1110" y="133"/>
                </a:cubicBezTo>
                <a:cubicBezTo>
                  <a:pt x="1110" y="133"/>
                  <a:pt x="1109" y="132"/>
                  <a:pt x="1109" y="132"/>
                </a:cubicBezTo>
                <a:cubicBezTo>
                  <a:pt x="1108" y="132"/>
                  <a:pt x="1107" y="132"/>
                  <a:pt x="1107" y="132"/>
                </a:cubicBezTo>
                <a:cubicBezTo>
                  <a:pt x="1106" y="132"/>
                  <a:pt x="1106" y="133"/>
                  <a:pt x="1105" y="132"/>
                </a:cubicBezTo>
                <a:cubicBezTo>
                  <a:pt x="1105" y="132"/>
                  <a:pt x="1105" y="132"/>
                  <a:pt x="1105" y="133"/>
                </a:cubicBezTo>
                <a:cubicBezTo>
                  <a:pt x="1105" y="133"/>
                  <a:pt x="1104" y="133"/>
                  <a:pt x="1103" y="133"/>
                </a:cubicBezTo>
                <a:cubicBezTo>
                  <a:pt x="1102" y="133"/>
                  <a:pt x="1101" y="133"/>
                  <a:pt x="1101" y="133"/>
                </a:cubicBezTo>
                <a:cubicBezTo>
                  <a:pt x="1100" y="133"/>
                  <a:pt x="1099" y="133"/>
                  <a:pt x="1099" y="133"/>
                </a:cubicBezTo>
                <a:cubicBezTo>
                  <a:pt x="1099" y="134"/>
                  <a:pt x="1098" y="134"/>
                  <a:pt x="1098" y="134"/>
                </a:cubicBezTo>
                <a:cubicBezTo>
                  <a:pt x="1098" y="134"/>
                  <a:pt x="1098" y="134"/>
                  <a:pt x="1098" y="134"/>
                </a:cubicBezTo>
                <a:cubicBezTo>
                  <a:pt x="1097" y="134"/>
                  <a:pt x="1097" y="134"/>
                  <a:pt x="1097" y="135"/>
                </a:cubicBezTo>
                <a:cubicBezTo>
                  <a:pt x="1096" y="135"/>
                  <a:pt x="1096" y="135"/>
                  <a:pt x="1096" y="135"/>
                </a:cubicBezTo>
                <a:cubicBezTo>
                  <a:pt x="1095" y="135"/>
                  <a:pt x="1095" y="135"/>
                  <a:pt x="1095" y="135"/>
                </a:cubicBezTo>
                <a:cubicBezTo>
                  <a:pt x="1096" y="136"/>
                  <a:pt x="1097" y="136"/>
                  <a:pt x="1096" y="136"/>
                </a:cubicBezTo>
                <a:cubicBezTo>
                  <a:pt x="1096" y="136"/>
                  <a:pt x="1095" y="137"/>
                  <a:pt x="1095" y="137"/>
                </a:cubicBezTo>
                <a:cubicBezTo>
                  <a:pt x="1096" y="137"/>
                  <a:pt x="1096" y="138"/>
                  <a:pt x="1097" y="138"/>
                </a:cubicBezTo>
                <a:cubicBezTo>
                  <a:pt x="1097" y="137"/>
                  <a:pt x="1098" y="137"/>
                  <a:pt x="1097" y="138"/>
                </a:cubicBezTo>
                <a:cubicBezTo>
                  <a:pt x="1097" y="138"/>
                  <a:pt x="1096" y="138"/>
                  <a:pt x="1096" y="138"/>
                </a:cubicBezTo>
                <a:cubicBezTo>
                  <a:pt x="1096" y="138"/>
                  <a:pt x="1096" y="139"/>
                  <a:pt x="1096" y="139"/>
                </a:cubicBezTo>
                <a:cubicBezTo>
                  <a:pt x="1097" y="139"/>
                  <a:pt x="1097" y="139"/>
                  <a:pt x="1097" y="140"/>
                </a:cubicBezTo>
                <a:cubicBezTo>
                  <a:pt x="1097" y="140"/>
                  <a:pt x="1097" y="140"/>
                  <a:pt x="1098" y="141"/>
                </a:cubicBezTo>
                <a:cubicBezTo>
                  <a:pt x="1099" y="141"/>
                  <a:pt x="1099" y="141"/>
                  <a:pt x="1100" y="141"/>
                </a:cubicBezTo>
                <a:cubicBezTo>
                  <a:pt x="1100" y="140"/>
                  <a:pt x="1100" y="140"/>
                  <a:pt x="1101" y="140"/>
                </a:cubicBezTo>
                <a:cubicBezTo>
                  <a:pt x="1101" y="140"/>
                  <a:pt x="1101" y="140"/>
                  <a:pt x="1101" y="141"/>
                </a:cubicBezTo>
                <a:cubicBezTo>
                  <a:pt x="1101" y="141"/>
                  <a:pt x="1101" y="142"/>
                  <a:pt x="1101" y="143"/>
                </a:cubicBezTo>
                <a:cubicBezTo>
                  <a:pt x="1101" y="143"/>
                  <a:pt x="1100" y="144"/>
                  <a:pt x="1100" y="143"/>
                </a:cubicBezTo>
                <a:cubicBezTo>
                  <a:pt x="1100" y="143"/>
                  <a:pt x="1100" y="144"/>
                  <a:pt x="1101" y="145"/>
                </a:cubicBezTo>
                <a:cubicBezTo>
                  <a:pt x="1101" y="145"/>
                  <a:pt x="1101" y="146"/>
                  <a:pt x="1101" y="146"/>
                </a:cubicBezTo>
                <a:cubicBezTo>
                  <a:pt x="1101" y="147"/>
                  <a:pt x="1101" y="147"/>
                  <a:pt x="1101" y="147"/>
                </a:cubicBezTo>
                <a:cubicBezTo>
                  <a:pt x="1101" y="147"/>
                  <a:pt x="1100" y="148"/>
                  <a:pt x="1100" y="149"/>
                </a:cubicBezTo>
                <a:cubicBezTo>
                  <a:pt x="1099" y="149"/>
                  <a:pt x="1098" y="149"/>
                  <a:pt x="1098" y="149"/>
                </a:cubicBezTo>
                <a:cubicBezTo>
                  <a:pt x="1097" y="149"/>
                  <a:pt x="1097" y="149"/>
                  <a:pt x="1097" y="149"/>
                </a:cubicBezTo>
                <a:cubicBezTo>
                  <a:pt x="1096" y="148"/>
                  <a:pt x="1096" y="148"/>
                  <a:pt x="1095" y="148"/>
                </a:cubicBezTo>
                <a:cubicBezTo>
                  <a:pt x="1095" y="147"/>
                  <a:pt x="1095" y="147"/>
                  <a:pt x="1095" y="147"/>
                </a:cubicBezTo>
                <a:cubicBezTo>
                  <a:pt x="1094" y="146"/>
                  <a:pt x="1094" y="146"/>
                  <a:pt x="1093" y="146"/>
                </a:cubicBezTo>
                <a:cubicBezTo>
                  <a:pt x="1093" y="145"/>
                  <a:pt x="1092" y="145"/>
                  <a:pt x="1092" y="144"/>
                </a:cubicBezTo>
                <a:cubicBezTo>
                  <a:pt x="1092" y="144"/>
                  <a:pt x="1092" y="144"/>
                  <a:pt x="1091" y="144"/>
                </a:cubicBezTo>
                <a:cubicBezTo>
                  <a:pt x="1090" y="145"/>
                  <a:pt x="1089" y="145"/>
                  <a:pt x="1089" y="145"/>
                </a:cubicBezTo>
                <a:cubicBezTo>
                  <a:pt x="1089" y="145"/>
                  <a:pt x="1088" y="145"/>
                  <a:pt x="1088" y="145"/>
                </a:cubicBezTo>
                <a:cubicBezTo>
                  <a:pt x="1087" y="145"/>
                  <a:pt x="1087" y="146"/>
                  <a:pt x="1087" y="147"/>
                </a:cubicBezTo>
                <a:cubicBezTo>
                  <a:pt x="1086" y="147"/>
                  <a:pt x="1086" y="147"/>
                  <a:pt x="1086" y="148"/>
                </a:cubicBezTo>
                <a:cubicBezTo>
                  <a:pt x="1086" y="148"/>
                  <a:pt x="1087" y="148"/>
                  <a:pt x="1086" y="149"/>
                </a:cubicBezTo>
                <a:cubicBezTo>
                  <a:pt x="1086" y="149"/>
                  <a:pt x="1085" y="149"/>
                  <a:pt x="1085" y="150"/>
                </a:cubicBezTo>
                <a:cubicBezTo>
                  <a:pt x="1085" y="150"/>
                  <a:pt x="1085" y="150"/>
                  <a:pt x="1085" y="151"/>
                </a:cubicBezTo>
                <a:cubicBezTo>
                  <a:pt x="1085" y="151"/>
                  <a:pt x="1085" y="152"/>
                  <a:pt x="1085" y="152"/>
                </a:cubicBezTo>
                <a:cubicBezTo>
                  <a:pt x="1084" y="153"/>
                  <a:pt x="1084" y="153"/>
                  <a:pt x="1085" y="154"/>
                </a:cubicBezTo>
                <a:cubicBezTo>
                  <a:pt x="1085" y="154"/>
                  <a:pt x="1085" y="154"/>
                  <a:pt x="1085" y="155"/>
                </a:cubicBezTo>
                <a:cubicBezTo>
                  <a:pt x="1085" y="155"/>
                  <a:pt x="1085" y="155"/>
                  <a:pt x="1085" y="155"/>
                </a:cubicBezTo>
                <a:cubicBezTo>
                  <a:pt x="1085" y="155"/>
                  <a:pt x="1085" y="155"/>
                  <a:pt x="1085" y="155"/>
                </a:cubicBezTo>
                <a:cubicBezTo>
                  <a:pt x="1085" y="155"/>
                  <a:pt x="1085" y="155"/>
                  <a:pt x="1085" y="156"/>
                </a:cubicBezTo>
                <a:cubicBezTo>
                  <a:pt x="1085" y="156"/>
                  <a:pt x="1085" y="156"/>
                  <a:pt x="1085" y="157"/>
                </a:cubicBezTo>
                <a:cubicBezTo>
                  <a:pt x="1085" y="157"/>
                  <a:pt x="1086" y="158"/>
                  <a:pt x="1086" y="158"/>
                </a:cubicBezTo>
                <a:cubicBezTo>
                  <a:pt x="1086" y="159"/>
                  <a:pt x="1087" y="159"/>
                  <a:pt x="1086" y="160"/>
                </a:cubicBezTo>
                <a:cubicBezTo>
                  <a:pt x="1086" y="160"/>
                  <a:pt x="1086" y="161"/>
                  <a:pt x="1086" y="161"/>
                </a:cubicBezTo>
                <a:cubicBezTo>
                  <a:pt x="1086" y="161"/>
                  <a:pt x="1086" y="161"/>
                  <a:pt x="1086" y="161"/>
                </a:cubicBezTo>
                <a:cubicBezTo>
                  <a:pt x="1086" y="162"/>
                  <a:pt x="1086" y="163"/>
                  <a:pt x="1085" y="162"/>
                </a:cubicBezTo>
                <a:cubicBezTo>
                  <a:pt x="1084" y="162"/>
                  <a:pt x="1084" y="162"/>
                  <a:pt x="1083" y="162"/>
                </a:cubicBezTo>
                <a:cubicBezTo>
                  <a:pt x="1083" y="162"/>
                  <a:pt x="1081" y="162"/>
                  <a:pt x="1080" y="162"/>
                </a:cubicBezTo>
                <a:cubicBezTo>
                  <a:pt x="1080" y="162"/>
                  <a:pt x="1080" y="163"/>
                  <a:pt x="1080" y="164"/>
                </a:cubicBezTo>
                <a:cubicBezTo>
                  <a:pt x="1080" y="164"/>
                  <a:pt x="1081" y="164"/>
                  <a:pt x="1082" y="164"/>
                </a:cubicBezTo>
                <a:cubicBezTo>
                  <a:pt x="1082" y="164"/>
                  <a:pt x="1082" y="165"/>
                  <a:pt x="1081" y="165"/>
                </a:cubicBezTo>
                <a:cubicBezTo>
                  <a:pt x="1081" y="165"/>
                  <a:pt x="1080" y="165"/>
                  <a:pt x="1080" y="165"/>
                </a:cubicBezTo>
                <a:cubicBezTo>
                  <a:pt x="1080" y="166"/>
                  <a:pt x="1079" y="166"/>
                  <a:pt x="1079" y="166"/>
                </a:cubicBezTo>
                <a:cubicBezTo>
                  <a:pt x="1079" y="166"/>
                  <a:pt x="1080" y="166"/>
                  <a:pt x="1081" y="166"/>
                </a:cubicBezTo>
                <a:cubicBezTo>
                  <a:pt x="1080" y="166"/>
                  <a:pt x="1080" y="166"/>
                  <a:pt x="1080" y="166"/>
                </a:cubicBezTo>
                <a:cubicBezTo>
                  <a:pt x="1079" y="166"/>
                  <a:pt x="1079" y="166"/>
                  <a:pt x="1078" y="167"/>
                </a:cubicBezTo>
                <a:cubicBezTo>
                  <a:pt x="1077" y="167"/>
                  <a:pt x="1076" y="167"/>
                  <a:pt x="1077" y="166"/>
                </a:cubicBezTo>
                <a:cubicBezTo>
                  <a:pt x="1077" y="166"/>
                  <a:pt x="1078" y="166"/>
                  <a:pt x="1077" y="166"/>
                </a:cubicBezTo>
                <a:cubicBezTo>
                  <a:pt x="1077" y="166"/>
                  <a:pt x="1076" y="166"/>
                  <a:pt x="1075" y="166"/>
                </a:cubicBezTo>
                <a:cubicBezTo>
                  <a:pt x="1075" y="166"/>
                  <a:pt x="1073" y="166"/>
                  <a:pt x="1073" y="165"/>
                </a:cubicBezTo>
                <a:cubicBezTo>
                  <a:pt x="1073" y="165"/>
                  <a:pt x="1073" y="164"/>
                  <a:pt x="1072" y="164"/>
                </a:cubicBezTo>
                <a:cubicBezTo>
                  <a:pt x="1072" y="163"/>
                  <a:pt x="1073" y="164"/>
                  <a:pt x="1073" y="164"/>
                </a:cubicBezTo>
                <a:cubicBezTo>
                  <a:pt x="1074" y="164"/>
                  <a:pt x="1074" y="164"/>
                  <a:pt x="1074" y="164"/>
                </a:cubicBezTo>
                <a:cubicBezTo>
                  <a:pt x="1073" y="164"/>
                  <a:pt x="1073" y="163"/>
                  <a:pt x="1072" y="163"/>
                </a:cubicBezTo>
                <a:cubicBezTo>
                  <a:pt x="1071" y="163"/>
                  <a:pt x="1070" y="163"/>
                  <a:pt x="1069" y="163"/>
                </a:cubicBezTo>
                <a:cubicBezTo>
                  <a:pt x="1068" y="163"/>
                  <a:pt x="1067" y="163"/>
                  <a:pt x="1066" y="164"/>
                </a:cubicBezTo>
                <a:cubicBezTo>
                  <a:pt x="1065" y="164"/>
                  <a:pt x="1065" y="164"/>
                  <a:pt x="1064" y="165"/>
                </a:cubicBezTo>
                <a:cubicBezTo>
                  <a:pt x="1063" y="165"/>
                  <a:pt x="1063" y="165"/>
                  <a:pt x="1062" y="165"/>
                </a:cubicBezTo>
                <a:cubicBezTo>
                  <a:pt x="1062" y="165"/>
                  <a:pt x="1062" y="166"/>
                  <a:pt x="1061" y="166"/>
                </a:cubicBezTo>
                <a:cubicBezTo>
                  <a:pt x="1060" y="167"/>
                  <a:pt x="1060" y="167"/>
                  <a:pt x="1059" y="167"/>
                </a:cubicBezTo>
                <a:cubicBezTo>
                  <a:pt x="1058" y="167"/>
                  <a:pt x="1057" y="167"/>
                  <a:pt x="1056" y="168"/>
                </a:cubicBezTo>
                <a:cubicBezTo>
                  <a:pt x="1055" y="168"/>
                  <a:pt x="1054" y="168"/>
                  <a:pt x="1053" y="168"/>
                </a:cubicBezTo>
                <a:cubicBezTo>
                  <a:pt x="1052" y="169"/>
                  <a:pt x="1051" y="169"/>
                  <a:pt x="1052" y="169"/>
                </a:cubicBezTo>
                <a:cubicBezTo>
                  <a:pt x="1052" y="170"/>
                  <a:pt x="1052" y="170"/>
                  <a:pt x="1053" y="169"/>
                </a:cubicBezTo>
                <a:cubicBezTo>
                  <a:pt x="1053" y="169"/>
                  <a:pt x="1053" y="170"/>
                  <a:pt x="1053" y="170"/>
                </a:cubicBezTo>
                <a:cubicBezTo>
                  <a:pt x="1053" y="171"/>
                  <a:pt x="1052" y="171"/>
                  <a:pt x="1052" y="171"/>
                </a:cubicBezTo>
                <a:cubicBezTo>
                  <a:pt x="1052" y="171"/>
                  <a:pt x="1051" y="170"/>
                  <a:pt x="1051" y="170"/>
                </a:cubicBezTo>
                <a:cubicBezTo>
                  <a:pt x="1051" y="170"/>
                  <a:pt x="1051" y="170"/>
                  <a:pt x="1050" y="170"/>
                </a:cubicBezTo>
                <a:cubicBezTo>
                  <a:pt x="1049" y="170"/>
                  <a:pt x="1049" y="170"/>
                  <a:pt x="1049" y="170"/>
                </a:cubicBezTo>
                <a:cubicBezTo>
                  <a:pt x="1049" y="169"/>
                  <a:pt x="1049" y="169"/>
                  <a:pt x="1049" y="169"/>
                </a:cubicBezTo>
                <a:cubicBezTo>
                  <a:pt x="1049" y="168"/>
                  <a:pt x="1048" y="168"/>
                  <a:pt x="1048" y="168"/>
                </a:cubicBezTo>
                <a:cubicBezTo>
                  <a:pt x="1048" y="167"/>
                  <a:pt x="1048" y="168"/>
                  <a:pt x="1047" y="168"/>
                </a:cubicBezTo>
                <a:cubicBezTo>
                  <a:pt x="1047" y="168"/>
                  <a:pt x="1047" y="168"/>
                  <a:pt x="1046" y="167"/>
                </a:cubicBezTo>
                <a:cubicBezTo>
                  <a:pt x="1046" y="167"/>
                  <a:pt x="1046" y="167"/>
                  <a:pt x="1046" y="167"/>
                </a:cubicBezTo>
                <a:cubicBezTo>
                  <a:pt x="1045" y="167"/>
                  <a:pt x="1045" y="167"/>
                  <a:pt x="1045" y="166"/>
                </a:cubicBezTo>
                <a:cubicBezTo>
                  <a:pt x="1046" y="167"/>
                  <a:pt x="1046" y="167"/>
                  <a:pt x="1046" y="167"/>
                </a:cubicBezTo>
                <a:cubicBezTo>
                  <a:pt x="1046" y="167"/>
                  <a:pt x="1046" y="167"/>
                  <a:pt x="1047" y="167"/>
                </a:cubicBezTo>
                <a:cubicBezTo>
                  <a:pt x="1047" y="166"/>
                  <a:pt x="1047" y="166"/>
                  <a:pt x="1047" y="167"/>
                </a:cubicBezTo>
                <a:cubicBezTo>
                  <a:pt x="1048" y="167"/>
                  <a:pt x="1048" y="167"/>
                  <a:pt x="1048" y="166"/>
                </a:cubicBezTo>
                <a:cubicBezTo>
                  <a:pt x="1048" y="166"/>
                  <a:pt x="1048" y="166"/>
                  <a:pt x="1048" y="166"/>
                </a:cubicBezTo>
                <a:cubicBezTo>
                  <a:pt x="1047" y="166"/>
                  <a:pt x="1048" y="165"/>
                  <a:pt x="1048" y="165"/>
                </a:cubicBezTo>
                <a:cubicBezTo>
                  <a:pt x="1048" y="165"/>
                  <a:pt x="1048" y="165"/>
                  <a:pt x="1047" y="165"/>
                </a:cubicBezTo>
                <a:cubicBezTo>
                  <a:pt x="1047" y="165"/>
                  <a:pt x="1047" y="165"/>
                  <a:pt x="1047" y="165"/>
                </a:cubicBezTo>
                <a:cubicBezTo>
                  <a:pt x="1046" y="165"/>
                  <a:pt x="1047" y="165"/>
                  <a:pt x="1047" y="164"/>
                </a:cubicBezTo>
                <a:cubicBezTo>
                  <a:pt x="1047" y="164"/>
                  <a:pt x="1046" y="164"/>
                  <a:pt x="1046" y="164"/>
                </a:cubicBezTo>
                <a:cubicBezTo>
                  <a:pt x="1046" y="165"/>
                  <a:pt x="1046" y="165"/>
                  <a:pt x="1045" y="165"/>
                </a:cubicBezTo>
                <a:cubicBezTo>
                  <a:pt x="1045" y="165"/>
                  <a:pt x="1045" y="165"/>
                  <a:pt x="1045" y="165"/>
                </a:cubicBezTo>
                <a:cubicBezTo>
                  <a:pt x="1045" y="165"/>
                  <a:pt x="1045" y="165"/>
                  <a:pt x="1046" y="166"/>
                </a:cubicBezTo>
                <a:cubicBezTo>
                  <a:pt x="1046" y="166"/>
                  <a:pt x="1045" y="166"/>
                  <a:pt x="1045" y="166"/>
                </a:cubicBezTo>
                <a:cubicBezTo>
                  <a:pt x="1045" y="166"/>
                  <a:pt x="1045" y="166"/>
                  <a:pt x="1045" y="166"/>
                </a:cubicBezTo>
                <a:cubicBezTo>
                  <a:pt x="1045" y="166"/>
                  <a:pt x="1044" y="166"/>
                  <a:pt x="1044" y="166"/>
                </a:cubicBezTo>
                <a:cubicBezTo>
                  <a:pt x="1044" y="166"/>
                  <a:pt x="1043" y="166"/>
                  <a:pt x="1042" y="166"/>
                </a:cubicBezTo>
                <a:cubicBezTo>
                  <a:pt x="1042" y="166"/>
                  <a:pt x="1042" y="166"/>
                  <a:pt x="1041" y="167"/>
                </a:cubicBezTo>
                <a:cubicBezTo>
                  <a:pt x="1041" y="167"/>
                  <a:pt x="1041" y="166"/>
                  <a:pt x="1041" y="167"/>
                </a:cubicBezTo>
                <a:cubicBezTo>
                  <a:pt x="1040" y="167"/>
                  <a:pt x="1040" y="167"/>
                  <a:pt x="1040" y="168"/>
                </a:cubicBezTo>
                <a:cubicBezTo>
                  <a:pt x="1040" y="168"/>
                  <a:pt x="1040" y="167"/>
                  <a:pt x="1039" y="167"/>
                </a:cubicBezTo>
                <a:cubicBezTo>
                  <a:pt x="1039" y="167"/>
                  <a:pt x="1038" y="168"/>
                  <a:pt x="1038" y="168"/>
                </a:cubicBezTo>
                <a:cubicBezTo>
                  <a:pt x="1038" y="167"/>
                  <a:pt x="1037" y="168"/>
                  <a:pt x="1037" y="168"/>
                </a:cubicBezTo>
                <a:cubicBezTo>
                  <a:pt x="1037" y="169"/>
                  <a:pt x="1036" y="169"/>
                  <a:pt x="1036" y="169"/>
                </a:cubicBezTo>
                <a:cubicBezTo>
                  <a:pt x="1036" y="169"/>
                  <a:pt x="1036" y="169"/>
                  <a:pt x="1035" y="168"/>
                </a:cubicBezTo>
                <a:cubicBezTo>
                  <a:pt x="1035" y="168"/>
                  <a:pt x="1035" y="169"/>
                  <a:pt x="1034" y="169"/>
                </a:cubicBezTo>
                <a:cubicBezTo>
                  <a:pt x="1034" y="169"/>
                  <a:pt x="1034" y="169"/>
                  <a:pt x="1033" y="168"/>
                </a:cubicBezTo>
                <a:cubicBezTo>
                  <a:pt x="1033" y="168"/>
                  <a:pt x="1034" y="168"/>
                  <a:pt x="1034" y="167"/>
                </a:cubicBezTo>
                <a:cubicBezTo>
                  <a:pt x="1035" y="167"/>
                  <a:pt x="1035" y="166"/>
                  <a:pt x="1035" y="166"/>
                </a:cubicBezTo>
                <a:cubicBezTo>
                  <a:pt x="1035" y="166"/>
                  <a:pt x="1034" y="166"/>
                  <a:pt x="1033" y="166"/>
                </a:cubicBezTo>
                <a:cubicBezTo>
                  <a:pt x="1033" y="166"/>
                  <a:pt x="1032" y="166"/>
                  <a:pt x="1032" y="166"/>
                </a:cubicBezTo>
                <a:cubicBezTo>
                  <a:pt x="1031" y="166"/>
                  <a:pt x="1030" y="166"/>
                  <a:pt x="1030" y="166"/>
                </a:cubicBezTo>
                <a:cubicBezTo>
                  <a:pt x="1030" y="166"/>
                  <a:pt x="1030" y="167"/>
                  <a:pt x="1030" y="166"/>
                </a:cubicBezTo>
                <a:cubicBezTo>
                  <a:pt x="1030" y="166"/>
                  <a:pt x="1030" y="166"/>
                  <a:pt x="1030" y="165"/>
                </a:cubicBezTo>
                <a:cubicBezTo>
                  <a:pt x="1029" y="165"/>
                  <a:pt x="1028" y="166"/>
                  <a:pt x="1029" y="165"/>
                </a:cubicBezTo>
                <a:cubicBezTo>
                  <a:pt x="1029" y="165"/>
                  <a:pt x="1029" y="164"/>
                  <a:pt x="1029" y="164"/>
                </a:cubicBezTo>
                <a:cubicBezTo>
                  <a:pt x="1029" y="164"/>
                  <a:pt x="1029" y="164"/>
                  <a:pt x="1029" y="164"/>
                </a:cubicBezTo>
                <a:cubicBezTo>
                  <a:pt x="1028" y="163"/>
                  <a:pt x="1028" y="163"/>
                  <a:pt x="1028" y="163"/>
                </a:cubicBezTo>
                <a:cubicBezTo>
                  <a:pt x="1028" y="163"/>
                  <a:pt x="1028" y="163"/>
                  <a:pt x="1028" y="163"/>
                </a:cubicBezTo>
                <a:cubicBezTo>
                  <a:pt x="1028" y="163"/>
                  <a:pt x="1028" y="162"/>
                  <a:pt x="1027" y="162"/>
                </a:cubicBezTo>
                <a:cubicBezTo>
                  <a:pt x="1027" y="162"/>
                  <a:pt x="1027" y="162"/>
                  <a:pt x="1027" y="162"/>
                </a:cubicBezTo>
                <a:cubicBezTo>
                  <a:pt x="1026" y="162"/>
                  <a:pt x="1026" y="161"/>
                  <a:pt x="1027" y="161"/>
                </a:cubicBezTo>
                <a:cubicBezTo>
                  <a:pt x="1027" y="161"/>
                  <a:pt x="1028" y="160"/>
                  <a:pt x="1028" y="160"/>
                </a:cubicBezTo>
                <a:cubicBezTo>
                  <a:pt x="1027" y="160"/>
                  <a:pt x="1027" y="159"/>
                  <a:pt x="1027" y="159"/>
                </a:cubicBezTo>
                <a:cubicBezTo>
                  <a:pt x="1027" y="158"/>
                  <a:pt x="1027" y="159"/>
                  <a:pt x="1028" y="159"/>
                </a:cubicBezTo>
                <a:cubicBezTo>
                  <a:pt x="1028" y="159"/>
                  <a:pt x="1028" y="159"/>
                  <a:pt x="1028" y="160"/>
                </a:cubicBezTo>
                <a:cubicBezTo>
                  <a:pt x="1028" y="160"/>
                  <a:pt x="1028" y="161"/>
                  <a:pt x="1029" y="161"/>
                </a:cubicBezTo>
                <a:cubicBezTo>
                  <a:pt x="1029" y="161"/>
                  <a:pt x="1029" y="161"/>
                  <a:pt x="1030" y="161"/>
                </a:cubicBezTo>
                <a:cubicBezTo>
                  <a:pt x="1030" y="161"/>
                  <a:pt x="1031" y="162"/>
                  <a:pt x="1031" y="162"/>
                </a:cubicBezTo>
                <a:cubicBezTo>
                  <a:pt x="1031" y="162"/>
                  <a:pt x="1032" y="162"/>
                  <a:pt x="1032" y="161"/>
                </a:cubicBezTo>
                <a:cubicBezTo>
                  <a:pt x="1033" y="161"/>
                  <a:pt x="1033" y="161"/>
                  <a:pt x="1033" y="161"/>
                </a:cubicBezTo>
                <a:cubicBezTo>
                  <a:pt x="1034" y="160"/>
                  <a:pt x="1033" y="160"/>
                  <a:pt x="1033" y="159"/>
                </a:cubicBezTo>
                <a:cubicBezTo>
                  <a:pt x="1033" y="159"/>
                  <a:pt x="1033" y="158"/>
                  <a:pt x="1032" y="158"/>
                </a:cubicBezTo>
                <a:cubicBezTo>
                  <a:pt x="1032" y="158"/>
                  <a:pt x="1032" y="159"/>
                  <a:pt x="1032" y="159"/>
                </a:cubicBezTo>
                <a:cubicBezTo>
                  <a:pt x="1031" y="159"/>
                  <a:pt x="1031" y="158"/>
                  <a:pt x="1031" y="158"/>
                </a:cubicBezTo>
                <a:cubicBezTo>
                  <a:pt x="1031" y="158"/>
                  <a:pt x="1030" y="158"/>
                  <a:pt x="1030" y="158"/>
                </a:cubicBezTo>
                <a:cubicBezTo>
                  <a:pt x="1029" y="159"/>
                  <a:pt x="1028" y="159"/>
                  <a:pt x="1028" y="159"/>
                </a:cubicBezTo>
                <a:cubicBezTo>
                  <a:pt x="1027" y="159"/>
                  <a:pt x="1028" y="158"/>
                  <a:pt x="1028" y="158"/>
                </a:cubicBezTo>
                <a:cubicBezTo>
                  <a:pt x="1028" y="158"/>
                  <a:pt x="1028" y="158"/>
                  <a:pt x="1027" y="157"/>
                </a:cubicBezTo>
                <a:cubicBezTo>
                  <a:pt x="1027" y="157"/>
                  <a:pt x="1028" y="158"/>
                  <a:pt x="1028" y="158"/>
                </a:cubicBezTo>
                <a:cubicBezTo>
                  <a:pt x="1028" y="158"/>
                  <a:pt x="1029" y="157"/>
                  <a:pt x="1029" y="157"/>
                </a:cubicBezTo>
                <a:cubicBezTo>
                  <a:pt x="1029" y="157"/>
                  <a:pt x="1029" y="157"/>
                  <a:pt x="1029" y="156"/>
                </a:cubicBezTo>
                <a:cubicBezTo>
                  <a:pt x="1028" y="156"/>
                  <a:pt x="1030" y="156"/>
                  <a:pt x="1030" y="156"/>
                </a:cubicBezTo>
                <a:cubicBezTo>
                  <a:pt x="1030" y="156"/>
                  <a:pt x="1030" y="156"/>
                  <a:pt x="1030" y="156"/>
                </a:cubicBezTo>
                <a:cubicBezTo>
                  <a:pt x="1031" y="155"/>
                  <a:pt x="1030" y="155"/>
                  <a:pt x="1030" y="155"/>
                </a:cubicBezTo>
                <a:cubicBezTo>
                  <a:pt x="1030" y="154"/>
                  <a:pt x="1031" y="154"/>
                  <a:pt x="1031" y="154"/>
                </a:cubicBezTo>
                <a:cubicBezTo>
                  <a:pt x="1031" y="154"/>
                  <a:pt x="1031" y="154"/>
                  <a:pt x="1031" y="154"/>
                </a:cubicBezTo>
                <a:cubicBezTo>
                  <a:pt x="1031" y="154"/>
                  <a:pt x="1031" y="155"/>
                  <a:pt x="1031" y="155"/>
                </a:cubicBezTo>
                <a:cubicBezTo>
                  <a:pt x="1032" y="155"/>
                  <a:pt x="1032" y="155"/>
                  <a:pt x="1032" y="154"/>
                </a:cubicBezTo>
                <a:cubicBezTo>
                  <a:pt x="1032" y="154"/>
                  <a:pt x="1032" y="154"/>
                  <a:pt x="1033" y="154"/>
                </a:cubicBezTo>
                <a:cubicBezTo>
                  <a:pt x="1033" y="154"/>
                  <a:pt x="1033" y="154"/>
                  <a:pt x="1033" y="153"/>
                </a:cubicBezTo>
                <a:cubicBezTo>
                  <a:pt x="1034" y="153"/>
                  <a:pt x="1034" y="153"/>
                  <a:pt x="1034" y="152"/>
                </a:cubicBezTo>
                <a:cubicBezTo>
                  <a:pt x="1034" y="152"/>
                  <a:pt x="1033" y="152"/>
                  <a:pt x="1033" y="152"/>
                </a:cubicBezTo>
                <a:cubicBezTo>
                  <a:pt x="1032" y="152"/>
                  <a:pt x="1032" y="152"/>
                  <a:pt x="1031" y="152"/>
                </a:cubicBezTo>
                <a:cubicBezTo>
                  <a:pt x="1031" y="152"/>
                  <a:pt x="1031" y="152"/>
                  <a:pt x="1031" y="152"/>
                </a:cubicBezTo>
                <a:cubicBezTo>
                  <a:pt x="1031" y="152"/>
                  <a:pt x="1030" y="152"/>
                  <a:pt x="1030" y="152"/>
                </a:cubicBezTo>
                <a:cubicBezTo>
                  <a:pt x="1030" y="152"/>
                  <a:pt x="1030" y="152"/>
                  <a:pt x="1031" y="152"/>
                </a:cubicBezTo>
                <a:cubicBezTo>
                  <a:pt x="1031" y="152"/>
                  <a:pt x="1031" y="151"/>
                  <a:pt x="1031" y="151"/>
                </a:cubicBezTo>
                <a:cubicBezTo>
                  <a:pt x="1031" y="151"/>
                  <a:pt x="1030" y="151"/>
                  <a:pt x="1030" y="151"/>
                </a:cubicBezTo>
                <a:cubicBezTo>
                  <a:pt x="1030" y="151"/>
                  <a:pt x="1029" y="151"/>
                  <a:pt x="1029" y="151"/>
                </a:cubicBezTo>
                <a:cubicBezTo>
                  <a:pt x="1028" y="151"/>
                  <a:pt x="1030" y="151"/>
                  <a:pt x="1030" y="151"/>
                </a:cubicBezTo>
                <a:cubicBezTo>
                  <a:pt x="1030" y="151"/>
                  <a:pt x="1031" y="151"/>
                  <a:pt x="1031" y="151"/>
                </a:cubicBezTo>
                <a:cubicBezTo>
                  <a:pt x="1031" y="150"/>
                  <a:pt x="1030" y="150"/>
                  <a:pt x="1030" y="149"/>
                </a:cubicBezTo>
                <a:cubicBezTo>
                  <a:pt x="1030" y="149"/>
                  <a:pt x="1030" y="149"/>
                  <a:pt x="1029" y="149"/>
                </a:cubicBezTo>
                <a:cubicBezTo>
                  <a:pt x="1029" y="148"/>
                  <a:pt x="1028" y="148"/>
                  <a:pt x="1028" y="148"/>
                </a:cubicBezTo>
                <a:cubicBezTo>
                  <a:pt x="1028" y="148"/>
                  <a:pt x="1027" y="149"/>
                  <a:pt x="1027" y="149"/>
                </a:cubicBezTo>
                <a:cubicBezTo>
                  <a:pt x="1026" y="149"/>
                  <a:pt x="1026" y="149"/>
                  <a:pt x="1026" y="149"/>
                </a:cubicBezTo>
                <a:cubicBezTo>
                  <a:pt x="1026" y="149"/>
                  <a:pt x="1027" y="149"/>
                  <a:pt x="1027" y="148"/>
                </a:cubicBezTo>
                <a:cubicBezTo>
                  <a:pt x="1028" y="148"/>
                  <a:pt x="1029" y="148"/>
                  <a:pt x="1029" y="148"/>
                </a:cubicBezTo>
                <a:cubicBezTo>
                  <a:pt x="1030" y="149"/>
                  <a:pt x="1030" y="149"/>
                  <a:pt x="1030" y="149"/>
                </a:cubicBezTo>
                <a:cubicBezTo>
                  <a:pt x="1031" y="149"/>
                  <a:pt x="1031" y="148"/>
                  <a:pt x="1031" y="148"/>
                </a:cubicBezTo>
                <a:cubicBezTo>
                  <a:pt x="1032" y="148"/>
                  <a:pt x="1032" y="147"/>
                  <a:pt x="1032" y="146"/>
                </a:cubicBezTo>
                <a:cubicBezTo>
                  <a:pt x="1032" y="146"/>
                  <a:pt x="1031" y="146"/>
                  <a:pt x="1031" y="145"/>
                </a:cubicBezTo>
                <a:cubicBezTo>
                  <a:pt x="1031" y="145"/>
                  <a:pt x="1032" y="144"/>
                  <a:pt x="1032" y="144"/>
                </a:cubicBezTo>
                <a:cubicBezTo>
                  <a:pt x="1032" y="144"/>
                  <a:pt x="1031" y="144"/>
                  <a:pt x="1031" y="145"/>
                </a:cubicBezTo>
                <a:cubicBezTo>
                  <a:pt x="1030" y="145"/>
                  <a:pt x="1030" y="145"/>
                  <a:pt x="1030" y="145"/>
                </a:cubicBezTo>
                <a:cubicBezTo>
                  <a:pt x="1029" y="145"/>
                  <a:pt x="1029" y="145"/>
                  <a:pt x="1029" y="145"/>
                </a:cubicBezTo>
                <a:cubicBezTo>
                  <a:pt x="1028" y="146"/>
                  <a:pt x="1028" y="146"/>
                  <a:pt x="1027" y="147"/>
                </a:cubicBezTo>
                <a:cubicBezTo>
                  <a:pt x="1027" y="147"/>
                  <a:pt x="1026" y="148"/>
                  <a:pt x="1025" y="148"/>
                </a:cubicBezTo>
                <a:cubicBezTo>
                  <a:pt x="1025" y="148"/>
                  <a:pt x="1024" y="148"/>
                  <a:pt x="1024" y="148"/>
                </a:cubicBezTo>
                <a:cubicBezTo>
                  <a:pt x="1024" y="148"/>
                  <a:pt x="1023" y="148"/>
                  <a:pt x="1023" y="148"/>
                </a:cubicBezTo>
                <a:cubicBezTo>
                  <a:pt x="1022" y="148"/>
                  <a:pt x="1022" y="148"/>
                  <a:pt x="1022" y="148"/>
                </a:cubicBezTo>
                <a:cubicBezTo>
                  <a:pt x="1022" y="148"/>
                  <a:pt x="1021" y="149"/>
                  <a:pt x="1021" y="150"/>
                </a:cubicBezTo>
                <a:cubicBezTo>
                  <a:pt x="1020" y="150"/>
                  <a:pt x="1020" y="150"/>
                  <a:pt x="1021" y="151"/>
                </a:cubicBezTo>
                <a:cubicBezTo>
                  <a:pt x="1021" y="151"/>
                  <a:pt x="1021" y="151"/>
                  <a:pt x="1022" y="151"/>
                </a:cubicBezTo>
                <a:cubicBezTo>
                  <a:pt x="1022" y="152"/>
                  <a:pt x="1021" y="152"/>
                  <a:pt x="1021" y="152"/>
                </a:cubicBezTo>
                <a:cubicBezTo>
                  <a:pt x="1021" y="152"/>
                  <a:pt x="1020" y="151"/>
                  <a:pt x="1020" y="151"/>
                </a:cubicBezTo>
                <a:cubicBezTo>
                  <a:pt x="1020" y="151"/>
                  <a:pt x="1019" y="152"/>
                  <a:pt x="1019" y="153"/>
                </a:cubicBezTo>
                <a:cubicBezTo>
                  <a:pt x="1019" y="154"/>
                  <a:pt x="1019" y="154"/>
                  <a:pt x="1019" y="155"/>
                </a:cubicBezTo>
                <a:cubicBezTo>
                  <a:pt x="1019" y="156"/>
                  <a:pt x="1020" y="155"/>
                  <a:pt x="1020" y="155"/>
                </a:cubicBezTo>
                <a:cubicBezTo>
                  <a:pt x="1020" y="155"/>
                  <a:pt x="1020" y="155"/>
                  <a:pt x="1021" y="156"/>
                </a:cubicBezTo>
                <a:cubicBezTo>
                  <a:pt x="1021" y="156"/>
                  <a:pt x="1021" y="156"/>
                  <a:pt x="1020" y="156"/>
                </a:cubicBezTo>
                <a:cubicBezTo>
                  <a:pt x="1020" y="157"/>
                  <a:pt x="1020" y="156"/>
                  <a:pt x="1020" y="156"/>
                </a:cubicBezTo>
                <a:cubicBezTo>
                  <a:pt x="1019" y="155"/>
                  <a:pt x="1020" y="156"/>
                  <a:pt x="1020" y="156"/>
                </a:cubicBezTo>
                <a:cubicBezTo>
                  <a:pt x="1020" y="157"/>
                  <a:pt x="1020" y="157"/>
                  <a:pt x="1020" y="158"/>
                </a:cubicBezTo>
                <a:cubicBezTo>
                  <a:pt x="1020" y="158"/>
                  <a:pt x="1020" y="158"/>
                  <a:pt x="1020" y="159"/>
                </a:cubicBezTo>
                <a:cubicBezTo>
                  <a:pt x="1020" y="159"/>
                  <a:pt x="1021" y="160"/>
                  <a:pt x="1021" y="160"/>
                </a:cubicBezTo>
                <a:cubicBezTo>
                  <a:pt x="1022" y="160"/>
                  <a:pt x="1021" y="159"/>
                  <a:pt x="1021" y="159"/>
                </a:cubicBezTo>
                <a:cubicBezTo>
                  <a:pt x="1020" y="159"/>
                  <a:pt x="1020" y="159"/>
                  <a:pt x="1021" y="158"/>
                </a:cubicBezTo>
                <a:cubicBezTo>
                  <a:pt x="1021" y="158"/>
                  <a:pt x="1021" y="159"/>
                  <a:pt x="1021" y="159"/>
                </a:cubicBezTo>
                <a:cubicBezTo>
                  <a:pt x="1022" y="159"/>
                  <a:pt x="1022" y="160"/>
                  <a:pt x="1022" y="160"/>
                </a:cubicBezTo>
                <a:cubicBezTo>
                  <a:pt x="1022" y="161"/>
                  <a:pt x="1021" y="161"/>
                  <a:pt x="1021" y="161"/>
                </a:cubicBezTo>
                <a:cubicBezTo>
                  <a:pt x="1022" y="161"/>
                  <a:pt x="1022" y="161"/>
                  <a:pt x="1022" y="162"/>
                </a:cubicBezTo>
                <a:cubicBezTo>
                  <a:pt x="1022" y="162"/>
                  <a:pt x="1022" y="163"/>
                  <a:pt x="1022" y="163"/>
                </a:cubicBezTo>
                <a:cubicBezTo>
                  <a:pt x="1022" y="163"/>
                  <a:pt x="1022" y="163"/>
                  <a:pt x="1022" y="163"/>
                </a:cubicBezTo>
                <a:cubicBezTo>
                  <a:pt x="1022" y="163"/>
                  <a:pt x="1022" y="163"/>
                  <a:pt x="1022" y="163"/>
                </a:cubicBezTo>
                <a:cubicBezTo>
                  <a:pt x="1022" y="163"/>
                  <a:pt x="1023" y="164"/>
                  <a:pt x="1023" y="164"/>
                </a:cubicBezTo>
                <a:cubicBezTo>
                  <a:pt x="1023" y="165"/>
                  <a:pt x="1024" y="165"/>
                  <a:pt x="1024" y="165"/>
                </a:cubicBezTo>
                <a:cubicBezTo>
                  <a:pt x="1023" y="166"/>
                  <a:pt x="1022" y="166"/>
                  <a:pt x="1022" y="166"/>
                </a:cubicBezTo>
                <a:cubicBezTo>
                  <a:pt x="1022" y="167"/>
                  <a:pt x="1022" y="167"/>
                  <a:pt x="1022" y="167"/>
                </a:cubicBezTo>
                <a:cubicBezTo>
                  <a:pt x="1023" y="166"/>
                  <a:pt x="1024" y="166"/>
                  <a:pt x="1023" y="166"/>
                </a:cubicBezTo>
                <a:cubicBezTo>
                  <a:pt x="1023" y="167"/>
                  <a:pt x="1023" y="167"/>
                  <a:pt x="1023" y="167"/>
                </a:cubicBezTo>
                <a:cubicBezTo>
                  <a:pt x="1024" y="167"/>
                  <a:pt x="1024" y="168"/>
                  <a:pt x="1024" y="168"/>
                </a:cubicBezTo>
                <a:cubicBezTo>
                  <a:pt x="1024" y="168"/>
                  <a:pt x="1023" y="168"/>
                  <a:pt x="1023" y="169"/>
                </a:cubicBezTo>
                <a:cubicBezTo>
                  <a:pt x="1024" y="169"/>
                  <a:pt x="1024" y="169"/>
                  <a:pt x="1025" y="169"/>
                </a:cubicBezTo>
                <a:cubicBezTo>
                  <a:pt x="1025" y="169"/>
                  <a:pt x="1025" y="169"/>
                  <a:pt x="1025" y="170"/>
                </a:cubicBezTo>
                <a:cubicBezTo>
                  <a:pt x="1025" y="170"/>
                  <a:pt x="1025" y="170"/>
                  <a:pt x="1025" y="170"/>
                </a:cubicBezTo>
                <a:cubicBezTo>
                  <a:pt x="1026" y="170"/>
                  <a:pt x="1026" y="170"/>
                  <a:pt x="1026" y="170"/>
                </a:cubicBezTo>
                <a:cubicBezTo>
                  <a:pt x="1026" y="170"/>
                  <a:pt x="1026" y="170"/>
                  <a:pt x="1026" y="170"/>
                </a:cubicBezTo>
                <a:cubicBezTo>
                  <a:pt x="1027" y="171"/>
                  <a:pt x="1027" y="171"/>
                  <a:pt x="1028" y="171"/>
                </a:cubicBezTo>
                <a:cubicBezTo>
                  <a:pt x="1028" y="171"/>
                  <a:pt x="1029" y="171"/>
                  <a:pt x="1029" y="171"/>
                </a:cubicBezTo>
                <a:cubicBezTo>
                  <a:pt x="1029" y="171"/>
                  <a:pt x="1029" y="172"/>
                  <a:pt x="1029" y="172"/>
                </a:cubicBezTo>
                <a:cubicBezTo>
                  <a:pt x="1029" y="172"/>
                  <a:pt x="1027" y="172"/>
                  <a:pt x="1027" y="171"/>
                </a:cubicBezTo>
                <a:cubicBezTo>
                  <a:pt x="1027" y="171"/>
                  <a:pt x="1026" y="170"/>
                  <a:pt x="1026" y="170"/>
                </a:cubicBezTo>
                <a:cubicBezTo>
                  <a:pt x="1026" y="170"/>
                  <a:pt x="1026" y="170"/>
                  <a:pt x="1025" y="170"/>
                </a:cubicBezTo>
                <a:cubicBezTo>
                  <a:pt x="1025" y="169"/>
                  <a:pt x="1024" y="169"/>
                  <a:pt x="1024" y="170"/>
                </a:cubicBezTo>
                <a:cubicBezTo>
                  <a:pt x="1024" y="170"/>
                  <a:pt x="1023" y="170"/>
                  <a:pt x="1022" y="169"/>
                </a:cubicBezTo>
                <a:cubicBezTo>
                  <a:pt x="1022" y="169"/>
                  <a:pt x="1022" y="169"/>
                  <a:pt x="1022" y="170"/>
                </a:cubicBezTo>
                <a:cubicBezTo>
                  <a:pt x="1021" y="170"/>
                  <a:pt x="1021" y="171"/>
                  <a:pt x="1021" y="171"/>
                </a:cubicBezTo>
                <a:cubicBezTo>
                  <a:pt x="1022" y="171"/>
                  <a:pt x="1022" y="172"/>
                  <a:pt x="1022" y="172"/>
                </a:cubicBezTo>
                <a:cubicBezTo>
                  <a:pt x="1021" y="173"/>
                  <a:pt x="1021" y="173"/>
                  <a:pt x="1021" y="173"/>
                </a:cubicBezTo>
                <a:cubicBezTo>
                  <a:pt x="1021" y="172"/>
                  <a:pt x="1021" y="172"/>
                  <a:pt x="1021" y="171"/>
                </a:cubicBezTo>
                <a:cubicBezTo>
                  <a:pt x="1021" y="171"/>
                  <a:pt x="1021" y="171"/>
                  <a:pt x="1020" y="171"/>
                </a:cubicBezTo>
                <a:cubicBezTo>
                  <a:pt x="1020" y="171"/>
                  <a:pt x="1020" y="171"/>
                  <a:pt x="1020" y="172"/>
                </a:cubicBezTo>
                <a:cubicBezTo>
                  <a:pt x="1020" y="172"/>
                  <a:pt x="1020" y="172"/>
                  <a:pt x="1020" y="172"/>
                </a:cubicBezTo>
                <a:cubicBezTo>
                  <a:pt x="1019" y="172"/>
                  <a:pt x="1019" y="172"/>
                  <a:pt x="1019" y="171"/>
                </a:cubicBezTo>
                <a:cubicBezTo>
                  <a:pt x="1019" y="171"/>
                  <a:pt x="1019" y="171"/>
                  <a:pt x="1019" y="170"/>
                </a:cubicBezTo>
                <a:cubicBezTo>
                  <a:pt x="1018" y="170"/>
                  <a:pt x="1019" y="170"/>
                  <a:pt x="1018" y="170"/>
                </a:cubicBezTo>
                <a:cubicBezTo>
                  <a:pt x="1018" y="170"/>
                  <a:pt x="1018" y="170"/>
                  <a:pt x="1018" y="170"/>
                </a:cubicBezTo>
                <a:cubicBezTo>
                  <a:pt x="1018" y="170"/>
                  <a:pt x="1018" y="170"/>
                  <a:pt x="1017" y="170"/>
                </a:cubicBezTo>
                <a:cubicBezTo>
                  <a:pt x="1017" y="170"/>
                  <a:pt x="1017" y="170"/>
                  <a:pt x="1017" y="171"/>
                </a:cubicBezTo>
                <a:cubicBezTo>
                  <a:pt x="1017" y="171"/>
                  <a:pt x="1017" y="170"/>
                  <a:pt x="1016" y="170"/>
                </a:cubicBezTo>
                <a:cubicBezTo>
                  <a:pt x="1016" y="170"/>
                  <a:pt x="1016" y="171"/>
                  <a:pt x="1016" y="171"/>
                </a:cubicBezTo>
                <a:cubicBezTo>
                  <a:pt x="1016" y="171"/>
                  <a:pt x="1015" y="170"/>
                  <a:pt x="1015" y="170"/>
                </a:cubicBezTo>
                <a:cubicBezTo>
                  <a:pt x="1014" y="170"/>
                  <a:pt x="1014" y="171"/>
                  <a:pt x="1014" y="171"/>
                </a:cubicBezTo>
                <a:cubicBezTo>
                  <a:pt x="1014" y="171"/>
                  <a:pt x="1014" y="172"/>
                  <a:pt x="1014" y="172"/>
                </a:cubicBezTo>
                <a:cubicBezTo>
                  <a:pt x="1014" y="173"/>
                  <a:pt x="1014" y="173"/>
                  <a:pt x="1014" y="173"/>
                </a:cubicBezTo>
                <a:cubicBezTo>
                  <a:pt x="1015" y="173"/>
                  <a:pt x="1015" y="173"/>
                  <a:pt x="1015" y="173"/>
                </a:cubicBezTo>
                <a:cubicBezTo>
                  <a:pt x="1015" y="173"/>
                  <a:pt x="1014" y="173"/>
                  <a:pt x="1014" y="173"/>
                </a:cubicBezTo>
                <a:cubicBezTo>
                  <a:pt x="1013" y="173"/>
                  <a:pt x="1013" y="173"/>
                  <a:pt x="1013" y="172"/>
                </a:cubicBezTo>
                <a:cubicBezTo>
                  <a:pt x="1012" y="172"/>
                  <a:pt x="1012" y="172"/>
                  <a:pt x="1012" y="172"/>
                </a:cubicBezTo>
                <a:cubicBezTo>
                  <a:pt x="1011" y="172"/>
                  <a:pt x="1010" y="172"/>
                  <a:pt x="1010" y="172"/>
                </a:cubicBezTo>
                <a:cubicBezTo>
                  <a:pt x="1009" y="172"/>
                  <a:pt x="1010" y="172"/>
                  <a:pt x="1010" y="172"/>
                </a:cubicBezTo>
                <a:cubicBezTo>
                  <a:pt x="1010" y="172"/>
                  <a:pt x="1010" y="172"/>
                  <a:pt x="1009" y="172"/>
                </a:cubicBezTo>
                <a:cubicBezTo>
                  <a:pt x="1009" y="172"/>
                  <a:pt x="1008" y="172"/>
                  <a:pt x="1007" y="173"/>
                </a:cubicBezTo>
                <a:cubicBezTo>
                  <a:pt x="1007" y="173"/>
                  <a:pt x="1006" y="173"/>
                  <a:pt x="1006" y="174"/>
                </a:cubicBezTo>
                <a:cubicBezTo>
                  <a:pt x="1005" y="174"/>
                  <a:pt x="1004" y="175"/>
                  <a:pt x="1003" y="175"/>
                </a:cubicBezTo>
                <a:cubicBezTo>
                  <a:pt x="1003" y="176"/>
                  <a:pt x="1002" y="176"/>
                  <a:pt x="1002" y="176"/>
                </a:cubicBezTo>
                <a:cubicBezTo>
                  <a:pt x="1002" y="175"/>
                  <a:pt x="1002" y="175"/>
                  <a:pt x="1002" y="175"/>
                </a:cubicBezTo>
                <a:cubicBezTo>
                  <a:pt x="1002" y="176"/>
                  <a:pt x="1001" y="177"/>
                  <a:pt x="1001" y="178"/>
                </a:cubicBezTo>
                <a:cubicBezTo>
                  <a:pt x="1001" y="178"/>
                  <a:pt x="1001" y="179"/>
                  <a:pt x="1000" y="180"/>
                </a:cubicBezTo>
                <a:cubicBezTo>
                  <a:pt x="1000" y="180"/>
                  <a:pt x="1000" y="180"/>
                  <a:pt x="999" y="181"/>
                </a:cubicBezTo>
                <a:cubicBezTo>
                  <a:pt x="999" y="181"/>
                  <a:pt x="998" y="182"/>
                  <a:pt x="998" y="182"/>
                </a:cubicBezTo>
                <a:cubicBezTo>
                  <a:pt x="998" y="183"/>
                  <a:pt x="998" y="183"/>
                  <a:pt x="999" y="183"/>
                </a:cubicBezTo>
                <a:cubicBezTo>
                  <a:pt x="999" y="184"/>
                  <a:pt x="1001" y="184"/>
                  <a:pt x="1001" y="183"/>
                </a:cubicBezTo>
                <a:cubicBezTo>
                  <a:pt x="1002" y="183"/>
                  <a:pt x="1002" y="183"/>
                  <a:pt x="1002" y="183"/>
                </a:cubicBezTo>
                <a:cubicBezTo>
                  <a:pt x="1002" y="184"/>
                  <a:pt x="1001" y="184"/>
                  <a:pt x="1000" y="184"/>
                </a:cubicBezTo>
                <a:cubicBezTo>
                  <a:pt x="1000" y="184"/>
                  <a:pt x="999" y="184"/>
                  <a:pt x="999" y="184"/>
                </a:cubicBezTo>
                <a:cubicBezTo>
                  <a:pt x="998" y="184"/>
                  <a:pt x="998" y="183"/>
                  <a:pt x="998" y="183"/>
                </a:cubicBezTo>
                <a:cubicBezTo>
                  <a:pt x="997" y="183"/>
                  <a:pt x="997" y="183"/>
                  <a:pt x="997" y="183"/>
                </a:cubicBezTo>
                <a:cubicBezTo>
                  <a:pt x="997" y="183"/>
                  <a:pt x="998" y="183"/>
                  <a:pt x="998" y="184"/>
                </a:cubicBezTo>
                <a:cubicBezTo>
                  <a:pt x="998" y="184"/>
                  <a:pt x="999" y="184"/>
                  <a:pt x="998" y="184"/>
                </a:cubicBezTo>
                <a:cubicBezTo>
                  <a:pt x="998" y="184"/>
                  <a:pt x="997" y="183"/>
                  <a:pt x="997" y="183"/>
                </a:cubicBezTo>
                <a:cubicBezTo>
                  <a:pt x="997" y="183"/>
                  <a:pt x="996" y="183"/>
                  <a:pt x="996" y="184"/>
                </a:cubicBezTo>
                <a:cubicBezTo>
                  <a:pt x="996" y="184"/>
                  <a:pt x="997" y="184"/>
                  <a:pt x="997" y="184"/>
                </a:cubicBezTo>
                <a:cubicBezTo>
                  <a:pt x="997" y="184"/>
                  <a:pt x="998" y="185"/>
                  <a:pt x="999" y="185"/>
                </a:cubicBezTo>
                <a:cubicBezTo>
                  <a:pt x="999" y="185"/>
                  <a:pt x="999" y="185"/>
                  <a:pt x="999" y="185"/>
                </a:cubicBezTo>
                <a:cubicBezTo>
                  <a:pt x="998" y="185"/>
                  <a:pt x="998" y="185"/>
                  <a:pt x="998" y="185"/>
                </a:cubicBezTo>
                <a:cubicBezTo>
                  <a:pt x="998" y="185"/>
                  <a:pt x="997" y="185"/>
                  <a:pt x="997" y="184"/>
                </a:cubicBezTo>
                <a:cubicBezTo>
                  <a:pt x="996" y="184"/>
                  <a:pt x="995" y="184"/>
                  <a:pt x="995" y="184"/>
                </a:cubicBezTo>
                <a:cubicBezTo>
                  <a:pt x="995" y="184"/>
                  <a:pt x="995" y="185"/>
                  <a:pt x="995" y="185"/>
                </a:cubicBezTo>
                <a:cubicBezTo>
                  <a:pt x="995" y="186"/>
                  <a:pt x="996" y="185"/>
                  <a:pt x="996" y="185"/>
                </a:cubicBezTo>
                <a:cubicBezTo>
                  <a:pt x="996" y="186"/>
                  <a:pt x="996" y="186"/>
                  <a:pt x="997" y="186"/>
                </a:cubicBezTo>
                <a:cubicBezTo>
                  <a:pt x="997" y="186"/>
                  <a:pt x="997" y="185"/>
                  <a:pt x="998" y="186"/>
                </a:cubicBezTo>
                <a:cubicBezTo>
                  <a:pt x="998" y="186"/>
                  <a:pt x="998" y="186"/>
                  <a:pt x="998" y="186"/>
                </a:cubicBezTo>
                <a:cubicBezTo>
                  <a:pt x="998" y="186"/>
                  <a:pt x="998" y="186"/>
                  <a:pt x="998" y="186"/>
                </a:cubicBezTo>
                <a:cubicBezTo>
                  <a:pt x="997" y="186"/>
                  <a:pt x="997" y="186"/>
                  <a:pt x="997" y="186"/>
                </a:cubicBezTo>
                <a:cubicBezTo>
                  <a:pt x="997" y="186"/>
                  <a:pt x="996" y="186"/>
                  <a:pt x="996" y="186"/>
                </a:cubicBezTo>
                <a:cubicBezTo>
                  <a:pt x="995" y="186"/>
                  <a:pt x="995" y="186"/>
                  <a:pt x="994" y="186"/>
                </a:cubicBezTo>
                <a:cubicBezTo>
                  <a:pt x="994" y="185"/>
                  <a:pt x="994" y="186"/>
                  <a:pt x="994" y="186"/>
                </a:cubicBezTo>
                <a:cubicBezTo>
                  <a:pt x="994" y="186"/>
                  <a:pt x="993" y="186"/>
                  <a:pt x="992" y="187"/>
                </a:cubicBezTo>
                <a:cubicBezTo>
                  <a:pt x="991" y="187"/>
                  <a:pt x="990" y="188"/>
                  <a:pt x="990" y="188"/>
                </a:cubicBezTo>
                <a:cubicBezTo>
                  <a:pt x="990" y="188"/>
                  <a:pt x="990" y="188"/>
                  <a:pt x="990" y="188"/>
                </a:cubicBezTo>
                <a:cubicBezTo>
                  <a:pt x="990" y="188"/>
                  <a:pt x="988" y="188"/>
                  <a:pt x="988" y="188"/>
                </a:cubicBezTo>
                <a:cubicBezTo>
                  <a:pt x="987" y="188"/>
                  <a:pt x="985" y="189"/>
                  <a:pt x="985" y="189"/>
                </a:cubicBezTo>
                <a:cubicBezTo>
                  <a:pt x="985" y="189"/>
                  <a:pt x="985" y="190"/>
                  <a:pt x="985" y="191"/>
                </a:cubicBezTo>
                <a:cubicBezTo>
                  <a:pt x="985" y="192"/>
                  <a:pt x="985" y="192"/>
                  <a:pt x="984" y="193"/>
                </a:cubicBezTo>
                <a:cubicBezTo>
                  <a:pt x="984" y="193"/>
                  <a:pt x="984" y="193"/>
                  <a:pt x="984" y="194"/>
                </a:cubicBezTo>
                <a:cubicBezTo>
                  <a:pt x="985" y="194"/>
                  <a:pt x="985" y="194"/>
                  <a:pt x="984" y="194"/>
                </a:cubicBezTo>
                <a:cubicBezTo>
                  <a:pt x="983" y="194"/>
                  <a:pt x="983" y="195"/>
                  <a:pt x="982" y="195"/>
                </a:cubicBezTo>
                <a:cubicBezTo>
                  <a:pt x="981" y="195"/>
                  <a:pt x="980" y="196"/>
                  <a:pt x="980" y="196"/>
                </a:cubicBezTo>
                <a:cubicBezTo>
                  <a:pt x="979" y="196"/>
                  <a:pt x="978" y="196"/>
                  <a:pt x="978" y="197"/>
                </a:cubicBezTo>
                <a:cubicBezTo>
                  <a:pt x="977" y="197"/>
                  <a:pt x="977" y="197"/>
                  <a:pt x="977" y="198"/>
                </a:cubicBezTo>
                <a:cubicBezTo>
                  <a:pt x="976" y="198"/>
                  <a:pt x="976" y="199"/>
                  <a:pt x="977" y="199"/>
                </a:cubicBezTo>
                <a:cubicBezTo>
                  <a:pt x="977" y="199"/>
                  <a:pt x="978" y="198"/>
                  <a:pt x="978" y="198"/>
                </a:cubicBezTo>
                <a:cubicBezTo>
                  <a:pt x="979" y="198"/>
                  <a:pt x="978" y="199"/>
                  <a:pt x="978" y="199"/>
                </a:cubicBezTo>
                <a:cubicBezTo>
                  <a:pt x="977" y="199"/>
                  <a:pt x="977" y="199"/>
                  <a:pt x="976" y="199"/>
                </a:cubicBezTo>
                <a:cubicBezTo>
                  <a:pt x="975" y="200"/>
                  <a:pt x="975" y="200"/>
                  <a:pt x="974" y="200"/>
                </a:cubicBezTo>
                <a:cubicBezTo>
                  <a:pt x="973" y="200"/>
                  <a:pt x="972" y="199"/>
                  <a:pt x="972" y="199"/>
                </a:cubicBezTo>
                <a:cubicBezTo>
                  <a:pt x="971" y="199"/>
                  <a:pt x="970" y="199"/>
                  <a:pt x="970" y="199"/>
                </a:cubicBezTo>
                <a:cubicBezTo>
                  <a:pt x="970" y="200"/>
                  <a:pt x="970" y="199"/>
                  <a:pt x="969" y="199"/>
                </a:cubicBezTo>
                <a:cubicBezTo>
                  <a:pt x="969" y="198"/>
                  <a:pt x="969" y="198"/>
                  <a:pt x="969" y="198"/>
                </a:cubicBezTo>
                <a:cubicBezTo>
                  <a:pt x="969" y="198"/>
                  <a:pt x="969" y="197"/>
                  <a:pt x="969" y="197"/>
                </a:cubicBezTo>
                <a:cubicBezTo>
                  <a:pt x="968" y="197"/>
                  <a:pt x="968" y="197"/>
                  <a:pt x="968" y="197"/>
                </a:cubicBezTo>
                <a:cubicBezTo>
                  <a:pt x="967" y="198"/>
                  <a:pt x="966" y="197"/>
                  <a:pt x="966" y="197"/>
                </a:cubicBezTo>
                <a:cubicBezTo>
                  <a:pt x="965" y="197"/>
                  <a:pt x="966" y="197"/>
                  <a:pt x="966" y="198"/>
                </a:cubicBezTo>
                <a:cubicBezTo>
                  <a:pt x="966" y="198"/>
                  <a:pt x="966" y="198"/>
                  <a:pt x="966" y="199"/>
                </a:cubicBezTo>
                <a:cubicBezTo>
                  <a:pt x="966" y="200"/>
                  <a:pt x="966" y="200"/>
                  <a:pt x="967" y="200"/>
                </a:cubicBezTo>
                <a:cubicBezTo>
                  <a:pt x="968" y="200"/>
                  <a:pt x="967" y="201"/>
                  <a:pt x="967" y="201"/>
                </a:cubicBezTo>
                <a:cubicBezTo>
                  <a:pt x="967" y="202"/>
                  <a:pt x="967" y="203"/>
                  <a:pt x="967" y="203"/>
                </a:cubicBezTo>
                <a:cubicBezTo>
                  <a:pt x="967" y="204"/>
                  <a:pt x="968" y="204"/>
                  <a:pt x="968" y="204"/>
                </a:cubicBezTo>
                <a:cubicBezTo>
                  <a:pt x="968" y="204"/>
                  <a:pt x="967" y="204"/>
                  <a:pt x="967" y="204"/>
                </a:cubicBezTo>
                <a:cubicBezTo>
                  <a:pt x="966" y="204"/>
                  <a:pt x="966" y="205"/>
                  <a:pt x="966" y="204"/>
                </a:cubicBezTo>
                <a:cubicBezTo>
                  <a:pt x="966" y="204"/>
                  <a:pt x="965" y="204"/>
                  <a:pt x="965" y="204"/>
                </a:cubicBezTo>
                <a:cubicBezTo>
                  <a:pt x="965" y="204"/>
                  <a:pt x="965" y="205"/>
                  <a:pt x="965" y="205"/>
                </a:cubicBezTo>
                <a:cubicBezTo>
                  <a:pt x="965" y="205"/>
                  <a:pt x="965" y="205"/>
                  <a:pt x="965" y="204"/>
                </a:cubicBezTo>
                <a:cubicBezTo>
                  <a:pt x="964" y="204"/>
                  <a:pt x="964" y="204"/>
                  <a:pt x="964" y="204"/>
                </a:cubicBezTo>
                <a:cubicBezTo>
                  <a:pt x="963" y="204"/>
                  <a:pt x="963" y="204"/>
                  <a:pt x="963" y="204"/>
                </a:cubicBezTo>
                <a:cubicBezTo>
                  <a:pt x="963" y="204"/>
                  <a:pt x="962" y="204"/>
                  <a:pt x="961" y="205"/>
                </a:cubicBezTo>
                <a:cubicBezTo>
                  <a:pt x="961" y="205"/>
                  <a:pt x="961" y="205"/>
                  <a:pt x="960" y="204"/>
                </a:cubicBezTo>
                <a:cubicBezTo>
                  <a:pt x="960" y="204"/>
                  <a:pt x="960" y="203"/>
                  <a:pt x="959" y="203"/>
                </a:cubicBezTo>
                <a:cubicBezTo>
                  <a:pt x="959" y="203"/>
                  <a:pt x="959" y="203"/>
                  <a:pt x="959" y="203"/>
                </a:cubicBezTo>
                <a:cubicBezTo>
                  <a:pt x="959" y="202"/>
                  <a:pt x="958" y="203"/>
                  <a:pt x="957" y="203"/>
                </a:cubicBezTo>
                <a:cubicBezTo>
                  <a:pt x="957" y="203"/>
                  <a:pt x="956" y="203"/>
                  <a:pt x="956" y="204"/>
                </a:cubicBezTo>
                <a:cubicBezTo>
                  <a:pt x="956" y="204"/>
                  <a:pt x="956" y="204"/>
                  <a:pt x="955" y="204"/>
                </a:cubicBezTo>
                <a:cubicBezTo>
                  <a:pt x="955" y="204"/>
                  <a:pt x="955" y="204"/>
                  <a:pt x="955" y="204"/>
                </a:cubicBezTo>
                <a:cubicBezTo>
                  <a:pt x="954" y="204"/>
                  <a:pt x="954" y="203"/>
                  <a:pt x="954" y="204"/>
                </a:cubicBezTo>
                <a:cubicBezTo>
                  <a:pt x="953" y="204"/>
                  <a:pt x="953" y="204"/>
                  <a:pt x="953" y="204"/>
                </a:cubicBezTo>
                <a:cubicBezTo>
                  <a:pt x="952" y="204"/>
                  <a:pt x="952" y="204"/>
                  <a:pt x="952" y="204"/>
                </a:cubicBezTo>
                <a:cubicBezTo>
                  <a:pt x="951" y="204"/>
                  <a:pt x="950" y="205"/>
                  <a:pt x="950" y="205"/>
                </a:cubicBezTo>
                <a:cubicBezTo>
                  <a:pt x="950" y="205"/>
                  <a:pt x="950" y="206"/>
                  <a:pt x="950" y="206"/>
                </a:cubicBezTo>
                <a:cubicBezTo>
                  <a:pt x="950" y="206"/>
                  <a:pt x="951" y="206"/>
                  <a:pt x="951" y="206"/>
                </a:cubicBezTo>
                <a:cubicBezTo>
                  <a:pt x="952" y="206"/>
                  <a:pt x="952" y="206"/>
                  <a:pt x="952" y="206"/>
                </a:cubicBezTo>
                <a:cubicBezTo>
                  <a:pt x="952" y="206"/>
                  <a:pt x="952" y="206"/>
                  <a:pt x="953" y="206"/>
                </a:cubicBezTo>
                <a:cubicBezTo>
                  <a:pt x="953" y="206"/>
                  <a:pt x="952" y="207"/>
                  <a:pt x="952" y="207"/>
                </a:cubicBezTo>
                <a:cubicBezTo>
                  <a:pt x="952" y="207"/>
                  <a:pt x="951" y="207"/>
                  <a:pt x="951" y="207"/>
                </a:cubicBezTo>
                <a:cubicBezTo>
                  <a:pt x="950" y="207"/>
                  <a:pt x="951" y="207"/>
                  <a:pt x="951" y="207"/>
                </a:cubicBezTo>
                <a:cubicBezTo>
                  <a:pt x="951" y="207"/>
                  <a:pt x="952" y="207"/>
                  <a:pt x="952" y="207"/>
                </a:cubicBezTo>
                <a:cubicBezTo>
                  <a:pt x="952" y="207"/>
                  <a:pt x="952" y="208"/>
                  <a:pt x="952" y="208"/>
                </a:cubicBezTo>
                <a:cubicBezTo>
                  <a:pt x="951" y="208"/>
                  <a:pt x="951" y="208"/>
                  <a:pt x="950" y="208"/>
                </a:cubicBezTo>
                <a:cubicBezTo>
                  <a:pt x="950" y="208"/>
                  <a:pt x="950" y="208"/>
                  <a:pt x="951" y="209"/>
                </a:cubicBezTo>
                <a:cubicBezTo>
                  <a:pt x="951" y="209"/>
                  <a:pt x="951" y="209"/>
                  <a:pt x="952" y="209"/>
                </a:cubicBezTo>
                <a:cubicBezTo>
                  <a:pt x="952" y="209"/>
                  <a:pt x="952" y="210"/>
                  <a:pt x="952" y="210"/>
                </a:cubicBezTo>
                <a:cubicBezTo>
                  <a:pt x="953" y="210"/>
                  <a:pt x="953" y="209"/>
                  <a:pt x="953" y="209"/>
                </a:cubicBezTo>
                <a:cubicBezTo>
                  <a:pt x="953" y="209"/>
                  <a:pt x="953" y="209"/>
                  <a:pt x="954" y="209"/>
                </a:cubicBezTo>
                <a:cubicBezTo>
                  <a:pt x="954" y="209"/>
                  <a:pt x="954" y="209"/>
                  <a:pt x="954" y="210"/>
                </a:cubicBezTo>
                <a:cubicBezTo>
                  <a:pt x="954" y="210"/>
                  <a:pt x="955" y="210"/>
                  <a:pt x="955" y="210"/>
                </a:cubicBezTo>
                <a:cubicBezTo>
                  <a:pt x="956" y="210"/>
                  <a:pt x="956" y="210"/>
                  <a:pt x="956" y="210"/>
                </a:cubicBezTo>
                <a:cubicBezTo>
                  <a:pt x="957" y="210"/>
                  <a:pt x="957" y="210"/>
                  <a:pt x="957" y="210"/>
                </a:cubicBezTo>
                <a:cubicBezTo>
                  <a:pt x="957" y="210"/>
                  <a:pt x="957" y="210"/>
                  <a:pt x="958" y="210"/>
                </a:cubicBezTo>
                <a:cubicBezTo>
                  <a:pt x="958" y="210"/>
                  <a:pt x="957" y="211"/>
                  <a:pt x="957" y="211"/>
                </a:cubicBezTo>
                <a:cubicBezTo>
                  <a:pt x="958" y="211"/>
                  <a:pt x="958" y="210"/>
                  <a:pt x="958" y="210"/>
                </a:cubicBezTo>
                <a:cubicBezTo>
                  <a:pt x="958" y="210"/>
                  <a:pt x="958" y="211"/>
                  <a:pt x="958" y="211"/>
                </a:cubicBezTo>
                <a:cubicBezTo>
                  <a:pt x="958" y="211"/>
                  <a:pt x="958" y="211"/>
                  <a:pt x="958" y="212"/>
                </a:cubicBezTo>
                <a:cubicBezTo>
                  <a:pt x="958" y="212"/>
                  <a:pt x="959" y="212"/>
                  <a:pt x="959" y="212"/>
                </a:cubicBezTo>
                <a:cubicBezTo>
                  <a:pt x="959" y="211"/>
                  <a:pt x="959" y="211"/>
                  <a:pt x="959" y="211"/>
                </a:cubicBezTo>
                <a:cubicBezTo>
                  <a:pt x="959" y="211"/>
                  <a:pt x="960" y="212"/>
                  <a:pt x="960" y="211"/>
                </a:cubicBezTo>
                <a:cubicBezTo>
                  <a:pt x="960" y="211"/>
                  <a:pt x="960" y="211"/>
                  <a:pt x="960" y="211"/>
                </a:cubicBezTo>
                <a:cubicBezTo>
                  <a:pt x="960" y="211"/>
                  <a:pt x="961" y="211"/>
                  <a:pt x="960" y="211"/>
                </a:cubicBezTo>
                <a:cubicBezTo>
                  <a:pt x="960" y="211"/>
                  <a:pt x="960" y="212"/>
                  <a:pt x="960" y="212"/>
                </a:cubicBezTo>
                <a:cubicBezTo>
                  <a:pt x="960" y="212"/>
                  <a:pt x="960" y="212"/>
                  <a:pt x="961" y="212"/>
                </a:cubicBezTo>
                <a:cubicBezTo>
                  <a:pt x="961" y="212"/>
                  <a:pt x="962" y="212"/>
                  <a:pt x="962" y="212"/>
                </a:cubicBezTo>
                <a:cubicBezTo>
                  <a:pt x="962" y="212"/>
                  <a:pt x="962" y="212"/>
                  <a:pt x="962" y="212"/>
                </a:cubicBezTo>
                <a:cubicBezTo>
                  <a:pt x="962" y="213"/>
                  <a:pt x="961" y="213"/>
                  <a:pt x="961" y="213"/>
                </a:cubicBezTo>
                <a:cubicBezTo>
                  <a:pt x="962" y="214"/>
                  <a:pt x="962" y="213"/>
                  <a:pt x="962" y="213"/>
                </a:cubicBezTo>
                <a:cubicBezTo>
                  <a:pt x="962" y="214"/>
                  <a:pt x="963" y="214"/>
                  <a:pt x="963" y="213"/>
                </a:cubicBezTo>
                <a:cubicBezTo>
                  <a:pt x="964" y="213"/>
                  <a:pt x="964" y="213"/>
                  <a:pt x="965" y="214"/>
                </a:cubicBezTo>
                <a:cubicBezTo>
                  <a:pt x="966" y="214"/>
                  <a:pt x="966" y="214"/>
                  <a:pt x="965" y="214"/>
                </a:cubicBezTo>
                <a:cubicBezTo>
                  <a:pt x="965" y="214"/>
                  <a:pt x="964" y="214"/>
                  <a:pt x="964" y="213"/>
                </a:cubicBezTo>
                <a:cubicBezTo>
                  <a:pt x="964" y="213"/>
                  <a:pt x="963" y="214"/>
                  <a:pt x="963" y="214"/>
                </a:cubicBezTo>
                <a:cubicBezTo>
                  <a:pt x="963" y="214"/>
                  <a:pt x="963" y="215"/>
                  <a:pt x="963" y="214"/>
                </a:cubicBezTo>
                <a:cubicBezTo>
                  <a:pt x="964" y="214"/>
                  <a:pt x="964" y="215"/>
                  <a:pt x="964" y="215"/>
                </a:cubicBezTo>
                <a:cubicBezTo>
                  <a:pt x="964" y="215"/>
                  <a:pt x="964" y="215"/>
                  <a:pt x="964" y="216"/>
                </a:cubicBezTo>
                <a:cubicBezTo>
                  <a:pt x="964" y="216"/>
                  <a:pt x="963" y="215"/>
                  <a:pt x="963" y="215"/>
                </a:cubicBezTo>
                <a:cubicBezTo>
                  <a:pt x="963" y="215"/>
                  <a:pt x="963" y="216"/>
                  <a:pt x="963" y="216"/>
                </a:cubicBezTo>
                <a:cubicBezTo>
                  <a:pt x="963" y="217"/>
                  <a:pt x="964" y="217"/>
                  <a:pt x="965" y="218"/>
                </a:cubicBezTo>
                <a:cubicBezTo>
                  <a:pt x="965" y="218"/>
                  <a:pt x="965" y="219"/>
                  <a:pt x="966" y="219"/>
                </a:cubicBezTo>
                <a:cubicBezTo>
                  <a:pt x="966" y="219"/>
                  <a:pt x="967" y="219"/>
                  <a:pt x="967" y="220"/>
                </a:cubicBezTo>
                <a:cubicBezTo>
                  <a:pt x="968" y="220"/>
                  <a:pt x="968" y="220"/>
                  <a:pt x="968" y="220"/>
                </a:cubicBezTo>
                <a:cubicBezTo>
                  <a:pt x="969" y="220"/>
                  <a:pt x="969" y="220"/>
                  <a:pt x="968" y="221"/>
                </a:cubicBezTo>
                <a:cubicBezTo>
                  <a:pt x="968" y="221"/>
                  <a:pt x="969" y="222"/>
                  <a:pt x="969" y="222"/>
                </a:cubicBezTo>
                <a:cubicBezTo>
                  <a:pt x="968" y="223"/>
                  <a:pt x="969" y="224"/>
                  <a:pt x="969" y="224"/>
                </a:cubicBezTo>
                <a:cubicBezTo>
                  <a:pt x="969" y="224"/>
                  <a:pt x="969" y="224"/>
                  <a:pt x="969" y="224"/>
                </a:cubicBezTo>
                <a:cubicBezTo>
                  <a:pt x="968" y="223"/>
                  <a:pt x="968" y="223"/>
                  <a:pt x="968" y="222"/>
                </a:cubicBezTo>
                <a:cubicBezTo>
                  <a:pt x="968" y="222"/>
                  <a:pt x="968" y="222"/>
                  <a:pt x="967" y="222"/>
                </a:cubicBezTo>
                <a:cubicBezTo>
                  <a:pt x="967" y="222"/>
                  <a:pt x="967" y="223"/>
                  <a:pt x="968" y="223"/>
                </a:cubicBezTo>
                <a:cubicBezTo>
                  <a:pt x="968" y="224"/>
                  <a:pt x="967" y="224"/>
                  <a:pt x="968" y="224"/>
                </a:cubicBezTo>
                <a:cubicBezTo>
                  <a:pt x="968" y="224"/>
                  <a:pt x="970" y="225"/>
                  <a:pt x="970" y="225"/>
                </a:cubicBezTo>
                <a:cubicBezTo>
                  <a:pt x="970" y="226"/>
                  <a:pt x="970" y="227"/>
                  <a:pt x="970" y="228"/>
                </a:cubicBezTo>
                <a:cubicBezTo>
                  <a:pt x="971" y="228"/>
                  <a:pt x="971" y="229"/>
                  <a:pt x="971" y="229"/>
                </a:cubicBezTo>
                <a:cubicBezTo>
                  <a:pt x="971" y="229"/>
                  <a:pt x="971" y="229"/>
                  <a:pt x="971" y="228"/>
                </a:cubicBezTo>
                <a:cubicBezTo>
                  <a:pt x="970" y="228"/>
                  <a:pt x="970" y="227"/>
                  <a:pt x="970" y="226"/>
                </a:cubicBezTo>
                <a:cubicBezTo>
                  <a:pt x="970" y="226"/>
                  <a:pt x="969" y="225"/>
                  <a:pt x="968" y="225"/>
                </a:cubicBezTo>
                <a:cubicBezTo>
                  <a:pt x="968" y="225"/>
                  <a:pt x="968" y="226"/>
                  <a:pt x="968" y="227"/>
                </a:cubicBezTo>
                <a:cubicBezTo>
                  <a:pt x="968" y="228"/>
                  <a:pt x="967" y="230"/>
                  <a:pt x="967" y="230"/>
                </a:cubicBezTo>
                <a:cubicBezTo>
                  <a:pt x="967" y="231"/>
                  <a:pt x="968" y="231"/>
                  <a:pt x="968" y="231"/>
                </a:cubicBezTo>
                <a:cubicBezTo>
                  <a:pt x="968" y="231"/>
                  <a:pt x="968" y="231"/>
                  <a:pt x="968" y="231"/>
                </a:cubicBezTo>
                <a:cubicBezTo>
                  <a:pt x="968" y="231"/>
                  <a:pt x="967" y="232"/>
                  <a:pt x="967" y="232"/>
                </a:cubicBezTo>
                <a:cubicBezTo>
                  <a:pt x="967" y="233"/>
                  <a:pt x="966" y="238"/>
                  <a:pt x="965" y="239"/>
                </a:cubicBezTo>
                <a:cubicBezTo>
                  <a:pt x="965" y="240"/>
                  <a:pt x="964" y="240"/>
                  <a:pt x="964" y="240"/>
                </a:cubicBezTo>
                <a:cubicBezTo>
                  <a:pt x="964" y="240"/>
                  <a:pt x="964" y="240"/>
                  <a:pt x="964" y="240"/>
                </a:cubicBezTo>
                <a:cubicBezTo>
                  <a:pt x="964" y="240"/>
                  <a:pt x="964" y="240"/>
                  <a:pt x="963" y="240"/>
                </a:cubicBezTo>
                <a:cubicBezTo>
                  <a:pt x="962" y="240"/>
                  <a:pt x="962" y="240"/>
                  <a:pt x="961" y="240"/>
                </a:cubicBezTo>
                <a:cubicBezTo>
                  <a:pt x="960" y="240"/>
                  <a:pt x="960" y="240"/>
                  <a:pt x="959" y="240"/>
                </a:cubicBezTo>
                <a:cubicBezTo>
                  <a:pt x="959" y="240"/>
                  <a:pt x="958" y="239"/>
                  <a:pt x="957" y="240"/>
                </a:cubicBezTo>
                <a:cubicBezTo>
                  <a:pt x="957" y="240"/>
                  <a:pt x="957" y="240"/>
                  <a:pt x="956" y="240"/>
                </a:cubicBezTo>
                <a:cubicBezTo>
                  <a:pt x="955" y="240"/>
                  <a:pt x="955" y="239"/>
                  <a:pt x="954" y="239"/>
                </a:cubicBezTo>
                <a:cubicBezTo>
                  <a:pt x="954" y="239"/>
                  <a:pt x="954" y="239"/>
                  <a:pt x="953" y="239"/>
                </a:cubicBezTo>
                <a:cubicBezTo>
                  <a:pt x="953" y="239"/>
                  <a:pt x="952" y="239"/>
                  <a:pt x="952" y="239"/>
                </a:cubicBezTo>
                <a:cubicBezTo>
                  <a:pt x="951" y="240"/>
                  <a:pt x="950" y="240"/>
                  <a:pt x="949" y="240"/>
                </a:cubicBezTo>
                <a:cubicBezTo>
                  <a:pt x="948" y="240"/>
                  <a:pt x="947" y="239"/>
                  <a:pt x="946" y="239"/>
                </a:cubicBezTo>
                <a:cubicBezTo>
                  <a:pt x="946" y="239"/>
                  <a:pt x="945" y="239"/>
                  <a:pt x="945" y="239"/>
                </a:cubicBezTo>
                <a:cubicBezTo>
                  <a:pt x="944" y="239"/>
                  <a:pt x="944" y="239"/>
                  <a:pt x="944" y="238"/>
                </a:cubicBezTo>
                <a:cubicBezTo>
                  <a:pt x="943" y="238"/>
                  <a:pt x="942" y="239"/>
                  <a:pt x="942" y="238"/>
                </a:cubicBezTo>
                <a:cubicBezTo>
                  <a:pt x="942" y="238"/>
                  <a:pt x="941" y="238"/>
                  <a:pt x="941" y="238"/>
                </a:cubicBezTo>
                <a:cubicBezTo>
                  <a:pt x="941" y="239"/>
                  <a:pt x="940" y="238"/>
                  <a:pt x="940" y="238"/>
                </a:cubicBezTo>
                <a:cubicBezTo>
                  <a:pt x="939" y="239"/>
                  <a:pt x="939" y="239"/>
                  <a:pt x="938" y="239"/>
                </a:cubicBezTo>
                <a:cubicBezTo>
                  <a:pt x="937" y="239"/>
                  <a:pt x="936" y="238"/>
                  <a:pt x="936" y="239"/>
                </a:cubicBezTo>
                <a:cubicBezTo>
                  <a:pt x="935" y="239"/>
                  <a:pt x="935" y="239"/>
                  <a:pt x="935" y="239"/>
                </a:cubicBezTo>
                <a:cubicBezTo>
                  <a:pt x="935" y="238"/>
                  <a:pt x="934" y="239"/>
                  <a:pt x="934" y="238"/>
                </a:cubicBezTo>
                <a:cubicBezTo>
                  <a:pt x="933" y="238"/>
                  <a:pt x="933" y="237"/>
                  <a:pt x="932" y="237"/>
                </a:cubicBezTo>
                <a:cubicBezTo>
                  <a:pt x="932" y="238"/>
                  <a:pt x="932" y="238"/>
                  <a:pt x="932" y="237"/>
                </a:cubicBezTo>
                <a:cubicBezTo>
                  <a:pt x="931" y="237"/>
                  <a:pt x="931" y="237"/>
                  <a:pt x="931" y="238"/>
                </a:cubicBezTo>
                <a:cubicBezTo>
                  <a:pt x="931" y="238"/>
                  <a:pt x="930" y="238"/>
                  <a:pt x="930" y="237"/>
                </a:cubicBezTo>
                <a:cubicBezTo>
                  <a:pt x="930" y="237"/>
                  <a:pt x="929" y="238"/>
                  <a:pt x="929" y="238"/>
                </a:cubicBezTo>
                <a:cubicBezTo>
                  <a:pt x="929" y="238"/>
                  <a:pt x="928" y="239"/>
                  <a:pt x="928" y="239"/>
                </a:cubicBezTo>
                <a:cubicBezTo>
                  <a:pt x="928" y="240"/>
                  <a:pt x="928" y="239"/>
                  <a:pt x="928" y="239"/>
                </a:cubicBezTo>
                <a:cubicBezTo>
                  <a:pt x="929" y="239"/>
                  <a:pt x="929" y="240"/>
                  <a:pt x="928" y="240"/>
                </a:cubicBezTo>
                <a:cubicBezTo>
                  <a:pt x="928" y="240"/>
                  <a:pt x="927" y="240"/>
                  <a:pt x="927" y="240"/>
                </a:cubicBezTo>
                <a:cubicBezTo>
                  <a:pt x="926" y="240"/>
                  <a:pt x="926" y="240"/>
                  <a:pt x="925" y="240"/>
                </a:cubicBezTo>
                <a:cubicBezTo>
                  <a:pt x="925" y="240"/>
                  <a:pt x="924" y="240"/>
                  <a:pt x="924" y="241"/>
                </a:cubicBezTo>
                <a:cubicBezTo>
                  <a:pt x="924" y="241"/>
                  <a:pt x="923" y="241"/>
                  <a:pt x="923" y="241"/>
                </a:cubicBezTo>
                <a:cubicBezTo>
                  <a:pt x="922" y="242"/>
                  <a:pt x="922" y="242"/>
                  <a:pt x="922" y="243"/>
                </a:cubicBezTo>
                <a:cubicBezTo>
                  <a:pt x="922" y="244"/>
                  <a:pt x="923" y="243"/>
                  <a:pt x="923" y="243"/>
                </a:cubicBezTo>
                <a:cubicBezTo>
                  <a:pt x="923" y="244"/>
                  <a:pt x="923" y="244"/>
                  <a:pt x="923" y="244"/>
                </a:cubicBezTo>
                <a:cubicBezTo>
                  <a:pt x="923" y="244"/>
                  <a:pt x="924" y="244"/>
                  <a:pt x="924" y="244"/>
                </a:cubicBezTo>
                <a:cubicBezTo>
                  <a:pt x="925" y="243"/>
                  <a:pt x="924" y="244"/>
                  <a:pt x="924" y="244"/>
                </a:cubicBezTo>
                <a:cubicBezTo>
                  <a:pt x="923" y="245"/>
                  <a:pt x="923" y="245"/>
                  <a:pt x="923" y="246"/>
                </a:cubicBezTo>
                <a:cubicBezTo>
                  <a:pt x="924" y="246"/>
                  <a:pt x="924" y="245"/>
                  <a:pt x="925" y="245"/>
                </a:cubicBezTo>
                <a:cubicBezTo>
                  <a:pt x="925" y="244"/>
                  <a:pt x="925" y="245"/>
                  <a:pt x="925" y="245"/>
                </a:cubicBezTo>
                <a:cubicBezTo>
                  <a:pt x="924" y="245"/>
                  <a:pt x="924" y="246"/>
                  <a:pt x="924" y="247"/>
                </a:cubicBezTo>
                <a:cubicBezTo>
                  <a:pt x="924" y="247"/>
                  <a:pt x="925" y="247"/>
                  <a:pt x="925" y="246"/>
                </a:cubicBezTo>
                <a:cubicBezTo>
                  <a:pt x="925" y="246"/>
                  <a:pt x="925" y="247"/>
                  <a:pt x="924" y="247"/>
                </a:cubicBezTo>
                <a:cubicBezTo>
                  <a:pt x="924" y="248"/>
                  <a:pt x="924" y="248"/>
                  <a:pt x="924" y="248"/>
                </a:cubicBezTo>
                <a:cubicBezTo>
                  <a:pt x="925" y="247"/>
                  <a:pt x="926" y="247"/>
                  <a:pt x="925" y="247"/>
                </a:cubicBezTo>
                <a:cubicBezTo>
                  <a:pt x="925" y="248"/>
                  <a:pt x="924" y="248"/>
                  <a:pt x="924" y="249"/>
                </a:cubicBezTo>
                <a:cubicBezTo>
                  <a:pt x="923" y="249"/>
                  <a:pt x="924" y="250"/>
                  <a:pt x="924" y="250"/>
                </a:cubicBezTo>
                <a:cubicBezTo>
                  <a:pt x="924" y="250"/>
                  <a:pt x="924" y="251"/>
                  <a:pt x="924" y="251"/>
                </a:cubicBezTo>
                <a:cubicBezTo>
                  <a:pt x="924" y="252"/>
                  <a:pt x="924" y="254"/>
                  <a:pt x="924" y="254"/>
                </a:cubicBezTo>
                <a:cubicBezTo>
                  <a:pt x="924" y="255"/>
                  <a:pt x="924" y="255"/>
                  <a:pt x="925" y="256"/>
                </a:cubicBezTo>
                <a:cubicBezTo>
                  <a:pt x="925" y="256"/>
                  <a:pt x="924" y="257"/>
                  <a:pt x="924" y="257"/>
                </a:cubicBezTo>
                <a:cubicBezTo>
                  <a:pt x="924" y="257"/>
                  <a:pt x="924" y="258"/>
                  <a:pt x="924" y="258"/>
                </a:cubicBezTo>
                <a:cubicBezTo>
                  <a:pt x="924" y="259"/>
                  <a:pt x="924" y="260"/>
                  <a:pt x="924" y="260"/>
                </a:cubicBezTo>
                <a:cubicBezTo>
                  <a:pt x="924" y="260"/>
                  <a:pt x="923" y="261"/>
                  <a:pt x="923" y="262"/>
                </a:cubicBezTo>
                <a:cubicBezTo>
                  <a:pt x="923" y="262"/>
                  <a:pt x="922" y="263"/>
                  <a:pt x="922" y="264"/>
                </a:cubicBezTo>
                <a:cubicBezTo>
                  <a:pt x="922" y="264"/>
                  <a:pt x="921" y="266"/>
                  <a:pt x="921" y="266"/>
                </a:cubicBezTo>
                <a:cubicBezTo>
                  <a:pt x="921" y="266"/>
                  <a:pt x="921" y="266"/>
                  <a:pt x="920" y="267"/>
                </a:cubicBezTo>
                <a:cubicBezTo>
                  <a:pt x="920" y="267"/>
                  <a:pt x="920" y="267"/>
                  <a:pt x="920" y="268"/>
                </a:cubicBezTo>
                <a:cubicBezTo>
                  <a:pt x="920" y="268"/>
                  <a:pt x="919" y="269"/>
                  <a:pt x="919" y="269"/>
                </a:cubicBezTo>
                <a:cubicBezTo>
                  <a:pt x="919" y="269"/>
                  <a:pt x="919" y="270"/>
                  <a:pt x="919" y="270"/>
                </a:cubicBezTo>
                <a:cubicBezTo>
                  <a:pt x="919" y="271"/>
                  <a:pt x="918" y="271"/>
                  <a:pt x="919" y="271"/>
                </a:cubicBezTo>
                <a:cubicBezTo>
                  <a:pt x="919" y="272"/>
                  <a:pt x="919" y="272"/>
                  <a:pt x="920" y="272"/>
                </a:cubicBezTo>
                <a:cubicBezTo>
                  <a:pt x="920" y="272"/>
                  <a:pt x="921" y="271"/>
                  <a:pt x="921" y="270"/>
                </a:cubicBezTo>
                <a:cubicBezTo>
                  <a:pt x="922" y="270"/>
                  <a:pt x="922" y="271"/>
                  <a:pt x="922" y="271"/>
                </a:cubicBezTo>
                <a:cubicBezTo>
                  <a:pt x="922" y="271"/>
                  <a:pt x="922" y="271"/>
                  <a:pt x="921" y="272"/>
                </a:cubicBezTo>
                <a:cubicBezTo>
                  <a:pt x="921" y="272"/>
                  <a:pt x="920" y="273"/>
                  <a:pt x="920" y="273"/>
                </a:cubicBezTo>
                <a:cubicBezTo>
                  <a:pt x="920" y="273"/>
                  <a:pt x="920" y="274"/>
                  <a:pt x="920" y="274"/>
                </a:cubicBezTo>
                <a:cubicBezTo>
                  <a:pt x="920" y="274"/>
                  <a:pt x="921" y="274"/>
                  <a:pt x="921" y="274"/>
                </a:cubicBezTo>
                <a:cubicBezTo>
                  <a:pt x="921" y="274"/>
                  <a:pt x="922" y="273"/>
                  <a:pt x="922" y="273"/>
                </a:cubicBezTo>
                <a:cubicBezTo>
                  <a:pt x="922" y="273"/>
                  <a:pt x="922" y="274"/>
                  <a:pt x="922" y="274"/>
                </a:cubicBezTo>
                <a:cubicBezTo>
                  <a:pt x="922" y="274"/>
                  <a:pt x="923" y="273"/>
                  <a:pt x="923" y="273"/>
                </a:cubicBezTo>
                <a:cubicBezTo>
                  <a:pt x="923" y="273"/>
                  <a:pt x="922" y="274"/>
                  <a:pt x="922" y="274"/>
                </a:cubicBezTo>
                <a:cubicBezTo>
                  <a:pt x="922" y="274"/>
                  <a:pt x="922" y="275"/>
                  <a:pt x="922" y="276"/>
                </a:cubicBezTo>
                <a:cubicBezTo>
                  <a:pt x="922" y="276"/>
                  <a:pt x="922" y="277"/>
                  <a:pt x="922" y="277"/>
                </a:cubicBezTo>
                <a:cubicBezTo>
                  <a:pt x="922" y="277"/>
                  <a:pt x="922" y="278"/>
                  <a:pt x="922" y="278"/>
                </a:cubicBezTo>
                <a:cubicBezTo>
                  <a:pt x="922" y="278"/>
                  <a:pt x="922" y="279"/>
                  <a:pt x="922" y="279"/>
                </a:cubicBezTo>
                <a:cubicBezTo>
                  <a:pt x="922" y="280"/>
                  <a:pt x="922" y="281"/>
                  <a:pt x="922" y="281"/>
                </a:cubicBezTo>
                <a:cubicBezTo>
                  <a:pt x="922" y="281"/>
                  <a:pt x="921" y="282"/>
                  <a:pt x="921" y="282"/>
                </a:cubicBezTo>
                <a:cubicBezTo>
                  <a:pt x="921" y="283"/>
                  <a:pt x="921" y="284"/>
                  <a:pt x="921" y="284"/>
                </a:cubicBezTo>
                <a:cubicBezTo>
                  <a:pt x="921" y="284"/>
                  <a:pt x="921" y="283"/>
                  <a:pt x="922" y="283"/>
                </a:cubicBezTo>
                <a:cubicBezTo>
                  <a:pt x="922" y="283"/>
                  <a:pt x="923" y="283"/>
                  <a:pt x="923" y="283"/>
                </a:cubicBezTo>
                <a:cubicBezTo>
                  <a:pt x="923" y="283"/>
                  <a:pt x="924" y="283"/>
                  <a:pt x="924" y="283"/>
                </a:cubicBezTo>
                <a:cubicBezTo>
                  <a:pt x="924" y="283"/>
                  <a:pt x="925" y="283"/>
                  <a:pt x="925" y="283"/>
                </a:cubicBezTo>
                <a:cubicBezTo>
                  <a:pt x="925" y="283"/>
                  <a:pt x="926" y="283"/>
                  <a:pt x="926" y="284"/>
                </a:cubicBezTo>
                <a:cubicBezTo>
                  <a:pt x="927" y="284"/>
                  <a:pt x="927" y="284"/>
                  <a:pt x="927" y="284"/>
                </a:cubicBezTo>
                <a:cubicBezTo>
                  <a:pt x="928" y="283"/>
                  <a:pt x="928" y="283"/>
                  <a:pt x="928" y="283"/>
                </a:cubicBezTo>
                <a:cubicBezTo>
                  <a:pt x="929" y="283"/>
                  <a:pt x="930" y="282"/>
                  <a:pt x="930" y="282"/>
                </a:cubicBezTo>
                <a:cubicBezTo>
                  <a:pt x="930" y="283"/>
                  <a:pt x="931" y="282"/>
                  <a:pt x="932" y="282"/>
                </a:cubicBezTo>
                <a:cubicBezTo>
                  <a:pt x="932" y="282"/>
                  <a:pt x="932" y="282"/>
                  <a:pt x="933" y="282"/>
                </a:cubicBezTo>
                <a:cubicBezTo>
                  <a:pt x="933" y="282"/>
                  <a:pt x="933" y="282"/>
                  <a:pt x="933" y="283"/>
                </a:cubicBezTo>
                <a:cubicBezTo>
                  <a:pt x="933" y="283"/>
                  <a:pt x="934" y="283"/>
                  <a:pt x="934" y="283"/>
                </a:cubicBezTo>
                <a:cubicBezTo>
                  <a:pt x="934" y="284"/>
                  <a:pt x="935" y="284"/>
                  <a:pt x="935" y="285"/>
                </a:cubicBezTo>
                <a:cubicBezTo>
                  <a:pt x="935" y="285"/>
                  <a:pt x="936" y="284"/>
                  <a:pt x="936" y="284"/>
                </a:cubicBezTo>
                <a:cubicBezTo>
                  <a:pt x="936" y="284"/>
                  <a:pt x="935" y="285"/>
                  <a:pt x="935" y="285"/>
                </a:cubicBezTo>
                <a:cubicBezTo>
                  <a:pt x="935" y="286"/>
                  <a:pt x="935" y="286"/>
                  <a:pt x="936" y="286"/>
                </a:cubicBezTo>
                <a:cubicBezTo>
                  <a:pt x="936" y="287"/>
                  <a:pt x="936" y="287"/>
                  <a:pt x="936" y="287"/>
                </a:cubicBezTo>
                <a:cubicBezTo>
                  <a:pt x="936" y="288"/>
                  <a:pt x="936" y="288"/>
                  <a:pt x="936" y="288"/>
                </a:cubicBezTo>
                <a:cubicBezTo>
                  <a:pt x="937" y="289"/>
                  <a:pt x="937" y="290"/>
                  <a:pt x="937" y="290"/>
                </a:cubicBezTo>
                <a:cubicBezTo>
                  <a:pt x="938" y="290"/>
                  <a:pt x="938" y="290"/>
                  <a:pt x="938" y="290"/>
                </a:cubicBezTo>
                <a:cubicBezTo>
                  <a:pt x="939" y="290"/>
                  <a:pt x="939" y="290"/>
                  <a:pt x="940" y="290"/>
                </a:cubicBezTo>
                <a:cubicBezTo>
                  <a:pt x="940" y="291"/>
                  <a:pt x="940" y="290"/>
                  <a:pt x="940" y="290"/>
                </a:cubicBezTo>
                <a:cubicBezTo>
                  <a:pt x="940" y="290"/>
                  <a:pt x="940" y="289"/>
                  <a:pt x="941" y="290"/>
                </a:cubicBezTo>
                <a:cubicBezTo>
                  <a:pt x="941" y="290"/>
                  <a:pt x="941" y="289"/>
                  <a:pt x="941" y="289"/>
                </a:cubicBezTo>
                <a:cubicBezTo>
                  <a:pt x="942" y="288"/>
                  <a:pt x="942" y="288"/>
                  <a:pt x="943" y="288"/>
                </a:cubicBezTo>
                <a:cubicBezTo>
                  <a:pt x="943" y="287"/>
                  <a:pt x="943" y="287"/>
                  <a:pt x="944" y="287"/>
                </a:cubicBezTo>
                <a:cubicBezTo>
                  <a:pt x="944" y="287"/>
                  <a:pt x="945" y="287"/>
                  <a:pt x="945" y="287"/>
                </a:cubicBezTo>
                <a:cubicBezTo>
                  <a:pt x="946" y="287"/>
                  <a:pt x="946" y="286"/>
                  <a:pt x="947" y="286"/>
                </a:cubicBezTo>
                <a:cubicBezTo>
                  <a:pt x="947" y="286"/>
                  <a:pt x="947" y="286"/>
                  <a:pt x="948" y="286"/>
                </a:cubicBezTo>
                <a:cubicBezTo>
                  <a:pt x="948" y="285"/>
                  <a:pt x="950" y="286"/>
                  <a:pt x="951" y="286"/>
                </a:cubicBezTo>
                <a:cubicBezTo>
                  <a:pt x="952" y="285"/>
                  <a:pt x="952" y="286"/>
                  <a:pt x="952" y="286"/>
                </a:cubicBezTo>
                <a:cubicBezTo>
                  <a:pt x="952" y="286"/>
                  <a:pt x="953" y="286"/>
                  <a:pt x="954" y="285"/>
                </a:cubicBezTo>
                <a:cubicBezTo>
                  <a:pt x="955" y="285"/>
                  <a:pt x="955" y="286"/>
                  <a:pt x="956" y="286"/>
                </a:cubicBezTo>
                <a:cubicBezTo>
                  <a:pt x="956" y="286"/>
                  <a:pt x="957" y="286"/>
                  <a:pt x="957" y="285"/>
                </a:cubicBezTo>
                <a:cubicBezTo>
                  <a:pt x="957" y="285"/>
                  <a:pt x="958" y="285"/>
                  <a:pt x="958" y="285"/>
                </a:cubicBezTo>
                <a:cubicBezTo>
                  <a:pt x="959" y="285"/>
                  <a:pt x="959" y="285"/>
                  <a:pt x="959" y="286"/>
                </a:cubicBezTo>
                <a:cubicBezTo>
                  <a:pt x="960" y="286"/>
                  <a:pt x="960" y="285"/>
                  <a:pt x="960" y="285"/>
                </a:cubicBezTo>
                <a:cubicBezTo>
                  <a:pt x="961" y="284"/>
                  <a:pt x="962" y="283"/>
                  <a:pt x="962" y="283"/>
                </a:cubicBezTo>
                <a:cubicBezTo>
                  <a:pt x="962" y="282"/>
                  <a:pt x="962" y="282"/>
                  <a:pt x="962" y="282"/>
                </a:cubicBezTo>
                <a:cubicBezTo>
                  <a:pt x="963" y="281"/>
                  <a:pt x="963" y="281"/>
                  <a:pt x="963" y="281"/>
                </a:cubicBezTo>
                <a:cubicBezTo>
                  <a:pt x="964" y="281"/>
                  <a:pt x="964" y="280"/>
                  <a:pt x="964" y="280"/>
                </a:cubicBezTo>
                <a:cubicBezTo>
                  <a:pt x="965" y="280"/>
                  <a:pt x="966" y="280"/>
                  <a:pt x="966" y="280"/>
                </a:cubicBezTo>
                <a:cubicBezTo>
                  <a:pt x="967" y="280"/>
                  <a:pt x="967" y="280"/>
                  <a:pt x="968" y="279"/>
                </a:cubicBezTo>
                <a:cubicBezTo>
                  <a:pt x="968" y="279"/>
                  <a:pt x="968" y="279"/>
                  <a:pt x="968" y="279"/>
                </a:cubicBezTo>
                <a:cubicBezTo>
                  <a:pt x="967" y="278"/>
                  <a:pt x="968" y="278"/>
                  <a:pt x="968" y="277"/>
                </a:cubicBezTo>
                <a:cubicBezTo>
                  <a:pt x="968" y="277"/>
                  <a:pt x="968" y="277"/>
                  <a:pt x="969" y="276"/>
                </a:cubicBezTo>
                <a:cubicBezTo>
                  <a:pt x="969" y="276"/>
                  <a:pt x="969" y="276"/>
                  <a:pt x="969" y="275"/>
                </a:cubicBezTo>
                <a:cubicBezTo>
                  <a:pt x="970" y="274"/>
                  <a:pt x="970" y="273"/>
                  <a:pt x="971" y="273"/>
                </a:cubicBezTo>
                <a:cubicBezTo>
                  <a:pt x="971" y="273"/>
                  <a:pt x="971" y="273"/>
                  <a:pt x="972" y="273"/>
                </a:cubicBezTo>
                <a:cubicBezTo>
                  <a:pt x="973" y="272"/>
                  <a:pt x="973" y="272"/>
                  <a:pt x="973" y="272"/>
                </a:cubicBezTo>
                <a:cubicBezTo>
                  <a:pt x="974" y="271"/>
                  <a:pt x="973" y="271"/>
                  <a:pt x="973" y="271"/>
                </a:cubicBezTo>
                <a:cubicBezTo>
                  <a:pt x="972" y="271"/>
                  <a:pt x="972" y="270"/>
                  <a:pt x="971" y="270"/>
                </a:cubicBezTo>
                <a:cubicBezTo>
                  <a:pt x="971" y="269"/>
                  <a:pt x="971" y="268"/>
                  <a:pt x="971" y="268"/>
                </a:cubicBezTo>
                <a:cubicBezTo>
                  <a:pt x="971" y="267"/>
                  <a:pt x="972" y="265"/>
                  <a:pt x="972" y="265"/>
                </a:cubicBezTo>
                <a:cubicBezTo>
                  <a:pt x="972" y="264"/>
                  <a:pt x="973" y="263"/>
                  <a:pt x="974" y="262"/>
                </a:cubicBezTo>
                <a:cubicBezTo>
                  <a:pt x="974" y="262"/>
                  <a:pt x="975" y="260"/>
                  <a:pt x="976" y="260"/>
                </a:cubicBezTo>
                <a:cubicBezTo>
                  <a:pt x="976" y="259"/>
                  <a:pt x="976" y="259"/>
                  <a:pt x="976" y="259"/>
                </a:cubicBezTo>
                <a:cubicBezTo>
                  <a:pt x="976" y="259"/>
                  <a:pt x="977" y="259"/>
                  <a:pt x="977" y="259"/>
                </a:cubicBezTo>
                <a:cubicBezTo>
                  <a:pt x="977" y="259"/>
                  <a:pt x="978" y="259"/>
                  <a:pt x="978" y="258"/>
                </a:cubicBezTo>
                <a:cubicBezTo>
                  <a:pt x="978" y="258"/>
                  <a:pt x="977" y="258"/>
                  <a:pt x="977" y="257"/>
                </a:cubicBezTo>
                <a:cubicBezTo>
                  <a:pt x="977" y="257"/>
                  <a:pt x="977" y="257"/>
                  <a:pt x="978" y="256"/>
                </a:cubicBezTo>
                <a:cubicBezTo>
                  <a:pt x="979" y="256"/>
                  <a:pt x="979" y="256"/>
                  <a:pt x="979" y="256"/>
                </a:cubicBezTo>
                <a:cubicBezTo>
                  <a:pt x="980" y="256"/>
                  <a:pt x="983" y="255"/>
                  <a:pt x="983" y="255"/>
                </a:cubicBezTo>
                <a:cubicBezTo>
                  <a:pt x="984" y="254"/>
                  <a:pt x="986" y="254"/>
                  <a:pt x="985" y="254"/>
                </a:cubicBezTo>
                <a:cubicBezTo>
                  <a:pt x="985" y="253"/>
                  <a:pt x="986" y="253"/>
                  <a:pt x="986" y="253"/>
                </a:cubicBezTo>
                <a:cubicBezTo>
                  <a:pt x="987" y="252"/>
                  <a:pt x="988" y="252"/>
                  <a:pt x="989" y="252"/>
                </a:cubicBezTo>
                <a:cubicBezTo>
                  <a:pt x="990" y="251"/>
                  <a:pt x="991" y="250"/>
                  <a:pt x="991" y="250"/>
                </a:cubicBezTo>
                <a:cubicBezTo>
                  <a:pt x="991" y="249"/>
                  <a:pt x="991" y="248"/>
                  <a:pt x="991" y="248"/>
                </a:cubicBezTo>
                <a:cubicBezTo>
                  <a:pt x="991" y="247"/>
                  <a:pt x="991" y="248"/>
                  <a:pt x="992" y="247"/>
                </a:cubicBezTo>
                <a:cubicBezTo>
                  <a:pt x="992" y="247"/>
                  <a:pt x="992" y="247"/>
                  <a:pt x="991" y="247"/>
                </a:cubicBezTo>
                <a:cubicBezTo>
                  <a:pt x="991" y="247"/>
                  <a:pt x="991" y="246"/>
                  <a:pt x="991" y="246"/>
                </a:cubicBezTo>
                <a:cubicBezTo>
                  <a:pt x="991" y="246"/>
                  <a:pt x="991" y="245"/>
                  <a:pt x="991" y="245"/>
                </a:cubicBezTo>
                <a:cubicBezTo>
                  <a:pt x="991" y="245"/>
                  <a:pt x="990" y="244"/>
                  <a:pt x="990" y="244"/>
                </a:cubicBezTo>
                <a:cubicBezTo>
                  <a:pt x="990" y="243"/>
                  <a:pt x="990" y="243"/>
                  <a:pt x="990" y="243"/>
                </a:cubicBezTo>
                <a:cubicBezTo>
                  <a:pt x="990" y="242"/>
                  <a:pt x="991" y="242"/>
                  <a:pt x="991" y="242"/>
                </a:cubicBezTo>
                <a:cubicBezTo>
                  <a:pt x="991" y="242"/>
                  <a:pt x="992" y="241"/>
                  <a:pt x="993" y="241"/>
                </a:cubicBezTo>
                <a:cubicBezTo>
                  <a:pt x="993" y="241"/>
                  <a:pt x="993" y="240"/>
                  <a:pt x="994" y="240"/>
                </a:cubicBezTo>
                <a:cubicBezTo>
                  <a:pt x="994" y="240"/>
                  <a:pt x="994" y="240"/>
                  <a:pt x="994" y="240"/>
                </a:cubicBezTo>
                <a:cubicBezTo>
                  <a:pt x="995" y="240"/>
                  <a:pt x="996" y="239"/>
                  <a:pt x="996" y="239"/>
                </a:cubicBezTo>
                <a:cubicBezTo>
                  <a:pt x="996" y="238"/>
                  <a:pt x="996" y="239"/>
                  <a:pt x="997" y="239"/>
                </a:cubicBezTo>
                <a:cubicBezTo>
                  <a:pt x="997" y="240"/>
                  <a:pt x="997" y="239"/>
                  <a:pt x="997" y="239"/>
                </a:cubicBezTo>
                <a:cubicBezTo>
                  <a:pt x="997" y="239"/>
                  <a:pt x="997" y="239"/>
                  <a:pt x="997" y="239"/>
                </a:cubicBezTo>
                <a:cubicBezTo>
                  <a:pt x="998" y="239"/>
                  <a:pt x="998" y="239"/>
                  <a:pt x="999" y="239"/>
                </a:cubicBezTo>
                <a:cubicBezTo>
                  <a:pt x="999" y="239"/>
                  <a:pt x="999" y="240"/>
                  <a:pt x="999" y="240"/>
                </a:cubicBezTo>
                <a:cubicBezTo>
                  <a:pt x="1000" y="240"/>
                  <a:pt x="1000" y="240"/>
                  <a:pt x="1000" y="240"/>
                </a:cubicBezTo>
                <a:cubicBezTo>
                  <a:pt x="1000" y="240"/>
                  <a:pt x="1000" y="239"/>
                  <a:pt x="1000" y="239"/>
                </a:cubicBezTo>
                <a:cubicBezTo>
                  <a:pt x="1000" y="239"/>
                  <a:pt x="1000" y="239"/>
                  <a:pt x="1000" y="239"/>
                </a:cubicBezTo>
                <a:cubicBezTo>
                  <a:pt x="1000" y="240"/>
                  <a:pt x="1000" y="240"/>
                  <a:pt x="1001" y="240"/>
                </a:cubicBezTo>
                <a:cubicBezTo>
                  <a:pt x="1001" y="239"/>
                  <a:pt x="1001" y="240"/>
                  <a:pt x="1001" y="239"/>
                </a:cubicBezTo>
                <a:cubicBezTo>
                  <a:pt x="1002" y="239"/>
                  <a:pt x="1002" y="239"/>
                  <a:pt x="1002" y="239"/>
                </a:cubicBezTo>
                <a:cubicBezTo>
                  <a:pt x="1002" y="239"/>
                  <a:pt x="1002" y="239"/>
                  <a:pt x="1002" y="239"/>
                </a:cubicBezTo>
                <a:cubicBezTo>
                  <a:pt x="1002" y="240"/>
                  <a:pt x="1002" y="240"/>
                  <a:pt x="1002" y="240"/>
                </a:cubicBezTo>
                <a:cubicBezTo>
                  <a:pt x="1002" y="240"/>
                  <a:pt x="1002" y="240"/>
                  <a:pt x="1002" y="240"/>
                </a:cubicBezTo>
                <a:cubicBezTo>
                  <a:pt x="1002" y="240"/>
                  <a:pt x="1003" y="240"/>
                  <a:pt x="1003" y="240"/>
                </a:cubicBezTo>
                <a:cubicBezTo>
                  <a:pt x="1004" y="241"/>
                  <a:pt x="1004" y="241"/>
                  <a:pt x="1004" y="241"/>
                </a:cubicBezTo>
                <a:cubicBezTo>
                  <a:pt x="1004" y="241"/>
                  <a:pt x="1005" y="241"/>
                  <a:pt x="1005" y="241"/>
                </a:cubicBezTo>
                <a:cubicBezTo>
                  <a:pt x="1006" y="242"/>
                  <a:pt x="1006" y="242"/>
                  <a:pt x="1006" y="242"/>
                </a:cubicBezTo>
                <a:cubicBezTo>
                  <a:pt x="1006" y="242"/>
                  <a:pt x="1006" y="242"/>
                  <a:pt x="1007" y="242"/>
                </a:cubicBezTo>
                <a:cubicBezTo>
                  <a:pt x="1007" y="242"/>
                  <a:pt x="1007" y="242"/>
                  <a:pt x="1008" y="242"/>
                </a:cubicBezTo>
                <a:cubicBezTo>
                  <a:pt x="1008" y="242"/>
                  <a:pt x="1008" y="241"/>
                  <a:pt x="1009" y="242"/>
                </a:cubicBezTo>
                <a:cubicBezTo>
                  <a:pt x="1009" y="242"/>
                  <a:pt x="1009" y="242"/>
                  <a:pt x="1009" y="242"/>
                </a:cubicBezTo>
                <a:cubicBezTo>
                  <a:pt x="1009" y="241"/>
                  <a:pt x="1010" y="241"/>
                  <a:pt x="1010" y="241"/>
                </a:cubicBezTo>
                <a:cubicBezTo>
                  <a:pt x="1011" y="241"/>
                  <a:pt x="1011" y="241"/>
                  <a:pt x="1010" y="241"/>
                </a:cubicBezTo>
                <a:cubicBezTo>
                  <a:pt x="1010" y="240"/>
                  <a:pt x="1010" y="240"/>
                  <a:pt x="1011" y="240"/>
                </a:cubicBezTo>
                <a:cubicBezTo>
                  <a:pt x="1011" y="239"/>
                  <a:pt x="1012" y="239"/>
                  <a:pt x="1012" y="239"/>
                </a:cubicBezTo>
                <a:cubicBezTo>
                  <a:pt x="1012" y="239"/>
                  <a:pt x="1012" y="239"/>
                  <a:pt x="1013" y="239"/>
                </a:cubicBezTo>
                <a:cubicBezTo>
                  <a:pt x="1013" y="239"/>
                  <a:pt x="1013" y="239"/>
                  <a:pt x="1013" y="238"/>
                </a:cubicBezTo>
                <a:cubicBezTo>
                  <a:pt x="1013" y="238"/>
                  <a:pt x="1014" y="238"/>
                  <a:pt x="1014" y="238"/>
                </a:cubicBezTo>
                <a:cubicBezTo>
                  <a:pt x="1015" y="237"/>
                  <a:pt x="1015" y="237"/>
                  <a:pt x="1015" y="237"/>
                </a:cubicBezTo>
                <a:cubicBezTo>
                  <a:pt x="1015" y="237"/>
                  <a:pt x="1015" y="236"/>
                  <a:pt x="1016" y="236"/>
                </a:cubicBezTo>
                <a:cubicBezTo>
                  <a:pt x="1016" y="235"/>
                  <a:pt x="1016" y="235"/>
                  <a:pt x="1016" y="235"/>
                </a:cubicBezTo>
                <a:cubicBezTo>
                  <a:pt x="1016" y="235"/>
                  <a:pt x="1016" y="235"/>
                  <a:pt x="1016" y="236"/>
                </a:cubicBezTo>
                <a:cubicBezTo>
                  <a:pt x="1015" y="236"/>
                  <a:pt x="1015" y="237"/>
                  <a:pt x="1015" y="237"/>
                </a:cubicBezTo>
                <a:cubicBezTo>
                  <a:pt x="1015" y="237"/>
                  <a:pt x="1016" y="237"/>
                  <a:pt x="1016" y="237"/>
                </a:cubicBezTo>
                <a:cubicBezTo>
                  <a:pt x="1017" y="237"/>
                  <a:pt x="1018" y="237"/>
                  <a:pt x="1018" y="236"/>
                </a:cubicBezTo>
                <a:cubicBezTo>
                  <a:pt x="1019" y="236"/>
                  <a:pt x="1019" y="236"/>
                  <a:pt x="1019" y="235"/>
                </a:cubicBezTo>
                <a:cubicBezTo>
                  <a:pt x="1020" y="235"/>
                  <a:pt x="1020" y="235"/>
                  <a:pt x="1020" y="234"/>
                </a:cubicBezTo>
                <a:cubicBezTo>
                  <a:pt x="1020" y="234"/>
                  <a:pt x="1021" y="233"/>
                  <a:pt x="1021" y="233"/>
                </a:cubicBezTo>
                <a:cubicBezTo>
                  <a:pt x="1022" y="233"/>
                  <a:pt x="1023" y="233"/>
                  <a:pt x="1023" y="233"/>
                </a:cubicBezTo>
                <a:cubicBezTo>
                  <a:pt x="1023" y="233"/>
                  <a:pt x="1024" y="233"/>
                  <a:pt x="1025" y="233"/>
                </a:cubicBezTo>
                <a:cubicBezTo>
                  <a:pt x="1025" y="233"/>
                  <a:pt x="1025" y="234"/>
                  <a:pt x="1026" y="234"/>
                </a:cubicBezTo>
                <a:cubicBezTo>
                  <a:pt x="1026" y="234"/>
                  <a:pt x="1027" y="234"/>
                  <a:pt x="1027" y="235"/>
                </a:cubicBezTo>
                <a:cubicBezTo>
                  <a:pt x="1027" y="235"/>
                  <a:pt x="1028" y="235"/>
                  <a:pt x="1029" y="235"/>
                </a:cubicBezTo>
                <a:cubicBezTo>
                  <a:pt x="1030" y="235"/>
                  <a:pt x="1030" y="236"/>
                  <a:pt x="1030" y="236"/>
                </a:cubicBezTo>
                <a:cubicBezTo>
                  <a:pt x="1031" y="237"/>
                  <a:pt x="1030" y="238"/>
                  <a:pt x="1031" y="239"/>
                </a:cubicBezTo>
                <a:cubicBezTo>
                  <a:pt x="1031" y="239"/>
                  <a:pt x="1031" y="240"/>
                  <a:pt x="1032" y="240"/>
                </a:cubicBezTo>
                <a:cubicBezTo>
                  <a:pt x="1032" y="241"/>
                  <a:pt x="1032" y="242"/>
                  <a:pt x="1032" y="243"/>
                </a:cubicBezTo>
                <a:cubicBezTo>
                  <a:pt x="1032" y="243"/>
                  <a:pt x="1033" y="243"/>
                  <a:pt x="1033" y="243"/>
                </a:cubicBezTo>
                <a:cubicBezTo>
                  <a:pt x="1033" y="243"/>
                  <a:pt x="1033" y="244"/>
                  <a:pt x="1034" y="244"/>
                </a:cubicBezTo>
                <a:cubicBezTo>
                  <a:pt x="1034" y="244"/>
                  <a:pt x="1035" y="245"/>
                  <a:pt x="1035" y="245"/>
                </a:cubicBezTo>
                <a:cubicBezTo>
                  <a:pt x="1036" y="245"/>
                  <a:pt x="1035" y="246"/>
                  <a:pt x="1035" y="247"/>
                </a:cubicBezTo>
                <a:cubicBezTo>
                  <a:pt x="1035" y="247"/>
                  <a:pt x="1037" y="247"/>
                  <a:pt x="1037" y="247"/>
                </a:cubicBezTo>
                <a:cubicBezTo>
                  <a:pt x="1038" y="247"/>
                  <a:pt x="1038" y="247"/>
                  <a:pt x="1039" y="248"/>
                </a:cubicBezTo>
                <a:cubicBezTo>
                  <a:pt x="1039" y="249"/>
                  <a:pt x="1039" y="249"/>
                  <a:pt x="1040" y="249"/>
                </a:cubicBezTo>
                <a:cubicBezTo>
                  <a:pt x="1040" y="249"/>
                  <a:pt x="1041" y="250"/>
                  <a:pt x="1041" y="250"/>
                </a:cubicBezTo>
                <a:cubicBezTo>
                  <a:pt x="1041" y="250"/>
                  <a:pt x="1041" y="251"/>
                  <a:pt x="1042" y="251"/>
                </a:cubicBezTo>
                <a:cubicBezTo>
                  <a:pt x="1043" y="252"/>
                  <a:pt x="1043" y="253"/>
                  <a:pt x="1044" y="253"/>
                </a:cubicBezTo>
                <a:cubicBezTo>
                  <a:pt x="1044" y="253"/>
                  <a:pt x="1045" y="253"/>
                  <a:pt x="1045" y="254"/>
                </a:cubicBezTo>
                <a:cubicBezTo>
                  <a:pt x="1046" y="254"/>
                  <a:pt x="1046" y="255"/>
                  <a:pt x="1047" y="254"/>
                </a:cubicBezTo>
                <a:cubicBezTo>
                  <a:pt x="1047" y="254"/>
                  <a:pt x="1048" y="254"/>
                  <a:pt x="1048" y="254"/>
                </a:cubicBezTo>
                <a:cubicBezTo>
                  <a:pt x="1049" y="255"/>
                  <a:pt x="1049" y="254"/>
                  <a:pt x="1050" y="254"/>
                </a:cubicBezTo>
                <a:cubicBezTo>
                  <a:pt x="1050" y="254"/>
                  <a:pt x="1051" y="255"/>
                  <a:pt x="1051" y="256"/>
                </a:cubicBezTo>
                <a:cubicBezTo>
                  <a:pt x="1051" y="256"/>
                  <a:pt x="1052" y="257"/>
                  <a:pt x="1052" y="257"/>
                </a:cubicBezTo>
                <a:cubicBezTo>
                  <a:pt x="1052" y="257"/>
                  <a:pt x="1053" y="257"/>
                  <a:pt x="1054" y="257"/>
                </a:cubicBezTo>
                <a:cubicBezTo>
                  <a:pt x="1054" y="257"/>
                  <a:pt x="1054" y="258"/>
                  <a:pt x="1053" y="259"/>
                </a:cubicBezTo>
                <a:cubicBezTo>
                  <a:pt x="1053" y="259"/>
                  <a:pt x="1054" y="259"/>
                  <a:pt x="1055" y="259"/>
                </a:cubicBezTo>
                <a:cubicBezTo>
                  <a:pt x="1055" y="258"/>
                  <a:pt x="1056" y="258"/>
                  <a:pt x="1056" y="259"/>
                </a:cubicBezTo>
                <a:cubicBezTo>
                  <a:pt x="1057" y="260"/>
                  <a:pt x="1057" y="260"/>
                  <a:pt x="1057" y="261"/>
                </a:cubicBezTo>
                <a:cubicBezTo>
                  <a:pt x="1057" y="261"/>
                  <a:pt x="1057" y="261"/>
                  <a:pt x="1057" y="262"/>
                </a:cubicBezTo>
                <a:cubicBezTo>
                  <a:pt x="1057" y="262"/>
                  <a:pt x="1058" y="262"/>
                  <a:pt x="1058" y="262"/>
                </a:cubicBezTo>
                <a:cubicBezTo>
                  <a:pt x="1059" y="262"/>
                  <a:pt x="1059" y="263"/>
                  <a:pt x="1059" y="263"/>
                </a:cubicBezTo>
                <a:cubicBezTo>
                  <a:pt x="1060" y="263"/>
                  <a:pt x="1060" y="262"/>
                  <a:pt x="1060" y="263"/>
                </a:cubicBezTo>
                <a:cubicBezTo>
                  <a:pt x="1061" y="263"/>
                  <a:pt x="1061" y="263"/>
                  <a:pt x="1061" y="263"/>
                </a:cubicBezTo>
                <a:cubicBezTo>
                  <a:pt x="1061" y="263"/>
                  <a:pt x="1062" y="265"/>
                  <a:pt x="1062" y="265"/>
                </a:cubicBezTo>
                <a:cubicBezTo>
                  <a:pt x="1062" y="266"/>
                  <a:pt x="1062" y="266"/>
                  <a:pt x="1063" y="267"/>
                </a:cubicBezTo>
                <a:cubicBezTo>
                  <a:pt x="1063" y="267"/>
                  <a:pt x="1063" y="268"/>
                  <a:pt x="1063" y="269"/>
                </a:cubicBezTo>
                <a:cubicBezTo>
                  <a:pt x="1063" y="269"/>
                  <a:pt x="1063" y="270"/>
                  <a:pt x="1064" y="270"/>
                </a:cubicBezTo>
                <a:cubicBezTo>
                  <a:pt x="1064" y="271"/>
                  <a:pt x="1064" y="271"/>
                  <a:pt x="1064" y="271"/>
                </a:cubicBezTo>
                <a:cubicBezTo>
                  <a:pt x="1064" y="272"/>
                  <a:pt x="1063" y="272"/>
                  <a:pt x="1063" y="272"/>
                </a:cubicBezTo>
                <a:cubicBezTo>
                  <a:pt x="1062" y="272"/>
                  <a:pt x="1062" y="272"/>
                  <a:pt x="1063" y="273"/>
                </a:cubicBezTo>
                <a:cubicBezTo>
                  <a:pt x="1063" y="273"/>
                  <a:pt x="1062" y="274"/>
                  <a:pt x="1062" y="275"/>
                </a:cubicBezTo>
                <a:cubicBezTo>
                  <a:pt x="1061" y="275"/>
                  <a:pt x="1061" y="275"/>
                  <a:pt x="1061" y="276"/>
                </a:cubicBezTo>
                <a:cubicBezTo>
                  <a:pt x="1061" y="276"/>
                  <a:pt x="1061" y="277"/>
                  <a:pt x="1062" y="277"/>
                </a:cubicBezTo>
                <a:cubicBezTo>
                  <a:pt x="1062" y="278"/>
                  <a:pt x="1063" y="277"/>
                  <a:pt x="1064" y="277"/>
                </a:cubicBezTo>
                <a:cubicBezTo>
                  <a:pt x="1064" y="277"/>
                  <a:pt x="1064" y="276"/>
                  <a:pt x="1064" y="276"/>
                </a:cubicBezTo>
                <a:cubicBezTo>
                  <a:pt x="1065" y="275"/>
                  <a:pt x="1066" y="275"/>
                  <a:pt x="1066" y="274"/>
                </a:cubicBezTo>
                <a:cubicBezTo>
                  <a:pt x="1066" y="274"/>
                  <a:pt x="1066" y="273"/>
                  <a:pt x="1066" y="273"/>
                </a:cubicBezTo>
                <a:cubicBezTo>
                  <a:pt x="1066" y="272"/>
                  <a:pt x="1066" y="272"/>
                  <a:pt x="1066" y="272"/>
                </a:cubicBezTo>
                <a:cubicBezTo>
                  <a:pt x="1066" y="271"/>
                  <a:pt x="1067" y="271"/>
                  <a:pt x="1068" y="271"/>
                </a:cubicBezTo>
                <a:cubicBezTo>
                  <a:pt x="1068" y="270"/>
                  <a:pt x="1069" y="271"/>
                  <a:pt x="1069" y="270"/>
                </a:cubicBezTo>
                <a:cubicBezTo>
                  <a:pt x="1070" y="270"/>
                  <a:pt x="1070" y="270"/>
                  <a:pt x="1070" y="269"/>
                </a:cubicBezTo>
                <a:cubicBezTo>
                  <a:pt x="1070" y="268"/>
                  <a:pt x="1069" y="267"/>
                  <a:pt x="1069" y="267"/>
                </a:cubicBezTo>
                <a:cubicBezTo>
                  <a:pt x="1069" y="267"/>
                  <a:pt x="1069" y="267"/>
                  <a:pt x="1068" y="266"/>
                </a:cubicBezTo>
                <a:cubicBezTo>
                  <a:pt x="1068" y="266"/>
                  <a:pt x="1068" y="266"/>
                  <a:pt x="1067" y="266"/>
                </a:cubicBezTo>
                <a:cubicBezTo>
                  <a:pt x="1067" y="265"/>
                  <a:pt x="1066" y="266"/>
                  <a:pt x="1066" y="265"/>
                </a:cubicBezTo>
                <a:cubicBezTo>
                  <a:pt x="1066" y="265"/>
                  <a:pt x="1066" y="265"/>
                  <a:pt x="1066" y="264"/>
                </a:cubicBezTo>
                <a:cubicBezTo>
                  <a:pt x="1066" y="264"/>
                  <a:pt x="1066" y="264"/>
                  <a:pt x="1066" y="263"/>
                </a:cubicBezTo>
                <a:cubicBezTo>
                  <a:pt x="1066" y="263"/>
                  <a:pt x="1066" y="263"/>
                  <a:pt x="1067" y="262"/>
                </a:cubicBezTo>
                <a:cubicBezTo>
                  <a:pt x="1067" y="262"/>
                  <a:pt x="1067" y="261"/>
                  <a:pt x="1067" y="261"/>
                </a:cubicBezTo>
                <a:cubicBezTo>
                  <a:pt x="1067" y="261"/>
                  <a:pt x="1068" y="260"/>
                  <a:pt x="1069" y="260"/>
                </a:cubicBezTo>
                <a:cubicBezTo>
                  <a:pt x="1069" y="259"/>
                  <a:pt x="1069" y="260"/>
                  <a:pt x="1070" y="260"/>
                </a:cubicBezTo>
                <a:cubicBezTo>
                  <a:pt x="1070" y="260"/>
                  <a:pt x="1070" y="260"/>
                  <a:pt x="1070" y="260"/>
                </a:cubicBezTo>
                <a:cubicBezTo>
                  <a:pt x="1070" y="261"/>
                  <a:pt x="1071" y="261"/>
                  <a:pt x="1071" y="261"/>
                </a:cubicBezTo>
                <a:cubicBezTo>
                  <a:pt x="1071" y="261"/>
                  <a:pt x="1072" y="261"/>
                  <a:pt x="1073" y="261"/>
                </a:cubicBezTo>
                <a:cubicBezTo>
                  <a:pt x="1073" y="261"/>
                  <a:pt x="1074" y="262"/>
                  <a:pt x="1074" y="262"/>
                </a:cubicBezTo>
                <a:cubicBezTo>
                  <a:pt x="1074" y="262"/>
                  <a:pt x="1074" y="263"/>
                  <a:pt x="1074" y="263"/>
                </a:cubicBezTo>
                <a:cubicBezTo>
                  <a:pt x="1074" y="264"/>
                  <a:pt x="1075" y="264"/>
                  <a:pt x="1075" y="264"/>
                </a:cubicBezTo>
                <a:cubicBezTo>
                  <a:pt x="1076" y="264"/>
                  <a:pt x="1076" y="264"/>
                  <a:pt x="1077" y="263"/>
                </a:cubicBezTo>
                <a:cubicBezTo>
                  <a:pt x="1077" y="263"/>
                  <a:pt x="1077" y="262"/>
                  <a:pt x="1077" y="262"/>
                </a:cubicBezTo>
                <a:cubicBezTo>
                  <a:pt x="1076" y="261"/>
                  <a:pt x="1076" y="261"/>
                  <a:pt x="1076" y="260"/>
                </a:cubicBezTo>
                <a:cubicBezTo>
                  <a:pt x="1075" y="260"/>
                  <a:pt x="1074" y="259"/>
                  <a:pt x="1074" y="259"/>
                </a:cubicBezTo>
                <a:cubicBezTo>
                  <a:pt x="1074" y="258"/>
                  <a:pt x="1073" y="258"/>
                  <a:pt x="1072" y="258"/>
                </a:cubicBezTo>
                <a:cubicBezTo>
                  <a:pt x="1072" y="258"/>
                  <a:pt x="1071" y="257"/>
                  <a:pt x="1070" y="257"/>
                </a:cubicBezTo>
                <a:cubicBezTo>
                  <a:pt x="1069" y="256"/>
                  <a:pt x="1068" y="255"/>
                  <a:pt x="1067" y="255"/>
                </a:cubicBezTo>
                <a:cubicBezTo>
                  <a:pt x="1066" y="255"/>
                  <a:pt x="1065" y="254"/>
                  <a:pt x="1064" y="254"/>
                </a:cubicBezTo>
                <a:cubicBezTo>
                  <a:pt x="1064" y="254"/>
                  <a:pt x="1063" y="253"/>
                  <a:pt x="1062" y="253"/>
                </a:cubicBezTo>
                <a:cubicBezTo>
                  <a:pt x="1062" y="252"/>
                  <a:pt x="1062" y="252"/>
                  <a:pt x="1062" y="252"/>
                </a:cubicBezTo>
                <a:cubicBezTo>
                  <a:pt x="1063" y="252"/>
                  <a:pt x="1063" y="251"/>
                  <a:pt x="1063" y="251"/>
                </a:cubicBezTo>
                <a:cubicBezTo>
                  <a:pt x="1064" y="251"/>
                  <a:pt x="1064" y="250"/>
                  <a:pt x="1063" y="250"/>
                </a:cubicBezTo>
                <a:cubicBezTo>
                  <a:pt x="1063" y="250"/>
                  <a:pt x="1062" y="250"/>
                  <a:pt x="1061" y="250"/>
                </a:cubicBezTo>
                <a:cubicBezTo>
                  <a:pt x="1061" y="250"/>
                  <a:pt x="1059" y="250"/>
                  <a:pt x="1059" y="250"/>
                </a:cubicBezTo>
                <a:cubicBezTo>
                  <a:pt x="1058" y="250"/>
                  <a:pt x="1058" y="250"/>
                  <a:pt x="1057" y="249"/>
                </a:cubicBezTo>
                <a:cubicBezTo>
                  <a:pt x="1056" y="249"/>
                  <a:pt x="1056" y="249"/>
                  <a:pt x="1055" y="248"/>
                </a:cubicBezTo>
                <a:cubicBezTo>
                  <a:pt x="1055" y="248"/>
                  <a:pt x="1055" y="248"/>
                  <a:pt x="1054" y="247"/>
                </a:cubicBezTo>
                <a:cubicBezTo>
                  <a:pt x="1054" y="247"/>
                  <a:pt x="1053" y="246"/>
                  <a:pt x="1052" y="246"/>
                </a:cubicBezTo>
                <a:cubicBezTo>
                  <a:pt x="1052" y="245"/>
                  <a:pt x="1051" y="244"/>
                  <a:pt x="1050" y="242"/>
                </a:cubicBezTo>
                <a:cubicBezTo>
                  <a:pt x="1050" y="241"/>
                  <a:pt x="1049" y="239"/>
                  <a:pt x="1049" y="239"/>
                </a:cubicBezTo>
                <a:cubicBezTo>
                  <a:pt x="1049" y="238"/>
                  <a:pt x="1049" y="238"/>
                  <a:pt x="1048" y="238"/>
                </a:cubicBezTo>
                <a:cubicBezTo>
                  <a:pt x="1047" y="238"/>
                  <a:pt x="1046" y="237"/>
                  <a:pt x="1046" y="236"/>
                </a:cubicBezTo>
                <a:cubicBezTo>
                  <a:pt x="1045" y="236"/>
                  <a:pt x="1044" y="236"/>
                  <a:pt x="1044" y="236"/>
                </a:cubicBezTo>
                <a:cubicBezTo>
                  <a:pt x="1043" y="235"/>
                  <a:pt x="1043" y="235"/>
                  <a:pt x="1043" y="234"/>
                </a:cubicBezTo>
                <a:cubicBezTo>
                  <a:pt x="1042" y="234"/>
                  <a:pt x="1042" y="234"/>
                  <a:pt x="1042" y="233"/>
                </a:cubicBezTo>
                <a:cubicBezTo>
                  <a:pt x="1042" y="232"/>
                  <a:pt x="1042" y="231"/>
                  <a:pt x="1041" y="231"/>
                </a:cubicBezTo>
                <a:cubicBezTo>
                  <a:pt x="1041" y="230"/>
                  <a:pt x="1041" y="230"/>
                  <a:pt x="1042" y="230"/>
                </a:cubicBezTo>
                <a:cubicBezTo>
                  <a:pt x="1042" y="230"/>
                  <a:pt x="1042" y="230"/>
                  <a:pt x="1043" y="230"/>
                </a:cubicBezTo>
                <a:cubicBezTo>
                  <a:pt x="1043" y="230"/>
                  <a:pt x="1043" y="230"/>
                  <a:pt x="1043" y="229"/>
                </a:cubicBezTo>
                <a:cubicBezTo>
                  <a:pt x="1043" y="229"/>
                  <a:pt x="1043" y="229"/>
                  <a:pt x="1042" y="229"/>
                </a:cubicBezTo>
                <a:cubicBezTo>
                  <a:pt x="1042" y="228"/>
                  <a:pt x="1042" y="228"/>
                  <a:pt x="1042" y="228"/>
                </a:cubicBezTo>
                <a:cubicBezTo>
                  <a:pt x="1042" y="227"/>
                  <a:pt x="1041" y="227"/>
                  <a:pt x="1041" y="227"/>
                </a:cubicBezTo>
                <a:cubicBezTo>
                  <a:pt x="1041" y="227"/>
                  <a:pt x="1041" y="227"/>
                  <a:pt x="1041" y="227"/>
                </a:cubicBezTo>
                <a:cubicBezTo>
                  <a:pt x="1041" y="227"/>
                  <a:pt x="1041" y="226"/>
                  <a:pt x="1041" y="226"/>
                </a:cubicBezTo>
                <a:cubicBezTo>
                  <a:pt x="1041" y="226"/>
                  <a:pt x="1042" y="225"/>
                  <a:pt x="1042" y="225"/>
                </a:cubicBezTo>
                <a:cubicBezTo>
                  <a:pt x="1043" y="225"/>
                  <a:pt x="1042" y="226"/>
                  <a:pt x="1043" y="226"/>
                </a:cubicBezTo>
                <a:cubicBezTo>
                  <a:pt x="1043" y="226"/>
                  <a:pt x="1043" y="226"/>
                  <a:pt x="1044" y="225"/>
                </a:cubicBezTo>
                <a:cubicBezTo>
                  <a:pt x="1044" y="225"/>
                  <a:pt x="1045" y="225"/>
                  <a:pt x="1045" y="225"/>
                </a:cubicBezTo>
                <a:cubicBezTo>
                  <a:pt x="1046" y="225"/>
                  <a:pt x="1046" y="224"/>
                  <a:pt x="1046" y="224"/>
                </a:cubicBezTo>
                <a:cubicBezTo>
                  <a:pt x="1046" y="224"/>
                  <a:pt x="1046" y="224"/>
                  <a:pt x="1047" y="223"/>
                </a:cubicBezTo>
                <a:cubicBezTo>
                  <a:pt x="1047" y="223"/>
                  <a:pt x="1047" y="224"/>
                  <a:pt x="1048" y="224"/>
                </a:cubicBezTo>
                <a:cubicBezTo>
                  <a:pt x="1048" y="224"/>
                  <a:pt x="1048" y="224"/>
                  <a:pt x="1048" y="224"/>
                </a:cubicBezTo>
                <a:cubicBezTo>
                  <a:pt x="1049" y="223"/>
                  <a:pt x="1049" y="224"/>
                  <a:pt x="1049" y="224"/>
                </a:cubicBezTo>
                <a:cubicBezTo>
                  <a:pt x="1049" y="224"/>
                  <a:pt x="1049" y="223"/>
                  <a:pt x="1049" y="223"/>
                </a:cubicBezTo>
                <a:cubicBezTo>
                  <a:pt x="1049" y="224"/>
                  <a:pt x="1049" y="224"/>
                  <a:pt x="1049" y="224"/>
                </a:cubicBezTo>
                <a:cubicBezTo>
                  <a:pt x="1050" y="224"/>
                  <a:pt x="1050" y="225"/>
                  <a:pt x="1049" y="225"/>
                </a:cubicBezTo>
                <a:cubicBezTo>
                  <a:pt x="1049" y="225"/>
                  <a:pt x="1048" y="226"/>
                  <a:pt x="1048" y="226"/>
                </a:cubicBezTo>
                <a:cubicBezTo>
                  <a:pt x="1048" y="226"/>
                  <a:pt x="1048" y="226"/>
                  <a:pt x="1048" y="226"/>
                </a:cubicBezTo>
                <a:cubicBezTo>
                  <a:pt x="1048" y="226"/>
                  <a:pt x="1048" y="226"/>
                  <a:pt x="1049" y="227"/>
                </a:cubicBezTo>
                <a:cubicBezTo>
                  <a:pt x="1049" y="228"/>
                  <a:pt x="1049" y="228"/>
                  <a:pt x="1049" y="228"/>
                </a:cubicBezTo>
                <a:cubicBezTo>
                  <a:pt x="1049" y="229"/>
                  <a:pt x="1050" y="230"/>
                  <a:pt x="1050" y="230"/>
                </a:cubicBezTo>
                <a:cubicBezTo>
                  <a:pt x="1050" y="230"/>
                  <a:pt x="1051" y="230"/>
                  <a:pt x="1051" y="230"/>
                </a:cubicBezTo>
                <a:cubicBezTo>
                  <a:pt x="1051" y="229"/>
                  <a:pt x="1051" y="229"/>
                  <a:pt x="1051" y="229"/>
                </a:cubicBezTo>
                <a:cubicBezTo>
                  <a:pt x="1051" y="229"/>
                  <a:pt x="1052" y="229"/>
                  <a:pt x="1052" y="228"/>
                </a:cubicBezTo>
                <a:cubicBezTo>
                  <a:pt x="1052" y="227"/>
                  <a:pt x="1053" y="227"/>
                  <a:pt x="1053" y="227"/>
                </a:cubicBezTo>
                <a:cubicBezTo>
                  <a:pt x="1053" y="226"/>
                  <a:pt x="1054" y="227"/>
                  <a:pt x="1054" y="227"/>
                </a:cubicBezTo>
                <a:cubicBezTo>
                  <a:pt x="1055" y="227"/>
                  <a:pt x="1055" y="228"/>
                  <a:pt x="1056" y="229"/>
                </a:cubicBezTo>
                <a:cubicBezTo>
                  <a:pt x="1056" y="229"/>
                  <a:pt x="1056" y="230"/>
                  <a:pt x="1056" y="230"/>
                </a:cubicBezTo>
                <a:cubicBezTo>
                  <a:pt x="1056" y="231"/>
                  <a:pt x="1057" y="232"/>
                  <a:pt x="1057" y="232"/>
                </a:cubicBezTo>
                <a:cubicBezTo>
                  <a:pt x="1057" y="232"/>
                  <a:pt x="1059" y="233"/>
                  <a:pt x="1059" y="234"/>
                </a:cubicBezTo>
                <a:cubicBezTo>
                  <a:pt x="1060" y="234"/>
                  <a:pt x="1059" y="234"/>
                  <a:pt x="1058" y="234"/>
                </a:cubicBezTo>
                <a:cubicBezTo>
                  <a:pt x="1058" y="234"/>
                  <a:pt x="1057" y="234"/>
                  <a:pt x="1057" y="234"/>
                </a:cubicBezTo>
                <a:cubicBezTo>
                  <a:pt x="1057" y="234"/>
                  <a:pt x="1059" y="235"/>
                  <a:pt x="1059" y="235"/>
                </a:cubicBezTo>
                <a:cubicBezTo>
                  <a:pt x="1059" y="236"/>
                  <a:pt x="1058" y="235"/>
                  <a:pt x="1058" y="235"/>
                </a:cubicBezTo>
                <a:cubicBezTo>
                  <a:pt x="1058" y="235"/>
                  <a:pt x="1057" y="235"/>
                  <a:pt x="1058" y="236"/>
                </a:cubicBezTo>
                <a:cubicBezTo>
                  <a:pt x="1059" y="236"/>
                  <a:pt x="1059" y="236"/>
                  <a:pt x="1060" y="236"/>
                </a:cubicBezTo>
                <a:cubicBezTo>
                  <a:pt x="1060" y="237"/>
                  <a:pt x="1061" y="237"/>
                  <a:pt x="1061" y="237"/>
                </a:cubicBezTo>
                <a:cubicBezTo>
                  <a:pt x="1062" y="238"/>
                  <a:pt x="1062" y="238"/>
                  <a:pt x="1062" y="239"/>
                </a:cubicBezTo>
                <a:cubicBezTo>
                  <a:pt x="1062" y="239"/>
                  <a:pt x="1063" y="239"/>
                  <a:pt x="1063" y="239"/>
                </a:cubicBezTo>
                <a:cubicBezTo>
                  <a:pt x="1064" y="239"/>
                  <a:pt x="1064" y="238"/>
                  <a:pt x="1064" y="239"/>
                </a:cubicBezTo>
                <a:cubicBezTo>
                  <a:pt x="1065" y="239"/>
                  <a:pt x="1065" y="239"/>
                  <a:pt x="1066" y="239"/>
                </a:cubicBezTo>
                <a:cubicBezTo>
                  <a:pt x="1067" y="239"/>
                  <a:pt x="1068" y="240"/>
                  <a:pt x="1068" y="241"/>
                </a:cubicBezTo>
                <a:cubicBezTo>
                  <a:pt x="1068" y="241"/>
                  <a:pt x="1069" y="241"/>
                  <a:pt x="1070" y="241"/>
                </a:cubicBezTo>
                <a:cubicBezTo>
                  <a:pt x="1070" y="242"/>
                  <a:pt x="1071" y="243"/>
                  <a:pt x="1071" y="243"/>
                </a:cubicBezTo>
                <a:cubicBezTo>
                  <a:pt x="1070" y="243"/>
                  <a:pt x="1070" y="242"/>
                  <a:pt x="1069" y="242"/>
                </a:cubicBezTo>
                <a:cubicBezTo>
                  <a:pt x="1069" y="242"/>
                  <a:pt x="1068" y="242"/>
                  <a:pt x="1068" y="243"/>
                </a:cubicBezTo>
                <a:cubicBezTo>
                  <a:pt x="1067" y="243"/>
                  <a:pt x="1066" y="243"/>
                  <a:pt x="1066" y="243"/>
                </a:cubicBezTo>
                <a:cubicBezTo>
                  <a:pt x="1066" y="243"/>
                  <a:pt x="1067" y="243"/>
                  <a:pt x="1067" y="243"/>
                </a:cubicBezTo>
                <a:cubicBezTo>
                  <a:pt x="1068" y="243"/>
                  <a:pt x="1069" y="243"/>
                  <a:pt x="1069" y="243"/>
                </a:cubicBezTo>
                <a:cubicBezTo>
                  <a:pt x="1070" y="243"/>
                  <a:pt x="1070" y="243"/>
                  <a:pt x="1071" y="243"/>
                </a:cubicBezTo>
                <a:cubicBezTo>
                  <a:pt x="1072" y="244"/>
                  <a:pt x="1072" y="244"/>
                  <a:pt x="1072" y="244"/>
                </a:cubicBezTo>
                <a:cubicBezTo>
                  <a:pt x="1073" y="244"/>
                  <a:pt x="1074" y="244"/>
                  <a:pt x="1074" y="245"/>
                </a:cubicBezTo>
                <a:cubicBezTo>
                  <a:pt x="1075" y="245"/>
                  <a:pt x="1075" y="245"/>
                  <a:pt x="1075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7" y="246"/>
                  <a:pt x="1077" y="246"/>
                  <a:pt x="1078" y="246"/>
                </a:cubicBezTo>
                <a:cubicBezTo>
                  <a:pt x="1078" y="246"/>
                  <a:pt x="1078" y="246"/>
                  <a:pt x="1077" y="246"/>
                </a:cubicBezTo>
                <a:cubicBezTo>
                  <a:pt x="1077" y="247"/>
                  <a:pt x="1078" y="247"/>
                  <a:pt x="1078" y="247"/>
                </a:cubicBezTo>
                <a:cubicBezTo>
                  <a:pt x="1078" y="247"/>
                  <a:pt x="1078" y="247"/>
                  <a:pt x="1079" y="248"/>
                </a:cubicBezTo>
                <a:cubicBezTo>
                  <a:pt x="1079" y="248"/>
                  <a:pt x="1079" y="248"/>
                  <a:pt x="1080" y="249"/>
                </a:cubicBezTo>
                <a:cubicBezTo>
                  <a:pt x="1080" y="249"/>
                  <a:pt x="1080" y="249"/>
                  <a:pt x="1080" y="250"/>
                </a:cubicBezTo>
                <a:cubicBezTo>
                  <a:pt x="1081" y="250"/>
                  <a:pt x="1081" y="250"/>
                  <a:pt x="1081" y="250"/>
                </a:cubicBezTo>
                <a:cubicBezTo>
                  <a:pt x="1081" y="250"/>
                  <a:pt x="1081" y="251"/>
                  <a:pt x="1082" y="250"/>
                </a:cubicBezTo>
                <a:cubicBezTo>
                  <a:pt x="1082" y="250"/>
                  <a:pt x="1082" y="251"/>
                  <a:pt x="1082" y="251"/>
                </a:cubicBezTo>
                <a:cubicBezTo>
                  <a:pt x="1082" y="252"/>
                  <a:pt x="1082" y="252"/>
                  <a:pt x="1082" y="253"/>
                </a:cubicBezTo>
                <a:cubicBezTo>
                  <a:pt x="1082" y="253"/>
                  <a:pt x="1082" y="253"/>
                  <a:pt x="1082" y="254"/>
                </a:cubicBezTo>
                <a:cubicBezTo>
                  <a:pt x="1082" y="254"/>
                  <a:pt x="1082" y="254"/>
                  <a:pt x="1082" y="254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2" y="256"/>
                  <a:pt x="1082" y="256"/>
                  <a:pt x="1082" y="256"/>
                </a:cubicBezTo>
                <a:cubicBezTo>
                  <a:pt x="1082" y="256"/>
                  <a:pt x="1082" y="257"/>
                  <a:pt x="1082" y="257"/>
                </a:cubicBezTo>
                <a:cubicBezTo>
                  <a:pt x="1082" y="257"/>
                  <a:pt x="1081" y="257"/>
                  <a:pt x="1081" y="258"/>
                </a:cubicBezTo>
                <a:cubicBezTo>
                  <a:pt x="1081" y="259"/>
                  <a:pt x="1081" y="258"/>
                  <a:pt x="1081" y="259"/>
                </a:cubicBezTo>
                <a:cubicBezTo>
                  <a:pt x="1082" y="259"/>
                  <a:pt x="1082" y="259"/>
                  <a:pt x="1082" y="260"/>
                </a:cubicBezTo>
                <a:cubicBezTo>
                  <a:pt x="1082" y="260"/>
                  <a:pt x="1083" y="260"/>
                  <a:pt x="1082" y="260"/>
                </a:cubicBezTo>
                <a:cubicBezTo>
                  <a:pt x="1082" y="260"/>
                  <a:pt x="1082" y="260"/>
                  <a:pt x="1082" y="260"/>
                </a:cubicBezTo>
                <a:cubicBezTo>
                  <a:pt x="1081" y="260"/>
                  <a:pt x="1081" y="260"/>
                  <a:pt x="1082" y="261"/>
                </a:cubicBezTo>
                <a:cubicBezTo>
                  <a:pt x="1082" y="262"/>
                  <a:pt x="1082" y="261"/>
                  <a:pt x="1083" y="262"/>
                </a:cubicBezTo>
                <a:cubicBezTo>
                  <a:pt x="1084" y="263"/>
                  <a:pt x="1084" y="262"/>
                  <a:pt x="1084" y="263"/>
                </a:cubicBezTo>
                <a:cubicBezTo>
                  <a:pt x="1085" y="263"/>
                  <a:pt x="1085" y="264"/>
                  <a:pt x="1085" y="264"/>
                </a:cubicBezTo>
                <a:cubicBezTo>
                  <a:pt x="1085" y="265"/>
                  <a:pt x="1085" y="265"/>
                  <a:pt x="1086" y="265"/>
                </a:cubicBezTo>
                <a:cubicBezTo>
                  <a:pt x="1086" y="266"/>
                  <a:pt x="1086" y="266"/>
                  <a:pt x="1086" y="266"/>
                </a:cubicBezTo>
                <a:cubicBezTo>
                  <a:pt x="1086" y="266"/>
                  <a:pt x="1086" y="266"/>
                  <a:pt x="1086" y="266"/>
                </a:cubicBezTo>
                <a:cubicBezTo>
                  <a:pt x="1086" y="266"/>
                  <a:pt x="1087" y="266"/>
                  <a:pt x="1087" y="267"/>
                </a:cubicBezTo>
                <a:cubicBezTo>
                  <a:pt x="1087" y="267"/>
                  <a:pt x="1087" y="267"/>
                  <a:pt x="1088" y="268"/>
                </a:cubicBezTo>
                <a:cubicBezTo>
                  <a:pt x="1088" y="268"/>
                  <a:pt x="1088" y="268"/>
                  <a:pt x="1088" y="268"/>
                </a:cubicBezTo>
                <a:cubicBezTo>
                  <a:pt x="1089" y="269"/>
                  <a:pt x="1089" y="269"/>
                  <a:pt x="1089" y="270"/>
                </a:cubicBezTo>
                <a:cubicBezTo>
                  <a:pt x="1090" y="270"/>
                  <a:pt x="1090" y="269"/>
                  <a:pt x="1090" y="269"/>
                </a:cubicBezTo>
                <a:cubicBezTo>
                  <a:pt x="1091" y="269"/>
                  <a:pt x="1092" y="270"/>
                  <a:pt x="1092" y="270"/>
                </a:cubicBezTo>
                <a:cubicBezTo>
                  <a:pt x="1092" y="270"/>
                  <a:pt x="1092" y="270"/>
                  <a:pt x="1092" y="270"/>
                </a:cubicBezTo>
                <a:cubicBezTo>
                  <a:pt x="1092" y="271"/>
                  <a:pt x="1091" y="270"/>
                  <a:pt x="1091" y="270"/>
                </a:cubicBezTo>
                <a:cubicBezTo>
                  <a:pt x="1091" y="270"/>
                  <a:pt x="1090" y="270"/>
                  <a:pt x="1090" y="270"/>
                </a:cubicBezTo>
                <a:cubicBezTo>
                  <a:pt x="1090" y="271"/>
                  <a:pt x="1089" y="271"/>
                  <a:pt x="1089" y="271"/>
                </a:cubicBezTo>
                <a:cubicBezTo>
                  <a:pt x="1089" y="272"/>
                  <a:pt x="1089" y="272"/>
                  <a:pt x="1089" y="272"/>
                </a:cubicBezTo>
                <a:cubicBezTo>
                  <a:pt x="1089" y="273"/>
                  <a:pt x="1090" y="272"/>
                  <a:pt x="1090" y="272"/>
                </a:cubicBezTo>
                <a:cubicBezTo>
                  <a:pt x="1090" y="271"/>
                  <a:pt x="1090" y="271"/>
                  <a:pt x="1091" y="272"/>
                </a:cubicBezTo>
                <a:cubicBezTo>
                  <a:pt x="1091" y="272"/>
                  <a:pt x="1091" y="272"/>
                  <a:pt x="1091" y="273"/>
                </a:cubicBezTo>
                <a:cubicBezTo>
                  <a:pt x="1092" y="273"/>
                  <a:pt x="1092" y="274"/>
                  <a:pt x="1092" y="274"/>
                </a:cubicBezTo>
                <a:cubicBezTo>
                  <a:pt x="1093" y="275"/>
                  <a:pt x="1093" y="274"/>
                  <a:pt x="1093" y="274"/>
                </a:cubicBezTo>
                <a:cubicBezTo>
                  <a:pt x="1093" y="274"/>
                  <a:pt x="1094" y="274"/>
                  <a:pt x="1094" y="274"/>
                </a:cubicBezTo>
                <a:cubicBezTo>
                  <a:pt x="1094" y="275"/>
                  <a:pt x="1095" y="274"/>
                  <a:pt x="1095" y="274"/>
                </a:cubicBezTo>
                <a:cubicBezTo>
                  <a:pt x="1096" y="274"/>
                  <a:pt x="1098" y="274"/>
                  <a:pt x="1098" y="274"/>
                </a:cubicBezTo>
                <a:cubicBezTo>
                  <a:pt x="1098" y="274"/>
                  <a:pt x="1099" y="275"/>
                  <a:pt x="1099" y="275"/>
                </a:cubicBezTo>
                <a:cubicBezTo>
                  <a:pt x="1100" y="275"/>
                  <a:pt x="1099" y="274"/>
                  <a:pt x="1100" y="274"/>
                </a:cubicBezTo>
                <a:cubicBezTo>
                  <a:pt x="1100" y="274"/>
                  <a:pt x="1100" y="274"/>
                  <a:pt x="1100" y="275"/>
                </a:cubicBezTo>
                <a:cubicBezTo>
                  <a:pt x="1101" y="275"/>
                  <a:pt x="1101" y="274"/>
                  <a:pt x="1101" y="274"/>
                </a:cubicBezTo>
                <a:cubicBezTo>
                  <a:pt x="1101" y="275"/>
                  <a:pt x="1102" y="275"/>
                  <a:pt x="1102" y="275"/>
                </a:cubicBezTo>
                <a:cubicBezTo>
                  <a:pt x="1102" y="276"/>
                  <a:pt x="1103" y="275"/>
                  <a:pt x="1103" y="275"/>
                </a:cubicBezTo>
                <a:cubicBezTo>
                  <a:pt x="1104" y="275"/>
                  <a:pt x="1104" y="275"/>
                  <a:pt x="1104" y="276"/>
                </a:cubicBezTo>
                <a:cubicBezTo>
                  <a:pt x="1104" y="276"/>
                  <a:pt x="1104" y="276"/>
                  <a:pt x="1103" y="276"/>
                </a:cubicBezTo>
                <a:cubicBezTo>
                  <a:pt x="1103" y="276"/>
                  <a:pt x="1103" y="277"/>
                  <a:pt x="1102" y="277"/>
                </a:cubicBezTo>
                <a:cubicBezTo>
                  <a:pt x="1102" y="277"/>
                  <a:pt x="1102" y="277"/>
                  <a:pt x="1102" y="277"/>
                </a:cubicBezTo>
                <a:cubicBezTo>
                  <a:pt x="1101" y="276"/>
                  <a:pt x="1100" y="276"/>
                  <a:pt x="1100" y="276"/>
                </a:cubicBezTo>
                <a:cubicBezTo>
                  <a:pt x="1099" y="276"/>
                  <a:pt x="1098" y="275"/>
                  <a:pt x="1098" y="275"/>
                </a:cubicBezTo>
                <a:cubicBezTo>
                  <a:pt x="1097" y="275"/>
                  <a:pt x="1097" y="274"/>
                  <a:pt x="1097" y="274"/>
                </a:cubicBezTo>
                <a:cubicBezTo>
                  <a:pt x="1096" y="274"/>
                  <a:pt x="1096" y="275"/>
                  <a:pt x="1096" y="275"/>
                </a:cubicBezTo>
                <a:cubicBezTo>
                  <a:pt x="1095" y="276"/>
                  <a:pt x="1095" y="276"/>
                  <a:pt x="1095" y="275"/>
                </a:cubicBezTo>
                <a:cubicBezTo>
                  <a:pt x="1094" y="275"/>
                  <a:pt x="1094" y="276"/>
                  <a:pt x="1094" y="276"/>
                </a:cubicBezTo>
                <a:cubicBezTo>
                  <a:pt x="1093" y="276"/>
                  <a:pt x="1093" y="277"/>
                  <a:pt x="1093" y="277"/>
                </a:cubicBezTo>
                <a:cubicBezTo>
                  <a:pt x="1093" y="278"/>
                  <a:pt x="1093" y="278"/>
                  <a:pt x="1093" y="279"/>
                </a:cubicBezTo>
                <a:cubicBezTo>
                  <a:pt x="1094" y="279"/>
                  <a:pt x="1095" y="280"/>
                  <a:pt x="1095" y="280"/>
                </a:cubicBezTo>
                <a:cubicBezTo>
                  <a:pt x="1095" y="280"/>
                  <a:pt x="1096" y="281"/>
                  <a:pt x="1096" y="281"/>
                </a:cubicBezTo>
                <a:cubicBezTo>
                  <a:pt x="1096" y="282"/>
                  <a:pt x="1095" y="282"/>
                  <a:pt x="1095" y="282"/>
                </a:cubicBezTo>
                <a:cubicBezTo>
                  <a:pt x="1095" y="283"/>
                  <a:pt x="1095" y="283"/>
                  <a:pt x="1095" y="283"/>
                </a:cubicBezTo>
                <a:cubicBezTo>
                  <a:pt x="1095" y="283"/>
                  <a:pt x="1095" y="283"/>
                  <a:pt x="1096" y="284"/>
                </a:cubicBezTo>
                <a:cubicBezTo>
                  <a:pt x="1096" y="284"/>
                  <a:pt x="1096" y="285"/>
                  <a:pt x="1096" y="285"/>
                </a:cubicBezTo>
                <a:cubicBezTo>
                  <a:pt x="1096" y="285"/>
                  <a:pt x="1097" y="285"/>
                  <a:pt x="1097" y="285"/>
                </a:cubicBezTo>
                <a:cubicBezTo>
                  <a:pt x="1097" y="285"/>
                  <a:pt x="1097" y="285"/>
                  <a:pt x="1097" y="284"/>
                </a:cubicBezTo>
                <a:cubicBezTo>
                  <a:pt x="1098" y="284"/>
                  <a:pt x="1098" y="284"/>
                  <a:pt x="1098" y="284"/>
                </a:cubicBezTo>
                <a:cubicBezTo>
                  <a:pt x="1099" y="284"/>
                  <a:pt x="1098" y="283"/>
                  <a:pt x="1098" y="284"/>
                </a:cubicBezTo>
                <a:cubicBezTo>
                  <a:pt x="1099" y="284"/>
                  <a:pt x="1099" y="285"/>
                  <a:pt x="1099" y="285"/>
                </a:cubicBezTo>
                <a:cubicBezTo>
                  <a:pt x="1099" y="285"/>
                  <a:pt x="1100" y="286"/>
                  <a:pt x="1100" y="287"/>
                </a:cubicBezTo>
                <a:cubicBezTo>
                  <a:pt x="1100" y="287"/>
                  <a:pt x="1100" y="287"/>
                  <a:pt x="1100" y="287"/>
                </a:cubicBezTo>
                <a:cubicBezTo>
                  <a:pt x="1101" y="287"/>
                  <a:pt x="1101" y="286"/>
                  <a:pt x="1101" y="285"/>
                </a:cubicBezTo>
                <a:cubicBezTo>
                  <a:pt x="1101" y="285"/>
                  <a:pt x="1102" y="285"/>
                  <a:pt x="1102" y="285"/>
                </a:cubicBezTo>
                <a:cubicBezTo>
                  <a:pt x="1102" y="285"/>
                  <a:pt x="1102" y="286"/>
                  <a:pt x="1103" y="286"/>
                </a:cubicBezTo>
                <a:cubicBezTo>
                  <a:pt x="1103" y="286"/>
                  <a:pt x="1103" y="287"/>
                  <a:pt x="1103" y="287"/>
                </a:cubicBezTo>
                <a:cubicBezTo>
                  <a:pt x="1104" y="287"/>
                  <a:pt x="1104" y="287"/>
                  <a:pt x="1104" y="288"/>
                </a:cubicBezTo>
                <a:cubicBezTo>
                  <a:pt x="1104" y="288"/>
                  <a:pt x="1105" y="288"/>
                  <a:pt x="1105" y="287"/>
                </a:cubicBezTo>
                <a:cubicBezTo>
                  <a:pt x="1105" y="287"/>
                  <a:pt x="1104" y="286"/>
                  <a:pt x="1104" y="286"/>
                </a:cubicBezTo>
                <a:cubicBezTo>
                  <a:pt x="1103" y="286"/>
                  <a:pt x="1104" y="285"/>
                  <a:pt x="1104" y="285"/>
                </a:cubicBezTo>
                <a:cubicBezTo>
                  <a:pt x="1104" y="285"/>
                  <a:pt x="1104" y="285"/>
                  <a:pt x="1104" y="284"/>
                </a:cubicBezTo>
                <a:cubicBezTo>
                  <a:pt x="1103" y="284"/>
                  <a:pt x="1103" y="283"/>
                  <a:pt x="1103" y="282"/>
                </a:cubicBezTo>
                <a:cubicBezTo>
                  <a:pt x="1103" y="282"/>
                  <a:pt x="1102" y="282"/>
                  <a:pt x="1102" y="281"/>
                </a:cubicBezTo>
                <a:cubicBezTo>
                  <a:pt x="1102" y="280"/>
                  <a:pt x="1102" y="280"/>
                  <a:pt x="1102" y="280"/>
                </a:cubicBezTo>
                <a:cubicBezTo>
                  <a:pt x="1103" y="280"/>
                  <a:pt x="1103" y="280"/>
                  <a:pt x="1103" y="280"/>
                </a:cubicBezTo>
                <a:cubicBezTo>
                  <a:pt x="1104" y="281"/>
                  <a:pt x="1104" y="281"/>
                  <a:pt x="1104" y="281"/>
                </a:cubicBezTo>
                <a:cubicBezTo>
                  <a:pt x="1104" y="282"/>
                  <a:pt x="1104" y="282"/>
                  <a:pt x="1104" y="281"/>
                </a:cubicBezTo>
                <a:cubicBezTo>
                  <a:pt x="1105" y="281"/>
                  <a:pt x="1105" y="281"/>
                  <a:pt x="1105" y="281"/>
                </a:cubicBezTo>
                <a:cubicBezTo>
                  <a:pt x="1105" y="281"/>
                  <a:pt x="1105" y="281"/>
                  <a:pt x="1106" y="281"/>
                </a:cubicBezTo>
                <a:cubicBezTo>
                  <a:pt x="1106" y="281"/>
                  <a:pt x="1106" y="281"/>
                  <a:pt x="1106" y="280"/>
                </a:cubicBezTo>
                <a:cubicBezTo>
                  <a:pt x="1106" y="280"/>
                  <a:pt x="1106" y="280"/>
                  <a:pt x="1105" y="280"/>
                </a:cubicBezTo>
                <a:cubicBezTo>
                  <a:pt x="1105" y="279"/>
                  <a:pt x="1105" y="280"/>
                  <a:pt x="1104" y="279"/>
                </a:cubicBezTo>
                <a:cubicBezTo>
                  <a:pt x="1104" y="279"/>
                  <a:pt x="1104" y="279"/>
                  <a:pt x="1104" y="278"/>
                </a:cubicBezTo>
                <a:cubicBezTo>
                  <a:pt x="1104" y="278"/>
                  <a:pt x="1104" y="278"/>
                  <a:pt x="1103" y="278"/>
                </a:cubicBezTo>
                <a:cubicBezTo>
                  <a:pt x="1103" y="278"/>
                  <a:pt x="1103" y="277"/>
                  <a:pt x="1104" y="277"/>
                </a:cubicBezTo>
                <a:cubicBezTo>
                  <a:pt x="1104" y="277"/>
                  <a:pt x="1104" y="277"/>
                  <a:pt x="1105" y="277"/>
                </a:cubicBezTo>
                <a:cubicBezTo>
                  <a:pt x="1105" y="277"/>
                  <a:pt x="1105" y="277"/>
                  <a:pt x="1105" y="277"/>
                </a:cubicBezTo>
                <a:cubicBezTo>
                  <a:pt x="1105" y="277"/>
                  <a:pt x="1105" y="278"/>
                  <a:pt x="1106" y="278"/>
                </a:cubicBezTo>
                <a:cubicBezTo>
                  <a:pt x="1106" y="278"/>
                  <a:pt x="1106" y="277"/>
                  <a:pt x="1107" y="277"/>
                </a:cubicBezTo>
                <a:cubicBezTo>
                  <a:pt x="1107" y="277"/>
                  <a:pt x="1107" y="278"/>
                  <a:pt x="1108" y="278"/>
                </a:cubicBezTo>
                <a:cubicBezTo>
                  <a:pt x="1108" y="278"/>
                  <a:pt x="1109" y="279"/>
                  <a:pt x="1109" y="279"/>
                </a:cubicBezTo>
                <a:cubicBezTo>
                  <a:pt x="1109" y="280"/>
                  <a:pt x="1109" y="279"/>
                  <a:pt x="1109" y="279"/>
                </a:cubicBezTo>
                <a:cubicBezTo>
                  <a:pt x="1109" y="278"/>
                  <a:pt x="1109" y="278"/>
                  <a:pt x="1109" y="277"/>
                </a:cubicBezTo>
                <a:cubicBezTo>
                  <a:pt x="1109" y="277"/>
                  <a:pt x="1109" y="276"/>
                  <a:pt x="1109" y="276"/>
                </a:cubicBezTo>
                <a:cubicBezTo>
                  <a:pt x="1109" y="276"/>
                  <a:pt x="1109" y="275"/>
                  <a:pt x="1108" y="275"/>
                </a:cubicBezTo>
                <a:cubicBezTo>
                  <a:pt x="1108" y="275"/>
                  <a:pt x="1107" y="275"/>
                  <a:pt x="1107" y="275"/>
                </a:cubicBezTo>
                <a:cubicBezTo>
                  <a:pt x="1106" y="274"/>
                  <a:pt x="1106" y="274"/>
                  <a:pt x="1106" y="274"/>
                </a:cubicBezTo>
                <a:cubicBezTo>
                  <a:pt x="1106" y="273"/>
                  <a:pt x="1106" y="273"/>
                  <a:pt x="1105" y="273"/>
                </a:cubicBezTo>
                <a:cubicBezTo>
                  <a:pt x="1105" y="273"/>
                  <a:pt x="1104" y="273"/>
                  <a:pt x="1104" y="273"/>
                </a:cubicBezTo>
                <a:cubicBezTo>
                  <a:pt x="1104" y="272"/>
                  <a:pt x="1104" y="272"/>
                  <a:pt x="1104" y="272"/>
                </a:cubicBezTo>
                <a:cubicBezTo>
                  <a:pt x="1104" y="272"/>
                  <a:pt x="1104" y="272"/>
                  <a:pt x="1103" y="272"/>
                </a:cubicBezTo>
                <a:cubicBezTo>
                  <a:pt x="1103" y="272"/>
                  <a:pt x="1103" y="272"/>
                  <a:pt x="1103" y="272"/>
                </a:cubicBezTo>
                <a:cubicBezTo>
                  <a:pt x="1103" y="271"/>
                  <a:pt x="1102" y="272"/>
                  <a:pt x="1102" y="272"/>
                </a:cubicBezTo>
                <a:cubicBezTo>
                  <a:pt x="1101" y="271"/>
                  <a:pt x="1100" y="271"/>
                  <a:pt x="1101" y="271"/>
                </a:cubicBezTo>
                <a:cubicBezTo>
                  <a:pt x="1101" y="271"/>
                  <a:pt x="1102" y="271"/>
                  <a:pt x="1102" y="271"/>
                </a:cubicBezTo>
                <a:cubicBezTo>
                  <a:pt x="1102" y="271"/>
                  <a:pt x="1103" y="271"/>
                  <a:pt x="1104" y="271"/>
                </a:cubicBezTo>
                <a:cubicBezTo>
                  <a:pt x="1104" y="271"/>
                  <a:pt x="1104" y="271"/>
                  <a:pt x="1104" y="272"/>
                </a:cubicBezTo>
                <a:cubicBezTo>
                  <a:pt x="1105" y="272"/>
                  <a:pt x="1105" y="272"/>
                  <a:pt x="1106" y="273"/>
                </a:cubicBezTo>
                <a:cubicBezTo>
                  <a:pt x="1106" y="273"/>
                  <a:pt x="1106" y="273"/>
                  <a:pt x="1106" y="273"/>
                </a:cubicBezTo>
                <a:cubicBezTo>
                  <a:pt x="1106" y="274"/>
                  <a:pt x="1107" y="274"/>
                  <a:pt x="1107" y="274"/>
                </a:cubicBezTo>
                <a:cubicBezTo>
                  <a:pt x="1108" y="274"/>
                  <a:pt x="1108" y="274"/>
                  <a:pt x="1108" y="274"/>
                </a:cubicBezTo>
                <a:cubicBezTo>
                  <a:pt x="1109" y="274"/>
                  <a:pt x="1109" y="274"/>
                  <a:pt x="1109" y="275"/>
                </a:cubicBezTo>
                <a:cubicBezTo>
                  <a:pt x="1109" y="275"/>
                  <a:pt x="1110" y="276"/>
                  <a:pt x="1110" y="276"/>
                </a:cubicBezTo>
                <a:cubicBezTo>
                  <a:pt x="1111" y="277"/>
                  <a:pt x="1111" y="277"/>
                  <a:pt x="1112" y="277"/>
                </a:cubicBezTo>
                <a:cubicBezTo>
                  <a:pt x="1112" y="278"/>
                  <a:pt x="1112" y="277"/>
                  <a:pt x="1112" y="276"/>
                </a:cubicBezTo>
                <a:cubicBezTo>
                  <a:pt x="1112" y="276"/>
                  <a:pt x="1111" y="276"/>
                  <a:pt x="1111" y="276"/>
                </a:cubicBezTo>
                <a:cubicBezTo>
                  <a:pt x="1110" y="276"/>
                  <a:pt x="1111" y="275"/>
                  <a:pt x="1110" y="275"/>
                </a:cubicBezTo>
                <a:cubicBezTo>
                  <a:pt x="1110" y="274"/>
                  <a:pt x="1110" y="274"/>
                  <a:pt x="1110" y="274"/>
                </a:cubicBezTo>
                <a:cubicBezTo>
                  <a:pt x="1110" y="273"/>
                  <a:pt x="1110" y="273"/>
                  <a:pt x="1109" y="273"/>
                </a:cubicBezTo>
                <a:cubicBezTo>
                  <a:pt x="1109" y="273"/>
                  <a:pt x="1109" y="272"/>
                  <a:pt x="1108" y="272"/>
                </a:cubicBezTo>
                <a:cubicBezTo>
                  <a:pt x="1108" y="272"/>
                  <a:pt x="1107" y="272"/>
                  <a:pt x="1107" y="272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06" y="271"/>
                  <a:pt x="1105" y="270"/>
                  <a:pt x="1105" y="270"/>
                </a:cubicBezTo>
                <a:cubicBezTo>
                  <a:pt x="1105" y="270"/>
                  <a:pt x="1104" y="270"/>
                  <a:pt x="1104" y="270"/>
                </a:cubicBezTo>
                <a:cubicBezTo>
                  <a:pt x="1104" y="270"/>
                  <a:pt x="1103" y="271"/>
                  <a:pt x="1103" y="271"/>
                </a:cubicBezTo>
                <a:cubicBezTo>
                  <a:pt x="1102" y="271"/>
                  <a:pt x="1103" y="270"/>
                  <a:pt x="1103" y="270"/>
                </a:cubicBezTo>
                <a:cubicBezTo>
                  <a:pt x="1103" y="270"/>
                  <a:pt x="1103" y="270"/>
                  <a:pt x="1103" y="269"/>
                </a:cubicBezTo>
                <a:cubicBezTo>
                  <a:pt x="1102" y="269"/>
                  <a:pt x="1102" y="269"/>
                  <a:pt x="1102" y="268"/>
                </a:cubicBezTo>
                <a:cubicBezTo>
                  <a:pt x="1102" y="268"/>
                  <a:pt x="1102" y="267"/>
                  <a:pt x="1102" y="267"/>
                </a:cubicBezTo>
                <a:cubicBezTo>
                  <a:pt x="1103" y="268"/>
                  <a:pt x="1103" y="268"/>
                  <a:pt x="1103" y="268"/>
                </a:cubicBezTo>
                <a:cubicBezTo>
                  <a:pt x="1104" y="269"/>
                  <a:pt x="1103" y="269"/>
                  <a:pt x="1103" y="269"/>
                </a:cubicBezTo>
                <a:cubicBezTo>
                  <a:pt x="1103" y="270"/>
                  <a:pt x="1104" y="269"/>
                  <a:pt x="1105" y="269"/>
                </a:cubicBezTo>
                <a:cubicBezTo>
                  <a:pt x="1105" y="268"/>
                  <a:pt x="1104" y="268"/>
                  <a:pt x="1104" y="267"/>
                </a:cubicBezTo>
                <a:cubicBezTo>
                  <a:pt x="1103" y="267"/>
                  <a:pt x="1103" y="266"/>
                  <a:pt x="1102" y="266"/>
                </a:cubicBezTo>
                <a:cubicBezTo>
                  <a:pt x="1102" y="265"/>
                  <a:pt x="1102" y="265"/>
                  <a:pt x="1101" y="264"/>
                </a:cubicBezTo>
                <a:cubicBezTo>
                  <a:pt x="1101" y="264"/>
                  <a:pt x="1101" y="263"/>
                  <a:pt x="1100" y="263"/>
                </a:cubicBezTo>
                <a:cubicBezTo>
                  <a:pt x="1100" y="262"/>
                  <a:pt x="1100" y="262"/>
                  <a:pt x="1100" y="261"/>
                </a:cubicBezTo>
                <a:cubicBezTo>
                  <a:pt x="1100" y="261"/>
                  <a:pt x="1100" y="260"/>
                  <a:pt x="1100" y="260"/>
                </a:cubicBezTo>
                <a:cubicBezTo>
                  <a:pt x="1101" y="259"/>
                  <a:pt x="1102" y="259"/>
                  <a:pt x="1102" y="259"/>
                </a:cubicBezTo>
                <a:cubicBezTo>
                  <a:pt x="1102" y="259"/>
                  <a:pt x="1102" y="259"/>
                  <a:pt x="1102" y="260"/>
                </a:cubicBezTo>
                <a:cubicBezTo>
                  <a:pt x="1101" y="260"/>
                  <a:pt x="1102" y="260"/>
                  <a:pt x="1102" y="260"/>
                </a:cubicBezTo>
                <a:cubicBezTo>
                  <a:pt x="1102" y="261"/>
                  <a:pt x="1103" y="261"/>
                  <a:pt x="1104" y="261"/>
                </a:cubicBezTo>
                <a:cubicBezTo>
                  <a:pt x="1104" y="262"/>
                  <a:pt x="1104" y="262"/>
                  <a:pt x="1104" y="263"/>
                </a:cubicBezTo>
                <a:cubicBezTo>
                  <a:pt x="1104" y="264"/>
                  <a:pt x="1105" y="263"/>
                  <a:pt x="1105" y="263"/>
                </a:cubicBezTo>
                <a:cubicBezTo>
                  <a:pt x="1106" y="264"/>
                  <a:pt x="1106" y="264"/>
                  <a:pt x="1106" y="263"/>
                </a:cubicBezTo>
                <a:cubicBezTo>
                  <a:pt x="1106" y="263"/>
                  <a:pt x="1105" y="262"/>
                  <a:pt x="1105" y="262"/>
                </a:cubicBezTo>
                <a:cubicBezTo>
                  <a:pt x="1104" y="262"/>
                  <a:pt x="1104" y="262"/>
                  <a:pt x="1104" y="261"/>
                </a:cubicBezTo>
                <a:cubicBezTo>
                  <a:pt x="1104" y="261"/>
                  <a:pt x="1105" y="261"/>
                  <a:pt x="1105" y="261"/>
                </a:cubicBezTo>
                <a:cubicBezTo>
                  <a:pt x="1105" y="261"/>
                  <a:pt x="1105" y="261"/>
                  <a:pt x="1105" y="261"/>
                </a:cubicBezTo>
                <a:cubicBezTo>
                  <a:pt x="1106" y="262"/>
                  <a:pt x="1106" y="262"/>
                  <a:pt x="1106" y="262"/>
                </a:cubicBezTo>
                <a:cubicBezTo>
                  <a:pt x="1107" y="262"/>
                  <a:pt x="1107" y="263"/>
                  <a:pt x="1108" y="263"/>
                </a:cubicBezTo>
                <a:cubicBezTo>
                  <a:pt x="1108" y="263"/>
                  <a:pt x="1108" y="263"/>
                  <a:pt x="1108" y="262"/>
                </a:cubicBezTo>
                <a:cubicBezTo>
                  <a:pt x="1108" y="262"/>
                  <a:pt x="1107" y="262"/>
                  <a:pt x="1106" y="261"/>
                </a:cubicBezTo>
                <a:cubicBezTo>
                  <a:pt x="1106" y="261"/>
                  <a:pt x="1106" y="261"/>
                  <a:pt x="1107" y="261"/>
                </a:cubicBezTo>
                <a:cubicBezTo>
                  <a:pt x="1107" y="261"/>
                  <a:pt x="1107" y="260"/>
                  <a:pt x="1107" y="260"/>
                </a:cubicBezTo>
                <a:cubicBezTo>
                  <a:pt x="1108" y="261"/>
                  <a:pt x="1108" y="261"/>
                  <a:pt x="1108" y="261"/>
                </a:cubicBezTo>
                <a:cubicBezTo>
                  <a:pt x="1108" y="261"/>
                  <a:pt x="1108" y="261"/>
                  <a:pt x="1108" y="261"/>
                </a:cubicBezTo>
                <a:cubicBezTo>
                  <a:pt x="1108" y="261"/>
                  <a:pt x="1109" y="261"/>
                  <a:pt x="1109" y="262"/>
                </a:cubicBezTo>
                <a:cubicBezTo>
                  <a:pt x="1110" y="262"/>
                  <a:pt x="1110" y="262"/>
                  <a:pt x="1110" y="262"/>
                </a:cubicBezTo>
                <a:cubicBezTo>
                  <a:pt x="1110" y="262"/>
                  <a:pt x="1110" y="261"/>
                  <a:pt x="1109" y="261"/>
                </a:cubicBezTo>
                <a:cubicBezTo>
                  <a:pt x="1109" y="261"/>
                  <a:pt x="1109" y="261"/>
                  <a:pt x="1109" y="260"/>
                </a:cubicBezTo>
                <a:cubicBezTo>
                  <a:pt x="1109" y="260"/>
                  <a:pt x="1108" y="260"/>
                  <a:pt x="1108" y="260"/>
                </a:cubicBezTo>
                <a:cubicBezTo>
                  <a:pt x="1107" y="260"/>
                  <a:pt x="1107" y="260"/>
                  <a:pt x="1107" y="260"/>
                </a:cubicBezTo>
                <a:cubicBezTo>
                  <a:pt x="1107" y="260"/>
                  <a:pt x="1107" y="260"/>
                  <a:pt x="1107" y="259"/>
                </a:cubicBezTo>
                <a:cubicBezTo>
                  <a:pt x="1107" y="259"/>
                  <a:pt x="1106" y="259"/>
                  <a:pt x="1106" y="259"/>
                </a:cubicBezTo>
                <a:cubicBezTo>
                  <a:pt x="1106" y="258"/>
                  <a:pt x="1106" y="258"/>
                  <a:pt x="1106" y="257"/>
                </a:cubicBezTo>
                <a:cubicBezTo>
                  <a:pt x="1107" y="257"/>
                  <a:pt x="1107" y="258"/>
                  <a:pt x="1108" y="258"/>
                </a:cubicBezTo>
                <a:cubicBezTo>
                  <a:pt x="1109" y="258"/>
                  <a:pt x="1109" y="258"/>
                  <a:pt x="1109" y="257"/>
                </a:cubicBezTo>
                <a:cubicBezTo>
                  <a:pt x="1109" y="257"/>
                  <a:pt x="1110" y="257"/>
                  <a:pt x="1110" y="257"/>
                </a:cubicBezTo>
                <a:cubicBezTo>
                  <a:pt x="1111" y="257"/>
                  <a:pt x="1111" y="257"/>
                  <a:pt x="1112" y="257"/>
                </a:cubicBezTo>
                <a:cubicBezTo>
                  <a:pt x="1113" y="257"/>
                  <a:pt x="1113" y="257"/>
                  <a:pt x="1113" y="256"/>
                </a:cubicBezTo>
                <a:cubicBezTo>
                  <a:pt x="1114" y="256"/>
                  <a:pt x="1115" y="256"/>
                  <a:pt x="1115" y="257"/>
                </a:cubicBezTo>
                <a:cubicBezTo>
                  <a:pt x="1115" y="257"/>
                  <a:pt x="1116" y="257"/>
                  <a:pt x="1116" y="257"/>
                </a:cubicBezTo>
                <a:cubicBezTo>
                  <a:pt x="1117" y="257"/>
                  <a:pt x="1118" y="257"/>
                  <a:pt x="1119" y="257"/>
                </a:cubicBezTo>
                <a:cubicBezTo>
                  <a:pt x="1119" y="257"/>
                  <a:pt x="1119" y="258"/>
                  <a:pt x="1119" y="258"/>
                </a:cubicBezTo>
                <a:cubicBezTo>
                  <a:pt x="1119" y="258"/>
                  <a:pt x="1119" y="258"/>
                  <a:pt x="1119" y="258"/>
                </a:cubicBezTo>
                <a:cubicBezTo>
                  <a:pt x="1119" y="259"/>
                  <a:pt x="1120" y="259"/>
                  <a:pt x="1120" y="259"/>
                </a:cubicBezTo>
                <a:cubicBezTo>
                  <a:pt x="1121" y="259"/>
                  <a:pt x="1122" y="259"/>
                  <a:pt x="1122" y="259"/>
                </a:cubicBezTo>
                <a:cubicBezTo>
                  <a:pt x="1123" y="259"/>
                  <a:pt x="1123" y="258"/>
                  <a:pt x="1123" y="259"/>
                </a:cubicBezTo>
                <a:cubicBezTo>
                  <a:pt x="1123" y="259"/>
                  <a:pt x="1123" y="259"/>
                  <a:pt x="1123" y="259"/>
                </a:cubicBezTo>
                <a:cubicBezTo>
                  <a:pt x="1122" y="260"/>
                  <a:pt x="1121" y="260"/>
                  <a:pt x="1121" y="260"/>
                </a:cubicBezTo>
                <a:cubicBezTo>
                  <a:pt x="1121" y="261"/>
                  <a:pt x="1120" y="261"/>
                  <a:pt x="1120" y="261"/>
                </a:cubicBezTo>
                <a:cubicBezTo>
                  <a:pt x="1121" y="262"/>
                  <a:pt x="1120" y="262"/>
                  <a:pt x="1120" y="262"/>
                </a:cubicBezTo>
                <a:cubicBezTo>
                  <a:pt x="1120" y="263"/>
                  <a:pt x="1121" y="262"/>
                  <a:pt x="1121" y="262"/>
                </a:cubicBezTo>
                <a:cubicBezTo>
                  <a:pt x="1121" y="262"/>
                  <a:pt x="1122" y="261"/>
                  <a:pt x="1122" y="261"/>
                </a:cubicBezTo>
                <a:cubicBezTo>
                  <a:pt x="1122" y="261"/>
                  <a:pt x="1123" y="260"/>
                  <a:pt x="1123" y="260"/>
                </a:cubicBezTo>
                <a:cubicBezTo>
                  <a:pt x="1124" y="259"/>
                  <a:pt x="1124" y="259"/>
                  <a:pt x="1125" y="259"/>
                </a:cubicBezTo>
                <a:cubicBezTo>
                  <a:pt x="1125" y="259"/>
                  <a:pt x="1126" y="258"/>
                  <a:pt x="1126" y="258"/>
                </a:cubicBezTo>
                <a:cubicBezTo>
                  <a:pt x="1126" y="258"/>
                  <a:pt x="1127" y="258"/>
                  <a:pt x="1127" y="257"/>
                </a:cubicBezTo>
                <a:cubicBezTo>
                  <a:pt x="1127" y="257"/>
                  <a:pt x="1127" y="256"/>
                  <a:pt x="1128" y="256"/>
                </a:cubicBezTo>
                <a:cubicBezTo>
                  <a:pt x="1128" y="256"/>
                  <a:pt x="1129" y="256"/>
                  <a:pt x="1129" y="256"/>
                </a:cubicBezTo>
                <a:cubicBezTo>
                  <a:pt x="1129" y="256"/>
                  <a:pt x="1130" y="256"/>
                  <a:pt x="1130" y="256"/>
                </a:cubicBezTo>
                <a:cubicBezTo>
                  <a:pt x="1130" y="256"/>
                  <a:pt x="1131" y="255"/>
                  <a:pt x="1131" y="256"/>
                </a:cubicBezTo>
                <a:cubicBezTo>
                  <a:pt x="1132" y="256"/>
                  <a:pt x="1132" y="256"/>
                  <a:pt x="1133" y="256"/>
                </a:cubicBezTo>
                <a:cubicBezTo>
                  <a:pt x="1133" y="256"/>
                  <a:pt x="1133" y="256"/>
                  <a:pt x="1133" y="256"/>
                </a:cubicBezTo>
                <a:cubicBezTo>
                  <a:pt x="1134" y="257"/>
                  <a:pt x="1134" y="256"/>
                  <a:pt x="1135" y="256"/>
                </a:cubicBezTo>
                <a:cubicBezTo>
                  <a:pt x="1135" y="256"/>
                  <a:pt x="1136" y="257"/>
                  <a:pt x="1136" y="257"/>
                </a:cubicBezTo>
                <a:cubicBezTo>
                  <a:pt x="1137" y="257"/>
                  <a:pt x="1137" y="258"/>
                  <a:pt x="1138" y="258"/>
                </a:cubicBezTo>
                <a:cubicBezTo>
                  <a:pt x="1138" y="258"/>
                  <a:pt x="1139" y="258"/>
                  <a:pt x="1140" y="258"/>
                </a:cubicBezTo>
                <a:cubicBezTo>
                  <a:pt x="1140" y="258"/>
                  <a:pt x="1140" y="258"/>
                  <a:pt x="1140" y="258"/>
                </a:cubicBezTo>
                <a:cubicBezTo>
                  <a:pt x="1139" y="258"/>
                  <a:pt x="1138" y="258"/>
                  <a:pt x="1137" y="258"/>
                </a:cubicBezTo>
                <a:cubicBezTo>
                  <a:pt x="1136" y="259"/>
                  <a:pt x="1136" y="259"/>
                  <a:pt x="1136" y="259"/>
                </a:cubicBezTo>
                <a:cubicBezTo>
                  <a:pt x="1135" y="259"/>
                  <a:pt x="1135" y="260"/>
                  <a:pt x="1135" y="260"/>
                </a:cubicBezTo>
                <a:cubicBezTo>
                  <a:pt x="1136" y="260"/>
                  <a:pt x="1136" y="260"/>
                  <a:pt x="1136" y="260"/>
                </a:cubicBezTo>
                <a:cubicBezTo>
                  <a:pt x="1137" y="260"/>
                  <a:pt x="1137" y="260"/>
                  <a:pt x="1136" y="261"/>
                </a:cubicBezTo>
                <a:cubicBezTo>
                  <a:pt x="1136" y="261"/>
                  <a:pt x="1135" y="260"/>
                  <a:pt x="1134" y="260"/>
                </a:cubicBezTo>
                <a:cubicBezTo>
                  <a:pt x="1133" y="260"/>
                  <a:pt x="1133" y="260"/>
                  <a:pt x="1132" y="260"/>
                </a:cubicBezTo>
                <a:cubicBezTo>
                  <a:pt x="1132" y="260"/>
                  <a:pt x="1131" y="260"/>
                  <a:pt x="1131" y="260"/>
                </a:cubicBezTo>
                <a:cubicBezTo>
                  <a:pt x="1130" y="261"/>
                  <a:pt x="1130" y="260"/>
                  <a:pt x="1130" y="260"/>
                </a:cubicBezTo>
                <a:cubicBezTo>
                  <a:pt x="1130" y="260"/>
                  <a:pt x="1129" y="259"/>
                  <a:pt x="1129" y="260"/>
                </a:cubicBezTo>
                <a:cubicBezTo>
                  <a:pt x="1128" y="260"/>
                  <a:pt x="1129" y="260"/>
                  <a:pt x="1129" y="260"/>
                </a:cubicBezTo>
                <a:cubicBezTo>
                  <a:pt x="1129" y="261"/>
                  <a:pt x="1129" y="261"/>
                  <a:pt x="1128" y="261"/>
                </a:cubicBezTo>
                <a:cubicBezTo>
                  <a:pt x="1128" y="261"/>
                  <a:pt x="1127" y="261"/>
                  <a:pt x="1127" y="260"/>
                </a:cubicBezTo>
                <a:cubicBezTo>
                  <a:pt x="1126" y="260"/>
                  <a:pt x="1126" y="260"/>
                  <a:pt x="1126" y="260"/>
                </a:cubicBezTo>
                <a:cubicBezTo>
                  <a:pt x="1125" y="260"/>
                  <a:pt x="1125" y="260"/>
                  <a:pt x="1124" y="260"/>
                </a:cubicBezTo>
                <a:cubicBezTo>
                  <a:pt x="1124" y="260"/>
                  <a:pt x="1123" y="260"/>
                  <a:pt x="1123" y="260"/>
                </a:cubicBezTo>
                <a:cubicBezTo>
                  <a:pt x="1123" y="260"/>
                  <a:pt x="1123" y="261"/>
                  <a:pt x="1122" y="261"/>
                </a:cubicBezTo>
                <a:cubicBezTo>
                  <a:pt x="1122" y="262"/>
                  <a:pt x="1121" y="262"/>
                  <a:pt x="1121" y="262"/>
                </a:cubicBezTo>
                <a:cubicBezTo>
                  <a:pt x="1121" y="263"/>
                  <a:pt x="1121" y="263"/>
                  <a:pt x="1121" y="263"/>
                </a:cubicBezTo>
                <a:cubicBezTo>
                  <a:pt x="1120" y="263"/>
                  <a:pt x="1120" y="263"/>
                  <a:pt x="1120" y="264"/>
                </a:cubicBezTo>
                <a:cubicBezTo>
                  <a:pt x="1120" y="264"/>
                  <a:pt x="1120" y="266"/>
                  <a:pt x="1120" y="266"/>
                </a:cubicBezTo>
                <a:cubicBezTo>
                  <a:pt x="1120" y="267"/>
                  <a:pt x="1121" y="267"/>
                  <a:pt x="1121" y="267"/>
                </a:cubicBezTo>
                <a:cubicBezTo>
                  <a:pt x="1121" y="267"/>
                  <a:pt x="1122" y="266"/>
                  <a:pt x="1123" y="266"/>
                </a:cubicBezTo>
                <a:cubicBezTo>
                  <a:pt x="1123" y="266"/>
                  <a:pt x="1124" y="266"/>
                  <a:pt x="1124" y="266"/>
                </a:cubicBezTo>
                <a:cubicBezTo>
                  <a:pt x="1125" y="266"/>
                  <a:pt x="1125" y="266"/>
                  <a:pt x="1124" y="267"/>
                </a:cubicBezTo>
                <a:cubicBezTo>
                  <a:pt x="1124" y="267"/>
                  <a:pt x="1123" y="268"/>
                  <a:pt x="1123" y="268"/>
                </a:cubicBezTo>
                <a:cubicBezTo>
                  <a:pt x="1123" y="269"/>
                  <a:pt x="1124" y="269"/>
                  <a:pt x="1124" y="269"/>
                </a:cubicBezTo>
                <a:cubicBezTo>
                  <a:pt x="1124" y="269"/>
                  <a:pt x="1124" y="270"/>
                  <a:pt x="1124" y="270"/>
                </a:cubicBezTo>
                <a:cubicBezTo>
                  <a:pt x="1124" y="271"/>
                  <a:pt x="1125" y="270"/>
                  <a:pt x="1125" y="270"/>
                </a:cubicBezTo>
                <a:cubicBezTo>
                  <a:pt x="1125" y="270"/>
                  <a:pt x="1126" y="271"/>
                  <a:pt x="1125" y="271"/>
                </a:cubicBezTo>
                <a:cubicBezTo>
                  <a:pt x="1125" y="271"/>
                  <a:pt x="1125" y="272"/>
                  <a:pt x="1124" y="272"/>
                </a:cubicBezTo>
                <a:cubicBezTo>
                  <a:pt x="1124" y="272"/>
                  <a:pt x="1124" y="272"/>
                  <a:pt x="1124" y="272"/>
                </a:cubicBezTo>
                <a:cubicBezTo>
                  <a:pt x="1124" y="272"/>
                  <a:pt x="1124" y="272"/>
                  <a:pt x="1124" y="273"/>
                </a:cubicBezTo>
                <a:cubicBezTo>
                  <a:pt x="1124" y="273"/>
                  <a:pt x="1125" y="273"/>
                  <a:pt x="1125" y="274"/>
                </a:cubicBezTo>
                <a:cubicBezTo>
                  <a:pt x="1126" y="274"/>
                  <a:pt x="1126" y="274"/>
                  <a:pt x="1125" y="274"/>
                </a:cubicBezTo>
                <a:cubicBezTo>
                  <a:pt x="1125" y="274"/>
                  <a:pt x="1124" y="274"/>
                  <a:pt x="1124" y="274"/>
                </a:cubicBezTo>
                <a:cubicBezTo>
                  <a:pt x="1124" y="274"/>
                  <a:pt x="1123" y="273"/>
                  <a:pt x="1123" y="273"/>
                </a:cubicBezTo>
                <a:cubicBezTo>
                  <a:pt x="1123" y="273"/>
                  <a:pt x="1123" y="272"/>
                  <a:pt x="1122" y="272"/>
                </a:cubicBezTo>
                <a:cubicBezTo>
                  <a:pt x="1122" y="272"/>
                  <a:pt x="1122" y="272"/>
                  <a:pt x="1122" y="273"/>
                </a:cubicBezTo>
                <a:cubicBezTo>
                  <a:pt x="1122" y="273"/>
                  <a:pt x="1122" y="274"/>
                  <a:pt x="1123" y="274"/>
                </a:cubicBezTo>
                <a:cubicBezTo>
                  <a:pt x="1123" y="274"/>
                  <a:pt x="1122" y="274"/>
                  <a:pt x="1122" y="275"/>
                </a:cubicBezTo>
                <a:cubicBezTo>
                  <a:pt x="1121" y="275"/>
                  <a:pt x="1122" y="275"/>
                  <a:pt x="1122" y="275"/>
                </a:cubicBezTo>
                <a:cubicBezTo>
                  <a:pt x="1123" y="276"/>
                  <a:pt x="1123" y="276"/>
                  <a:pt x="1124" y="276"/>
                </a:cubicBezTo>
                <a:cubicBezTo>
                  <a:pt x="1124" y="276"/>
                  <a:pt x="1124" y="275"/>
                  <a:pt x="1124" y="275"/>
                </a:cubicBezTo>
                <a:cubicBezTo>
                  <a:pt x="1124" y="275"/>
                  <a:pt x="1124" y="275"/>
                  <a:pt x="1125" y="276"/>
                </a:cubicBezTo>
                <a:cubicBezTo>
                  <a:pt x="1125" y="276"/>
                  <a:pt x="1125" y="276"/>
                  <a:pt x="1125" y="276"/>
                </a:cubicBezTo>
                <a:cubicBezTo>
                  <a:pt x="1126" y="277"/>
                  <a:pt x="1126" y="276"/>
                  <a:pt x="1126" y="277"/>
                </a:cubicBezTo>
                <a:cubicBezTo>
                  <a:pt x="1127" y="277"/>
                  <a:pt x="1127" y="277"/>
                  <a:pt x="1127" y="277"/>
                </a:cubicBezTo>
                <a:cubicBezTo>
                  <a:pt x="1127" y="277"/>
                  <a:pt x="1127" y="278"/>
                  <a:pt x="1127" y="279"/>
                </a:cubicBezTo>
                <a:cubicBezTo>
                  <a:pt x="1127" y="279"/>
                  <a:pt x="1126" y="279"/>
                  <a:pt x="1126" y="279"/>
                </a:cubicBezTo>
                <a:cubicBezTo>
                  <a:pt x="1126" y="279"/>
                  <a:pt x="1127" y="280"/>
                  <a:pt x="1127" y="280"/>
                </a:cubicBezTo>
                <a:cubicBezTo>
                  <a:pt x="1127" y="281"/>
                  <a:pt x="1127" y="281"/>
                  <a:pt x="1128" y="281"/>
                </a:cubicBezTo>
                <a:cubicBezTo>
                  <a:pt x="1128" y="281"/>
                  <a:pt x="1128" y="281"/>
                  <a:pt x="1128" y="281"/>
                </a:cubicBezTo>
                <a:cubicBezTo>
                  <a:pt x="1128" y="281"/>
                  <a:pt x="1128" y="281"/>
                  <a:pt x="1129" y="281"/>
                </a:cubicBezTo>
                <a:cubicBezTo>
                  <a:pt x="1129" y="281"/>
                  <a:pt x="1129" y="282"/>
                  <a:pt x="1129" y="282"/>
                </a:cubicBezTo>
                <a:cubicBezTo>
                  <a:pt x="1129" y="282"/>
                  <a:pt x="1129" y="283"/>
                  <a:pt x="1129" y="283"/>
                </a:cubicBezTo>
                <a:cubicBezTo>
                  <a:pt x="1129" y="283"/>
                  <a:pt x="1129" y="283"/>
                  <a:pt x="1128" y="283"/>
                </a:cubicBezTo>
                <a:cubicBezTo>
                  <a:pt x="1128" y="283"/>
                  <a:pt x="1128" y="283"/>
                  <a:pt x="1128" y="283"/>
                </a:cubicBezTo>
                <a:cubicBezTo>
                  <a:pt x="1128" y="283"/>
                  <a:pt x="1128" y="284"/>
                  <a:pt x="1128" y="284"/>
                </a:cubicBezTo>
                <a:cubicBezTo>
                  <a:pt x="1128" y="284"/>
                  <a:pt x="1129" y="284"/>
                  <a:pt x="1129" y="284"/>
                </a:cubicBezTo>
                <a:cubicBezTo>
                  <a:pt x="1129" y="284"/>
                  <a:pt x="1130" y="284"/>
                  <a:pt x="1130" y="284"/>
                </a:cubicBezTo>
                <a:cubicBezTo>
                  <a:pt x="1131" y="284"/>
                  <a:pt x="1132" y="284"/>
                  <a:pt x="1132" y="284"/>
                </a:cubicBezTo>
                <a:cubicBezTo>
                  <a:pt x="1132" y="284"/>
                  <a:pt x="1133" y="283"/>
                  <a:pt x="1133" y="284"/>
                </a:cubicBezTo>
                <a:cubicBezTo>
                  <a:pt x="1133" y="284"/>
                  <a:pt x="1133" y="284"/>
                  <a:pt x="1133" y="284"/>
                </a:cubicBezTo>
                <a:cubicBezTo>
                  <a:pt x="1132" y="285"/>
                  <a:pt x="1132" y="285"/>
                  <a:pt x="1132" y="285"/>
                </a:cubicBezTo>
                <a:cubicBezTo>
                  <a:pt x="1133" y="285"/>
                  <a:pt x="1132" y="286"/>
                  <a:pt x="1132" y="286"/>
                </a:cubicBezTo>
                <a:cubicBezTo>
                  <a:pt x="1132" y="286"/>
                  <a:pt x="1132" y="287"/>
                  <a:pt x="1133" y="287"/>
                </a:cubicBezTo>
                <a:cubicBezTo>
                  <a:pt x="1133" y="287"/>
                  <a:pt x="1133" y="286"/>
                  <a:pt x="1133" y="286"/>
                </a:cubicBezTo>
                <a:cubicBezTo>
                  <a:pt x="1134" y="285"/>
                  <a:pt x="1134" y="285"/>
                  <a:pt x="1135" y="285"/>
                </a:cubicBezTo>
                <a:cubicBezTo>
                  <a:pt x="1135" y="284"/>
                  <a:pt x="1135" y="285"/>
                  <a:pt x="1135" y="285"/>
                </a:cubicBezTo>
                <a:cubicBezTo>
                  <a:pt x="1135" y="285"/>
                  <a:pt x="1135" y="286"/>
                  <a:pt x="1136" y="286"/>
                </a:cubicBezTo>
                <a:cubicBezTo>
                  <a:pt x="1136" y="286"/>
                  <a:pt x="1136" y="286"/>
                  <a:pt x="1137" y="286"/>
                </a:cubicBezTo>
                <a:cubicBezTo>
                  <a:pt x="1137" y="286"/>
                  <a:pt x="1137" y="286"/>
                  <a:pt x="1137" y="286"/>
                </a:cubicBezTo>
                <a:cubicBezTo>
                  <a:pt x="1137" y="285"/>
                  <a:pt x="1137" y="285"/>
                  <a:pt x="1138" y="286"/>
                </a:cubicBezTo>
                <a:cubicBezTo>
                  <a:pt x="1138" y="286"/>
                  <a:pt x="1138" y="286"/>
                  <a:pt x="1138" y="287"/>
                </a:cubicBezTo>
                <a:cubicBezTo>
                  <a:pt x="1138" y="287"/>
                  <a:pt x="1138" y="287"/>
                  <a:pt x="1139" y="287"/>
                </a:cubicBezTo>
                <a:cubicBezTo>
                  <a:pt x="1139" y="288"/>
                  <a:pt x="1139" y="287"/>
                  <a:pt x="1139" y="288"/>
                </a:cubicBezTo>
                <a:cubicBezTo>
                  <a:pt x="1139" y="289"/>
                  <a:pt x="1139" y="289"/>
                  <a:pt x="1140" y="289"/>
                </a:cubicBezTo>
                <a:cubicBezTo>
                  <a:pt x="1140" y="289"/>
                  <a:pt x="1140" y="289"/>
                  <a:pt x="1141" y="289"/>
                </a:cubicBezTo>
                <a:cubicBezTo>
                  <a:pt x="1141" y="289"/>
                  <a:pt x="1142" y="290"/>
                  <a:pt x="1143" y="290"/>
                </a:cubicBezTo>
                <a:cubicBezTo>
                  <a:pt x="1143" y="289"/>
                  <a:pt x="1144" y="289"/>
                  <a:pt x="1145" y="289"/>
                </a:cubicBezTo>
                <a:cubicBezTo>
                  <a:pt x="1145" y="288"/>
                  <a:pt x="1145" y="289"/>
                  <a:pt x="1146" y="289"/>
                </a:cubicBezTo>
                <a:cubicBezTo>
                  <a:pt x="1146" y="289"/>
                  <a:pt x="1146" y="289"/>
                  <a:pt x="1147" y="289"/>
                </a:cubicBezTo>
                <a:cubicBezTo>
                  <a:pt x="1147" y="289"/>
                  <a:pt x="1147" y="288"/>
                  <a:pt x="1147" y="288"/>
                </a:cubicBezTo>
                <a:cubicBezTo>
                  <a:pt x="1147" y="287"/>
                  <a:pt x="1147" y="287"/>
                  <a:pt x="1147" y="287"/>
                </a:cubicBezTo>
                <a:cubicBezTo>
                  <a:pt x="1147" y="287"/>
                  <a:pt x="1147" y="286"/>
                  <a:pt x="1147" y="286"/>
                </a:cubicBezTo>
                <a:cubicBezTo>
                  <a:pt x="1147" y="285"/>
                  <a:pt x="1147" y="285"/>
                  <a:pt x="1147" y="285"/>
                </a:cubicBezTo>
                <a:cubicBezTo>
                  <a:pt x="1148" y="285"/>
                  <a:pt x="1148" y="284"/>
                  <a:pt x="1149" y="285"/>
                </a:cubicBezTo>
                <a:cubicBezTo>
                  <a:pt x="1149" y="285"/>
                  <a:pt x="1150" y="285"/>
                  <a:pt x="1150" y="285"/>
                </a:cubicBezTo>
                <a:cubicBezTo>
                  <a:pt x="1151" y="285"/>
                  <a:pt x="1152" y="286"/>
                  <a:pt x="1153" y="286"/>
                </a:cubicBezTo>
                <a:cubicBezTo>
                  <a:pt x="1153" y="286"/>
                  <a:pt x="1154" y="287"/>
                  <a:pt x="1154" y="287"/>
                </a:cubicBezTo>
                <a:cubicBezTo>
                  <a:pt x="1154" y="287"/>
                  <a:pt x="1155" y="287"/>
                  <a:pt x="1156" y="287"/>
                </a:cubicBezTo>
                <a:cubicBezTo>
                  <a:pt x="1156" y="288"/>
                  <a:pt x="1157" y="289"/>
                  <a:pt x="1157" y="290"/>
                </a:cubicBezTo>
                <a:cubicBezTo>
                  <a:pt x="1158" y="290"/>
                  <a:pt x="1159" y="290"/>
                  <a:pt x="1160" y="291"/>
                </a:cubicBezTo>
                <a:cubicBezTo>
                  <a:pt x="1160" y="291"/>
                  <a:pt x="1160" y="290"/>
                  <a:pt x="1161" y="290"/>
                </a:cubicBezTo>
                <a:cubicBezTo>
                  <a:pt x="1161" y="290"/>
                  <a:pt x="1162" y="290"/>
                  <a:pt x="1162" y="290"/>
                </a:cubicBezTo>
                <a:cubicBezTo>
                  <a:pt x="1162" y="290"/>
                  <a:pt x="1163" y="290"/>
                  <a:pt x="1163" y="290"/>
                </a:cubicBezTo>
                <a:cubicBezTo>
                  <a:pt x="1164" y="290"/>
                  <a:pt x="1164" y="289"/>
                  <a:pt x="1165" y="290"/>
                </a:cubicBezTo>
                <a:cubicBezTo>
                  <a:pt x="1165" y="290"/>
                  <a:pt x="1165" y="290"/>
                  <a:pt x="1165" y="289"/>
                </a:cubicBezTo>
                <a:cubicBezTo>
                  <a:pt x="1166" y="289"/>
                  <a:pt x="1166" y="289"/>
                  <a:pt x="1166" y="289"/>
                </a:cubicBezTo>
                <a:cubicBezTo>
                  <a:pt x="1166" y="288"/>
                  <a:pt x="1166" y="289"/>
                  <a:pt x="1166" y="289"/>
                </a:cubicBezTo>
                <a:cubicBezTo>
                  <a:pt x="1167" y="289"/>
                  <a:pt x="1167" y="289"/>
                  <a:pt x="1167" y="289"/>
                </a:cubicBezTo>
                <a:cubicBezTo>
                  <a:pt x="1167" y="288"/>
                  <a:pt x="1167" y="288"/>
                  <a:pt x="1167" y="288"/>
                </a:cubicBezTo>
                <a:cubicBezTo>
                  <a:pt x="1167" y="287"/>
                  <a:pt x="1168" y="287"/>
                  <a:pt x="1168" y="287"/>
                </a:cubicBezTo>
                <a:cubicBezTo>
                  <a:pt x="1169" y="286"/>
                  <a:pt x="1169" y="285"/>
                  <a:pt x="1170" y="285"/>
                </a:cubicBezTo>
                <a:cubicBezTo>
                  <a:pt x="1170" y="285"/>
                  <a:pt x="1171" y="285"/>
                  <a:pt x="1171" y="285"/>
                </a:cubicBezTo>
                <a:cubicBezTo>
                  <a:pt x="1171" y="286"/>
                  <a:pt x="1173" y="286"/>
                  <a:pt x="1173" y="286"/>
                </a:cubicBezTo>
                <a:cubicBezTo>
                  <a:pt x="1174" y="287"/>
                  <a:pt x="1174" y="287"/>
                  <a:pt x="1175" y="287"/>
                </a:cubicBezTo>
                <a:cubicBezTo>
                  <a:pt x="1175" y="286"/>
                  <a:pt x="1176" y="286"/>
                  <a:pt x="1176" y="286"/>
                </a:cubicBezTo>
                <a:cubicBezTo>
                  <a:pt x="1176" y="286"/>
                  <a:pt x="1176" y="286"/>
                  <a:pt x="1176" y="286"/>
                </a:cubicBezTo>
                <a:cubicBezTo>
                  <a:pt x="1175" y="285"/>
                  <a:pt x="1176" y="285"/>
                  <a:pt x="1177" y="285"/>
                </a:cubicBezTo>
                <a:cubicBezTo>
                  <a:pt x="1177" y="285"/>
                  <a:pt x="1177" y="285"/>
                  <a:pt x="1178" y="284"/>
                </a:cubicBezTo>
                <a:cubicBezTo>
                  <a:pt x="1178" y="284"/>
                  <a:pt x="1178" y="284"/>
                  <a:pt x="1178" y="285"/>
                </a:cubicBezTo>
                <a:cubicBezTo>
                  <a:pt x="1179" y="285"/>
                  <a:pt x="1179" y="286"/>
                  <a:pt x="1179" y="286"/>
                </a:cubicBezTo>
                <a:cubicBezTo>
                  <a:pt x="1179" y="287"/>
                  <a:pt x="1178" y="287"/>
                  <a:pt x="1178" y="288"/>
                </a:cubicBezTo>
                <a:cubicBezTo>
                  <a:pt x="1177" y="288"/>
                  <a:pt x="1177" y="288"/>
                  <a:pt x="1177" y="289"/>
                </a:cubicBezTo>
                <a:cubicBezTo>
                  <a:pt x="1177" y="289"/>
                  <a:pt x="1178" y="290"/>
                  <a:pt x="1178" y="290"/>
                </a:cubicBezTo>
                <a:cubicBezTo>
                  <a:pt x="1178" y="291"/>
                  <a:pt x="1178" y="291"/>
                  <a:pt x="1178" y="291"/>
                </a:cubicBezTo>
                <a:cubicBezTo>
                  <a:pt x="1178" y="291"/>
                  <a:pt x="1178" y="291"/>
                  <a:pt x="1178" y="291"/>
                </a:cubicBezTo>
                <a:cubicBezTo>
                  <a:pt x="1178" y="291"/>
                  <a:pt x="1179" y="292"/>
                  <a:pt x="1179" y="292"/>
                </a:cubicBezTo>
                <a:cubicBezTo>
                  <a:pt x="1179" y="291"/>
                  <a:pt x="1180" y="291"/>
                  <a:pt x="1180" y="290"/>
                </a:cubicBezTo>
                <a:cubicBezTo>
                  <a:pt x="1180" y="291"/>
                  <a:pt x="1179" y="291"/>
                  <a:pt x="1179" y="292"/>
                </a:cubicBezTo>
                <a:cubicBezTo>
                  <a:pt x="1179" y="292"/>
                  <a:pt x="1178" y="291"/>
                  <a:pt x="1178" y="291"/>
                </a:cubicBezTo>
                <a:cubicBezTo>
                  <a:pt x="1178" y="291"/>
                  <a:pt x="1177" y="292"/>
                  <a:pt x="1177" y="292"/>
                </a:cubicBezTo>
                <a:cubicBezTo>
                  <a:pt x="1177" y="292"/>
                  <a:pt x="1178" y="292"/>
                  <a:pt x="1177" y="293"/>
                </a:cubicBezTo>
                <a:cubicBezTo>
                  <a:pt x="1177" y="293"/>
                  <a:pt x="1177" y="293"/>
                  <a:pt x="1178" y="294"/>
                </a:cubicBezTo>
                <a:cubicBezTo>
                  <a:pt x="1178" y="294"/>
                  <a:pt x="1178" y="295"/>
                  <a:pt x="1178" y="296"/>
                </a:cubicBezTo>
                <a:cubicBezTo>
                  <a:pt x="1178" y="297"/>
                  <a:pt x="1178" y="298"/>
                  <a:pt x="1178" y="299"/>
                </a:cubicBezTo>
                <a:cubicBezTo>
                  <a:pt x="1179" y="299"/>
                  <a:pt x="1179" y="300"/>
                  <a:pt x="1179" y="300"/>
                </a:cubicBezTo>
                <a:cubicBezTo>
                  <a:pt x="1179" y="300"/>
                  <a:pt x="1179" y="300"/>
                  <a:pt x="1180" y="300"/>
                </a:cubicBezTo>
                <a:cubicBezTo>
                  <a:pt x="1179" y="300"/>
                  <a:pt x="1179" y="300"/>
                  <a:pt x="1179" y="300"/>
                </a:cubicBezTo>
                <a:cubicBezTo>
                  <a:pt x="1179" y="300"/>
                  <a:pt x="1179" y="300"/>
                  <a:pt x="1179" y="300"/>
                </a:cubicBezTo>
                <a:cubicBezTo>
                  <a:pt x="1179" y="301"/>
                  <a:pt x="1179" y="301"/>
                  <a:pt x="1178" y="301"/>
                </a:cubicBezTo>
                <a:cubicBezTo>
                  <a:pt x="1178" y="302"/>
                  <a:pt x="1177" y="302"/>
                  <a:pt x="1177" y="302"/>
                </a:cubicBezTo>
                <a:cubicBezTo>
                  <a:pt x="1177" y="303"/>
                  <a:pt x="1177" y="304"/>
                  <a:pt x="1177" y="304"/>
                </a:cubicBezTo>
                <a:cubicBezTo>
                  <a:pt x="1177" y="305"/>
                  <a:pt x="1176" y="307"/>
                  <a:pt x="1176" y="307"/>
                </a:cubicBezTo>
                <a:cubicBezTo>
                  <a:pt x="1176" y="308"/>
                  <a:pt x="1176" y="309"/>
                  <a:pt x="1175" y="309"/>
                </a:cubicBezTo>
                <a:cubicBezTo>
                  <a:pt x="1175" y="310"/>
                  <a:pt x="1175" y="310"/>
                  <a:pt x="1175" y="310"/>
                </a:cubicBezTo>
                <a:cubicBezTo>
                  <a:pt x="1175" y="310"/>
                  <a:pt x="1175" y="311"/>
                  <a:pt x="1175" y="311"/>
                </a:cubicBezTo>
                <a:cubicBezTo>
                  <a:pt x="1175" y="311"/>
                  <a:pt x="1175" y="311"/>
                  <a:pt x="1175" y="311"/>
                </a:cubicBezTo>
                <a:cubicBezTo>
                  <a:pt x="1175" y="311"/>
                  <a:pt x="1175" y="311"/>
                  <a:pt x="1175" y="311"/>
                </a:cubicBezTo>
                <a:cubicBezTo>
                  <a:pt x="1175" y="311"/>
                  <a:pt x="1175" y="312"/>
                  <a:pt x="1174" y="312"/>
                </a:cubicBezTo>
                <a:cubicBezTo>
                  <a:pt x="1174" y="313"/>
                  <a:pt x="1174" y="314"/>
                  <a:pt x="1174" y="314"/>
                </a:cubicBezTo>
                <a:cubicBezTo>
                  <a:pt x="1174" y="315"/>
                  <a:pt x="1174" y="316"/>
                  <a:pt x="1174" y="317"/>
                </a:cubicBezTo>
                <a:cubicBezTo>
                  <a:pt x="1173" y="318"/>
                  <a:pt x="1173" y="320"/>
                  <a:pt x="1172" y="320"/>
                </a:cubicBezTo>
                <a:cubicBezTo>
                  <a:pt x="1172" y="321"/>
                  <a:pt x="1172" y="321"/>
                  <a:pt x="1172" y="321"/>
                </a:cubicBezTo>
                <a:cubicBezTo>
                  <a:pt x="1172" y="322"/>
                  <a:pt x="1170" y="323"/>
                  <a:pt x="1170" y="323"/>
                </a:cubicBezTo>
                <a:cubicBezTo>
                  <a:pt x="1170" y="323"/>
                  <a:pt x="1170" y="324"/>
                  <a:pt x="1169" y="324"/>
                </a:cubicBezTo>
                <a:cubicBezTo>
                  <a:pt x="1169" y="324"/>
                  <a:pt x="1167" y="324"/>
                  <a:pt x="1167" y="324"/>
                </a:cubicBezTo>
                <a:cubicBezTo>
                  <a:pt x="1167" y="324"/>
                  <a:pt x="1166" y="324"/>
                  <a:pt x="1165" y="324"/>
                </a:cubicBezTo>
                <a:cubicBezTo>
                  <a:pt x="1165" y="323"/>
                  <a:pt x="1166" y="324"/>
                  <a:pt x="1166" y="324"/>
                </a:cubicBezTo>
                <a:cubicBezTo>
                  <a:pt x="1166" y="325"/>
                  <a:pt x="1165" y="325"/>
                  <a:pt x="1165" y="324"/>
                </a:cubicBezTo>
                <a:cubicBezTo>
                  <a:pt x="1164" y="324"/>
                  <a:pt x="1164" y="324"/>
                  <a:pt x="1165" y="324"/>
                </a:cubicBezTo>
                <a:cubicBezTo>
                  <a:pt x="1165" y="323"/>
                  <a:pt x="1164" y="323"/>
                  <a:pt x="1164" y="324"/>
                </a:cubicBezTo>
                <a:cubicBezTo>
                  <a:pt x="1163" y="324"/>
                  <a:pt x="1164" y="324"/>
                  <a:pt x="1164" y="325"/>
                </a:cubicBezTo>
                <a:cubicBezTo>
                  <a:pt x="1164" y="325"/>
                  <a:pt x="1163" y="325"/>
                  <a:pt x="1163" y="324"/>
                </a:cubicBezTo>
                <a:cubicBezTo>
                  <a:pt x="1163" y="324"/>
                  <a:pt x="1162" y="325"/>
                  <a:pt x="1162" y="325"/>
                </a:cubicBezTo>
                <a:cubicBezTo>
                  <a:pt x="1161" y="325"/>
                  <a:pt x="1160" y="324"/>
                  <a:pt x="1160" y="324"/>
                </a:cubicBezTo>
                <a:cubicBezTo>
                  <a:pt x="1159" y="323"/>
                  <a:pt x="1159" y="324"/>
                  <a:pt x="1159" y="324"/>
                </a:cubicBezTo>
                <a:cubicBezTo>
                  <a:pt x="1159" y="325"/>
                  <a:pt x="1158" y="325"/>
                  <a:pt x="1158" y="325"/>
                </a:cubicBezTo>
                <a:cubicBezTo>
                  <a:pt x="1158" y="324"/>
                  <a:pt x="1158" y="324"/>
                  <a:pt x="1158" y="324"/>
                </a:cubicBezTo>
                <a:cubicBezTo>
                  <a:pt x="1157" y="324"/>
                  <a:pt x="1157" y="323"/>
                  <a:pt x="1157" y="323"/>
                </a:cubicBezTo>
                <a:cubicBezTo>
                  <a:pt x="1157" y="323"/>
                  <a:pt x="1157" y="322"/>
                  <a:pt x="1157" y="322"/>
                </a:cubicBezTo>
                <a:cubicBezTo>
                  <a:pt x="1157" y="322"/>
                  <a:pt x="1158" y="322"/>
                  <a:pt x="1158" y="323"/>
                </a:cubicBezTo>
                <a:cubicBezTo>
                  <a:pt x="1158" y="323"/>
                  <a:pt x="1159" y="323"/>
                  <a:pt x="1159" y="323"/>
                </a:cubicBezTo>
                <a:cubicBezTo>
                  <a:pt x="1160" y="323"/>
                  <a:pt x="1159" y="323"/>
                  <a:pt x="1159" y="323"/>
                </a:cubicBezTo>
                <a:cubicBezTo>
                  <a:pt x="1158" y="323"/>
                  <a:pt x="1158" y="322"/>
                  <a:pt x="1157" y="322"/>
                </a:cubicBezTo>
                <a:cubicBezTo>
                  <a:pt x="1157" y="321"/>
                  <a:pt x="1157" y="321"/>
                  <a:pt x="1157" y="321"/>
                </a:cubicBezTo>
                <a:cubicBezTo>
                  <a:pt x="1156" y="322"/>
                  <a:pt x="1155" y="322"/>
                  <a:pt x="1155" y="322"/>
                </a:cubicBezTo>
                <a:cubicBezTo>
                  <a:pt x="1154" y="322"/>
                  <a:pt x="1153" y="321"/>
                  <a:pt x="1153" y="321"/>
                </a:cubicBezTo>
                <a:cubicBezTo>
                  <a:pt x="1152" y="321"/>
                  <a:pt x="1152" y="321"/>
                  <a:pt x="1152" y="321"/>
                </a:cubicBezTo>
                <a:cubicBezTo>
                  <a:pt x="1152" y="322"/>
                  <a:pt x="1152" y="322"/>
                  <a:pt x="1151" y="322"/>
                </a:cubicBezTo>
                <a:cubicBezTo>
                  <a:pt x="1151" y="322"/>
                  <a:pt x="1150" y="322"/>
                  <a:pt x="1150" y="323"/>
                </a:cubicBezTo>
                <a:cubicBezTo>
                  <a:pt x="1149" y="323"/>
                  <a:pt x="1151" y="322"/>
                  <a:pt x="1151" y="321"/>
                </a:cubicBezTo>
                <a:cubicBezTo>
                  <a:pt x="1151" y="321"/>
                  <a:pt x="1151" y="321"/>
                  <a:pt x="1150" y="322"/>
                </a:cubicBezTo>
                <a:cubicBezTo>
                  <a:pt x="1149" y="322"/>
                  <a:pt x="1149" y="322"/>
                  <a:pt x="1149" y="322"/>
                </a:cubicBezTo>
                <a:cubicBezTo>
                  <a:pt x="1149" y="321"/>
                  <a:pt x="1149" y="322"/>
                  <a:pt x="1148" y="322"/>
                </a:cubicBezTo>
                <a:cubicBezTo>
                  <a:pt x="1148" y="323"/>
                  <a:pt x="1147" y="323"/>
                  <a:pt x="1148" y="323"/>
                </a:cubicBezTo>
                <a:cubicBezTo>
                  <a:pt x="1148" y="324"/>
                  <a:pt x="1147" y="323"/>
                  <a:pt x="1146" y="323"/>
                </a:cubicBezTo>
                <a:cubicBezTo>
                  <a:pt x="1146" y="323"/>
                  <a:pt x="1146" y="324"/>
                  <a:pt x="1145" y="324"/>
                </a:cubicBezTo>
                <a:cubicBezTo>
                  <a:pt x="1145" y="325"/>
                  <a:pt x="1143" y="326"/>
                  <a:pt x="1142" y="326"/>
                </a:cubicBezTo>
                <a:cubicBezTo>
                  <a:pt x="1141" y="327"/>
                  <a:pt x="1140" y="326"/>
                  <a:pt x="1139" y="326"/>
                </a:cubicBezTo>
                <a:cubicBezTo>
                  <a:pt x="1139" y="325"/>
                  <a:pt x="1138" y="325"/>
                  <a:pt x="1137" y="325"/>
                </a:cubicBezTo>
                <a:cubicBezTo>
                  <a:pt x="1137" y="324"/>
                  <a:pt x="1136" y="325"/>
                  <a:pt x="1135" y="325"/>
                </a:cubicBezTo>
                <a:cubicBezTo>
                  <a:pt x="1135" y="325"/>
                  <a:pt x="1134" y="324"/>
                  <a:pt x="1134" y="324"/>
                </a:cubicBezTo>
                <a:cubicBezTo>
                  <a:pt x="1133" y="323"/>
                  <a:pt x="1133" y="324"/>
                  <a:pt x="1132" y="324"/>
                </a:cubicBezTo>
                <a:cubicBezTo>
                  <a:pt x="1131" y="324"/>
                  <a:pt x="1131" y="324"/>
                  <a:pt x="1130" y="323"/>
                </a:cubicBezTo>
                <a:cubicBezTo>
                  <a:pt x="1130" y="322"/>
                  <a:pt x="1130" y="323"/>
                  <a:pt x="1129" y="322"/>
                </a:cubicBezTo>
                <a:cubicBezTo>
                  <a:pt x="1128" y="322"/>
                  <a:pt x="1127" y="322"/>
                  <a:pt x="1126" y="322"/>
                </a:cubicBezTo>
                <a:cubicBezTo>
                  <a:pt x="1125" y="322"/>
                  <a:pt x="1124" y="321"/>
                  <a:pt x="1123" y="321"/>
                </a:cubicBezTo>
                <a:cubicBezTo>
                  <a:pt x="1122" y="321"/>
                  <a:pt x="1121" y="321"/>
                  <a:pt x="1120" y="321"/>
                </a:cubicBezTo>
                <a:cubicBezTo>
                  <a:pt x="1120" y="321"/>
                  <a:pt x="1119" y="322"/>
                  <a:pt x="1118" y="322"/>
                </a:cubicBezTo>
                <a:cubicBezTo>
                  <a:pt x="1118" y="321"/>
                  <a:pt x="1118" y="321"/>
                  <a:pt x="1118" y="321"/>
                </a:cubicBezTo>
                <a:cubicBezTo>
                  <a:pt x="1117" y="321"/>
                  <a:pt x="1116" y="322"/>
                  <a:pt x="1116" y="323"/>
                </a:cubicBezTo>
                <a:cubicBezTo>
                  <a:pt x="1116" y="322"/>
                  <a:pt x="1117" y="321"/>
                  <a:pt x="1118" y="321"/>
                </a:cubicBezTo>
                <a:cubicBezTo>
                  <a:pt x="1118" y="321"/>
                  <a:pt x="1117" y="320"/>
                  <a:pt x="1117" y="320"/>
                </a:cubicBezTo>
                <a:cubicBezTo>
                  <a:pt x="1117" y="320"/>
                  <a:pt x="1117" y="319"/>
                  <a:pt x="1117" y="319"/>
                </a:cubicBezTo>
                <a:cubicBezTo>
                  <a:pt x="1116" y="318"/>
                  <a:pt x="1116" y="318"/>
                  <a:pt x="1115" y="318"/>
                </a:cubicBezTo>
                <a:cubicBezTo>
                  <a:pt x="1115" y="318"/>
                  <a:pt x="1114" y="318"/>
                  <a:pt x="1113" y="318"/>
                </a:cubicBezTo>
                <a:cubicBezTo>
                  <a:pt x="1113" y="318"/>
                  <a:pt x="1112" y="318"/>
                  <a:pt x="1112" y="318"/>
                </a:cubicBezTo>
                <a:cubicBezTo>
                  <a:pt x="1111" y="318"/>
                  <a:pt x="1111" y="318"/>
                  <a:pt x="1110" y="317"/>
                </a:cubicBezTo>
                <a:cubicBezTo>
                  <a:pt x="1109" y="317"/>
                  <a:pt x="1109" y="317"/>
                  <a:pt x="1109" y="317"/>
                </a:cubicBezTo>
                <a:cubicBezTo>
                  <a:pt x="1108" y="317"/>
                  <a:pt x="1107" y="317"/>
                  <a:pt x="1107" y="317"/>
                </a:cubicBezTo>
                <a:cubicBezTo>
                  <a:pt x="1106" y="317"/>
                  <a:pt x="1106" y="316"/>
                  <a:pt x="1106" y="316"/>
                </a:cubicBezTo>
                <a:cubicBezTo>
                  <a:pt x="1105" y="316"/>
                  <a:pt x="1105" y="316"/>
                  <a:pt x="1106" y="315"/>
                </a:cubicBezTo>
                <a:cubicBezTo>
                  <a:pt x="1106" y="315"/>
                  <a:pt x="1105" y="315"/>
                  <a:pt x="1105" y="314"/>
                </a:cubicBezTo>
                <a:cubicBezTo>
                  <a:pt x="1105" y="314"/>
                  <a:pt x="1105" y="314"/>
                  <a:pt x="1105" y="314"/>
                </a:cubicBezTo>
                <a:cubicBezTo>
                  <a:pt x="1104" y="314"/>
                  <a:pt x="1104" y="313"/>
                  <a:pt x="1103" y="313"/>
                </a:cubicBezTo>
                <a:cubicBezTo>
                  <a:pt x="1103" y="313"/>
                  <a:pt x="1103" y="313"/>
                  <a:pt x="1102" y="313"/>
                </a:cubicBezTo>
                <a:cubicBezTo>
                  <a:pt x="1102" y="313"/>
                  <a:pt x="1101" y="312"/>
                  <a:pt x="1101" y="312"/>
                </a:cubicBezTo>
                <a:cubicBezTo>
                  <a:pt x="1100" y="312"/>
                  <a:pt x="1100" y="312"/>
                  <a:pt x="1100" y="312"/>
                </a:cubicBezTo>
                <a:cubicBezTo>
                  <a:pt x="1099" y="312"/>
                  <a:pt x="1099" y="312"/>
                  <a:pt x="1098" y="312"/>
                </a:cubicBezTo>
                <a:cubicBezTo>
                  <a:pt x="1098" y="312"/>
                  <a:pt x="1098" y="312"/>
                  <a:pt x="1097" y="312"/>
                </a:cubicBezTo>
                <a:cubicBezTo>
                  <a:pt x="1097" y="312"/>
                  <a:pt x="1096" y="312"/>
                  <a:pt x="1096" y="313"/>
                </a:cubicBezTo>
                <a:cubicBezTo>
                  <a:pt x="1096" y="313"/>
                  <a:pt x="1095" y="313"/>
                  <a:pt x="1094" y="313"/>
                </a:cubicBezTo>
                <a:cubicBezTo>
                  <a:pt x="1094" y="313"/>
                  <a:pt x="1093" y="313"/>
                  <a:pt x="1093" y="313"/>
                </a:cubicBezTo>
                <a:cubicBezTo>
                  <a:pt x="1093" y="313"/>
                  <a:pt x="1092" y="314"/>
                  <a:pt x="1091" y="314"/>
                </a:cubicBezTo>
                <a:cubicBezTo>
                  <a:pt x="1091" y="314"/>
                  <a:pt x="1090" y="315"/>
                  <a:pt x="1089" y="315"/>
                </a:cubicBezTo>
                <a:cubicBezTo>
                  <a:pt x="1089" y="316"/>
                  <a:pt x="1089" y="316"/>
                  <a:pt x="1088" y="316"/>
                </a:cubicBezTo>
                <a:cubicBezTo>
                  <a:pt x="1088" y="317"/>
                  <a:pt x="1087" y="318"/>
                  <a:pt x="1087" y="318"/>
                </a:cubicBezTo>
                <a:cubicBezTo>
                  <a:pt x="1087" y="319"/>
                  <a:pt x="1087" y="320"/>
                  <a:pt x="1087" y="321"/>
                </a:cubicBezTo>
                <a:cubicBezTo>
                  <a:pt x="1087" y="322"/>
                  <a:pt x="1088" y="323"/>
                  <a:pt x="1088" y="323"/>
                </a:cubicBezTo>
                <a:cubicBezTo>
                  <a:pt x="1089" y="324"/>
                  <a:pt x="1088" y="325"/>
                  <a:pt x="1088" y="325"/>
                </a:cubicBezTo>
                <a:cubicBezTo>
                  <a:pt x="1088" y="326"/>
                  <a:pt x="1087" y="327"/>
                  <a:pt x="1087" y="328"/>
                </a:cubicBezTo>
                <a:cubicBezTo>
                  <a:pt x="1087" y="328"/>
                  <a:pt x="1086" y="329"/>
                  <a:pt x="1085" y="329"/>
                </a:cubicBezTo>
                <a:cubicBezTo>
                  <a:pt x="1084" y="330"/>
                  <a:pt x="1084" y="330"/>
                  <a:pt x="1083" y="330"/>
                </a:cubicBezTo>
                <a:cubicBezTo>
                  <a:pt x="1082" y="330"/>
                  <a:pt x="1081" y="330"/>
                  <a:pt x="1081" y="330"/>
                </a:cubicBezTo>
                <a:cubicBezTo>
                  <a:pt x="1081" y="329"/>
                  <a:pt x="1080" y="329"/>
                  <a:pt x="1079" y="329"/>
                </a:cubicBezTo>
                <a:cubicBezTo>
                  <a:pt x="1079" y="328"/>
                  <a:pt x="1078" y="327"/>
                  <a:pt x="1077" y="327"/>
                </a:cubicBezTo>
                <a:cubicBezTo>
                  <a:pt x="1077" y="327"/>
                  <a:pt x="1076" y="327"/>
                  <a:pt x="1076" y="326"/>
                </a:cubicBezTo>
                <a:cubicBezTo>
                  <a:pt x="1075" y="326"/>
                  <a:pt x="1075" y="326"/>
                  <a:pt x="1074" y="326"/>
                </a:cubicBezTo>
                <a:cubicBezTo>
                  <a:pt x="1074" y="325"/>
                  <a:pt x="1071" y="324"/>
                  <a:pt x="1070" y="324"/>
                </a:cubicBezTo>
                <a:cubicBezTo>
                  <a:pt x="1069" y="324"/>
                  <a:pt x="1068" y="324"/>
                  <a:pt x="1067" y="324"/>
                </a:cubicBezTo>
                <a:cubicBezTo>
                  <a:pt x="1066" y="323"/>
                  <a:pt x="1065" y="324"/>
                  <a:pt x="1064" y="323"/>
                </a:cubicBezTo>
                <a:cubicBezTo>
                  <a:pt x="1063" y="323"/>
                  <a:pt x="1062" y="322"/>
                  <a:pt x="1062" y="321"/>
                </a:cubicBezTo>
                <a:cubicBezTo>
                  <a:pt x="1061" y="321"/>
                  <a:pt x="1060" y="319"/>
                  <a:pt x="1060" y="319"/>
                </a:cubicBezTo>
                <a:cubicBezTo>
                  <a:pt x="1060" y="318"/>
                  <a:pt x="1060" y="317"/>
                  <a:pt x="1060" y="317"/>
                </a:cubicBezTo>
                <a:cubicBezTo>
                  <a:pt x="1060" y="316"/>
                  <a:pt x="1060" y="316"/>
                  <a:pt x="1059" y="315"/>
                </a:cubicBezTo>
                <a:cubicBezTo>
                  <a:pt x="1059" y="315"/>
                  <a:pt x="1058" y="315"/>
                  <a:pt x="1057" y="315"/>
                </a:cubicBezTo>
                <a:cubicBezTo>
                  <a:pt x="1057" y="315"/>
                  <a:pt x="1056" y="315"/>
                  <a:pt x="1056" y="315"/>
                </a:cubicBezTo>
                <a:cubicBezTo>
                  <a:pt x="1055" y="315"/>
                  <a:pt x="1054" y="314"/>
                  <a:pt x="1054" y="314"/>
                </a:cubicBezTo>
                <a:cubicBezTo>
                  <a:pt x="1053" y="313"/>
                  <a:pt x="1052" y="313"/>
                  <a:pt x="1052" y="313"/>
                </a:cubicBezTo>
                <a:cubicBezTo>
                  <a:pt x="1052" y="313"/>
                  <a:pt x="1050" y="313"/>
                  <a:pt x="1050" y="313"/>
                </a:cubicBezTo>
                <a:cubicBezTo>
                  <a:pt x="1049" y="313"/>
                  <a:pt x="1049" y="312"/>
                  <a:pt x="1049" y="312"/>
                </a:cubicBezTo>
                <a:cubicBezTo>
                  <a:pt x="1048" y="312"/>
                  <a:pt x="1047" y="312"/>
                  <a:pt x="1047" y="312"/>
                </a:cubicBezTo>
                <a:cubicBezTo>
                  <a:pt x="1046" y="312"/>
                  <a:pt x="1046" y="313"/>
                  <a:pt x="1045" y="313"/>
                </a:cubicBezTo>
                <a:cubicBezTo>
                  <a:pt x="1045" y="313"/>
                  <a:pt x="1044" y="313"/>
                  <a:pt x="1043" y="313"/>
                </a:cubicBezTo>
                <a:cubicBezTo>
                  <a:pt x="1043" y="312"/>
                  <a:pt x="1042" y="312"/>
                  <a:pt x="1042" y="312"/>
                </a:cubicBezTo>
                <a:cubicBezTo>
                  <a:pt x="1041" y="312"/>
                  <a:pt x="1040" y="311"/>
                  <a:pt x="1040" y="311"/>
                </a:cubicBezTo>
                <a:cubicBezTo>
                  <a:pt x="1039" y="310"/>
                  <a:pt x="1039" y="311"/>
                  <a:pt x="1039" y="310"/>
                </a:cubicBezTo>
                <a:cubicBezTo>
                  <a:pt x="1038" y="310"/>
                  <a:pt x="1038" y="310"/>
                  <a:pt x="1038" y="310"/>
                </a:cubicBezTo>
                <a:cubicBezTo>
                  <a:pt x="1038" y="310"/>
                  <a:pt x="1038" y="310"/>
                  <a:pt x="1037" y="310"/>
                </a:cubicBezTo>
                <a:cubicBezTo>
                  <a:pt x="1037" y="310"/>
                  <a:pt x="1037" y="310"/>
                  <a:pt x="1037" y="310"/>
                </a:cubicBezTo>
                <a:cubicBezTo>
                  <a:pt x="1036" y="310"/>
                  <a:pt x="1036" y="310"/>
                  <a:pt x="1036" y="310"/>
                </a:cubicBezTo>
                <a:cubicBezTo>
                  <a:pt x="1036" y="309"/>
                  <a:pt x="1036" y="309"/>
                  <a:pt x="1036" y="309"/>
                </a:cubicBezTo>
                <a:cubicBezTo>
                  <a:pt x="1036" y="309"/>
                  <a:pt x="1036" y="308"/>
                  <a:pt x="1036" y="308"/>
                </a:cubicBezTo>
                <a:cubicBezTo>
                  <a:pt x="1036" y="307"/>
                  <a:pt x="1035" y="307"/>
                  <a:pt x="1035" y="307"/>
                </a:cubicBezTo>
                <a:cubicBezTo>
                  <a:pt x="1034" y="308"/>
                  <a:pt x="1034" y="308"/>
                  <a:pt x="1033" y="308"/>
                </a:cubicBezTo>
                <a:cubicBezTo>
                  <a:pt x="1033" y="308"/>
                  <a:pt x="1033" y="307"/>
                  <a:pt x="1033" y="307"/>
                </a:cubicBezTo>
                <a:cubicBezTo>
                  <a:pt x="1033" y="306"/>
                  <a:pt x="1033" y="307"/>
                  <a:pt x="1032" y="307"/>
                </a:cubicBezTo>
                <a:cubicBezTo>
                  <a:pt x="1032" y="307"/>
                  <a:pt x="1031" y="307"/>
                  <a:pt x="1030" y="306"/>
                </a:cubicBezTo>
                <a:cubicBezTo>
                  <a:pt x="1030" y="306"/>
                  <a:pt x="1030" y="305"/>
                  <a:pt x="1029" y="304"/>
                </a:cubicBezTo>
                <a:cubicBezTo>
                  <a:pt x="1029" y="304"/>
                  <a:pt x="1029" y="303"/>
                  <a:pt x="1029" y="303"/>
                </a:cubicBezTo>
                <a:cubicBezTo>
                  <a:pt x="1030" y="302"/>
                  <a:pt x="1030" y="302"/>
                  <a:pt x="1031" y="302"/>
                </a:cubicBezTo>
                <a:cubicBezTo>
                  <a:pt x="1031" y="301"/>
                  <a:pt x="1032" y="301"/>
                  <a:pt x="1033" y="300"/>
                </a:cubicBezTo>
                <a:cubicBezTo>
                  <a:pt x="1033" y="300"/>
                  <a:pt x="1033" y="300"/>
                  <a:pt x="1034" y="299"/>
                </a:cubicBezTo>
                <a:cubicBezTo>
                  <a:pt x="1034" y="298"/>
                  <a:pt x="1035" y="297"/>
                  <a:pt x="1035" y="297"/>
                </a:cubicBezTo>
                <a:cubicBezTo>
                  <a:pt x="1036" y="296"/>
                  <a:pt x="1035" y="296"/>
                  <a:pt x="1035" y="295"/>
                </a:cubicBezTo>
                <a:cubicBezTo>
                  <a:pt x="1035" y="294"/>
                  <a:pt x="1035" y="294"/>
                  <a:pt x="1035" y="293"/>
                </a:cubicBezTo>
                <a:cubicBezTo>
                  <a:pt x="1035" y="292"/>
                  <a:pt x="1034" y="292"/>
                  <a:pt x="1033" y="292"/>
                </a:cubicBezTo>
                <a:cubicBezTo>
                  <a:pt x="1032" y="291"/>
                  <a:pt x="1032" y="290"/>
                  <a:pt x="1032" y="290"/>
                </a:cubicBezTo>
                <a:cubicBezTo>
                  <a:pt x="1032" y="289"/>
                  <a:pt x="1032" y="289"/>
                  <a:pt x="1032" y="288"/>
                </a:cubicBezTo>
                <a:cubicBezTo>
                  <a:pt x="1033" y="288"/>
                  <a:pt x="1033" y="288"/>
                  <a:pt x="1034" y="287"/>
                </a:cubicBezTo>
                <a:cubicBezTo>
                  <a:pt x="1034" y="286"/>
                  <a:pt x="1035" y="286"/>
                  <a:pt x="1035" y="285"/>
                </a:cubicBezTo>
                <a:cubicBezTo>
                  <a:pt x="1036" y="285"/>
                  <a:pt x="1035" y="284"/>
                  <a:pt x="1035" y="283"/>
                </a:cubicBezTo>
                <a:cubicBezTo>
                  <a:pt x="1034" y="283"/>
                  <a:pt x="1034" y="284"/>
                  <a:pt x="1034" y="284"/>
                </a:cubicBezTo>
                <a:cubicBezTo>
                  <a:pt x="1033" y="285"/>
                  <a:pt x="1033" y="284"/>
                  <a:pt x="1033" y="285"/>
                </a:cubicBezTo>
                <a:cubicBezTo>
                  <a:pt x="1032" y="285"/>
                  <a:pt x="1032" y="285"/>
                  <a:pt x="1031" y="285"/>
                </a:cubicBezTo>
                <a:cubicBezTo>
                  <a:pt x="1031" y="285"/>
                  <a:pt x="1031" y="285"/>
                  <a:pt x="1031" y="284"/>
                </a:cubicBezTo>
                <a:cubicBezTo>
                  <a:pt x="1031" y="284"/>
                  <a:pt x="1030" y="284"/>
                  <a:pt x="1030" y="284"/>
                </a:cubicBezTo>
                <a:cubicBezTo>
                  <a:pt x="1030" y="283"/>
                  <a:pt x="1030" y="282"/>
                  <a:pt x="1030" y="282"/>
                </a:cubicBezTo>
                <a:cubicBezTo>
                  <a:pt x="1030" y="282"/>
                  <a:pt x="1029" y="282"/>
                  <a:pt x="1029" y="282"/>
                </a:cubicBezTo>
                <a:cubicBezTo>
                  <a:pt x="1028" y="282"/>
                  <a:pt x="1028" y="283"/>
                  <a:pt x="1028" y="283"/>
                </a:cubicBezTo>
                <a:cubicBezTo>
                  <a:pt x="1028" y="283"/>
                  <a:pt x="1028" y="282"/>
                  <a:pt x="1028" y="282"/>
                </a:cubicBezTo>
                <a:cubicBezTo>
                  <a:pt x="1028" y="281"/>
                  <a:pt x="1028" y="281"/>
                  <a:pt x="1028" y="281"/>
                </a:cubicBezTo>
                <a:cubicBezTo>
                  <a:pt x="1027" y="281"/>
                  <a:pt x="1026" y="282"/>
                  <a:pt x="1026" y="282"/>
                </a:cubicBezTo>
                <a:cubicBezTo>
                  <a:pt x="1025" y="282"/>
                  <a:pt x="1025" y="282"/>
                  <a:pt x="1024" y="282"/>
                </a:cubicBezTo>
                <a:cubicBezTo>
                  <a:pt x="1024" y="283"/>
                  <a:pt x="1024" y="283"/>
                  <a:pt x="1023" y="283"/>
                </a:cubicBezTo>
                <a:cubicBezTo>
                  <a:pt x="1023" y="283"/>
                  <a:pt x="1022" y="284"/>
                  <a:pt x="1022" y="284"/>
                </a:cubicBezTo>
                <a:cubicBezTo>
                  <a:pt x="1022" y="284"/>
                  <a:pt x="1021" y="284"/>
                  <a:pt x="1021" y="284"/>
                </a:cubicBezTo>
                <a:cubicBezTo>
                  <a:pt x="1021" y="284"/>
                  <a:pt x="1021" y="284"/>
                  <a:pt x="1021" y="284"/>
                </a:cubicBezTo>
                <a:cubicBezTo>
                  <a:pt x="1020" y="284"/>
                  <a:pt x="1020" y="284"/>
                  <a:pt x="1019" y="284"/>
                </a:cubicBezTo>
                <a:cubicBezTo>
                  <a:pt x="1019" y="284"/>
                  <a:pt x="1018" y="284"/>
                  <a:pt x="1017" y="285"/>
                </a:cubicBezTo>
                <a:cubicBezTo>
                  <a:pt x="1017" y="285"/>
                  <a:pt x="1016" y="285"/>
                  <a:pt x="1016" y="284"/>
                </a:cubicBezTo>
                <a:cubicBezTo>
                  <a:pt x="1017" y="284"/>
                  <a:pt x="1017" y="284"/>
                  <a:pt x="1016" y="284"/>
                </a:cubicBezTo>
                <a:cubicBezTo>
                  <a:pt x="1015" y="284"/>
                  <a:pt x="1015" y="284"/>
                  <a:pt x="1014" y="283"/>
                </a:cubicBezTo>
                <a:cubicBezTo>
                  <a:pt x="1014" y="283"/>
                  <a:pt x="1013" y="283"/>
                  <a:pt x="1013" y="283"/>
                </a:cubicBezTo>
                <a:cubicBezTo>
                  <a:pt x="1013" y="284"/>
                  <a:pt x="1013" y="284"/>
                  <a:pt x="1013" y="284"/>
                </a:cubicBezTo>
                <a:cubicBezTo>
                  <a:pt x="1012" y="284"/>
                  <a:pt x="1012" y="285"/>
                  <a:pt x="1011" y="284"/>
                </a:cubicBezTo>
                <a:cubicBezTo>
                  <a:pt x="1011" y="284"/>
                  <a:pt x="1010" y="284"/>
                  <a:pt x="1010" y="284"/>
                </a:cubicBezTo>
                <a:cubicBezTo>
                  <a:pt x="1009" y="284"/>
                  <a:pt x="1009" y="283"/>
                  <a:pt x="1009" y="283"/>
                </a:cubicBezTo>
                <a:cubicBezTo>
                  <a:pt x="1008" y="283"/>
                  <a:pt x="1008" y="283"/>
                  <a:pt x="1008" y="283"/>
                </a:cubicBezTo>
                <a:cubicBezTo>
                  <a:pt x="1008" y="284"/>
                  <a:pt x="1008" y="284"/>
                  <a:pt x="1007" y="284"/>
                </a:cubicBezTo>
                <a:cubicBezTo>
                  <a:pt x="1007" y="285"/>
                  <a:pt x="1006" y="285"/>
                  <a:pt x="1006" y="285"/>
                </a:cubicBezTo>
                <a:cubicBezTo>
                  <a:pt x="1005" y="285"/>
                  <a:pt x="1005" y="285"/>
                  <a:pt x="1004" y="285"/>
                </a:cubicBezTo>
                <a:cubicBezTo>
                  <a:pt x="1003" y="285"/>
                  <a:pt x="1003" y="286"/>
                  <a:pt x="1002" y="286"/>
                </a:cubicBezTo>
                <a:cubicBezTo>
                  <a:pt x="1001" y="286"/>
                  <a:pt x="1001" y="285"/>
                  <a:pt x="1001" y="285"/>
                </a:cubicBezTo>
                <a:cubicBezTo>
                  <a:pt x="1000" y="285"/>
                  <a:pt x="1000" y="285"/>
                  <a:pt x="1000" y="284"/>
                </a:cubicBezTo>
                <a:cubicBezTo>
                  <a:pt x="999" y="284"/>
                  <a:pt x="998" y="284"/>
                  <a:pt x="997" y="284"/>
                </a:cubicBezTo>
                <a:cubicBezTo>
                  <a:pt x="997" y="284"/>
                  <a:pt x="994" y="284"/>
                  <a:pt x="994" y="284"/>
                </a:cubicBezTo>
                <a:cubicBezTo>
                  <a:pt x="993" y="284"/>
                  <a:pt x="993" y="285"/>
                  <a:pt x="992" y="285"/>
                </a:cubicBezTo>
                <a:cubicBezTo>
                  <a:pt x="991" y="285"/>
                  <a:pt x="991" y="285"/>
                  <a:pt x="990" y="285"/>
                </a:cubicBezTo>
                <a:cubicBezTo>
                  <a:pt x="990" y="285"/>
                  <a:pt x="989" y="285"/>
                  <a:pt x="989" y="285"/>
                </a:cubicBezTo>
                <a:cubicBezTo>
                  <a:pt x="988" y="286"/>
                  <a:pt x="987" y="286"/>
                  <a:pt x="987" y="287"/>
                </a:cubicBezTo>
                <a:cubicBezTo>
                  <a:pt x="986" y="287"/>
                  <a:pt x="986" y="286"/>
                  <a:pt x="985" y="286"/>
                </a:cubicBezTo>
                <a:cubicBezTo>
                  <a:pt x="984" y="286"/>
                  <a:pt x="984" y="287"/>
                  <a:pt x="983" y="287"/>
                </a:cubicBezTo>
                <a:cubicBezTo>
                  <a:pt x="982" y="287"/>
                  <a:pt x="982" y="287"/>
                  <a:pt x="981" y="287"/>
                </a:cubicBezTo>
                <a:cubicBezTo>
                  <a:pt x="980" y="287"/>
                  <a:pt x="979" y="287"/>
                  <a:pt x="978" y="287"/>
                </a:cubicBezTo>
                <a:cubicBezTo>
                  <a:pt x="978" y="287"/>
                  <a:pt x="977" y="288"/>
                  <a:pt x="976" y="288"/>
                </a:cubicBezTo>
                <a:cubicBezTo>
                  <a:pt x="976" y="288"/>
                  <a:pt x="974" y="289"/>
                  <a:pt x="974" y="289"/>
                </a:cubicBezTo>
                <a:cubicBezTo>
                  <a:pt x="973" y="289"/>
                  <a:pt x="972" y="290"/>
                  <a:pt x="972" y="291"/>
                </a:cubicBezTo>
                <a:cubicBezTo>
                  <a:pt x="972" y="291"/>
                  <a:pt x="972" y="292"/>
                  <a:pt x="971" y="292"/>
                </a:cubicBezTo>
                <a:cubicBezTo>
                  <a:pt x="971" y="292"/>
                  <a:pt x="970" y="292"/>
                  <a:pt x="970" y="291"/>
                </a:cubicBezTo>
                <a:cubicBezTo>
                  <a:pt x="969" y="291"/>
                  <a:pt x="969" y="292"/>
                  <a:pt x="968" y="292"/>
                </a:cubicBezTo>
                <a:cubicBezTo>
                  <a:pt x="968" y="292"/>
                  <a:pt x="967" y="292"/>
                  <a:pt x="967" y="292"/>
                </a:cubicBezTo>
                <a:cubicBezTo>
                  <a:pt x="967" y="292"/>
                  <a:pt x="966" y="293"/>
                  <a:pt x="966" y="293"/>
                </a:cubicBezTo>
                <a:cubicBezTo>
                  <a:pt x="965" y="293"/>
                  <a:pt x="965" y="294"/>
                  <a:pt x="964" y="295"/>
                </a:cubicBezTo>
                <a:cubicBezTo>
                  <a:pt x="964" y="295"/>
                  <a:pt x="964" y="295"/>
                  <a:pt x="963" y="295"/>
                </a:cubicBezTo>
                <a:cubicBezTo>
                  <a:pt x="963" y="295"/>
                  <a:pt x="962" y="296"/>
                  <a:pt x="962" y="296"/>
                </a:cubicBezTo>
                <a:cubicBezTo>
                  <a:pt x="961" y="297"/>
                  <a:pt x="960" y="297"/>
                  <a:pt x="960" y="297"/>
                </a:cubicBezTo>
                <a:cubicBezTo>
                  <a:pt x="959" y="297"/>
                  <a:pt x="958" y="297"/>
                  <a:pt x="958" y="297"/>
                </a:cubicBezTo>
                <a:cubicBezTo>
                  <a:pt x="958" y="297"/>
                  <a:pt x="958" y="297"/>
                  <a:pt x="958" y="297"/>
                </a:cubicBezTo>
                <a:cubicBezTo>
                  <a:pt x="958" y="297"/>
                  <a:pt x="958" y="297"/>
                  <a:pt x="958" y="297"/>
                </a:cubicBezTo>
                <a:cubicBezTo>
                  <a:pt x="958" y="297"/>
                  <a:pt x="958" y="297"/>
                  <a:pt x="957" y="297"/>
                </a:cubicBezTo>
                <a:cubicBezTo>
                  <a:pt x="957" y="297"/>
                  <a:pt x="956" y="297"/>
                  <a:pt x="956" y="297"/>
                </a:cubicBezTo>
                <a:cubicBezTo>
                  <a:pt x="955" y="297"/>
                  <a:pt x="955" y="296"/>
                  <a:pt x="955" y="296"/>
                </a:cubicBezTo>
                <a:cubicBezTo>
                  <a:pt x="955" y="295"/>
                  <a:pt x="955" y="295"/>
                  <a:pt x="954" y="295"/>
                </a:cubicBezTo>
                <a:cubicBezTo>
                  <a:pt x="954" y="295"/>
                  <a:pt x="953" y="296"/>
                  <a:pt x="953" y="296"/>
                </a:cubicBezTo>
                <a:cubicBezTo>
                  <a:pt x="952" y="296"/>
                  <a:pt x="951" y="296"/>
                  <a:pt x="951" y="296"/>
                </a:cubicBezTo>
                <a:cubicBezTo>
                  <a:pt x="951" y="296"/>
                  <a:pt x="950" y="296"/>
                  <a:pt x="950" y="296"/>
                </a:cubicBezTo>
                <a:cubicBezTo>
                  <a:pt x="950" y="296"/>
                  <a:pt x="949" y="296"/>
                  <a:pt x="949" y="296"/>
                </a:cubicBezTo>
                <a:cubicBezTo>
                  <a:pt x="948" y="296"/>
                  <a:pt x="948" y="296"/>
                  <a:pt x="948" y="296"/>
                </a:cubicBezTo>
                <a:cubicBezTo>
                  <a:pt x="947" y="296"/>
                  <a:pt x="946" y="296"/>
                  <a:pt x="946" y="296"/>
                </a:cubicBezTo>
                <a:cubicBezTo>
                  <a:pt x="946" y="296"/>
                  <a:pt x="944" y="296"/>
                  <a:pt x="944" y="296"/>
                </a:cubicBezTo>
                <a:cubicBezTo>
                  <a:pt x="943" y="295"/>
                  <a:pt x="943" y="295"/>
                  <a:pt x="943" y="295"/>
                </a:cubicBezTo>
                <a:cubicBezTo>
                  <a:pt x="942" y="294"/>
                  <a:pt x="941" y="293"/>
                  <a:pt x="941" y="292"/>
                </a:cubicBezTo>
                <a:cubicBezTo>
                  <a:pt x="941" y="292"/>
                  <a:pt x="941" y="291"/>
                  <a:pt x="941" y="291"/>
                </a:cubicBezTo>
                <a:cubicBezTo>
                  <a:pt x="940" y="291"/>
                  <a:pt x="940" y="292"/>
                  <a:pt x="939" y="292"/>
                </a:cubicBezTo>
                <a:cubicBezTo>
                  <a:pt x="939" y="292"/>
                  <a:pt x="938" y="292"/>
                  <a:pt x="938" y="292"/>
                </a:cubicBezTo>
                <a:cubicBezTo>
                  <a:pt x="937" y="292"/>
                  <a:pt x="937" y="293"/>
                  <a:pt x="937" y="293"/>
                </a:cubicBezTo>
                <a:cubicBezTo>
                  <a:pt x="937" y="294"/>
                  <a:pt x="936" y="295"/>
                  <a:pt x="936" y="296"/>
                </a:cubicBezTo>
                <a:cubicBezTo>
                  <a:pt x="936" y="296"/>
                  <a:pt x="934" y="300"/>
                  <a:pt x="934" y="301"/>
                </a:cubicBezTo>
                <a:cubicBezTo>
                  <a:pt x="933" y="301"/>
                  <a:pt x="931" y="304"/>
                  <a:pt x="931" y="305"/>
                </a:cubicBezTo>
                <a:cubicBezTo>
                  <a:pt x="930" y="306"/>
                  <a:pt x="927" y="307"/>
                  <a:pt x="926" y="307"/>
                </a:cubicBezTo>
                <a:cubicBezTo>
                  <a:pt x="925" y="308"/>
                  <a:pt x="925" y="308"/>
                  <a:pt x="925" y="308"/>
                </a:cubicBezTo>
                <a:cubicBezTo>
                  <a:pt x="924" y="308"/>
                  <a:pt x="923" y="308"/>
                  <a:pt x="923" y="309"/>
                </a:cubicBezTo>
                <a:cubicBezTo>
                  <a:pt x="922" y="309"/>
                  <a:pt x="922" y="309"/>
                  <a:pt x="921" y="310"/>
                </a:cubicBezTo>
                <a:cubicBezTo>
                  <a:pt x="921" y="310"/>
                  <a:pt x="920" y="311"/>
                  <a:pt x="920" y="312"/>
                </a:cubicBezTo>
                <a:cubicBezTo>
                  <a:pt x="919" y="312"/>
                  <a:pt x="918" y="314"/>
                  <a:pt x="917" y="314"/>
                </a:cubicBezTo>
                <a:cubicBezTo>
                  <a:pt x="917" y="314"/>
                  <a:pt x="917" y="315"/>
                  <a:pt x="917" y="316"/>
                </a:cubicBezTo>
                <a:cubicBezTo>
                  <a:pt x="917" y="317"/>
                  <a:pt x="917" y="318"/>
                  <a:pt x="916" y="318"/>
                </a:cubicBezTo>
                <a:cubicBezTo>
                  <a:pt x="916" y="319"/>
                  <a:pt x="914" y="320"/>
                  <a:pt x="914" y="320"/>
                </a:cubicBezTo>
                <a:cubicBezTo>
                  <a:pt x="914" y="321"/>
                  <a:pt x="914" y="321"/>
                  <a:pt x="913" y="322"/>
                </a:cubicBezTo>
                <a:cubicBezTo>
                  <a:pt x="913" y="322"/>
                  <a:pt x="913" y="323"/>
                  <a:pt x="913" y="323"/>
                </a:cubicBezTo>
                <a:cubicBezTo>
                  <a:pt x="913" y="324"/>
                  <a:pt x="913" y="325"/>
                  <a:pt x="913" y="326"/>
                </a:cubicBezTo>
                <a:cubicBezTo>
                  <a:pt x="913" y="327"/>
                  <a:pt x="913" y="328"/>
                  <a:pt x="913" y="328"/>
                </a:cubicBezTo>
                <a:cubicBezTo>
                  <a:pt x="914" y="328"/>
                  <a:pt x="914" y="329"/>
                  <a:pt x="914" y="330"/>
                </a:cubicBezTo>
                <a:cubicBezTo>
                  <a:pt x="914" y="331"/>
                  <a:pt x="914" y="332"/>
                  <a:pt x="913" y="333"/>
                </a:cubicBezTo>
                <a:cubicBezTo>
                  <a:pt x="913" y="333"/>
                  <a:pt x="912" y="334"/>
                  <a:pt x="911" y="335"/>
                </a:cubicBezTo>
                <a:cubicBezTo>
                  <a:pt x="911" y="336"/>
                  <a:pt x="910" y="337"/>
                  <a:pt x="910" y="337"/>
                </a:cubicBezTo>
                <a:cubicBezTo>
                  <a:pt x="909" y="338"/>
                  <a:pt x="908" y="339"/>
                  <a:pt x="907" y="340"/>
                </a:cubicBezTo>
                <a:cubicBezTo>
                  <a:pt x="906" y="340"/>
                  <a:pt x="904" y="341"/>
                  <a:pt x="904" y="342"/>
                </a:cubicBezTo>
                <a:cubicBezTo>
                  <a:pt x="904" y="342"/>
                  <a:pt x="903" y="343"/>
                  <a:pt x="902" y="344"/>
                </a:cubicBezTo>
                <a:cubicBezTo>
                  <a:pt x="902" y="344"/>
                  <a:pt x="900" y="345"/>
                  <a:pt x="900" y="345"/>
                </a:cubicBezTo>
                <a:cubicBezTo>
                  <a:pt x="899" y="345"/>
                  <a:pt x="898" y="346"/>
                  <a:pt x="897" y="346"/>
                </a:cubicBezTo>
                <a:cubicBezTo>
                  <a:pt x="897" y="346"/>
                  <a:pt x="895" y="346"/>
                  <a:pt x="895" y="346"/>
                </a:cubicBezTo>
                <a:cubicBezTo>
                  <a:pt x="894" y="346"/>
                  <a:pt x="894" y="346"/>
                  <a:pt x="893" y="347"/>
                </a:cubicBezTo>
                <a:cubicBezTo>
                  <a:pt x="893" y="347"/>
                  <a:pt x="893" y="348"/>
                  <a:pt x="893" y="348"/>
                </a:cubicBezTo>
                <a:cubicBezTo>
                  <a:pt x="892" y="348"/>
                  <a:pt x="892" y="348"/>
                  <a:pt x="892" y="348"/>
                </a:cubicBezTo>
                <a:cubicBezTo>
                  <a:pt x="892" y="348"/>
                  <a:pt x="892" y="348"/>
                  <a:pt x="892" y="349"/>
                </a:cubicBezTo>
                <a:cubicBezTo>
                  <a:pt x="892" y="350"/>
                  <a:pt x="892" y="350"/>
                  <a:pt x="891" y="351"/>
                </a:cubicBezTo>
                <a:cubicBezTo>
                  <a:pt x="891" y="351"/>
                  <a:pt x="890" y="353"/>
                  <a:pt x="890" y="353"/>
                </a:cubicBezTo>
                <a:cubicBezTo>
                  <a:pt x="890" y="353"/>
                  <a:pt x="890" y="354"/>
                  <a:pt x="889" y="355"/>
                </a:cubicBezTo>
                <a:cubicBezTo>
                  <a:pt x="889" y="356"/>
                  <a:pt x="887" y="357"/>
                  <a:pt x="886" y="357"/>
                </a:cubicBezTo>
                <a:cubicBezTo>
                  <a:pt x="885" y="357"/>
                  <a:pt x="886" y="357"/>
                  <a:pt x="885" y="357"/>
                </a:cubicBezTo>
                <a:cubicBezTo>
                  <a:pt x="885" y="358"/>
                  <a:pt x="885" y="358"/>
                  <a:pt x="884" y="358"/>
                </a:cubicBezTo>
                <a:cubicBezTo>
                  <a:pt x="884" y="359"/>
                  <a:pt x="884" y="359"/>
                  <a:pt x="884" y="360"/>
                </a:cubicBezTo>
                <a:cubicBezTo>
                  <a:pt x="883" y="361"/>
                  <a:pt x="883" y="362"/>
                  <a:pt x="882" y="363"/>
                </a:cubicBezTo>
                <a:cubicBezTo>
                  <a:pt x="881" y="364"/>
                  <a:pt x="881" y="366"/>
                  <a:pt x="881" y="367"/>
                </a:cubicBezTo>
                <a:cubicBezTo>
                  <a:pt x="881" y="368"/>
                  <a:pt x="881" y="368"/>
                  <a:pt x="880" y="369"/>
                </a:cubicBezTo>
                <a:cubicBezTo>
                  <a:pt x="880" y="370"/>
                  <a:pt x="879" y="371"/>
                  <a:pt x="878" y="371"/>
                </a:cubicBezTo>
                <a:cubicBezTo>
                  <a:pt x="878" y="372"/>
                  <a:pt x="877" y="372"/>
                  <a:pt x="877" y="373"/>
                </a:cubicBezTo>
                <a:cubicBezTo>
                  <a:pt x="876" y="374"/>
                  <a:pt x="876" y="374"/>
                  <a:pt x="875" y="374"/>
                </a:cubicBezTo>
                <a:cubicBezTo>
                  <a:pt x="874" y="375"/>
                  <a:pt x="874" y="376"/>
                  <a:pt x="874" y="376"/>
                </a:cubicBezTo>
                <a:cubicBezTo>
                  <a:pt x="875" y="376"/>
                  <a:pt x="875" y="375"/>
                  <a:pt x="875" y="375"/>
                </a:cubicBezTo>
                <a:cubicBezTo>
                  <a:pt x="875" y="375"/>
                  <a:pt x="875" y="376"/>
                  <a:pt x="874" y="377"/>
                </a:cubicBezTo>
                <a:cubicBezTo>
                  <a:pt x="874" y="377"/>
                  <a:pt x="873" y="379"/>
                  <a:pt x="873" y="380"/>
                </a:cubicBezTo>
                <a:cubicBezTo>
                  <a:pt x="872" y="380"/>
                  <a:pt x="873" y="380"/>
                  <a:pt x="873" y="381"/>
                </a:cubicBezTo>
                <a:cubicBezTo>
                  <a:pt x="873" y="381"/>
                  <a:pt x="872" y="381"/>
                  <a:pt x="872" y="382"/>
                </a:cubicBezTo>
                <a:cubicBezTo>
                  <a:pt x="872" y="382"/>
                  <a:pt x="871" y="383"/>
                  <a:pt x="871" y="384"/>
                </a:cubicBezTo>
                <a:cubicBezTo>
                  <a:pt x="871" y="385"/>
                  <a:pt x="870" y="385"/>
                  <a:pt x="870" y="385"/>
                </a:cubicBezTo>
                <a:cubicBezTo>
                  <a:pt x="869" y="385"/>
                  <a:pt x="869" y="386"/>
                  <a:pt x="868" y="387"/>
                </a:cubicBezTo>
                <a:cubicBezTo>
                  <a:pt x="868" y="388"/>
                  <a:pt x="867" y="389"/>
                  <a:pt x="867" y="390"/>
                </a:cubicBezTo>
                <a:cubicBezTo>
                  <a:pt x="867" y="391"/>
                  <a:pt x="867" y="392"/>
                  <a:pt x="867" y="392"/>
                </a:cubicBezTo>
                <a:cubicBezTo>
                  <a:pt x="867" y="392"/>
                  <a:pt x="867" y="395"/>
                  <a:pt x="867" y="395"/>
                </a:cubicBezTo>
                <a:cubicBezTo>
                  <a:pt x="866" y="396"/>
                  <a:pt x="867" y="397"/>
                  <a:pt x="867" y="396"/>
                </a:cubicBezTo>
                <a:cubicBezTo>
                  <a:pt x="867" y="396"/>
                  <a:pt x="867" y="393"/>
                  <a:pt x="868" y="394"/>
                </a:cubicBezTo>
                <a:cubicBezTo>
                  <a:pt x="868" y="395"/>
                  <a:pt x="869" y="397"/>
                  <a:pt x="870" y="397"/>
                </a:cubicBezTo>
                <a:cubicBezTo>
                  <a:pt x="870" y="397"/>
                  <a:pt x="870" y="396"/>
                  <a:pt x="870" y="397"/>
                </a:cubicBezTo>
                <a:cubicBezTo>
                  <a:pt x="871" y="397"/>
                  <a:pt x="871" y="399"/>
                  <a:pt x="871" y="399"/>
                </a:cubicBezTo>
                <a:cubicBezTo>
                  <a:pt x="872" y="400"/>
                  <a:pt x="872" y="400"/>
                  <a:pt x="872" y="401"/>
                </a:cubicBezTo>
                <a:cubicBezTo>
                  <a:pt x="872" y="401"/>
                  <a:pt x="872" y="401"/>
                  <a:pt x="871" y="401"/>
                </a:cubicBezTo>
                <a:cubicBezTo>
                  <a:pt x="871" y="402"/>
                  <a:pt x="871" y="402"/>
                  <a:pt x="871" y="402"/>
                </a:cubicBezTo>
                <a:cubicBezTo>
                  <a:pt x="871" y="402"/>
                  <a:pt x="871" y="403"/>
                  <a:pt x="871" y="403"/>
                </a:cubicBezTo>
                <a:cubicBezTo>
                  <a:pt x="871" y="404"/>
                  <a:pt x="871" y="404"/>
                  <a:pt x="871" y="403"/>
                </a:cubicBezTo>
                <a:cubicBezTo>
                  <a:pt x="871" y="403"/>
                  <a:pt x="871" y="402"/>
                  <a:pt x="871" y="402"/>
                </a:cubicBezTo>
                <a:cubicBezTo>
                  <a:pt x="870" y="403"/>
                  <a:pt x="870" y="403"/>
                  <a:pt x="870" y="404"/>
                </a:cubicBezTo>
                <a:cubicBezTo>
                  <a:pt x="870" y="404"/>
                  <a:pt x="870" y="404"/>
                  <a:pt x="871" y="404"/>
                </a:cubicBezTo>
                <a:cubicBezTo>
                  <a:pt x="871" y="404"/>
                  <a:pt x="871" y="405"/>
                  <a:pt x="871" y="405"/>
                </a:cubicBezTo>
                <a:cubicBezTo>
                  <a:pt x="870" y="405"/>
                  <a:pt x="870" y="405"/>
                  <a:pt x="870" y="406"/>
                </a:cubicBezTo>
                <a:cubicBezTo>
                  <a:pt x="870" y="406"/>
                  <a:pt x="870" y="406"/>
                  <a:pt x="870" y="406"/>
                </a:cubicBezTo>
                <a:cubicBezTo>
                  <a:pt x="870" y="407"/>
                  <a:pt x="871" y="408"/>
                  <a:pt x="872" y="409"/>
                </a:cubicBezTo>
                <a:cubicBezTo>
                  <a:pt x="872" y="410"/>
                  <a:pt x="872" y="411"/>
                  <a:pt x="872" y="412"/>
                </a:cubicBezTo>
                <a:cubicBezTo>
                  <a:pt x="872" y="412"/>
                  <a:pt x="872" y="414"/>
                  <a:pt x="872" y="415"/>
                </a:cubicBezTo>
                <a:cubicBezTo>
                  <a:pt x="872" y="416"/>
                  <a:pt x="872" y="416"/>
                  <a:pt x="872" y="418"/>
                </a:cubicBezTo>
                <a:cubicBezTo>
                  <a:pt x="871" y="420"/>
                  <a:pt x="870" y="423"/>
                  <a:pt x="870" y="423"/>
                </a:cubicBezTo>
                <a:cubicBezTo>
                  <a:pt x="869" y="424"/>
                  <a:pt x="869" y="424"/>
                  <a:pt x="869" y="425"/>
                </a:cubicBezTo>
                <a:cubicBezTo>
                  <a:pt x="869" y="425"/>
                  <a:pt x="869" y="426"/>
                  <a:pt x="869" y="426"/>
                </a:cubicBezTo>
                <a:cubicBezTo>
                  <a:pt x="869" y="427"/>
                  <a:pt x="869" y="427"/>
                  <a:pt x="869" y="428"/>
                </a:cubicBezTo>
                <a:cubicBezTo>
                  <a:pt x="869" y="429"/>
                  <a:pt x="869" y="429"/>
                  <a:pt x="869" y="429"/>
                </a:cubicBezTo>
                <a:cubicBezTo>
                  <a:pt x="869" y="429"/>
                  <a:pt x="869" y="429"/>
                  <a:pt x="869" y="430"/>
                </a:cubicBezTo>
                <a:cubicBezTo>
                  <a:pt x="868" y="431"/>
                  <a:pt x="868" y="432"/>
                  <a:pt x="868" y="432"/>
                </a:cubicBezTo>
                <a:cubicBezTo>
                  <a:pt x="867" y="433"/>
                  <a:pt x="866" y="435"/>
                  <a:pt x="865" y="436"/>
                </a:cubicBezTo>
                <a:cubicBezTo>
                  <a:pt x="864" y="436"/>
                  <a:pt x="864" y="437"/>
                  <a:pt x="864" y="437"/>
                </a:cubicBezTo>
                <a:cubicBezTo>
                  <a:pt x="863" y="437"/>
                  <a:pt x="862" y="438"/>
                  <a:pt x="863" y="438"/>
                </a:cubicBezTo>
                <a:cubicBezTo>
                  <a:pt x="865" y="438"/>
                  <a:pt x="865" y="438"/>
                  <a:pt x="865" y="439"/>
                </a:cubicBezTo>
                <a:cubicBezTo>
                  <a:pt x="865" y="439"/>
                  <a:pt x="866" y="440"/>
                  <a:pt x="866" y="440"/>
                </a:cubicBezTo>
                <a:cubicBezTo>
                  <a:pt x="866" y="441"/>
                  <a:pt x="866" y="441"/>
                  <a:pt x="866" y="442"/>
                </a:cubicBezTo>
                <a:cubicBezTo>
                  <a:pt x="867" y="442"/>
                  <a:pt x="867" y="442"/>
                  <a:pt x="867" y="442"/>
                </a:cubicBezTo>
                <a:cubicBezTo>
                  <a:pt x="867" y="443"/>
                  <a:pt x="867" y="443"/>
                  <a:pt x="867" y="443"/>
                </a:cubicBezTo>
                <a:cubicBezTo>
                  <a:pt x="867" y="443"/>
                  <a:pt x="868" y="443"/>
                  <a:pt x="868" y="443"/>
                </a:cubicBezTo>
                <a:cubicBezTo>
                  <a:pt x="868" y="442"/>
                  <a:pt x="869" y="442"/>
                  <a:pt x="869" y="442"/>
                </a:cubicBezTo>
                <a:cubicBezTo>
                  <a:pt x="869" y="442"/>
                  <a:pt x="870" y="442"/>
                  <a:pt x="869" y="442"/>
                </a:cubicBezTo>
                <a:cubicBezTo>
                  <a:pt x="869" y="442"/>
                  <a:pt x="869" y="442"/>
                  <a:pt x="868" y="443"/>
                </a:cubicBezTo>
                <a:cubicBezTo>
                  <a:pt x="868" y="443"/>
                  <a:pt x="868" y="443"/>
                  <a:pt x="867" y="443"/>
                </a:cubicBezTo>
                <a:cubicBezTo>
                  <a:pt x="867" y="443"/>
                  <a:pt x="867" y="444"/>
                  <a:pt x="867" y="444"/>
                </a:cubicBezTo>
                <a:cubicBezTo>
                  <a:pt x="867" y="444"/>
                  <a:pt x="867" y="444"/>
                  <a:pt x="868" y="444"/>
                </a:cubicBezTo>
                <a:cubicBezTo>
                  <a:pt x="868" y="444"/>
                  <a:pt x="869" y="443"/>
                  <a:pt x="869" y="443"/>
                </a:cubicBezTo>
                <a:cubicBezTo>
                  <a:pt x="868" y="443"/>
                  <a:pt x="869" y="444"/>
                  <a:pt x="868" y="444"/>
                </a:cubicBezTo>
                <a:cubicBezTo>
                  <a:pt x="868" y="444"/>
                  <a:pt x="868" y="444"/>
                  <a:pt x="868" y="445"/>
                </a:cubicBezTo>
                <a:cubicBezTo>
                  <a:pt x="868" y="445"/>
                  <a:pt x="868" y="445"/>
                  <a:pt x="868" y="445"/>
                </a:cubicBezTo>
                <a:cubicBezTo>
                  <a:pt x="868" y="446"/>
                  <a:pt x="868" y="446"/>
                  <a:pt x="868" y="446"/>
                </a:cubicBezTo>
                <a:cubicBezTo>
                  <a:pt x="868" y="446"/>
                  <a:pt x="868" y="447"/>
                  <a:pt x="869" y="447"/>
                </a:cubicBezTo>
                <a:cubicBezTo>
                  <a:pt x="869" y="447"/>
                  <a:pt x="870" y="447"/>
                  <a:pt x="871" y="447"/>
                </a:cubicBezTo>
                <a:cubicBezTo>
                  <a:pt x="871" y="447"/>
                  <a:pt x="872" y="446"/>
                  <a:pt x="873" y="446"/>
                </a:cubicBezTo>
                <a:cubicBezTo>
                  <a:pt x="873" y="446"/>
                  <a:pt x="874" y="446"/>
                  <a:pt x="874" y="446"/>
                </a:cubicBezTo>
                <a:cubicBezTo>
                  <a:pt x="875" y="446"/>
                  <a:pt x="875" y="446"/>
                  <a:pt x="875" y="447"/>
                </a:cubicBezTo>
                <a:cubicBezTo>
                  <a:pt x="876" y="447"/>
                  <a:pt x="876" y="446"/>
                  <a:pt x="876" y="446"/>
                </a:cubicBezTo>
                <a:cubicBezTo>
                  <a:pt x="876" y="447"/>
                  <a:pt x="875" y="447"/>
                  <a:pt x="875" y="447"/>
                </a:cubicBezTo>
                <a:cubicBezTo>
                  <a:pt x="874" y="446"/>
                  <a:pt x="874" y="446"/>
                  <a:pt x="874" y="446"/>
                </a:cubicBezTo>
                <a:cubicBezTo>
                  <a:pt x="873" y="447"/>
                  <a:pt x="873" y="447"/>
                  <a:pt x="872" y="447"/>
                </a:cubicBezTo>
                <a:cubicBezTo>
                  <a:pt x="872" y="447"/>
                  <a:pt x="871" y="447"/>
                  <a:pt x="871" y="447"/>
                </a:cubicBezTo>
                <a:cubicBezTo>
                  <a:pt x="870" y="447"/>
                  <a:pt x="870" y="448"/>
                  <a:pt x="869" y="448"/>
                </a:cubicBezTo>
                <a:cubicBezTo>
                  <a:pt x="869" y="448"/>
                  <a:pt x="868" y="448"/>
                  <a:pt x="868" y="448"/>
                </a:cubicBezTo>
                <a:cubicBezTo>
                  <a:pt x="868" y="447"/>
                  <a:pt x="867" y="447"/>
                  <a:pt x="867" y="447"/>
                </a:cubicBezTo>
                <a:cubicBezTo>
                  <a:pt x="867" y="447"/>
                  <a:pt x="866" y="447"/>
                  <a:pt x="866" y="447"/>
                </a:cubicBezTo>
                <a:cubicBezTo>
                  <a:pt x="866" y="448"/>
                  <a:pt x="867" y="449"/>
                  <a:pt x="867" y="449"/>
                </a:cubicBezTo>
                <a:cubicBezTo>
                  <a:pt x="867" y="450"/>
                  <a:pt x="867" y="450"/>
                  <a:pt x="867" y="450"/>
                </a:cubicBezTo>
                <a:cubicBezTo>
                  <a:pt x="867" y="451"/>
                  <a:pt x="866" y="451"/>
                  <a:pt x="866" y="451"/>
                </a:cubicBezTo>
                <a:cubicBezTo>
                  <a:pt x="866" y="452"/>
                  <a:pt x="867" y="452"/>
                  <a:pt x="867" y="452"/>
                </a:cubicBezTo>
                <a:cubicBezTo>
                  <a:pt x="867" y="452"/>
                  <a:pt x="866" y="452"/>
                  <a:pt x="867" y="452"/>
                </a:cubicBezTo>
                <a:cubicBezTo>
                  <a:pt x="867" y="453"/>
                  <a:pt x="867" y="453"/>
                  <a:pt x="867" y="452"/>
                </a:cubicBezTo>
                <a:cubicBezTo>
                  <a:pt x="867" y="452"/>
                  <a:pt x="868" y="451"/>
                  <a:pt x="868" y="451"/>
                </a:cubicBezTo>
                <a:cubicBezTo>
                  <a:pt x="867" y="452"/>
                  <a:pt x="867" y="452"/>
                  <a:pt x="868" y="452"/>
                </a:cubicBezTo>
                <a:cubicBezTo>
                  <a:pt x="868" y="452"/>
                  <a:pt x="869" y="453"/>
                  <a:pt x="869" y="453"/>
                </a:cubicBezTo>
                <a:cubicBezTo>
                  <a:pt x="869" y="453"/>
                  <a:pt x="870" y="453"/>
                  <a:pt x="871" y="452"/>
                </a:cubicBezTo>
                <a:cubicBezTo>
                  <a:pt x="871" y="452"/>
                  <a:pt x="871" y="452"/>
                  <a:pt x="871" y="452"/>
                </a:cubicBezTo>
                <a:cubicBezTo>
                  <a:pt x="872" y="453"/>
                  <a:pt x="872" y="453"/>
                  <a:pt x="873" y="453"/>
                </a:cubicBezTo>
                <a:cubicBezTo>
                  <a:pt x="873" y="453"/>
                  <a:pt x="874" y="453"/>
                  <a:pt x="874" y="452"/>
                </a:cubicBezTo>
                <a:cubicBezTo>
                  <a:pt x="874" y="452"/>
                  <a:pt x="874" y="452"/>
                  <a:pt x="874" y="451"/>
                </a:cubicBezTo>
                <a:cubicBezTo>
                  <a:pt x="875" y="451"/>
                  <a:pt x="875" y="451"/>
                  <a:pt x="875" y="451"/>
                </a:cubicBezTo>
                <a:cubicBezTo>
                  <a:pt x="875" y="451"/>
                  <a:pt x="874" y="452"/>
                  <a:pt x="874" y="452"/>
                </a:cubicBezTo>
                <a:cubicBezTo>
                  <a:pt x="874" y="453"/>
                  <a:pt x="874" y="453"/>
                  <a:pt x="873" y="453"/>
                </a:cubicBezTo>
                <a:cubicBezTo>
                  <a:pt x="873" y="453"/>
                  <a:pt x="871" y="453"/>
                  <a:pt x="871" y="452"/>
                </a:cubicBezTo>
                <a:cubicBezTo>
                  <a:pt x="871" y="452"/>
                  <a:pt x="871" y="452"/>
                  <a:pt x="871" y="452"/>
                </a:cubicBezTo>
                <a:cubicBezTo>
                  <a:pt x="870" y="453"/>
                  <a:pt x="869" y="453"/>
                  <a:pt x="869" y="453"/>
                </a:cubicBezTo>
                <a:cubicBezTo>
                  <a:pt x="869" y="453"/>
                  <a:pt x="868" y="453"/>
                  <a:pt x="868" y="453"/>
                </a:cubicBezTo>
                <a:cubicBezTo>
                  <a:pt x="868" y="453"/>
                  <a:pt x="867" y="453"/>
                  <a:pt x="867" y="453"/>
                </a:cubicBezTo>
                <a:cubicBezTo>
                  <a:pt x="866" y="453"/>
                  <a:pt x="866" y="454"/>
                  <a:pt x="866" y="454"/>
                </a:cubicBezTo>
                <a:cubicBezTo>
                  <a:pt x="867" y="454"/>
                  <a:pt x="867" y="455"/>
                  <a:pt x="867" y="455"/>
                </a:cubicBezTo>
                <a:cubicBezTo>
                  <a:pt x="867" y="455"/>
                  <a:pt x="867" y="455"/>
                  <a:pt x="867" y="455"/>
                </a:cubicBezTo>
                <a:cubicBezTo>
                  <a:pt x="867" y="455"/>
                  <a:pt x="867" y="455"/>
                  <a:pt x="868" y="455"/>
                </a:cubicBezTo>
                <a:cubicBezTo>
                  <a:pt x="868" y="455"/>
                  <a:pt x="868" y="456"/>
                  <a:pt x="869" y="455"/>
                </a:cubicBezTo>
                <a:cubicBezTo>
                  <a:pt x="869" y="455"/>
                  <a:pt x="869" y="455"/>
                  <a:pt x="870" y="455"/>
                </a:cubicBezTo>
                <a:cubicBezTo>
                  <a:pt x="870" y="455"/>
                  <a:pt x="870" y="455"/>
                  <a:pt x="870" y="455"/>
                </a:cubicBezTo>
                <a:cubicBezTo>
                  <a:pt x="870" y="455"/>
                  <a:pt x="869" y="456"/>
                  <a:pt x="869" y="456"/>
                </a:cubicBezTo>
                <a:cubicBezTo>
                  <a:pt x="869" y="456"/>
                  <a:pt x="869" y="457"/>
                  <a:pt x="869" y="457"/>
                </a:cubicBezTo>
                <a:cubicBezTo>
                  <a:pt x="870" y="457"/>
                  <a:pt x="870" y="457"/>
                  <a:pt x="870" y="457"/>
                </a:cubicBezTo>
                <a:cubicBezTo>
                  <a:pt x="870" y="458"/>
                  <a:pt x="870" y="458"/>
                  <a:pt x="870" y="458"/>
                </a:cubicBezTo>
                <a:cubicBezTo>
                  <a:pt x="871" y="458"/>
                  <a:pt x="871" y="458"/>
                  <a:pt x="871" y="458"/>
                </a:cubicBezTo>
                <a:cubicBezTo>
                  <a:pt x="871" y="457"/>
                  <a:pt x="871" y="457"/>
                  <a:pt x="871" y="457"/>
                </a:cubicBezTo>
                <a:cubicBezTo>
                  <a:pt x="871" y="457"/>
                  <a:pt x="873" y="456"/>
                  <a:pt x="873" y="456"/>
                </a:cubicBezTo>
                <a:cubicBezTo>
                  <a:pt x="873" y="457"/>
                  <a:pt x="872" y="457"/>
                  <a:pt x="872" y="457"/>
                </a:cubicBezTo>
                <a:cubicBezTo>
                  <a:pt x="871" y="458"/>
                  <a:pt x="871" y="458"/>
                  <a:pt x="871" y="458"/>
                </a:cubicBezTo>
                <a:cubicBezTo>
                  <a:pt x="871" y="459"/>
                  <a:pt x="872" y="459"/>
                  <a:pt x="872" y="459"/>
                </a:cubicBezTo>
                <a:cubicBezTo>
                  <a:pt x="872" y="458"/>
                  <a:pt x="873" y="458"/>
                  <a:pt x="873" y="458"/>
                </a:cubicBezTo>
                <a:cubicBezTo>
                  <a:pt x="874" y="458"/>
                  <a:pt x="874" y="457"/>
                  <a:pt x="875" y="457"/>
                </a:cubicBezTo>
                <a:cubicBezTo>
                  <a:pt x="875" y="457"/>
                  <a:pt x="876" y="458"/>
                  <a:pt x="876" y="457"/>
                </a:cubicBezTo>
                <a:cubicBezTo>
                  <a:pt x="876" y="457"/>
                  <a:pt x="877" y="457"/>
                  <a:pt x="877" y="457"/>
                </a:cubicBezTo>
                <a:cubicBezTo>
                  <a:pt x="877" y="457"/>
                  <a:pt x="877" y="457"/>
                  <a:pt x="877" y="458"/>
                </a:cubicBezTo>
                <a:cubicBezTo>
                  <a:pt x="877" y="458"/>
                  <a:pt x="878" y="459"/>
                  <a:pt x="877" y="458"/>
                </a:cubicBezTo>
                <a:cubicBezTo>
                  <a:pt x="877" y="458"/>
                  <a:pt x="877" y="458"/>
                  <a:pt x="877" y="458"/>
                </a:cubicBezTo>
                <a:cubicBezTo>
                  <a:pt x="876" y="457"/>
                  <a:pt x="876" y="458"/>
                  <a:pt x="876" y="458"/>
                </a:cubicBezTo>
                <a:cubicBezTo>
                  <a:pt x="875" y="458"/>
                  <a:pt x="875" y="458"/>
                  <a:pt x="875" y="458"/>
                </a:cubicBezTo>
                <a:cubicBezTo>
                  <a:pt x="874" y="458"/>
                  <a:pt x="874" y="458"/>
                  <a:pt x="874" y="459"/>
                </a:cubicBezTo>
                <a:cubicBezTo>
                  <a:pt x="874" y="459"/>
                  <a:pt x="874" y="459"/>
                  <a:pt x="874" y="459"/>
                </a:cubicBezTo>
                <a:cubicBezTo>
                  <a:pt x="874" y="459"/>
                  <a:pt x="873" y="460"/>
                  <a:pt x="874" y="460"/>
                </a:cubicBezTo>
                <a:cubicBezTo>
                  <a:pt x="874" y="460"/>
                  <a:pt x="874" y="459"/>
                  <a:pt x="875" y="460"/>
                </a:cubicBezTo>
                <a:cubicBezTo>
                  <a:pt x="875" y="460"/>
                  <a:pt x="875" y="460"/>
                  <a:pt x="875" y="459"/>
                </a:cubicBezTo>
                <a:cubicBezTo>
                  <a:pt x="876" y="459"/>
                  <a:pt x="876" y="459"/>
                  <a:pt x="876" y="459"/>
                </a:cubicBezTo>
                <a:cubicBezTo>
                  <a:pt x="877" y="459"/>
                  <a:pt x="877" y="460"/>
                  <a:pt x="877" y="460"/>
                </a:cubicBezTo>
                <a:cubicBezTo>
                  <a:pt x="876" y="460"/>
                  <a:pt x="876" y="459"/>
                  <a:pt x="876" y="460"/>
                </a:cubicBezTo>
                <a:cubicBezTo>
                  <a:pt x="875" y="460"/>
                  <a:pt x="875" y="460"/>
                  <a:pt x="875" y="460"/>
                </a:cubicBezTo>
                <a:cubicBezTo>
                  <a:pt x="874" y="461"/>
                  <a:pt x="874" y="461"/>
                  <a:pt x="874" y="461"/>
                </a:cubicBezTo>
                <a:cubicBezTo>
                  <a:pt x="875" y="461"/>
                  <a:pt x="875" y="461"/>
                  <a:pt x="875" y="461"/>
                </a:cubicBezTo>
                <a:cubicBezTo>
                  <a:pt x="875" y="462"/>
                  <a:pt x="875" y="462"/>
                  <a:pt x="875" y="462"/>
                </a:cubicBezTo>
                <a:cubicBezTo>
                  <a:pt x="875" y="462"/>
                  <a:pt x="875" y="463"/>
                  <a:pt x="875" y="463"/>
                </a:cubicBezTo>
                <a:cubicBezTo>
                  <a:pt x="875" y="462"/>
                  <a:pt x="876" y="462"/>
                  <a:pt x="876" y="462"/>
                </a:cubicBezTo>
                <a:cubicBezTo>
                  <a:pt x="876" y="462"/>
                  <a:pt x="876" y="463"/>
                  <a:pt x="876" y="463"/>
                </a:cubicBezTo>
                <a:cubicBezTo>
                  <a:pt x="877" y="463"/>
                  <a:pt x="877" y="463"/>
                  <a:pt x="877" y="464"/>
                </a:cubicBezTo>
                <a:cubicBezTo>
                  <a:pt x="877" y="464"/>
                  <a:pt x="877" y="464"/>
                  <a:pt x="877" y="464"/>
                </a:cubicBezTo>
                <a:cubicBezTo>
                  <a:pt x="877" y="464"/>
                  <a:pt x="877" y="465"/>
                  <a:pt x="877" y="465"/>
                </a:cubicBezTo>
                <a:cubicBezTo>
                  <a:pt x="877" y="465"/>
                  <a:pt x="877" y="464"/>
                  <a:pt x="878" y="464"/>
                </a:cubicBezTo>
                <a:cubicBezTo>
                  <a:pt x="878" y="464"/>
                  <a:pt x="878" y="464"/>
                  <a:pt x="878" y="464"/>
                </a:cubicBezTo>
                <a:cubicBezTo>
                  <a:pt x="879" y="464"/>
                  <a:pt x="879" y="463"/>
                  <a:pt x="879" y="464"/>
                </a:cubicBezTo>
                <a:cubicBezTo>
                  <a:pt x="879" y="464"/>
                  <a:pt x="878" y="464"/>
                  <a:pt x="878" y="464"/>
                </a:cubicBezTo>
                <a:cubicBezTo>
                  <a:pt x="879" y="465"/>
                  <a:pt x="879" y="465"/>
                  <a:pt x="878" y="465"/>
                </a:cubicBezTo>
                <a:cubicBezTo>
                  <a:pt x="878" y="466"/>
                  <a:pt x="878" y="466"/>
                  <a:pt x="879" y="466"/>
                </a:cubicBezTo>
                <a:cubicBezTo>
                  <a:pt x="879" y="466"/>
                  <a:pt x="879" y="465"/>
                  <a:pt x="879" y="465"/>
                </a:cubicBezTo>
                <a:cubicBezTo>
                  <a:pt x="880" y="465"/>
                  <a:pt x="880" y="464"/>
                  <a:pt x="880" y="465"/>
                </a:cubicBezTo>
                <a:cubicBezTo>
                  <a:pt x="880" y="465"/>
                  <a:pt x="880" y="466"/>
                  <a:pt x="879" y="466"/>
                </a:cubicBezTo>
                <a:cubicBezTo>
                  <a:pt x="879" y="466"/>
                  <a:pt x="879" y="467"/>
                  <a:pt x="879" y="467"/>
                </a:cubicBezTo>
                <a:cubicBezTo>
                  <a:pt x="879" y="467"/>
                  <a:pt x="879" y="467"/>
                  <a:pt x="879" y="467"/>
                </a:cubicBezTo>
                <a:cubicBezTo>
                  <a:pt x="879" y="467"/>
                  <a:pt x="880" y="467"/>
                  <a:pt x="880" y="467"/>
                </a:cubicBezTo>
                <a:cubicBezTo>
                  <a:pt x="880" y="468"/>
                  <a:pt x="880" y="468"/>
                  <a:pt x="880" y="468"/>
                </a:cubicBezTo>
                <a:cubicBezTo>
                  <a:pt x="880" y="468"/>
                  <a:pt x="880" y="468"/>
                  <a:pt x="880" y="469"/>
                </a:cubicBezTo>
                <a:cubicBezTo>
                  <a:pt x="880" y="469"/>
                  <a:pt x="880" y="469"/>
                  <a:pt x="881" y="469"/>
                </a:cubicBezTo>
                <a:cubicBezTo>
                  <a:pt x="881" y="469"/>
                  <a:pt x="882" y="469"/>
                  <a:pt x="882" y="470"/>
                </a:cubicBezTo>
                <a:cubicBezTo>
                  <a:pt x="882" y="470"/>
                  <a:pt x="882" y="470"/>
                  <a:pt x="882" y="470"/>
                </a:cubicBezTo>
                <a:cubicBezTo>
                  <a:pt x="882" y="470"/>
                  <a:pt x="883" y="469"/>
                  <a:pt x="883" y="470"/>
                </a:cubicBezTo>
                <a:cubicBezTo>
                  <a:pt x="883" y="470"/>
                  <a:pt x="883" y="470"/>
                  <a:pt x="883" y="471"/>
                </a:cubicBezTo>
                <a:cubicBezTo>
                  <a:pt x="883" y="471"/>
                  <a:pt x="884" y="472"/>
                  <a:pt x="884" y="472"/>
                </a:cubicBezTo>
                <a:cubicBezTo>
                  <a:pt x="884" y="472"/>
                  <a:pt x="885" y="471"/>
                  <a:pt x="885" y="471"/>
                </a:cubicBezTo>
                <a:cubicBezTo>
                  <a:pt x="885" y="471"/>
                  <a:pt x="885" y="472"/>
                  <a:pt x="885" y="472"/>
                </a:cubicBezTo>
                <a:cubicBezTo>
                  <a:pt x="885" y="472"/>
                  <a:pt x="885" y="472"/>
                  <a:pt x="885" y="472"/>
                </a:cubicBezTo>
                <a:cubicBezTo>
                  <a:pt x="885" y="472"/>
                  <a:pt x="886" y="472"/>
                  <a:pt x="886" y="472"/>
                </a:cubicBezTo>
                <a:cubicBezTo>
                  <a:pt x="886" y="473"/>
                  <a:pt x="885" y="473"/>
                  <a:pt x="885" y="473"/>
                </a:cubicBezTo>
                <a:cubicBezTo>
                  <a:pt x="885" y="474"/>
                  <a:pt x="885" y="474"/>
                  <a:pt x="885" y="474"/>
                </a:cubicBezTo>
                <a:cubicBezTo>
                  <a:pt x="886" y="474"/>
                  <a:pt x="886" y="474"/>
                  <a:pt x="886" y="474"/>
                </a:cubicBezTo>
                <a:cubicBezTo>
                  <a:pt x="886" y="474"/>
                  <a:pt x="886" y="474"/>
                  <a:pt x="886" y="474"/>
                </a:cubicBezTo>
                <a:cubicBezTo>
                  <a:pt x="886" y="475"/>
                  <a:pt x="887" y="475"/>
                  <a:pt x="887" y="475"/>
                </a:cubicBezTo>
                <a:cubicBezTo>
                  <a:pt x="886" y="475"/>
                  <a:pt x="887" y="475"/>
                  <a:pt x="887" y="475"/>
                </a:cubicBezTo>
                <a:cubicBezTo>
                  <a:pt x="887" y="475"/>
                  <a:pt x="887" y="476"/>
                  <a:pt x="887" y="476"/>
                </a:cubicBezTo>
                <a:cubicBezTo>
                  <a:pt x="887" y="476"/>
                  <a:pt x="887" y="476"/>
                  <a:pt x="888" y="476"/>
                </a:cubicBezTo>
                <a:cubicBezTo>
                  <a:pt x="888" y="476"/>
                  <a:pt x="888" y="476"/>
                  <a:pt x="888" y="476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8"/>
                  <a:pt x="888" y="478"/>
                </a:cubicBezTo>
                <a:cubicBezTo>
                  <a:pt x="888" y="478"/>
                  <a:pt x="889" y="478"/>
                  <a:pt x="889" y="478"/>
                </a:cubicBezTo>
                <a:cubicBezTo>
                  <a:pt x="889" y="479"/>
                  <a:pt x="888" y="479"/>
                  <a:pt x="888" y="479"/>
                </a:cubicBezTo>
                <a:cubicBezTo>
                  <a:pt x="888" y="479"/>
                  <a:pt x="887" y="479"/>
                  <a:pt x="887" y="480"/>
                </a:cubicBezTo>
                <a:cubicBezTo>
                  <a:pt x="887" y="480"/>
                  <a:pt x="887" y="480"/>
                  <a:pt x="888" y="480"/>
                </a:cubicBezTo>
                <a:cubicBezTo>
                  <a:pt x="888" y="480"/>
                  <a:pt x="888" y="480"/>
                  <a:pt x="888" y="480"/>
                </a:cubicBezTo>
                <a:cubicBezTo>
                  <a:pt x="889" y="480"/>
                  <a:pt x="889" y="480"/>
                  <a:pt x="889" y="480"/>
                </a:cubicBezTo>
                <a:cubicBezTo>
                  <a:pt x="889" y="480"/>
                  <a:pt x="890" y="480"/>
                  <a:pt x="890" y="480"/>
                </a:cubicBezTo>
                <a:cubicBezTo>
                  <a:pt x="890" y="480"/>
                  <a:pt x="890" y="480"/>
                  <a:pt x="889" y="481"/>
                </a:cubicBezTo>
                <a:cubicBezTo>
                  <a:pt x="889" y="481"/>
                  <a:pt x="889" y="481"/>
                  <a:pt x="888" y="481"/>
                </a:cubicBezTo>
                <a:cubicBezTo>
                  <a:pt x="888" y="481"/>
                  <a:pt x="887" y="481"/>
                  <a:pt x="887" y="481"/>
                </a:cubicBezTo>
                <a:cubicBezTo>
                  <a:pt x="887" y="482"/>
                  <a:pt x="888" y="482"/>
                  <a:pt x="888" y="482"/>
                </a:cubicBezTo>
                <a:cubicBezTo>
                  <a:pt x="888" y="483"/>
                  <a:pt x="888" y="483"/>
                  <a:pt x="888" y="483"/>
                </a:cubicBezTo>
                <a:cubicBezTo>
                  <a:pt x="888" y="483"/>
                  <a:pt x="889" y="483"/>
                  <a:pt x="889" y="483"/>
                </a:cubicBezTo>
                <a:cubicBezTo>
                  <a:pt x="889" y="483"/>
                  <a:pt x="889" y="484"/>
                  <a:pt x="889" y="484"/>
                </a:cubicBezTo>
                <a:cubicBezTo>
                  <a:pt x="890" y="484"/>
                  <a:pt x="890" y="484"/>
                  <a:pt x="889" y="485"/>
                </a:cubicBezTo>
                <a:cubicBezTo>
                  <a:pt x="889" y="485"/>
                  <a:pt x="889" y="485"/>
                  <a:pt x="889" y="485"/>
                </a:cubicBezTo>
                <a:cubicBezTo>
                  <a:pt x="889" y="485"/>
                  <a:pt x="890" y="486"/>
                  <a:pt x="890" y="486"/>
                </a:cubicBezTo>
                <a:cubicBezTo>
                  <a:pt x="890" y="486"/>
                  <a:pt x="891" y="487"/>
                  <a:pt x="891" y="486"/>
                </a:cubicBezTo>
                <a:cubicBezTo>
                  <a:pt x="892" y="486"/>
                  <a:pt x="892" y="486"/>
                  <a:pt x="892" y="486"/>
                </a:cubicBezTo>
                <a:cubicBezTo>
                  <a:pt x="892" y="486"/>
                  <a:pt x="891" y="487"/>
                  <a:pt x="892" y="487"/>
                </a:cubicBezTo>
                <a:cubicBezTo>
                  <a:pt x="892" y="487"/>
                  <a:pt x="893" y="488"/>
                  <a:pt x="893" y="487"/>
                </a:cubicBezTo>
                <a:cubicBezTo>
                  <a:pt x="893" y="487"/>
                  <a:pt x="894" y="487"/>
                  <a:pt x="894" y="487"/>
                </a:cubicBezTo>
                <a:cubicBezTo>
                  <a:pt x="893" y="487"/>
                  <a:pt x="893" y="488"/>
                  <a:pt x="892" y="488"/>
                </a:cubicBezTo>
                <a:cubicBezTo>
                  <a:pt x="892" y="488"/>
                  <a:pt x="892" y="488"/>
                  <a:pt x="892" y="489"/>
                </a:cubicBezTo>
                <a:cubicBezTo>
                  <a:pt x="893" y="489"/>
                  <a:pt x="894" y="489"/>
                  <a:pt x="895" y="490"/>
                </a:cubicBezTo>
                <a:cubicBezTo>
                  <a:pt x="895" y="490"/>
                  <a:pt x="896" y="491"/>
                  <a:pt x="896" y="491"/>
                </a:cubicBezTo>
                <a:cubicBezTo>
                  <a:pt x="897" y="491"/>
                  <a:pt x="898" y="492"/>
                  <a:pt x="898" y="492"/>
                </a:cubicBezTo>
                <a:cubicBezTo>
                  <a:pt x="898" y="492"/>
                  <a:pt x="899" y="491"/>
                  <a:pt x="899" y="491"/>
                </a:cubicBezTo>
                <a:cubicBezTo>
                  <a:pt x="899" y="491"/>
                  <a:pt x="898" y="492"/>
                  <a:pt x="898" y="492"/>
                </a:cubicBezTo>
                <a:cubicBezTo>
                  <a:pt x="898" y="492"/>
                  <a:pt x="898" y="492"/>
                  <a:pt x="899" y="493"/>
                </a:cubicBezTo>
                <a:cubicBezTo>
                  <a:pt x="899" y="493"/>
                  <a:pt x="899" y="493"/>
                  <a:pt x="900" y="494"/>
                </a:cubicBezTo>
                <a:cubicBezTo>
                  <a:pt x="900" y="494"/>
                  <a:pt x="902" y="495"/>
                  <a:pt x="902" y="495"/>
                </a:cubicBezTo>
                <a:cubicBezTo>
                  <a:pt x="902" y="496"/>
                  <a:pt x="903" y="497"/>
                  <a:pt x="904" y="497"/>
                </a:cubicBezTo>
                <a:cubicBezTo>
                  <a:pt x="904" y="497"/>
                  <a:pt x="905" y="497"/>
                  <a:pt x="905" y="498"/>
                </a:cubicBezTo>
                <a:cubicBezTo>
                  <a:pt x="906" y="498"/>
                  <a:pt x="906" y="498"/>
                  <a:pt x="907" y="499"/>
                </a:cubicBezTo>
                <a:cubicBezTo>
                  <a:pt x="907" y="500"/>
                  <a:pt x="908" y="501"/>
                  <a:pt x="909" y="502"/>
                </a:cubicBezTo>
                <a:cubicBezTo>
                  <a:pt x="910" y="502"/>
                  <a:pt x="911" y="504"/>
                  <a:pt x="912" y="504"/>
                </a:cubicBezTo>
                <a:cubicBezTo>
                  <a:pt x="913" y="505"/>
                  <a:pt x="915" y="507"/>
                  <a:pt x="916" y="507"/>
                </a:cubicBezTo>
                <a:cubicBezTo>
                  <a:pt x="916" y="507"/>
                  <a:pt x="917" y="508"/>
                  <a:pt x="917" y="508"/>
                </a:cubicBezTo>
                <a:cubicBezTo>
                  <a:pt x="918" y="508"/>
                  <a:pt x="919" y="508"/>
                  <a:pt x="920" y="509"/>
                </a:cubicBezTo>
                <a:cubicBezTo>
                  <a:pt x="920" y="509"/>
                  <a:pt x="921" y="510"/>
                  <a:pt x="921" y="510"/>
                </a:cubicBezTo>
                <a:cubicBezTo>
                  <a:pt x="921" y="510"/>
                  <a:pt x="922" y="510"/>
                  <a:pt x="922" y="510"/>
                </a:cubicBezTo>
                <a:cubicBezTo>
                  <a:pt x="922" y="510"/>
                  <a:pt x="922" y="510"/>
                  <a:pt x="923" y="509"/>
                </a:cubicBezTo>
                <a:cubicBezTo>
                  <a:pt x="923" y="509"/>
                  <a:pt x="924" y="509"/>
                  <a:pt x="924" y="508"/>
                </a:cubicBezTo>
                <a:cubicBezTo>
                  <a:pt x="924" y="508"/>
                  <a:pt x="925" y="508"/>
                  <a:pt x="926" y="508"/>
                </a:cubicBezTo>
                <a:cubicBezTo>
                  <a:pt x="926" y="508"/>
                  <a:pt x="926" y="507"/>
                  <a:pt x="927" y="507"/>
                </a:cubicBezTo>
                <a:cubicBezTo>
                  <a:pt x="928" y="507"/>
                  <a:pt x="929" y="507"/>
                  <a:pt x="930" y="506"/>
                </a:cubicBezTo>
                <a:cubicBezTo>
                  <a:pt x="931" y="506"/>
                  <a:pt x="932" y="505"/>
                  <a:pt x="933" y="505"/>
                </a:cubicBezTo>
                <a:cubicBezTo>
                  <a:pt x="933" y="505"/>
                  <a:pt x="934" y="505"/>
                  <a:pt x="935" y="505"/>
                </a:cubicBezTo>
                <a:cubicBezTo>
                  <a:pt x="935" y="504"/>
                  <a:pt x="935" y="504"/>
                  <a:pt x="935" y="504"/>
                </a:cubicBezTo>
                <a:cubicBezTo>
                  <a:pt x="936" y="504"/>
                  <a:pt x="937" y="504"/>
                  <a:pt x="937" y="504"/>
                </a:cubicBezTo>
                <a:cubicBezTo>
                  <a:pt x="937" y="504"/>
                  <a:pt x="937" y="504"/>
                  <a:pt x="937" y="504"/>
                </a:cubicBezTo>
                <a:cubicBezTo>
                  <a:pt x="937" y="505"/>
                  <a:pt x="938" y="504"/>
                  <a:pt x="938" y="504"/>
                </a:cubicBezTo>
                <a:cubicBezTo>
                  <a:pt x="939" y="504"/>
                  <a:pt x="939" y="504"/>
                  <a:pt x="939" y="504"/>
                </a:cubicBezTo>
                <a:cubicBezTo>
                  <a:pt x="939" y="504"/>
                  <a:pt x="939" y="503"/>
                  <a:pt x="939" y="504"/>
                </a:cubicBezTo>
                <a:cubicBezTo>
                  <a:pt x="940" y="504"/>
                  <a:pt x="940" y="504"/>
                  <a:pt x="940" y="504"/>
                </a:cubicBezTo>
                <a:cubicBezTo>
                  <a:pt x="941" y="504"/>
                  <a:pt x="942" y="503"/>
                  <a:pt x="942" y="503"/>
                </a:cubicBezTo>
                <a:cubicBezTo>
                  <a:pt x="942" y="504"/>
                  <a:pt x="943" y="503"/>
                  <a:pt x="944" y="503"/>
                </a:cubicBezTo>
                <a:cubicBezTo>
                  <a:pt x="944" y="504"/>
                  <a:pt x="945" y="504"/>
                  <a:pt x="945" y="504"/>
                </a:cubicBezTo>
                <a:cubicBezTo>
                  <a:pt x="945" y="503"/>
                  <a:pt x="945" y="503"/>
                  <a:pt x="945" y="503"/>
                </a:cubicBezTo>
                <a:cubicBezTo>
                  <a:pt x="945" y="503"/>
                  <a:pt x="945" y="504"/>
                  <a:pt x="946" y="504"/>
                </a:cubicBezTo>
                <a:cubicBezTo>
                  <a:pt x="946" y="504"/>
                  <a:pt x="947" y="504"/>
                  <a:pt x="947" y="504"/>
                </a:cubicBezTo>
                <a:cubicBezTo>
                  <a:pt x="948" y="504"/>
                  <a:pt x="948" y="503"/>
                  <a:pt x="948" y="503"/>
                </a:cubicBezTo>
                <a:cubicBezTo>
                  <a:pt x="949" y="503"/>
                  <a:pt x="949" y="503"/>
                  <a:pt x="949" y="504"/>
                </a:cubicBezTo>
                <a:cubicBezTo>
                  <a:pt x="949" y="504"/>
                  <a:pt x="949" y="504"/>
                  <a:pt x="949" y="505"/>
                </a:cubicBezTo>
                <a:cubicBezTo>
                  <a:pt x="949" y="505"/>
                  <a:pt x="949" y="505"/>
                  <a:pt x="949" y="505"/>
                </a:cubicBezTo>
                <a:cubicBezTo>
                  <a:pt x="949" y="505"/>
                  <a:pt x="950" y="505"/>
                  <a:pt x="950" y="505"/>
                </a:cubicBezTo>
                <a:cubicBezTo>
                  <a:pt x="950" y="505"/>
                  <a:pt x="953" y="506"/>
                  <a:pt x="954" y="506"/>
                </a:cubicBezTo>
                <a:cubicBezTo>
                  <a:pt x="954" y="506"/>
                  <a:pt x="955" y="507"/>
                  <a:pt x="955" y="507"/>
                </a:cubicBezTo>
                <a:cubicBezTo>
                  <a:pt x="955" y="508"/>
                  <a:pt x="956" y="507"/>
                  <a:pt x="956" y="506"/>
                </a:cubicBezTo>
                <a:cubicBezTo>
                  <a:pt x="957" y="506"/>
                  <a:pt x="957" y="506"/>
                  <a:pt x="958" y="506"/>
                </a:cubicBezTo>
                <a:cubicBezTo>
                  <a:pt x="958" y="505"/>
                  <a:pt x="958" y="505"/>
                  <a:pt x="959" y="505"/>
                </a:cubicBezTo>
                <a:cubicBezTo>
                  <a:pt x="959" y="505"/>
                  <a:pt x="960" y="505"/>
                  <a:pt x="960" y="504"/>
                </a:cubicBezTo>
                <a:cubicBezTo>
                  <a:pt x="961" y="504"/>
                  <a:pt x="961" y="504"/>
                  <a:pt x="962" y="504"/>
                </a:cubicBezTo>
                <a:cubicBezTo>
                  <a:pt x="962" y="504"/>
                  <a:pt x="963" y="504"/>
                  <a:pt x="963" y="504"/>
                </a:cubicBezTo>
                <a:cubicBezTo>
                  <a:pt x="964" y="503"/>
                  <a:pt x="964" y="503"/>
                  <a:pt x="965" y="503"/>
                </a:cubicBezTo>
                <a:cubicBezTo>
                  <a:pt x="965" y="503"/>
                  <a:pt x="966" y="502"/>
                  <a:pt x="966" y="502"/>
                </a:cubicBezTo>
                <a:cubicBezTo>
                  <a:pt x="966" y="502"/>
                  <a:pt x="967" y="501"/>
                  <a:pt x="967" y="501"/>
                </a:cubicBezTo>
                <a:cubicBezTo>
                  <a:pt x="968" y="501"/>
                  <a:pt x="969" y="500"/>
                  <a:pt x="969" y="500"/>
                </a:cubicBezTo>
                <a:cubicBezTo>
                  <a:pt x="970" y="500"/>
                  <a:pt x="971" y="500"/>
                  <a:pt x="971" y="500"/>
                </a:cubicBezTo>
                <a:cubicBezTo>
                  <a:pt x="971" y="500"/>
                  <a:pt x="972" y="500"/>
                  <a:pt x="972" y="499"/>
                </a:cubicBezTo>
                <a:cubicBezTo>
                  <a:pt x="972" y="499"/>
                  <a:pt x="971" y="498"/>
                  <a:pt x="971" y="498"/>
                </a:cubicBezTo>
                <a:cubicBezTo>
                  <a:pt x="971" y="498"/>
                  <a:pt x="969" y="498"/>
                  <a:pt x="970" y="498"/>
                </a:cubicBezTo>
                <a:cubicBezTo>
                  <a:pt x="970" y="498"/>
                  <a:pt x="971" y="498"/>
                  <a:pt x="971" y="498"/>
                </a:cubicBezTo>
                <a:cubicBezTo>
                  <a:pt x="972" y="498"/>
                  <a:pt x="972" y="499"/>
                  <a:pt x="972" y="500"/>
                </a:cubicBezTo>
                <a:cubicBezTo>
                  <a:pt x="972" y="500"/>
                  <a:pt x="972" y="500"/>
                  <a:pt x="973" y="500"/>
                </a:cubicBezTo>
                <a:cubicBezTo>
                  <a:pt x="973" y="500"/>
                  <a:pt x="974" y="500"/>
                  <a:pt x="974" y="499"/>
                </a:cubicBezTo>
                <a:cubicBezTo>
                  <a:pt x="974" y="498"/>
                  <a:pt x="975" y="498"/>
                  <a:pt x="975" y="498"/>
                </a:cubicBezTo>
                <a:cubicBezTo>
                  <a:pt x="975" y="498"/>
                  <a:pt x="977" y="497"/>
                  <a:pt x="978" y="497"/>
                </a:cubicBezTo>
                <a:cubicBezTo>
                  <a:pt x="978" y="497"/>
                  <a:pt x="979" y="496"/>
                  <a:pt x="979" y="496"/>
                </a:cubicBezTo>
                <a:cubicBezTo>
                  <a:pt x="979" y="496"/>
                  <a:pt x="979" y="496"/>
                  <a:pt x="979" y="496"/>
                </a:cubicBezTo>
                <a:cubicBezTo>
                  <a:pt x="979" y="496"/>
                  <a:pt x="980" y="496"/>
                  <a:pt x="981" y="496"/>
                </a:cubicBezTo>
                <a:cubicBezTo>
                  <a:pt x="982" y="496"/>
                  <a:pt x="984" y="496"/>
                  <a:pt x="984" y="496"/>
                </a:cubicBezTo>
                <a:cubicBezTo>
                  <a:pt x="984" y="496"/>
                  <a:pt x="987" y="496"/>
                  <a:pt x="988" y="496"/>
                </a:cubicBezTo>
                <a:cubicBezTo>
                  <a:pt x="988" y="496"/>
                  <a:pt x="989" y="495"/>
                  <a:pt x="989" y="495"/>
                </a:cubicBezTo>
                <a:cubicBezTo>
                  <a:pt x="989" y="495"/>
                  <a:pt x="989" y="494"/>
                  <a:pt x="989" y="494"/>
                </a:cubicBezTo>
                <a:cubicBezTo>
                  <a:pt x="989" y="494"/>
                  <a:pt x="989" y="495"/>
                  <a:pt x="990" y="494"/>
                </a:cubicBezTo>
                <a:cubicBezTo>
                  <a:pt x="990" y="494"/>
                  <a:pt x="991" y="494"/>
                  <a:pt x="991" y="494"/>
                </a:cubicBezTo>
                <a:cubicBezTo>
                  <a:pt x="991" y="494"/>
                  <a:pt x="991" y="494"/>
                  <a:pt x="991" y="495"/>
                </a:cubicBezTo>
                <a:cubicBezTo>
                  <a:pt x="990" y="495"/>
                  <a:pt x="990" y="495"/>
                  <a:pt x="989" y="495"/>
                </a:cubicBezTo>
                <a:cubicBezTo>
                  <a:pt x="989" y="496"/>
                  <a:pt x="989" y="495"/>
                  <a:pt x="990" y="495"/>
                </a:cubicBezTo>
                <a:cubicBezTo>
                  <a:pt x="991" y="495"/>
                  <a:pt x="994" y="495"/>
                  <a:pt x="994" y="496"/>
                </a:cubicBezTo>
                <a:cubicBezTo>
                  <a:pt x="995" y="496"/>
                  <a:pt x="996" y="497"/>
                  <a:pt x="997" y="497"/>
                </a:cubicBezTo>
                <a:cubicBezTo>
                  <a:pt x="998" y="498"/>
                  <a:pt x="999" y="500"/>
                  <a:pt x="999" y="500"/>
                </a:cubicBezTo>
                <a:cubicBezTo>
                  <a:pt x="999" y="500"/>
                  <a:pt x="999" y="500"/>
                  <a:pt x="1000" y="499"/>
                </a:cubicBezTo>
                <a:cubicBezTo>
                  <a:pt x="1000" y="499"/>
                  <a:pt x="1000" y="499"/>
                  <a:pt x="1000" y="499"/>
                </a:cubicBezTo>
                <a:cubicBezTo>
                  <a:pt x="1000" y="499"/>
                  <a:pt x="999" y="500"/>
                  <a:pt x="999" y="500"/>
                </a:cubicBezTo>
                <a:cubicBezTo>
                  <a:pt x="999" y="500"/>
                  <a:pt x="1000" y="501"/>
                  <a:pt x="1000" y="501"/>
                </a:cubicBezTo>
                <a:cubicBezTo>
                  <a:pt x="1000" y="501"/>
                  <a:pt x="1000" y="500"/>
                  <a:pt x="1000" y="500"/>
                </a:cubicBezTo>
                <a:cubicBezTo>
                  <a:pt x="1001" y="500"/>
                  <a:pt x="1001" y="500"/>
                  <a:pt x="1001" y="501"/>
                </a:cubicBezTo>
                <a:cubicBezTo>
                  <a:pt x="1001" y="501"/>
                  <a:pt x="1001" y="501"/>
                  <a:pt x="1001" y="501"/>
                </a:cubicBezTo>
                <a:cubicBezTo>
                  <a:pt x="1002" y="501"/>
                  <a:pt x="1001" y="501"/>
                  <a:pt x="1001" y="501"/>
                </a:cubicBezTo>
                <a:cubicBezTo>
                  <a:pt x="1000" y="501"/>
                  <a:pt x="1000" y="501"/>
                  <a:pt x="1000" y="502"/>
                </a:cubicBezTo>
                <a:cubicBezTo>
                  <a:pt x="1000" y="502"/>
                  <a:pt x="1000" y="502"/>
                  <a:pt x="1000" y="502"/>
                </a:cubicBezTo>
                <a:cubicBezTo>
                  <a:pt x="1001" y="503"/>
                  <a:pt x="1001" y="502"/>
                  <a:pt x="1001" y="502"/>
                </a:cubicBezTo>
                <a:cubicBezTo>
                  <a:pt x="1002" y="501"/>
                  <a:pt x="1002" y="501"/>
                  <a:pt x="1002" y="501"/>
                </a:cubicBezTo>
                <a:cubicBezTo>
                  <a:pt x="1002" y="502"/>
                  <a:pt x="1002" y="502"/>
                  <a:pt x="1002" y="502"/>
                </a:cubicBezTo>
                <a:cubicBezTo>
                  <a:pt x="1002" y="502"/>
                  <a:pt x="1002" y="502"/>
                  <a:pt x="1002" y="503"/>
                </a:cubicBezTo>
                <a:cubicBezTo>
                  <a:pt x="1002" y="503"/>
                  <a:pt x="1001" y="503"/>
                  <a:pt x="1001" y="503"/>
                </a:cubicBezTo>
                <a:cubicBezTo>
                  <a:pt x="1001" y="503"/>
                  <a:pt x="1001" y="503"/>
                  <a:pt x="1001" y="504"/>
                </a:cubicBezTo>
                <a:cubicBezTo>
                  <a:pt x="1001" y="504"/>
                  <a:pt x="1001" y="504"/>
                  <a:pt x="1001" y="504"/>
                </a:cubicBezTo>
                <a:cubicBezTo>
                  <a:pt x="1002" y="504"/>
                  <a:pt x="1001" y="504"/>
                  <a:pt x="1001" y="505"/>
                </a:cubicBezTo>
                <a:cubicBezTo>
                  <a:pt x="1001" y="505"/>
                  <a:pt x="1001" y="505"/>
                  <a:pt x="1001" y="506"/>
                </a:cubicBezTo>
                <a:cubicBezTo>
                  <a:pt x="1001" y="506"/>
                  <a:pt x="1002" y="507"/>
                  <a:pt x="1002" y="507"/>
                </a:cubicBezTo>
                <a:cubicBezTo>
                  <a:pt x="1002" y="508"/>
                  <a:pt x="1003" y="509"/>
                  <a:pt x="1003" y="509"/>
                </a:cubicBezTo>
                <a:cubicBezTo>
                  <a:pt x="1004" y="510"/>
                  <a:pt x="1005" y="510"/>
                  <a:pt x="1005" y="509"/>
                </a:cubicBezTo>
                <a:cubicBezTo>
                  <a:pt x="1005" y="509"/>
                  <a:pt x="1005" y="510"/>
                  <a:pt x="1005" y="510"/>
                </a:cubicBezTo>
                <a:cubicBezTo>
                  <a:pt x="1005" y="510"/>
                  <a:pt x="1006" y="510"/>
                  <a:pt x="1006" y="510"/>
                </a:cubicBezTo>
                <a:cubicBezTo>
                  <a:pt x="1006" y="510"/>
                  <a:pt x="1006" y="510"/>
                  <a:pt x="1006" y="510"/>
                </a:cubicBezTo>
                <a:cubicBezTo>
                  <a:pt x="1006" y="509"/>
                  <a:pt x="1006" y="509"/>
                  <a:pt x="1006" y="509"/>
                </a:cubicBezTo>
                <a:cubicBezTo>
                  <a:pt x="1006" y="509"/>
                  <a:pt x="1006" y="509"/>
                  <a:pt x="1006" y="509"/>
                </a:cubicBezTo>
                <a:cubicBezTo>
                  <a:pt x="1006" y="510"/>
                  <a:pt x="1006" y="510"/>
                  <a:pt x="1007" y="510"/>
                </a:cubicBezTo>
                <a:cubicBezTo>
                  <a:pt x="1007" y="510"/>
                  <a:pt x="1007" y="510"/>
                  <a:pt x="1008" y="510"/>
                </a:cubicBezTo>
                <a:cubicBezTo>
                  <a:pt x="1008" y="510"/>
                  <a:pt x="1008" y="510"/>
                  <a:pt x="1008" y="509"/>
                </a:cubicBezTo>
                <a:cubicBezTo>
                  <a:pt x="1008" y="509"/>
                  <a:pt x="1008" y="509"/>
                  <a:pt x="1008" y="509"/>
                </a:cubicBezTo>
                <a:cubicBezTo>
                  <a:pt x="1008" y="509"/>
                  <a:pt x="1008" y="509"/>
                  <a:pt x="1008" y="509"/>
                </a:cubicBezTo>
                <a:cubicBezTo>
                  <a:pt x="1008" y="509"/>
                  <a:pt x="1008" y="510"/>
                  <a:pt x="1009" y="510"/>
                </a:cubicBezTo>
                <a:cubicBezTo>
                  <a:pt x="1009" y="509"/>
                  <a:pt x="1009" y="509"/>
                  <a:pt x="1009" y="509"/>
                </a:cubicBezTo>
                <a:cubicBezTo>
                  <a:pt x="1009" y="508"/>
                  <a:pt x="1009" y="508"/>
                  <a:pt x="1009" y="508"/>
                </a:cubicBezTo>
                <a:cubicBezTo>
                  <a:pt x="1009" y="508"/>
                  <a:pt x="1009" y="508"/>
                  <a:pt x="1009" y="509"/>
                </a:cubicBezTo>
                <a:cubicBezTo>
                  <a:pt x="1009" y="509"/>
                  <a:pt x="1009" y="510"/>
                  <a:pt x="1009" y="510"/>
                </a:cubicBezTo>
                <a:cubicBezTo>
                  <a:pt x="1009" y="510"/>
                  <a:pt x="1009" y="510"/>
                  <a:pt x="1010" y="509"/>
                </a:cubicBezTo>
                <a:cubicBezTo>
                  <a:pt x="1010" y="509"/>
                  <a:pt x="1010" y="509"/>
                  <a:pt x="1010" y="508"/>
                </a:cubicBezTo>
                <a:cubicBezTo>
                  <a:pt x="1010" y="508"/>
                  <a:pt x="1010" y="508"/>
                  <a:pt x="1009" y="507"/>
                </a:cubicBezTo>
                <a:cubicBezTo>
                  <a:pt x="1009" y="507"/>
                  <a:pt x="1009" y="507"/>
                  <a:pt x="1009" y="507"/>
                </a:cubicBezTo>
                <a:cubicBezTo>
                  <a:pt x="1009" y="506"/>
                  <a:pt x="1010" y="507"/>
                  <a:pt x="1010" y="507"/>
                </a:cubicBezTo>
                <a:cubicBezTo>
                  <a:pt x="1009" y="507"/>
                  <a:pt x="1010" y="507"/>
                  <a:pt x="1010" y="508"/>
                </a:cubicBezTo>
                <a:cubicBezTo>
                  <a:pt x="1010" y="508"/>
                  <a:pt x="1010" y="508"/>
                  <a:pt x="1010" y="509"/>
                </a:cubicBezTo>
                <a:cubicBezTo>
                  <a:pt x="1010" y="509"/>
                  <a:pt x="1010" y="509"/>
                  <a:pt x="1010" y="510"/>
                </a:cubicBezTo>
                <a:cubicBezTo>
                  <a:pt x="1011" y="510"/>
                  <a:pt x="1011" y="509"/>
                  <a:pt x="1011" y="509"/>
                </a:cubicBezTo>
                <a:cubicBezTo>
                  <a:pt x="1011" y="509"/>
                  <a:pt x="1011" y="508"/>
                  <a:pt x="1010" y="508"/>
                </a:cubicBezTo>
                <a:cubicBezTo>
                  <a:pt x="1010" y="507"/>
                  <a:pt x="1010" y="507"/>
                  <a:pt x="1010" y="507"/>
                </a:cubicBezTo>
                <a:cubicBezTo>
                  <a:pt x="1011" y="507"/>
                  <a:pt x="1011" y="507"/>
                  <a:pt x="1011" y="508"/>
                </a:cubicBezTo>
                <a:cubicBezTo>
                  <a:pt x="1011" y="508"/>
                  <a:pt x="1011" y="508"/>
                  <a:pt x="1011" y="509"/>
                </a:cubicBezTo>
                <a:cubicBezTo>
                  <a:pt x="1011" y="509"/>
                  <a:pt x="1011" y="509"/>
                  <a:pt x="1011" y="509"/>
                </a:cubicBezTo>
                <a:cubicBezTo>
                  <a:pt x="1012" y="509"/>
                  <a:pt x="1012" y="508"/>
                  <a:pt x="1012" y="508"/>
                </a:cubicBezTo>
                <a:cubicBezTo>
                  <a:pt x="1012" y="508"/>
                  <a:pt x="1011" y="507"/>
                  <a:pt x="1011" y="507"/>
                </a:cubicBezTo>
                <a:cubicBezTo>
                  <a:pt x="1011" y="507"/>
                  <a:pt x="1012" y="507"/>
                  <a:pt x="1012" y="508"/>
                </a:cubicBezTo>
                <a:cubicBezTo>
                  <a:pt x="1012" y="508"/>
                  <a:pt x="1012" y="508"/>
                  <a:pt x="1012" y="508"/>
                </a:cubicBezTo>
                <a:cubicBezTo>
                  <a:pt x="1012" y="509"/>
                  <a:pt x="1012" y="509"/>
                  <a:pt x="1012" y="509"/>
                </a:cubicBezTo>
                <a:cubicBezTo>
                  <a:pt x="1012" y="509"/>
                  <a:pt x="1012" y="509"/>
                  <a:pt x="1012" y="510"/>
                </a:cubicBezTo>
                <a:cubicBezTo>
                  <a:pt x="1012" y="510"/>
                  <a:pt x="1012" y="509"/>
                  <a:pt x="1013" y="509"/>
                </a:cubicBezTo>
                <a:cubicBezTo>
                  <a:pt x="1013" y="509"/>
                  <a:pt x="1013" y="509"/>
                  <a:pt x="1014" y="509"/>
                </a:cubicBezTo>
                <a:cubicBezTo>
                  <a:pt x="1014" y="509"/>
                  <a:pt x="1014" y="509"/>
                  <a:pt x="1014" y="509"/>
                </a:cubicBezTo>
                <a:cubicBezTo>
                  <a:pt x="1013" y="509"/>
                  <a:pt x="1013" y="509"/>
                  <a:pt x="1013" y="509"/>
                </a:cubicBezTo>
                <a:cubicBezTo>
                  <a:pt x="1013" y="509"/>
                  <a:pt x="1012" y="509"/>
                  <a:pt x="1012" y="508"/>
                </a:cubicBezTo>
                <a:cubicBezTo>
                  <a:pt x="1012" y="508"/>
                  <a:pt x="1012" y="508"/>
                  <a:pt x="1013" y="508"/>
                </a:cubicBezTo>
                <a:cubicBezTo>
                  <a:pt x="1013" y="508"/>
                  <a:pt x="1013" y="508"/>
                  <a:pt x="1014" y="508"/>
                </a:cubicBezTo>
                <a:cubicBezTo>
                  <a:pt x="1014" y="508"/>
                  <a:pt x="1014" y="508"/>
                  <a:pt x="1014" y="508"/>
                </a:cubicBezTo>
                <a:cubicBezTo>
                  <a:pt x="1014" y="507"/>
                  <a:pt x="1014" y="507"/>
                  <a:pt x="1014" y="507"/>
                </a:cubicBezTo>
                <a:cubicBezTo>
                  <a:pt x="1014" y="507"/>
                  <a:pt x="1014" y="507"/>
                  <a:pt x="1014" y="508"/>
                </a:cubicBezTo>
                <a:cubicBezTo>
                  <a:pt x="1014" y="508"/>
                  <a:pt x="1015" y="508"/>
                  <a:pt x="1015" y="509"/>
                </a:cubicBezTo>
                <a:cubicBezTo>
                  <a:pt x="1015" y="509"/>
                  <a:pt x="1015" y="508"/>
                  <a:pt x="1016" y="508"/>
                </a:cubicBezTo>
                <a:cubicBezTo>
                  <a:pt x="1017" y="508"/>
                  <a:pt x="1017" y="508"/>
                  <a:pt x="1018" y="508"/>
                </a:cubicBezTo>
                <a:cubicBezTo>
                  <a:pt x="1018" y="508"/>
                  <a:pt x="1019" y="508"/>
                  <a:pt x="1019" y="508"/>
                </a:cubicBezTo>
                <a:cubicBezTo>
                  <a:pt x="1019" y="507"/>
                  <a:pt x="1019" y="507"/>
                  <a:pt x="1018" y="506"/>
                </a:cubicBezTo>
                <a:cubicBezTo>
                  <a:pt x="1018" y="506"/>
                  <a:pt x="1018" y="505"/>
                  <a:pt x="1018" y="505"/>
                </a:cubicBezTo>
                <a:cubicBezTo>
                  <a:pt x="1018" y="505"/>
                  <a:pt x="1019" y="506"/>
                  <a:pt x="1019" y="506"/>
                </a:cubicBezTo>
                <a:cubicBezTo>
                  <a:pt x="1019" y="507"/>
                  <a:pt x="1019" y="506"/>
                  <a:pt x="1019" y="506"/>
                </a:cubicBezTo>
                <a:cubicBezTo>
                  <a:pt x="1019" y="506"/>
                  <a:pt x="1019" y="506"/>
                  <a:pt x="1019" y="507"/>
                </a:cubicBezTo>
                <a:cubicBezTo>
                  <a:pt x="1019" y="507"/>
                  <a:pt x="1020" y="507"/>
                  <a:pt x="1020" y="507"/>
                </a:cubicBezTo>
                <a:cubicBezTo>
                  <a:pt x="1020" y="507"/>
                  <a:pt x="1020" y="506"/>
                  <a:pt x="1021" y="506"/>
                </a:cubicBezTo>
                <a:cubicBezTo>
                  <a:pt x="1020" y="506"/>
                  <a:pt x="1020" y="507"/>
                  <a:pt x="1020" y="507"/>
                </a:cubicBezTo>
                <a:cubicBezTo>
                  <a:pt x="1020" y="507"/>
                  <a:pt x="1020" y="507"/>
                  <a:pt x="1020" y="508"/>
                </a:cubicBezTo>
                <a:cubicBezTo>
                  <a:pt x="1020" y="508"/>
                  <a:pt x="1020" y="508"/>
                  <a:pt x="1020" y="509"/>
                </a:cubicBezTo>
                <a:cubicBezTo>
                  <a:pt x="1021" y="509"/>
                  <a:pt x="1021" y="509"/>
                  <a:pt x="1021" y="508"/>
                </a:cubicBezTo>
                <a:cubicBezTo>
                  <a:pt x="1021" y="508"/>
                  <a:pt x="1021" y="507"/>
                  <a:pt x="1021" y="508"/>
                </a:cubicBezTo>
                <a:cubicBezTo>
                  <a:pt x="1021" y="508"/>
                  <a:pt x="1021" y="508"/>
                  <a:pt x="1022" y="508"/>
                </a:cubicBezTo>
                <a:cubicBezTo>
                  <a:pt x="1022" y="508"/>
                  <a:pt x="1022" y="508"/>
                  <a:pt x="1022" y="508"/>
                </a:cubicBezTo>
                <a:cubicBezTo>
                  <a:pt x="1022" y="508"/>
                  <a:pt x="1022" y="509"/>
                  <a:pt x="1022" y="509"/>
                </a:cubicBezTo>
                <a:cubicBezTo>
                  <a:pt x="1022" y="510"/>
                  <a:pt x="1023" y="510"/>
                  <a:pt x="1023" y="511"/>
                </a:cubicBezTo>
                <a:cubicBezTo>
                  <a:pt x="1023" y="511"/>
                  <a:pt x="1023" y="511"/>
                  <a:pt x="1024" y="512"/>
                </a:cubicBezTo>
                <a:cubicBezTo>
                  <a:pt x="1024" y="512"/>
                  <a:pt x="1025" y="512"/>
                  <a:pt x="1025" y="512"/>
                </a:cubicBezTo>
                <a:cubicBezTo>
                  <a:pt x="1025" y="513"/>
                  <a:pt x="1025" y="513"/>
                  <a:pt x="1026" y="513"/>
                </a:cubicBezTo>
                <a:cubicBezTo>
                  <a:pt x="1026" y="512"/>
                  <a:pt x="1026" y="512"/>
                  <a:pt x="1026" y="512"/>
                </a:cubicBezTo>
                <a:cubicBezTo>
                  <a:pt x="1026" y="511"/>
                  <a:pt x="1026" y="512"/>
                  <a:pt x="1026" y="512"/>
                </a:cubicBezTo>
                <a:cubicBezTo>
                  <a:pt x="1027" y="512"/>
                  <a:pt x="1028" y="511"/>
                  <a:pt x="1028" y="512"/>
                </a:cubicBezTo>
                <a:cubicBezTo>
                  <a:pt x="1028" y="512"/>
                  <a:pt x="1027" y="512"/>
                  <a:pt x="1027" y="513"/>
                </a:cubicBezTo>
                <a:cubicBezTo>
                  <a:pt x="1028" y="513"/>
                  <a:pt x="1027" y="513"/>
                  <a:pt x="1027" y="513"/>
                </a:cubicBezTo>
                <a:cubicBezTo>
                  <a:pt x="1027" y="513"/>
                  <a:pt x="1027" y="514"/>
                  <a:pt x="1027" y="514"/>
                </a:cubicBezTo>
                <a:cubicBezTo>
                  <a:pt x="1027" y="514"/>
                  <a:pt x="1027" y="515"/>
                  <a:pt x="1027" y="515"/>
                </a:cubicBezTo>
                <a:cubicBezTo>
                  <a:pt x="1027" y="515"/>
                  <a:pt x="1028" y="514"/>
                  <a:pt x="1028" y="515"/>
                </a:cubicBezTo>
                <a:cubicBezTo>
                  <a:pt x="1028" y="515"/>
                  <a:pt x="1028" y="515"/>
                  <a:pt x="1027" y="515"/>
                </a:cubicBezTo>
                <a:cubicBezTo>
                  <a:pt x="1027" y="516"/>
                  <a:pt x="1028" y="517"/>
                  <a:pt x="1029" y="517"/>
                </a:cubicBezTo>
                <a:cubicBezTo>
                  <a:pt x="1029" y="518"/>
                  <a:pt x="1029" y="518"/>
                  <a:pt x="1029" y="519"/>
                </a:cubicBezTo>
                <a:cubicBezTo>
                  <a:pt x="1029" y="519"/>
                  <a:pt x="1028" y="520"/>
                  <a:pt x="1028" y="521"/>
                </a:cubicBezTo>
                <a:cubicBezTo>
                  <a:pt x="1028" y="521"/>
                  <a:pt x="1028" y="523"/>
                  <a:pt x="1028" y="524"/>
                </a:cubicBezTo>
                <a:cubicBezTo>
                  <a:pt x="1028" y="524"/>
                  <a:pt x="1028" y="524"/>
                  <a:pt x="1028" y="524"/>
                </a:cubicBezTo>
                <a:cubicBezTo>
                  <a:pt x="1028" y="524"/>
                  <a:pt x="1028" y="525"/>
                  <a:pt x="1028" y="525"/>
                </a:cubicBezTo>
                <a:cubicBezTo>
                  <a:pt x="1028" y="525"/>
                  <a:pt x="1027" y="525"/>
                  <a:pt x="1028" y="526"/>
                </a:cubicBezTo>
                <a:cubicBezTo>
                  <a:pt x="1028" y="526"/>
                  <a:pt x="1028" y="526"/>
                  <a:pt x="1028" y="527"/>
                </a:cubicBezTo>
                <a:cubicBezTo>
                  <a:pt x="1027" y="527"/>
                  <a:pt x="1027" y="528"/>
                  <a:pt x="1027" y="528"/>
                </a:cubicBezTo>
                <a:cubicBezTo>
                  <a:pt x="1027" y="529"/>
                  <a:pt x="1027" y="528"/>
                  <a:pt x="1027" y="529"/>
                </a:cubicBezTo>
                <a:cubicBezTo>
                  <a:pt x="1027" y="529"/>
                  <a:pt x="1027" y="529"/>
                  <a:pt x="1026" y="529"/>
                </a:cubicBezTo>
                <a:cubicBezTo>
                  <a:pt x="1026" y="529"/>
                  <a:pt x="1026" y="530"/>
                  <a:pt x="1026" y="530"/>
                </a:cubicBezTo>
                <a:cubicBezTo>
                  <a:pt x="1026" y="530"/>
                  <a:pt x="1026" y="531"/>
                  <a:pt x="1026" y="531"/>
                </a:cubicBezTo>
                <a:cubicBezTo>
                  <a:pt x="1025" y="531"/>
                  <a:pt x="1025" y="532"/>
                  <a:pt x="1025" y="532"/>
                </a:cubicBezTo>
                <a:cubicBezTo>
                  <a:pt x="1026" y="532"/>
                  <a:pt x="1026" y="532"/>
                  <a:pt x="1027" y="532"/>
                </a:cubicBezTo>
                <a:cubicBezTo>
                  <a:pt x="1027" y="532"/>
                  <a:pt x="1028" y="532"/>
                  <a:pt x="1028" y="532"/>
                </a:cubicBezTo>
                <a:cubicBezTo>
                  <a:pt x="1028" y="533"/>
                  <a:pt x="1028" y="533"/>
                  <a:pt x="1028" y="533"/>
                </a:cubicBezTo>
                <a:cubicBezTo>
                  <a:pt x="1028" y="533"/>
                  <a:pt x="1028" y="534"/>
                  <a:pt x="1029" y="533"/>
                </a:cubicBezTo>
                <a:cubicBezTo>
                  <a:pt x="1028" y="534"/>
                  <a:pt x="1028" y="533"/>
                  <a:pt x="1028" y="533"/>
                </a:cubicBezTo>
                <a:cubicBezTo>
                  <a:pt x="1027" y="533"/>
                  <a:pt x="1028" y="532"/>
                  <a:pt x="1027" y="533"/>
                </a:cubicBezTo>
                <a:cubicBezTo>
                  <a:pt x="1027" y="533"/>
                  <a:pt x="1026" y="533"/>
                  <a:pt x="1026" y="533"/>
                </a:cubicBezTo>
                <a:cubicBezTo>
                  <a:pt x="1027" y="534"/>
                  <a:pt x="1027" y="535"/>
                  <a:pt x="1027" y="536"/>
                </a:cubicBezTo>
                <a:cubicBezTo>
                  <a:pt x="1027" y="536"/>
                  <a:pt x="1026" y="536"/>
                  <a:pt x="1026" y="536"/>
                </a:cubicBezTo>
                <a:cubicBezTo>
                  <a:pt x="1026" y="535"/>
                  <a:pt x="1026" y="535"/>
                  <a:pt x="1025" y="535"/>
                </a:cubicBezTo>
                <a:cubicBezTo>
                  <a:pt x="1025" y="536"/>
                  <a:pt x="1025" y="536"/>
                  <a:pt x="1025" y="536"/>
                </a:cubicBezTo>
                <a:cubicBezTo>
                  <a:pt x="1025" y="536"/>
                  <a:pt x="1026" y="537"/>
                  <a:pt x="1026" y="537"/>
                </a:cubicBezTo>
                <a:cubicBezTo>
                  <a:pt x="1027" y="538"/>
                  <a:pt x="1027" y="538"/>
                  <a:pt x="1028" y="538"/>
                </a:cubicBezTo>
                <a:cubicBezTo>
                  <a:pt x="1028" y="539"/>
                  <a:pt x="1029" y="538"/>
                  <a:pt x="1029" y="538"/>
                </a:cubicBezTo>
                <a:cubicBezTo>
                  <a:pt x="1028" y="539"/>
                  <a:pt x="1028" y="539"/>
                  <a:pt x="1028" y="539"/>
                </a:cubicBezTo>
                <a:cubicBezTo>
                  <a:pt x="1028" y="539"/>
                  <a:pt x="1028" y="540"/>
                  <a:pt x="1028" y="540"/>
                </a:cubicBezTo>
                <a:cubicBezTo>
                  <a:pt x="1028" y="539"/>
                  <a:pt x="1028" y="539"/>
                  <a:pt x="1027" y="539"/>
                </a:cubicBezTo>
                <a:cubicBezTo>
                  <a:pt x="1027" y="539"/>
                  <a:pt x="1026" y="538"/>
                  <a:pt x="1026" y="538"/>
                </a:cubicBezTo>
                <a:cubicBezTo>
                  <a:pt x="1026" y="539"/>
                  <a:pt x="1026" y="539"/>
                  <a:pt x="1026" y="539"/>
                </a:cubicBezTo>
                <a:cubicBezTo>
                  <a:pt x="1026" y="539"/>
                  <a:pt x="1025" y="538"/>
                  <a:pt x="1025" y="538"/>
                </a:cubicBezTo>
                <a:cubicBezTo>
                  <a:pt x="1025" y="538"/>
                  <a:pt x="1025" y="538"/>
                  <a:pt x="1025" y="539"/>
                </a:cubicBezTo>
                <a:cubicBezTo>
                  <a:pt x="1025" y="540"/>
                  <a:pt x="1025" y="541"/>
                  <a:pt x="1025" y="542"/>
                </a:cubicBezTo>
                <a:cubicBezTo>
                  <a:pt x="1025" y="542"/>
                  <a:pt x="1024" y="543"/>
                  <a:pt x="1024" y="543"/>
                </a:cubicBezTo>
                <a:cubicBezTo>
                  <a:pt x="1024" y="544"/>
                  <a:pt x="1024" y="544"/>
                  <a:pt x="1024" y="544"/>
                </a:cubicBezTo>
                <a:cubicBezTo>
                  <a:pt x="1024" y="544"/>
                  <a:pt x="1023" y="545"/>
                  <a:pt x="1023" y="545"/>
                </a:cubicBezTo>
                <a:cubicBezTo>
                  <a:pt x="1023" y="545"/>
                  <a:pt x="1023" y="546"/>
                  <a:pt x="1023" y="545"/>
                </a:cubicBezTo>
                <a:cubicBezTo>
                  <a:pt x="1023" y="545"/>
                  <a:pt x="1023" y="544"/>
                  <a:pt x="1023" y="544"/>
                </a:cubicBezTo>
                <a:cubicBezTo>
                  <a:pt x="1023" y="544"/>
                  <a:pt x="1023" y="545"/>
                  <a:pt x="1022" y="545"/>
                </a:cubicBezTo>
                <a:cubicBezTo>
                  <a:pt x="1022" y="545"/>
                  <a:pt x="1022" y="545"/>
                  <a:pt x="1022" y="544"/>
                </a:cubicBezTo>
                <a:cubicBezTo>
                  <a:pt x="1022" y="544"/>
                  <a:pt x="1021" y="544"/>
                  <a:pt x="1021" y="545"/>
                </a:cubicBezTo>
                <a:cubicBezTo>
                  <a:pt x="1021" y="545"/>
                  <a:pt x="1022" y="546"/>
                  <a:pt x="1022" y="546"/>
                </a:cubicBezTo>
                <a:cubicBezTo>
                  <a:pt x="1022" y="546"/>
                  <a:pt x="1023" y="547"/>
                  <a:pt x="1023" y="548"/>
                </a:cubicBezTo>
                <a:cubicBezTo>
                  <a:pt x="1023" y="548"/>
                  <a:pt x="1023" y="549"/>
                  <a:pt x="1023" y="549"/>
                </a:cubicBezTo>
                <a:cubicBezTo>
                  <a:pt x="1023" y="549"/>
                  <a:pt x="1024" y="550"/>
                  <a:pt x="1024" y="550"/>
                </a:cubicBezTo>
                <a:cubicBezTo>
                  <a:pt x="1024" y="549"/>
                  <a:pt x="1025" y="549"/>
                  <a:pt x="1025" y="549"/>
                </a:cubicBezTo>
                <a:cubicBezTo>
                  <a:pt x="1025" y="549"/>
                  <a:pt x="1025" y="549"/>
                  <a:pt x="1025" y="550"/>
                </a:cubicBezTo>
                <a:cubicBezTo>
                  <a:pt x="1025" y="550"/>
                  <a:pt x="1025" y="550"/>
                  <a:pt x="1024" y="550"/>
                </a:cubicBezTo>
                <a:cubicBezTo>
                  <a:pt x="1024" y="550"/>
                  <a:pt x="1024" y="550"/>
                  <a:pt x="1024" y="550"/>
                </a:cubicBezTo>
                <a:cubicBezTo>
                  <a:pt x="1024" y="550"/>
                  <a:pt x="1024" y="551"/>
                  <a:pt x="1024" y="551"/>
                </a:cubicBezTo>
                <a:cubicBezTo>
                  <a:pt x="1024" y="551"/>
                  <a:pt x="1025" y="551"/>
                  <a:pt x="1025" y="550"/>
                </a:cubicBezTo>
                <a:cubicBezTo>
                  <a:pt x="1026" y="550"/>
                  <a:pt x="1026" y="550"/>
                  <a:pt x="1026" y="550"/>
                </a:cubicBezTo>
                <a:cubicBezTo>
                  <a:pt x="1026" y="551"/>
                  <a:pt x="1026" y="551"/>
                  <a:pt x="1026" y="551"/>
                </a:cubicBezTo>
                <a:cubicBezTo>
                  <a:pt x="1026" y="551"/>
                  <a:pt x="1025" y="551"/>
                  <a:pt x="1025" y="551"/>
                </a:cubicBezTo>
                <a:cubicBezTo>
                  <a:pt x="1024" y="551"/>
                  <a:pt x="1024" y="551"/>
                  <a:pt x="1024" y="552"/>
                </a:cubicBezTo>
                <a:cubicBezTo>
                  <a:pt x="1024" y="552"/>
                  <a:pt x="1024" y="553"/>
                  <a:pt x="1025" y="553"/>
                </a:cubicBezTo>
                <a:cubicBezTo>
                  <a:pt x="1025" y="552"/>
                  <a:pt x="1026" y="553"/>
                  <a:pt x="1026" y="553"/>
                </a:cubicBezTo>
                <a:cubicBezTo>
                  <a:pt x="1026" y="553"/>
                  <a:pt x="1027" y="554"/>
                  <a:pt x="1026" y="554"/>
                </a:cubicBezTo>
                <a:cubicBezTo>
                  <a:pt x="1026" y="554"/>
                  <a:pt x="1026" y="553"/>
                  <a:pt x="1025" y="553"/>
                </a:cubicBezTo>
                <a:cubicBezTo>
                  <a:pt x="1025" y="553"/>
                  <a:pt x="1025" y="553"/>
                  <a:pt x="1025" y="553"/>
                </a:cubicBezTo>
                <a:cubicBezTo>
                  <a:pt x="1025" y="553"/>
                  <a:pt x="1026" y="554"/>
                  <a:pt x="1026" y="555"/>
                </a:cubicBezTo>
                <a:cubicBezTo>
                  <a:pt x="1027" y="555"/>
                  <a:pt x="1027" y="555"/>
                  <a:pt x="1027" y="556"/>
                </a:cubicBezTo>
                <a:cubicBezTo>
                  <a:pt x="1027" y="556"/>
                  <a:pt x="1027" y="556"/>
                  <a:pt x="1027" y="556"/>
                </a:cubicBezTo>
                <a:cubicBezTo>
                  <a:pt x="1028" y="557"/>
                  <a:pt x="1028" y="557"/>
                  <a:pt x="1029" y="557"/>
                </a:cubicBezTo>
                <a:cubicBezTo>
                  <a:pt x="1029" y="557"/>
                  <a:pt x="1029" y="557"/>
                  <a:pt x="1029" y="557"/>
                </a:cubicBezTo>
                <a:cubicBezTo>
                  <a:pt x="1030" y="557"/>
                  <a:pt x="1030" y="558"/>
                  <a:pt x="1029" y="558"/>
                </a:cubicBezTo>
                <a:cubicBezTo>
                  <a:pt x="1029" y="558"/>
                  <a:pt x="1029" y="558"/>
                  <a:pt x="1028" y="557"/>
                </a:cubicBezTo>
                <a:cubicBezTo>
                  <a:pt x="1028" y="557"/>
                  <a:pt x="1028" y="557"/>
                  <a:pt x="1028" y="557"/>
                </a:cubicBezTo>
                <a:cubicBezTo>
                  <a:pt x="1027" y="557"/>
                  <a:pt x="1028" y="557"/>
                  <a:pt x="1028" y="558"/>
                </a:cubicBezTo>
                <a:cubicBezTo>
                  <a:pt x="1029" y="559"/>
                  <a:pt x="1030" y="560"/>
                  <a:pt x="1031" y="560"/>
                </a:cubicBezTo>
                <a:cubicBezTo>
                  <a:pt x="1031" y="561"/>
                  <a:pt x="1033" y="562"/>
                  <a:pt x="1033" y="563"/>
                </a:cubicBezTo>
                <a:cubicBezTo>
                  <a:pt x="1033" y="563"/>
                  <a:pt x="1033" y="564"/>
                  <a:pt x="1033" y="564"/>
                </a:cubicBezTo>
                <a:cubicBezTo>
                  <a:pt x="1034" y="564"/>
                  <a:pt x="1035" y="565"/>
                  <a:pt x="1035" y="565"/>
                </a:cubicBezTo>
                <a:cubicBezTo>
                  <a:pt x="1035" y="565"/>
                  <a:pt x="1035" y="566"/>
                  <a:pt x="1035" y="566"/>
                </a:cubicBezTo>
                <a:cubicBezTo>
                  <a:pt x="1036" y="567"/>
                  <a:pt x="1036" y="567"/>
                  <a:pt x="1036" y="567"/>
                </a:cubicBezTo>
                <a:cubicBezTo>
                  <a:pt x="1036" y="567"/>
                  <a:pt x="1037" y="568"/>
                  <a:pt x="1037" y="568"/>
                </a:cubicBezTo>
                <a:cubicBezTo>
                  <a:pt x="1037" y="568"/>
                  <a:pt x="1038" y="569"/>
                  <a:pt x="1038" y="569"/>
                </a:cubicBezTo>
                <a:cubicBezTo>
                  <a:pt x="1039" y="570"/>
                  <a:pt x="1040" y="571"/>
                  <a:pt x="1040" y="571"/>
                </a:cubicBezTo>
                <a:cubicBezTo>
                  <a:pt x="1040" y="572"/>
                  <a:pt x="1040" y="573"/>
                  <a:pt x="1040" y="573"/>
                </a:cubicBezTo>
                <a:cubicBezTo>
                  <a:pt x="1040" y="573"/>
                  <a:pt x="1041" y="575"/>
                  <a:pt x="1041" y="575"/>
                </a:cubicBezTo>
                <a:cubicBezTo>
                  <a:pt x="1042" y="574"/>
                  <a:pt x="1042" y="573"/>
                  <a:pt x="1043" y="573"/>
                </a:cubicBezTo>
                <a:cubicBezTo>
                  <a:pt x="1044" y="573"/>
                  <a:pt x="1044" y="572"/>
                  <a:pt x="1044" y="572"/>
                </a:cubicBezTo>
                <a:cubicBezTo>
                  <a:pt x="1044" y="571"/>
                  <a:pt x="1045" y="571"/>
                  <a:pt x="1045" y="571"/>
                </a:cubicBezTo>
                <a:cubicBezTo>
                  <a:pt x="1046" y="571"/>
                  <a:pt x="1046" y="570"/>
                  <a:pt x="1046" y="570"/>
                </a:cubicBezTo>
                <a:cubicBezTo>
                  <a:pt x="1046" y="570"/>
                  <a:pt x="1047" y="571"/>
                  <a:pt x="1047" y="571"/>
                </a:cubicBezTo>
                <a:cubicBezTo>
                  <a:pt x="1048" y="571"/>
                  <a:pt x="1047" y="572"/>
                  <a:pt x="1048" y="572"/>
                </a:cubicBezTo>
                <a:cubicBezTo>
                  <a:pt x="1048" y="572"/>
                  <a:pt x="1048" y="572"/>
                  <a:pt x="1048" y="572"/>
                </a:cubicBezTo>
                <a:cubicBezTo>
                  <a:pt x="1048" y="572"/>
                  <a:pt x="1048" y="572"/>
                  <a:pt x="1047" y="572"/>
                </a:cubicBezTo>
                <a:cubicBezTo>
                  <a:pt x="1047" y="573"/>
                  <a:pt x="1046" y="573"/>
                  <a:pt x="1045" y="574"/>
                </a:cubicBezTo>
                <a:cubicBezTo>
                  <a:pt x="1045" y="574"/>
                  <a:pt x="1044" y="574"/>
                  <a:pt x="1044" y="575"/>
                </a:cubicBezTo>
                <a:cubicBezTo>
                  <a:pt x="1044" y="575"/>
                  <a:pt x="1045" y="576"/>
                  <a:pt x="1045" y="577"/>
                </a:cubicBezTo>
                <a:cubicBezTo>
                  <a:pt x="1045" y="578"/>
                  <a:pt x="1045" y="579"/>
                  <a:pt x="1044" y="579"/>
                </a:cubicBezTo>
                <a:cubicBezTo>
                  <a:pt x="1044" y="579"/>
                  <a:pt x="1043" y="580"/>
                  <a:pt x="1043" y="580"/>
                </a:cubicBezTo>
                <a:cubicBezTo>
                  <a:pt x="1043" y="580"/>
                  <a:pt x="1043" y="580"/>
                  <a:pt x="1043" y="581"/>
                </a:cubicBezTo>
                <a:cubicBezTo>
                  <a:pt x="1043" y="581"/>
                  <a:pt x="1044" y="581"/>
                  <a:pt x="1044" y="581"/>
                </a:cubicBezTo>
                <a:cubicBezTo>
                  <a:pt x="1044" y="582"/>
                  <a:pt x="1043" y="582"/>
                  <a:pt x="1043" y="582"/>
                </a:cubicBezTo>
                <a:cubicBezTo>
                  <a:pt x="1043" y="582"/>
                  <a:pt x="1043" y="582"/>
                  <a:pt x="1043" y="582"/>
                </a:cubicBezTo>
                <a:cubicBezTo>
                  <a:pt x="1043" y="582"/>
                  <a:pt x="1043" y="582"/>
                  <a:pt x="1043" y="583"/>
                </a:cubicBezTo>
                <a:cubicBezTo>
                  <a:pt x="1044" y="584"/>
                  <a:pt x="1045" y="585"/>
                  <a:pt x="1045" y="586"/>
                </a:cubicBezTo>
                <a:cubicBezTo>
                  <a:pt x="1045" y="587"/>
                  <a:pt x="1046" y="587"/>
                  <a:pt x="1046" y="588"/>
                </a:cubicBezTo>
                <a:cubicBezTo>
                  <a:pt x="1046" y="589"/>
                  <a:pt x="1046" y="590"/>
                  <a:pt x="1047" y="591"/>
                </a:cubicBezTo>
                <a:cubicBezTo>
                  <a:pt x="1047" y="592"/>
                  <a:pt x="1048" y="595"/>
                  <a:pt x="1049" y="596"/>
                </a:cubicBezTo>
                <a:cubicBezTo>
                  <a:pt x="1049" y="597"/>
                  <a:pt x="1050" y="597"/>
                  <a:pt x="1050" y="598"/>
                </a:cubicBezTo>
                <a:cubicBezTo>
                  <a:pt x="1050" y="599"/>
                  <a:pt x="1049" y="599"/>
                  <a:pt x="1050" y="599"/>
                </a:cubicBezTo>
                <a:cubicBezTo>
                  <a:pt x="1050" y="600"/>
                  <a:pt x="1050" y="600"/>
                  <a:pt x="1049" y="601"/>
                </a:cubicBezTo>
                <a:cubicBezTo>
                  <a:pt x="1049" y="601"/>
                  <a:pt x="1048" y="602"/>
                  <a:pt x="1048" y="602"/>
                </a:cubicBezTo>
                <a:cubicBezTo>
                  <a:pt x="1047" y="603"/>
                  <a:pt x="1047" y="603"/>
                  <a:pt x="1047" y="603"/>
                </a:cubicBezTo>
                <a:cubicBezTo>
                  <a:pt x="1048" y="603"/>
                  <a:pt x="1048" y="605"/>
                  <a:pt x="1048" y="605"/>
                </a:cubicBezTo>
                <a:cubicBezTo>
                  <a:pt x="1048" y="606"/>
                  <a:pt x="1048" y="607"/>
                  <a:pt x="1049" y="607"/>
                </a:cubicBezTo>
                <a:cubicBezTo>
                  <a:pt x="1049" y="608"/>
                  <a:pt x="1049" y="609"/>
                  <a:pt x="1049" y="609"/>
                </a:cubicBezTo>
                <a:cubicBezTo>
                  <a:pt x="1050" y="610"/>
                  <a:pt x="1050" y="610"/>
                  <a:pt x="1050" y="611"/>
                </a:cubicBezTo>
                <a:cubicBezTo>
                  <a:pt x="1050" y="611"/>
                  <a:pt x="1050" y="612"/>
                  <a:pt x="1051" y="612"/>
                </a:cubicBezTo>
                <a:cubicBezTo>
                  <a:pt x="1051" y="613"/>
                  <a:pt x="1052" y="614"/>
                  <a:pt x="1052" y="614"/>
                </a:cubicBezTo>
                <a:cubicBezTo>
                  <a:pt x="1052" y="614"/>
                  <a:pt x="1052" y="615"/>
                  <a:pt x="1052" y="615"/>
                </a:cubicBezTo>
                <a:cubicBezTo>
                  <a:pt x="1053" y="616"/>
                  <a:pt x="1052" y="617"/>
                  <a:pt x="1052" y="618"/>
                </a:cubicBezTo>
                <a:cubicBezTo>
                  <a:pt x="1052" y="618"/>
                  <a:pt x="1052" y="619"/>
                  <a:pt x="1052" y="620"/>
                </a:cubicBezTo>
                <a:cubicBezTo>
                  <a:pt x="1052" y="621"/>
                  <a:pt x="1052" y="622"/>
                  <a:pt x="1052" y="622"/>
                </a:cubicBezTo>
                <a:cubicBezTo>
                  <a:pt x="1052" y="623"/>
                  <a:pt x="1051" y="623"/>
                  <a:pt x="1051" y="624"/>
                </a:cubicBezTo>
                <a:cubicBezTo>
                  <a:pt x="1051" y="625"/>
                  <a:pt x="1051" y="625"/>
                  <a:pt x="1051" y="625"/>
                </a:cubicBezTo>
                <a:cubicBezTo>
                  <a:pt x="1050" y="626"/>
                  <a:pt x="1050" y="626"/>
                  <a:pt x="1050" y="627"/>
                </a:cubicBezTo>
                <a:cubicBezTo>
                  <a:pt x="1050" y="627"/>
                  <a:pt x="1049" y="627"/>
                  <a:pt x="1049" y="627"/>
                </a:cubicBezTo>
                <a:cubicBezTo>
                  <a:pt x="1048" y="627"/>
                  <a:pt x="1048" y="628"/>
                  <a:pt x="1047" y="628"/>
                </a:cubicBezTo>
                <a:cubicBezTo>
                  <a:pt x="1047" y="628"/>
                  <a:pt x="1047" y="628"/>
                  <a:pt x="1047" y="629"/>
                </a:cubicBezTo>
                <a:cubicBezTo>
                  <a:pt x="1047" y="629"/>
                  <a:pt x="1047" y="630"/>
                  <a:pt x="1046" y="630"/>
                </a:cubicBezTo>
                <a:cubicBezTo>
                  <a:pt x="1046" y="631"/>
                  <a:pt x="1045" y="631"/>
                  <a:pt x="1045" y="632"/>
                </a:cubicBezTo>
                <a:cubicBezTo>
                  <a:pt x="1045" y="632"/>
                  <a:pt x="1045" y="632"/>
                  <a:pt x="1044" y="633"/>
                </a:cubicBezTo>
                <a:cubicBezTo>
                  <a:pt x="1044" y="633"/>
                  <a:pt x="1044" y="633"/>
                  <a:pt x="1044" y="634"/>
                </a:cubicBezTo>
                <a:cubicBezTo>
                  <a:pt x="1044" y="634"/>
                  <a:pt x="1044" y="635"/>
                  <a:pt x="1044" y="635"/>
                </a:cubicBezTo>
                <a:cubicBezTo>
                  <a:pt x="1044" y="636"/>
                  <a:pt x="1044" y="636"/>
                  <a:pt x="1043" y="637"/>
                </a:cubicBezTo>
                <a:cubicBezTo>
                  <a:pt x="1043" y="638"/>
                  <a:pt x="1043" y="639"/>
                  <a:pt x="1043" y="640"/>
                </a:cubicBezTo>
                <a:cubicBezTo>
                  <a:pt x="1043" y="641"/>
                  <a:pt x="1043" y="641"/>
                  <a:pt x="1043" y="642"/>
                </a:cubicBezTo>
                <a:cubicBezTo>
                  <a:pt x="1042" y="643"/>
                  <a:pt x="1042" y="643"/>
                  <a:pt x="1042" y="643"/>
                </a:cubicBezTo>
                <a:cubicBezTo>
                  <a:pt x="1042" y="644"/>
                  <a:pt x="1042" y="645"/>
                  <a:pt x="1042" y="646"/>
                </a:cubicBezTo>
                <a:cubicBezTo>
                  <a:pt x="1041" y="646"/>
                  <a:pt x="1041" y="647"/>
                  <a:pt x="1041" y="647"/>
                </a:cubicBezTo>
                <a:cubicBezTo>
                  <a:pt x="1041" y="648"/>
                  <a:pt x="1041" y="649"/>
                  <a:pt x="1040" y="649"/>
                </a:cubicBezTo>
                <a:cubicBezTo>
                  <a:pt x="1040" y="649"/>
                  <a:pt x="1039" y="649"/>
                  <a:pt x="1040" y="650"/>
                </a:cubicBezTo>
                <a:cubicBezTo>
                  <a:pt x="1040" y="650"/>
                  <a:pt x="1040" y="651"/>
                  <a:pt x="1040" y="652"/>
                </a:cubicBezTo>
                <a:cubicBezTo>
                  <a:pt x="1040" y="653"/>
                  <a:pt x="1040" y="655"/>
                  <a:pt x="1040" y="655"/>
                </a:cubicBezTo>
                <a:cubicBezTo>
                  <a:pt x="1040" y="656"/>
                  <a:pt x="1039" y="656"/>
                  <a:pt x="1039" y="655"/>
                </a:cubicBezTo>
                <a:cubicBezTo>
                  <a:pt x="1039" y="654"/>
                  <a:pt x="1039" y="654"/>
                  <a:pt x="1039" y="655"/>
                </a:cubicBezTo>
                <a:cubicBezTo>
                  <a:pt x="1039" y="655"/>
                  <a:pt x="1040" y="656"/>
                  <a:pt x="1040" y="656"/>
                </a:cubicBezTo>
                <a:cubicBezTo>
                  <a:pt x="1040" y="657"/>
                  <a:pt x="1040" y="659"/>
                  <a:pt x="1040" y="659"/>
                </a:cubicBezTo>
                <a:cubicBezTo>
                  <a:pt x="1040" y="659"/>
                  <a:pt x="1039" y="661"/>
                  <a:pt x="1039" y="662"/>
                </a:cubicBezTo>
                <a:cubicBezTo>
                  <a:pt x="1039" y="663"/>
                  <a:pt x="1040" y="664"/>
                  <a:pt x="1040" y="665"/>
                </a:cubicBezTo>
                <a:cubicBezTo>
                  <a:pt x="1040" y="665"/>
                  <a:pt x="1041" y="666"/>
                  <a:pt x="1041" y="667"/>
                </a:cubicBezTo>
                <a:cubicBezTo>
                  <a:pt x="1042" y="668"/>
                  <a:pt x="1041" y="668"/>
                  <a:pt x="1042" y="669"/>
                </a:cubicBezTo>
                <a:cubicBezTo>
                  <a:pt x="1043" y="669"/>
                  <a:pt x="1044" y="671"/>
                  <a:pt x="1044" y="672"/>
                </a:cubicBezTo>
                <a:cubicBezTo>
                  <a:pt x="1045" y="673"/>
                  <a:pt x="1045" y="673"/>
                  <a:pt x="1045" y="674"/>
                </a:cubicBezTo>
                <a:cubicBezTo>
                  <a:pt x="1046" y="674"/>
                  <a:pt x="1046" y="675"/>
                  <a:pt x="1046" y="676"/>
                </a:cubicBezTo>
                <a:cubicBezTo>
                  <a:pt x="1047" y="677"/>
                  <a:pt x="1047" y="678"/>
                  <a:pt x="1047" y="678"/>
                </a:cubicBezTo>
                <a:cubicBezTo>
                  <a:pt x="1048" y="679"/>
                  <a:pt x="1048" y="679"/>
                  <a:pt x="1048" y="680"/>
                </a:cubicBezTo>
                <a:cubicBezTo>
                  <a:pt x="1048" y="680"/>
                  <a:pt x="1048" y="681"/>
                  <a:pt x="1049" y="682"/>
                </a:cubicBezTo>
                <a:cubicBezTo>
                  <a:pt x="1049" y="683"/>
                  <a:pt x="1049" y="683"/>
                  <a:pt x="1049" y="684"/>
                </a:cubicBezTo>
                <a:cubicBezTo>
                  <a:pt x="1050" y="685"/>
                  <a:pt x="1050" y="685"/>
                  <a:pt x="1051" y="687"/>
                </a:cubicBezTo>
                <a:cubicBezTo>
                  <a:pt x="1051" y="688"/>
                  <a:pt x="1052" y="688"/>
                  <a:pt x="1052" y="689"/>
                </a:cubicBezTo>
                <a:cubicBezTo>
                  <a:pt x="1053" y="690"/>
                  <a:pt x="1053" y="690"/>
                  <a:pt x="1053" y="691"/>
                </a:cubicBezTo>
                <a:cubicBezTo>
                  <a:pt x="1054" y="692"/>
                  <a:pt x="1055" y="693"/>
                  <a:pt x="1055" y="694"/>
                </a:cubicBezTo>
                <a:cubicBezTo>
                  <a:pt x="1056" y="696"/>
                  <a:pt x="1056" y="696"/>
                  <a:pt x="1056" y="697"/>
                </a:cubicBezTo>
                <a:cubicBezTo>
                  <a:pt x="1056" y="698"/>
                  <a:pt x="1056" y="698"/>
                  <a:pt x="1056" y="699"/>
                </a:cubicBezTo>
                <a:cubicBezTo>
                  <a:pt x="1055" y="699"/>
                  <a:pt x="1055" y="699"/>
                  <a:pt x="1056" y="700"/>
                </a:cubicBezTo>
                <a:cubicBezTo>
                  <a:pt x="1056" y="701"/>
                  <a:pt x="1056" y="701"/>
                  <a:pt x="1056" y="702"/>
                </a:cubicBezTo>
                <a:cubicBezTo>
                  <a:pt x="1055" y="702"/>
                  <a:pt x="1056" y="702"/>
                  <a:pt x="1056" y="703"/>
                </a:cubicBezTo>
                <a:cubicBezTo>
                  <a:pt x="1056" y="704"/>
                  <a:pt x="1056" y="704"/>
                  <a:pt x="1056" y="705"/>
                </a:cubicBezTo>
                <a:cubicBezTo>
                  <a:pt x="1056" y="706"/>
                  <a:pt x="1056" y="705"/>
                  <a:pt x="1056" y="706"/>
                </a:cubicBezTo>
                <a:cubicBezTo>
                  <a:pt x="1056" y="707"/>
                  <a:pt x="1056" y="708"/>
                  <a:pt x="1057" y="709"/>
                </a:cubicBezTo>
                <a:cubicBezTo>
                  <a:pt x="1057" y="710"/>
                  <a:pt x="1056" y="710"/>
                  <a:pt x="1057" y="710"/>
                </a:cubicBezTo>
                <a:cubicBezTo>
                  <a:pt x="1057" y="711"/>
                  <a:pt x="1058" y="712"/>
                  <a:pt x="1058" y="712"/>
                </a:cubicBezTo>
                <a:cubicBezTo>
                  <a:pt x="1058" y="713"/>
                  <a:pt x="1058" y="713"/>
                  <a:pt x="1058" y="714"/>
                </a:cubicBezTo>
                <a:cubicBezTo>
                  <a:pt x="1058" y="714"/>
                  <a:pt x="1058" y="715"/>
                  <a:pt x="1058" y="716"/>
                </a:cubicBezTo>
                <a:cubicBezTo>
                  <a:pt x="1058" y="716"/>
                  <a:pt x="1058" y="717"/>
                  <a:pt x="1058" y="717"/>
                </a:cubicBezTo>
                <a:cubicBezTo>
                  <a:pt x="1058" y="718"/>
                  <a:pt x="1058" y="719"/>
                  <a:pt x="1058" y="720"/>
                </a:cubicBezTo>
                <a:cubicBezTo>
                  <a:pt x="1059" y="720"/>
                  <a:pt x="1058" y="721"/>
                  <a:pt x="1059" y="722"/>
                </a:cubicBezTo>
                <a:cubicBezTo>
                  <a:pt x="1059" y="722"/>
                  <a:pt x="1059" y="722"/>
                  <a:pt x="1059" y="723"/>
                </a:cubicBezTo>
                <a:cubicBezTo>
                  <a:pt x="1060" y="724"/>
                  <a:pt x="1059" y="724"/>
                  <a:pt x="1059" y="725"/>
                </a:cubicBezTo>
                <a:cubicBezTo>
                  <a:pt x="1060" y="726"/>
                  <a:pt x="1060" y="726"/>
                  <a:pt x="1060" y="727"/>
                </a:cubicBezTo>
                <a:cubicBezTo>
                  <a:pt x="1060" y="727"/>
                  <a:pt x="1060" y="729"/>
                  <a:pt x="1061" y="729"/>
                </a:cubicBezTo>
                <a:cubicBezTo>
                  <a:pt x="1061" y="730"/>
                  <a:pt x="1061" y="731"/>
                  <a:pt x="1062" y="731"/>
                </a:cubicBezTo>
                <a:cubicBezTo>
                  <a:pt x="1062" y="732"/>
                  <a:pt x="1063" y="732"/>
                  <a:pt x="1063" y="733"/>
                </a:cubicBezTo>
                <a:cubicBezTo>
                  <a:pt x="1063" y="734"/>
                  <a:pt x="1064" y="735"/>
                  <a:pt x="1065" y="736"/>
                </a:cubicBezTo>
                <a:cubicBezTo>
                  <a:pt x="1066" y="737"/>
                  <a:pt x="1067" y="738"/>
                  <a:pt x="1067" y="738"/>
                </a:cubicBezTo>
                <a:cubicBezTo>
                  <a:pt x="1067" y="738"/>
                  <a:pt x="1067" y="738"/>
                  <a:pt x="1067" y="738"/>
                </a:cubicBezTo>
                <a:cubicBezTo>
                  <a:pt x="1067" y="738"/>
                  <a:pt x="1067" y="738"/>
                  <a:pt x="1068" y="739"/>
                </a:cubicBezTo>
                <a:cubicBezTo>
                  <a:pt x="1068" y="739"/>
                  <a:pt x="1068" y="739"/>
                  <a:pt x="1068" y="740"/>
                </a:cubicBezTo>
                <a:cubicBezTo>
                  <a:pt x="1069" y="740"/>
                  <a:pt x="1069" y="741"/>
                  <a:pt x="1069" y="741"/>
                </a:cubicBezTo>
                <a:cubicBezTo>
                  <a:pt x="1069" y="741"/>
                  <a:pt x="1069" y="743"/>
                  <a:pt x="1070" y="743"/>
                </a:cubicBezTo>
                <a:cubicBezTo>
                  <a:pt x="1070" y="744"/>
                  <a:pt x="1070" y="744"/>
                  <a:pt x="1070" y="745"/>
                </a:cubicBezTo>
                <a:cubicBezTo>
                  <a:pt x="1071" y="746"/>
                  <a:pt x="1071" y="746"/>
                  <a:pt x="1071" y="747"/>
                </a:cubicBezTo>
                <a:cubicBezTo>
                  <a:pt x="1071" y="748"/>
                  <a:pt x="1072" y="749"/>
                  <a:pt x="1072" y="750"/>
                </a:cubicBezTo>
                <a:cubicBezTo>
                  <a:pt x="1072" y="751"/>
                  <a:pt x="1073" y="752"/>
                  <a:pt x="1073" y="753"/>
                </a:cubicBezTo>
                <a:cubicBezTo>
                  <a:pt x="1073" y="754"/>
                  <a:pt x="1074" y="755"/>
                  <a:pt x="1075" y="756"/>
                </a:cubicBezTo>
                <a:cubicBezTo>
                  <a:pt x="1076" y="758"/>
                  <a:pt x="1077" y="758"/>
                  <a:pt x="1077" y="759"/>
                </a:cubicBezTo>
                <a:cubicBezTo>
                  <a:pt x="1077" y="760"/>
                  <a:pt x="1077" y="761"/>
                  <a:pt x="1078" y="762"/>
                </a:cubicBezTo>
                <a:cubicBezTo>
                  <a:pt x="1078" y="763"/>
                  <a:pt x="1078" y="762"/>
                  <a:pt x="1078" y="763"/>
                </a:cubicBezTo>
                <a:cubicBezTo>
                  <a:pt x="1078" y="764"/>
                  <a:pt x="1078" y="764"/>
                  <a:pt x="1078" y="765"/>
                </a:cubicBezTo>
                <a:cubicBezTo>
                  <a:pt x="1077" y="765"/>
                  <a:pt x="1077" y="766"/>
                  <a:pt x="1077" y="766"/>
                </a:cubicBezTo>
                <a:cubicBezTo>
                  <a:pt x="1076" y="767"/>
                  <a:pt x="1076" y="767"/>
                  <a:pt x="1076" y="766"/>
                </a:cubicBezTo>
                <a:cubicBezTo>
                  <a:pt x="1076" y="766"/>
                  <a:pt x="1075" y="766"/>
                  <a:pt x="1075" y="767"/>
                </a:cubicBezTo>
                <a:cubicBezTo>
                  <a:pt x="1075" y="767"/>
                  <a:pt x="1075" y="768"/>
                  <a:pt x="1075" y="768"/>
                </a:cubicBezTo>
                <a:cubicBezTo>
                  <a:pt x="1075" y="768"/>
                  <a:pt x="1075" y="768"/>
                  <a:pt x="1075" y="768"/>
                </a:cubicBezTo>
                <a:cubicBezTo>
                  <a:pt x="1076" y="768"/>
                  <a:pt x="1076" y="769"/>
                  <a:pt x="1076" y="769"/>
                </a:cubicBezTo>
                <a:cubicBezTo>
                  <a:pt x="1076" y="770"/>
                  <a:pt x="1076" y="770"/>
                  <a:pt x="1076" y="770"/>
                </a:cubicBezTo>
                <a:cubicBezTo>
                  <a:pt x="1077" y="771"/>
                  <a:pt x="1077" y="771"/>
                  <a:pt x="1077" y="772"/>
                </a:cubicBezTo>
                <a:cubicBezTo>
                  <a:pt x="1078" y="772"/>
                  <a:pt x="1078" y="773"/>
                  <a:pt x="1078" y="774"/>
                </a:cubicBezTo>
                <a:cubicBezTo>
                  <a:pt x="1078" y="774"/>
                  <a:pt x="1078" y="774"/>
                  <a:pt x="1078" y="775"/>
                </a:cubicBezTo>
                <a:cubicBezTo>
                  <a:pt x="1077" y="775"/>
                  <a:pt x="1077" y="776"/>
                  <a:pt x="1077" y="776"/>
                </a:cubicBezTo>
                <a:cubicBezTo>
                  <a:pt x="1077" y="776"/>
                  <a:pt x="1077" y="776"/>
                  <a:pt x="1078" y="777"/>
                </a:cubicBezTo>
                <a:cubicBezTo>
                  <a:pt x="1078" y="777"/>
                  <a:pt x="1078" y="778"/>
                  <a:pt x="1078" y="777"/>
                </a:cubicBezTo>
                <a:cubicBezTo>
                  <a:pt x="1078" y="777"/>
                  <a:pt x="1078" y="776"/>
                  <a:pt x="1078" y="776"/>
                </a:cubicBezTo>
                <a:cubicBezTo>
                  <a:pt x="1079" y="775"/>
                  <a:pt x="1079" y="776"/>
                  <a:pt x="1079" y="776"/>
                </a:cubicBezTo>
                <a:cubicBezTo>
                  <a:pt x="1080" y="775"/>
                  <a:pt x="1080" y="776"/>
                  <a:pt x="1080" y="776"/>
                </a:cubicBezTo>
                <a:cubicBezTo>
                  <a:pt x="1080" y="776"/>
                  <a:pt x="1080" y="777"/>
                  <a:pt x="1080" y="777"/>
                </a:cubicBezTo>
                <a:cubicBezTo>
                  <a:pt x="1080" y="777"/>
                  <a:pt x="1079" y="778"/>
                  <a:pt x="1080" y="778"/>
                </a:cubicBezTo>
                <a:cubicBezTo>
                  <a:pt x="1081" y="777"/>
                  <a:pt x="1081" y="777"/>
                  <a:pt x="1082" y="778"/>
                </a:cubicBezTo>
                <a:cubicBezTo>
                  <a:pt x="1082" y="778"/>
                  <a:pt x="1082" y="778"/>
                  <a:pt x="1082" y="778"/>
                </a:cubicBezTo>
                <a:cubicBezTo>
                  <a:pt x="1083" y="778"/>
                  <a:pt x="1083" y="778"/>
                  <a:pt x="1083" y="779"/>
                </a:cubicBezTo>
                <a:cubicBezTo>
                  <a:pt x="1083" y="779"/>
                  <a:pt x="1083" y="779"/>
                  <a:pt x="1083" y="779"/>
                </a:cubicBezTo>
                <a:cubicBezTo>
                  <a:pt x="1084" y="780"/>
                  <a:pt x="1084" y="780"/>
                  <a:pt x="1085" y="780"/>
                </a:cubicBezTo>
                <a:cubicBezTo>
                  <a:pt x="1085" y="780"/>
                  <a:pt x="1086" y="780"/>
                  <a:pt x="1086" y="781"/>
                </a:cubicBezTo>
                <a:cubicBezTo>
                  <a:pt x="1087" y="781"/>
                  <a:pt x="1087" y="781"/>
                  <a:pt x="1087" y="780"/>
                </a:cubicBezTo>
                <a:cubicBezTo>
                  <a:pt x="1087" y="780"/>
                  <a:pt x="1088" y="780"/>
                  <a:pt x="1089" y="779"/>
                </a:cubicBezTo>
                <a:cubicBezTo>
                  <a:pt x="1089" y="779"/>
                  <a:pt x="1090" y="778"/>
                  <a:pt x="1090" y="778"/>
                </a:cubicBezTo>
                <a:cubicBezTo>
                  <a:pt x="1091" y="778"/>
                  <a:pt x="1091" y="779"/>
                  <a:pt x="1091" y="778"/>
                </a:cubicBezTo>
                <a:cubicBezTo>
                  <a:pt x="1092" y="778"/>
                  <a:pt x="1092" y="778"/>
                  <a:pt x="1093" y="778"/>
                </a:cubicBezTo>
                <a:cubicBezTo>
                  <a:pt x="1094" y="778"/>
                  <a:pt x="1094" y="778"/>
                  <a:pt x="1094" y="778"/>
                </a:cubicBezTo>
                <a:cubicBezTo>
                  <a:pt x="1095" y="778"/>
                  <a:pt x="1095" y="777"/>
                  <a:pt x="1096" y="778"/>
                </a:cubicBezTo>
                <a:cubicBezTo>
                  <a:pt x="1097" y="778"/>
                  <a:pt x="1097" y="778"/>
                  <a:pt x="1098" y="778"/>
                </a:cubicBezTo>
                <a:cubicBezTo>
                  <a:pt x="1098" y="777"/>
                  <a:pt x="1098" y="776"/>
                  <a:pt x="1099" y="776"/>
                </a:cubicBezTo>
                <a:cubicBezTo>
                  <a:pt x="1099" y="777"/>
                  <a:pt x="1099" y="776"/>
                  <a:pt x="1100" y="776"/>
                </a:cubicBezTo>
                <a:cubicBezTo>
                  <a:pt x="1100" y="775"/>
                  <a:pt x="1101" y="776"/>
                  <a:pt x="1101" y="776"/>
                </a:cubicBezTo>
                <a:cubicBezTo>
                  <a:pt x="1102" y="775"/>
                  <a:pt x="1102" y="775"/>
                  <a:pt x="1102" y="775"/>
                </a:cubicBezTo>
                <a:cubicBezTo>
                  <a:pt x="1103" y="775"/>
                  <a:pt x="1104" y="775"/>
                  <a:pt x="1104" y="776"/>
                </a:cubicBezTo>
                <a:cubicBezTo>
                  <a:pt x="1104" y="776"/>
                  <a:pt x="1104" y="775"/>
                  <a:pt x="1105" y="776"/>
                </a:cubicBezTo>
                <a:cubicBezTo>
                  <a:pt x="1106" y="776"/>
                  <a:pt x="1107" y="776"/>
                  <a:pt x="1107" y="775"/>
                </a:cubicBezTo>
                <a:cubicBezTo>
                  <a:pt x="1107" y="775"/>
                  <a:pt x="1108" y="775"/>
                  <a:pt x="1109" y="775"/>
                </a:cubicBezTo>
                <a:cubicBezTo>
                  <a:pt x="1109" y="775"/>
                  <a:pt x="1110" y="775"/>
                  <a:pt x="1111" y="775"/>
                </a:cubicBezTo>
                <a:cubicBezTo>
                  <a:pt x="1112" y="776"/>
                  <a:pt x="1111" y="776"/>
                  <a:pt x="1112" y="776"/>
                </a:cubicBezTo>
                <a:cubicBezTo>
                  <a:pt x="1113" y="776"/>
                  <a:pt x="1113" y="776"/>
                  <a:pt x="1114" y="776"/>
                </a:cubicBezTo>
                <a:cubicBezTo>
                  <a:pt x="1114" y="776"/>
                  <a:pt x="1115" y="776"/>
                  <a:pt x="1115" y="776"/>
                </a:cubicBezTo>
                <a:cubicBezTo>
                  <a:pt x="1115" y="775"/>
                  <a:pt x="1116" y="775"/>
                  <a:pt x="1117" y="775"/>
                </a:cubicBezTo>
                <a:cubicBezTo>
                  <a:pt x="1117" y="775"/>
                  <a:pt x="1119" y="776"/>
                  <a:pt x="1119" y="775"/>
                </a:cubicBezTo>
                <a:cubicBezTo>
                  <a:pt x="1120" y="775"/>
                  <a:pt x="1119" y="775"/>
                  <a:pt x="1120" y="774"/>
                </a:cubicBezTo>
                <a:cubicBezTo>
                  <a:pt x="1120" y="774"/>
                  <a:pt x="1120" y="773"/>
                  <a:pt x="1121" y="773"/>
                </a:cubicBezTo>
                <a:cubicBezTo>
                  <a:pt x="1122" y="773"/>
                  <a:pt x="1122" y="773"/>
                  <a:pt x="1124" y="773"/>
                </a:cubicBezTo>
                <a:cubicBezTo>
                  <a:pt x="1125" y="773"/>
                  <a:pt x="1125" y="773"/>
                  <a:pt x="1126" y="773"/>
                </a:cubicBezTo>
                <a:cubicBezTo>
                  <a:pt x="1126" y="773"/>
                  <a:pt x="1128" y="772"/>
                  <a:pt x="1128" y="772"/>
                </a:cubicBezTo>
                <a:cubicBezTo>
                  <a:pt x="1129" y="771"/>
                  <a:pt x="1132" y="769"/>
                  <a:pt x="1133" y="769"/>
                </a:cubicBezTo>
                <a:cubicBezTo>
                  <a:pt x="1134" y="768"/>
                  <a:pt x="1134" y="767"/>
                  <a:pt x="1135" y="767"/>
                </a:cubicBezTo>
                <a:cubicBezTo>
                  <a:pt x="1135" y="767"/>
                  <a:pt x="1136" y="766"/>
                  <a:pt x="1136" y="766"/>
                </a:cubicBezTo>
                <a:cubicBezTo>
                  <a:pt x="1137" y="765"/>
                  <a:pt x="1139" y="764"/>
                  <a:pt x="1140" y="763"/>
                </a:cubicBezTo>
                <a:cubicBezTo>
                  <a:pt x="1141" y="762"/>
                  <a:pt x="1141" y="761"/>
                  <a:pt x="1142" y="760"/>
                </a:cubicBezTo>
                <a:cubicBezTo>
                  <a:pt x="1143" y="759"/>
                  <a:pt x="1144" y="758"/>
                  <a:pt x="1145" y="757"/>
                </a:cubicBezTo>
                <a:cubicBezTo>
                  <a:pt x="1146" y="756"/>
                  <a:pt x="1148" y="755"/>
                  <a:pt x="1149" y="753"/>
                </a:cubicBezTo>
                <a:cubicBezTo>
                  <a:pt x="1149" y="752"/>
                  <a:pt x="1150" y="750"/>
                  <a:pt x="1151" y="749"/>
                </a:cubicBezTo>
                <a:cubicBezTo>
                  <a:pt x="1151" y="748"/>
                  <a:pt x="1153" y="744"/>
                  <a:pt x="1154" y="743"/>
                </a:cubicBezTo>
                <a:cubicBezTo>
                  <a:pt x="1155" y="742"/>
                  <a:pt x="1157" y="740"/>
                  <a:pt x="1157" y="740"/>
                </a:cubicBezTo>
                <a:cubicBezTo>
                  <a:pt x="1158" y="740"/>
                  <a:pt x="1159" y="740"/>
                  <a:pt x="1159" y="740"/>
                </a:cubicBezTo>
                <a:cubicBezTo>
                  <a:pt x="1159" y="739"/>
                  <a:pt x="1159" y="739"/>
                  <a:pt x="1159" y="739"/>
                </a:cubicBezTo>
                <a:cubicBezTo>
                  <a:pt x="1160" y="739"/>
                  <a:pt x="1161" y="738"/>
                  <a:pt x="1161" y="737"/>
                </a:cubicBezTo>
                <a:cubicBezTo>
                  <a:pt x="1161" y="736"/>
                  <a:pt x="1162" y="736"/>
                  <a:pt x="1162" y="735"/>
                </a:cubicBezTo>
                <a:cubicBezTo>
                  <a:pt x="1162" y="733"/>
                  <a:pt x="1163" y="730"/>
                  <a:pt x="1164" y="729"/>
                </a:cubicBezTo>
                <a:cubicBezTo>
                  <a:pt x="1164" y="728"/>
                  <a:pt x="1165" y="726"/>
                  <a:pt x="1165" y="726"/>
                </a:cubicBezTo>
                <a:cubicBezTo>
                  <a:pt x="1165" y="726"/>
                  <a:pt x="1165" y="724"/>
                  <a:pt x="1165" y="723"/>
                </a:cubicBezTo>
                <a:cubicBezTo>
                  <a:pt x="1165" y="722"/>
                  <a:pt x="1165" y="720"/>
                  <a:pt x="1165" y="721"/>
                </a:cubicBezTo>
                <a:cubicBezTo>
                  <a:pt x="1165" y="721"/>
                  <a:pt x="1165" y="721"/>
                  <a:pt x="1164" y="721"/>
                </a:cubicBezTo>
                <a:cubicBezTo>
                  <a:pt x="1164" y="721"/>
                  <a:pt x="1163" y="721"/>
                  <a:pt x="1163" y="720"/>
                </a:cubicBezTo>
                <a:cubicBezTo>
                  <a:pt x="1164" y="719"/>
                  <a:pt x="1164" y="719"/>
                  <a:pt x="1164" y="718"/>
                </a:cubicBezTo>
                <a:cubicBezTo>
                  <a:pt x="1164" y="718"/>
                  <a:pt x="1165" y="717"/>
                  <a:pt x="1165" y="717"/>
                </a:cubicBezTo>
                <a:cubicBezTo>
                  <a:pt x="1166" y="716"/>
                  <a:pt x="1169" y="714"/>
                  <a:pt x="1170" y="714"/>
                </a:cubicBezTo>
                <a:cubicBezTo>
                  <a:pt x="1171" y="713"/>
                  <a:pt x="1174" y="712"/>
                  <a:pt x="1175" y="712"/>
                </a:cubicBezTo>
                <a:cubicBezTo>
                  <a:pt x="1176" y="712"/>
                  <a:pt x="1178" y="711"/>
                  <a:pt x="1179" y="710"/>
                </a:cubicBezTo>
                <a:cubicBezTo>
                  <a:pt x="1180" y="709"/>
                  <a:pt x="1180" y="709"/>
                  <a:pt x="1181" y="707"/>
                </a:cubicBezTo>
                <a:cubicBezTo>
                  <a:pt x="1181" y="706"/>
                  <a:pt x="1181" y="705"/>
                  <a:pt x="1181" y="705"/>
                </a:cubicBezTo>
                <a:cubicBezTo>
                  <a:pt x="1181" y="704"/>
                  <a:pt x="1181" y="704"/>
                  <a:pt x="1181" y="705"/>
                </a:cubicBezTo>
                <a:cubicBezTo>
                  <a:pt x="1181" y="705"/>
                  <a:pt x="1181" y="705"/>
                  <a:pt x="1180" y="705"/>
                </a:cubicBezTo>
                <a:cubicBezTo>
                  <a:pt x="1180" y="705"/>
                  <a:pt x="1180" y="705"/>
                  <a:pt x="1180" y="705"/>
                </a:cubicBezTo>
                <a:cubicBezTo>
                  <a:pt x="1180" y="704"/>
                  <a:pt x="1181" y="703"/>
                  <a:pt x="1181" y="703"/>
                </a:cubicBezTo>
                <a:cubicBezTo>
                  <a:pt x="1181" y="702"/>
                  <a:pt x="1181" y="702"/>
                  <a:pt x="1181" y="701"/>
                </a:cubicBezTo>
                <a:cubicBezTo>
                  <a:pt x="1181" y="701"/>
                  <a:pt x="1181" y="700"/>
                  <a:pt x="1181" y="700"/>
                </a:cubicBezTo>
                <a:cubicBezTo>
                  <a:pt x="1182" y="699"/>
                  <a:pt x="1182" y="699"/>
                  <a:pt x="1182" y="698"/>
                </a:cubicBezTo>
                <a:cubicBezTo>
                  <a:pt x="1182" y="698"/>
                  <a:pt x="1181" y="698"/>
                  <a:pt x="1181" y="697"/>
                </a:cubicBezTo>
                <a:cubicBezTo>
                  <a:pt x="1181" y="696"/>
                  <a:pt x="1182" y="695"/>
                  <a:pt x="1182" y="695"/>
                </a:cubicBezTo>
                <a:cubicBezTo>
                  <a:pt x="1182" y="694"/>
                  <a:pt x="1182" y="694"/>
                  <a:pt x="1182" y="693"/>
                </a:cubicBezTo>
                <a:cubicBezTo>
                  <a:pt x="1182" y="693"/>
                  <a:pt x="1182" y="693"/>
                  <a:pt x="1181" y="693"/>
                </a:cubicBezTo>
                <a:cubicBezTo>
                  <a:pt x="1181" y="694"/>
                  <a:pt x="1181" y="694"/>
                  <a:pt x="1181" y="695"/>
                </a:cubicBezTo>
                <a:cubicBezTo>
                  <a:pt x="1181" y="695"/>
                  <a:pt x="1181" y="695"/>
                  <a:pt x="1181" y="695"/>
                </a:cubicBezTo>
                <a:cubicBezTo>
                  <a:pt x="1180" y="695"/>
                  <a:pt x="1180" y="695"/>
                  <a:pt x="1180" y="694"/>
                </a:cubicBezTo>
                <a:cubicBezTo>
                  <a:pt x="1181" y="693"/>
                  <a:pt x="1181" y="692"/>
                  <a:pt x="1181" y="691"/>
                </a:cubicBezTo>
                <a:cubicBezTo>
                  <a:pt x="1180" y="691"/>
                  <a:pt x="1181" y="690"/>
                  <a:pt x="1180" y="689"/>
                </a:cubicBezTo>
                <a:cubicBezTo>
                  <a:pt x="1180" y="689"/>
                  <a:pt x="1180" y="688"/>
                  <a:pt x="1180" y="688"/>
                </a:cubicBezTo>
                <a:cubicBezTo>
                  <a:pt x="1180" y="687"/>
                  <a:pt x="1180" y="687"/>
                  <a:pt x="1180" y="687"/>
                </a:cubicBezTo>
                <a:cubicBezTo>
                  <a:pt x="1179" y="687"/>
                  <a:pt x="1179" y="686"/>
                  <a:pt x="1179" y="685"/>
                </a:cubicBezTo>
                <a:cubicBezTo>
                  <a:pt x="1180" y="685"/>
                  <a:pt x="1180" y="685"/>
                  <a:pt x="1179" y="684"/>
                </a:cubicBezTo>
                <a:cubicBezTo>
                  <a:pt x="1179" y="684"/>
                  <a:pt x="1179" y="683"/>
                  <a:pt x="1179" y="683"/>
                </a:cubicBezTo>
                <a:cubicBezTo>
                  <a:pt x="1178" y="683"/>
                  <a:pt x="1178" y="683"/>
                  <a:pt x="1178" y="682"/>
                </a:cubicBezTo>
                <a:cubicBezTo>
                  <a:pt x="1178" y="682"/>
                  <a:pt x="1178" y="682"/>
                  <a:pt x="1177" y="682"/>
                </a:cubicBezTo>
                <a:cubicBezTo>
                  <a:pt x="1177" y="681"/>
                  <a:pt x="1177" y="681"/>
                  <a:pt x="1177" y="680"/>
                </a:cubicBezTo>
                <a:cubicBezTo>
                  <a:pt x="1177" y="680"/>
                  <a:pt x="1177" y="679"/>
                  <a:pt x="1178" y="679"/>
                </a:cubicBezTo>
                <a:cubicBezTo>
                  <a:pt x="1178" y="679"/>
                  <a:pt x="1177" y="678"/>
                  <a:pt x="1178" y="678"/>
                </a:cubicBezTo>
                <a:cubicBezTo>
                  <a:pt x="1178" y="677"/>
                  <a:pt x="1178" y="677"/>
                  <a:pt x="1178" y="677"/>
                </a:cubicBezTo>
                <a:cubicBezTo>
                  <a:pt x="1177" y="676"/>
                  <a:pt x="1177" y="676"/>
                  <a:pt x="1177" y="675"/>
                </a:cubicBezTo>
                <a:cubicBezTo>
                  <a:pt x="1176" y="675"/>
                  <a:pt x="1177" y="675"/>
                  <a:pt x="1177" y="675"/>
                </a:cubicBezTo>
                <a:cubicBezTo>
                  <a:pt x="1177" y="676"/>
                  <a:pt x="1178" y="677"/>
                  <a:pt x="1178" y="677"/>
                </a:cubicBezTo>
                <a:cubicBezTo>
                  <a:pt x="1179" y="677"/>
                  <a:pt x="1180" y="677"/>
                  <a:pt x="1180" y="676"/>
                </a:cubicBezTo>
                <a:cubicBezTo>
                  <a:pt x="1181" y="675"/>
                  <a:pt x="1182" y="674"/>
                  <a:pt x="1183" y="674"/>
                </a:cubicBezTo>
                <a:cubicBezTo>
                  <a:pt x="1183" y="673"/>
                  <a:pt x="1183" y="672"/>
                  <a:pt x="1184" y="671"/>
                </a:cubicBezTo>
                <a:cubicBezTo>
                  <a:pt x="1185" y="671"/>
                  <a:pt x="1186" y="671"/>
                  <a:pt x="1186" y="670"/>
                </a:cubicBezTo>
                <a:cubicBezTo>
                  <a:pt x="1186" y="670"/>
                  <a:pt x="1186" y="671"/>
                  <a:pt x="1187" y="671"/>
                </a:cubicBezTo>
                <a:cubicBezTo>
                  <a:pt x="1187" y="670"/>
                  <a:pt x="1187" y="670"/>
                  <a:pt x="1187" y="670"/>
                </a:cubicBezTo>
                <a:cubicBezTo>
                  <a:pt x="1187" y="669"/>
                  <a:pt x="1187" y="669"/>
                  <a:pt x="1187" y="669"/>
                </a:cubicBezTo>
                <a:cubicBezTo>
                  <a:pt x="1187" y="669"/>
                  <a:pt x="1187" y="670"/>
                  <a:pt x="1188" y="670"/>
                </a:cubicBezTo>
                <a:cubicBezTo>
                  <a:pt x="1188" y="670"/>
                  <a:pt x="1188" y="670"/>
                  <a:pt x="1188" y="669"/>
                </a:cubicBezTo>
                <a:cubicBezTo>
                  <a:pt x="1188" y="669"/>
                  <a:pt x="1188" y="669"/>
                  <a:pt x="1188" y="668"/>
                </a:cubicBezTo>
                <a:cubicBezTo>
                  <a:pt x="1189" y="668"/>
                  <a:pt x="1190" y="667"/>
                  <a:pt x="1190" y="666"/>
                </a:cubicBezTo>
                <a:cubicBezTo>
                  <a:pt x="1191" y="666"/>
                  <a:pt x="1191" y="665"/>
                  <a:pt x="1191" y="665"/>
                </a:cubicBezTo>
                <a:cubicBezTo>
                  <a:pt x="1191" y="665"/>
                  <a:pt x="1191" y="665"/>
                  <a:pt x="1191" y="664"/>
                </a:cubicBezTo>
                <a:cubicBezTo>
                  <a:pt x="1191" y="664"/>
                  <a:pt x="1190" y="664"/>
                  <a:pt x="1191" y="664"/>
                </a:cubicBezTo>
                <a:cubicBezTo>
                  <a:pt x="1191" y="664"/>
                  <a:pt x="1191" y="664"/>
                  <a:pt x="1191" y="664"/>
                </a:cubicBezTo>
                <a:cubicBezTo>
                  <a:pt x="1192" y="664"/>
                  <a:pt x="1192" y="664"/>
                  <a:pt x="1192" y="664"/>
                </a:cubicBezTo>
                <a:cubicBezTo>
                  <a:pt x="1193" y="663"/>
                  <a:pt x="1194" y="662"/>
                  <a:pt x="1194" y="662"/>
                </a:cubicBezTo>
                <a:cubicBezTo>
                  <a:pt x="1195" y="661"/>
                  <a:pt x="1197" y="660"/>
                  <a:pt x="1198" y="660"/>
                </a:cubicBezTo>
                <a:cubicBezTo>
                  <a:pt x="1198" y="660"/>
                  <a:pt x="1199" y="659"/>
                  <a:pt x="1199" y="659"/>
                </a:cubicBezTo>
                <a:cubicBezTo>
                  <a:pt x="1199" y="659"/>
                  <a:pt x="1199" y="659"/>
                  <a:pt x="1200" y="659"/>
                </a:cubicBezTo>
                <a:cubicBezTo>
                  <a:pt x="1200" y="659"/>
                  <a:pt x="1202" y="658"/>
                  <a:pt x="1202" y="658"/>
                </a:cubicBezTo>
                <a:cubicBezTo>
                  <a:pt x="1202" y="658"/>
                  <a:pt x="1202" y="657"/>
                  <a:pt x="1202" y="658"/>
                </a:cubicBezTo>
                <a:cubicBezTo>
                  <a:pt x="1203" y="658"/>
                  <a:pt x="1203" y="658"/>
                  <a:pt x="1204" y="658"/>
                </a:cubicBezTo>
                <a:cubicBezTo>
                  <a:pt x="1204" y="657"/>
                  <a:pt x="1205" y="658"/>
                  <a:pt x="1205" y="657"/>
                </a:cubicBezTo>
                <a:cubicBezTo>
                  <a:pt x="1205" y="657"/>
                  <a:pt x="1205" y="657"/>
                  <a:pt x="1205" y="656"/>
                </a:cubicBezTo>
                <a:cubicBezTo>
                  <a:pt x="1206" y="656"/>
                  <a:pt x="1207" y="655"/>
                  <a:pt x="1208" y="655"/>
                </a:cubicBezTo>
                <a:cubicBezTo>
                  <a:pt x="1208" y="655"/>
                  <a:pt x="1209" y="654"/>
                  <a:pt x="1209" y="654"/>
                </a:cubicBezTo>
                <a:cubicBezTo>
                  <a:pt x="1209" y="653"/>
                  <a:pt x="1209" y="652"/>
                  <a:pt x="1210" y="652"/>
                </a:cubicBezTo>
                <a:cubicBezTo>
                  <a:pt x="1210" y="652"/>
                  <a:pt x="1211" y="651"/>
                  <a:pt x="1211" y="650"/>
                </a:cubicBezTo>
                <a:cubicBezTo>
                  <a:pt x="1211" y="650"/>
                  <a:pt x="1212" y="650"/>
                  <a:pt x="1212" y="649"/>
                </a:cubicBezTo>
                <a:cubicBezTo>
                  <a:pt x="1213" y="649"/>
                  <a:pt x="1213" y="647"/>
                  <a:pt x="1214" y="647"/>
                </a:cubicBezTo>
                <a:cubicBezTo>
                  <a:pt x="1214" y="647"/>
                  <a:pt x="1215" y="646"/>
                  <a:pt x="1215" y="645"/>
                </a:cubicBezTo>
                <a:cubicBezTo>
                  <a:pt x="1215" y="645"/>
                  <a:pt x="1215" y="645"/>
                  <a:pt x="1214" y="645"/>
                </a:cubicBezTo>
                <a:cubicBezTo>
                  <a:pt x="1214" y="645"/>
                  <a:pt x="1214" y="644"/>
                  <a:pt x="1215" y="644"/>
                </a:cubicBezTo>
                <a:cubicBezTo>
                  <a:pt x="1215" y="644"/>
                  <a:pt x="1215" y="644"/>
                  <a:pt x="1215" y="643"/>
                </a:cubicBezTo>
                <a:cubicBezTo>
                  <a:pt x="1215" y="643"/>
                  <a:pt x="1216" y="643"/>
                  <a:pt x="1216" y="642"/>
                </a:cubicBezTo>
                <a:cubicBezTo>
                  <a:pt x="1216" y="642"/>
                  <a:pt x="1216" y="641"/>
                  <a:pt x="1216" y="641"/>
                </a:cubicBezTo>
                <a:cubicBezTo>
                  <a:pt x="1216" y="640"/>
                  <a:pt x="1216" y="640"/>
                  <a:pt x="1215" y="640"/>
                </a:cubicBezTo>
                <a:cubicBezTo>
                  <a:pt x="1215" y="639"/>
                  <a:pt x="1215" y="640"/>
                  <a:pt x="1215" y="640"/>
                </a:cubicBezTo>
                <a:cubicBezTo>
                  <a:pt x="1215" y="640"/>
                  <a:pt x="1215" y="640"/>
                  <a:pt x="1215" y="640"/>
                </a:cubicBezTo>
                <a:cubicBezTo>
                  <a:pt x="1215" y="640"/>
                  <a:pt x="1214" y="639"/>
                  <a:pt x="1215" y="639"/>
                </a:cubicBezTo>
                <a:cubicBezTo>
                  <a:pt x="1215" y="639"/>
                  <a:pt x="1215" y="639"/>
                  <a:pt x="1215" y="638"/>
                </a:cubicBezTo>
                <a:cubicBezTo>
                  <a:pt x="1215" y="638"/>
                  <a:pt x="1215" y="638"/>
                  <a:pt x="1215" y="638"/>
                </a:cubicBezTo>
                <a:cubicBezTo>
                  <a:pt x="1215" y="637"/>
                  <a:pt x="1215" y="637"/>
                  <a:pt x="1215" y="637"/>
                </a:cubicBezTo>
                <a:cubicBezTo>
                  <a:pt x="1215" y="636"/>
                  <a:pt x="1215" y="636"/>
                  <a:pt x="1215" y="635"/>
                </a:cubicBezTo>
                <a:cubicBezTo>
                  <a:pt x="1214" y="635"/>
                  <a:pt x="1214" y="634"/>
                  <a:pt x="1214" y="633"/>
                </a:cubicBezTo>
                <a:cubicBezTo>
                  <a:pt x="1214" y="632"/>
                  <a:pt x="1215" y="632"/>
                  <a:pt x="1215" y="632"/>
                </a:cubicBezTo>
                <a:cubicBezTo>
                  <a:pt x="1215" y="631"/>
                  <a:pt x="1215" y="630"/>
                  <a:pt x="1215" y="630"/>
                </a:cubicBezTo>
                <a:cubicBezTo>
                  <a:pt x="1215" y="629"/>
                  <a:pt x="1214" y="630"/>
                  <a:pt x="1214" y="629"/>
                </a:cubicBezTo>
                <a:cubicBezTo>
                  <a:pt x="1214" y="629"/>
                  <a:pt x="1215" y="629"/>
                  <a:pt x="1215" y="628"/>
                </a:cubicBezTo>
                <a:cubicBezTo>
                  <a:pt x="1215" y="628"/>
                  <a:pt x="1215" y="627"/>
                  <a:pt x="1215" y="627"/>
                </a:cubicBezTo>
                <a:cubicBezTo>
                  <a:pt x="1214" y="626"/>
                  <a:pt x="1214" y="626"/>
                  <a:pt x="1214" y="626"/>
                </a:cubicBezTo>
                <a:cubicBezTo>
                  <a:pt x="1215" y="625"/>
                  <a:pt x="1214" y="625"/>
                  <a:pt x="1214" y="625"/>
                </a:cubicBezTo>
                <a:cubicBezTo>
                  <a:pt x="1214" y="624"/>
                  <a:pt x="1214" y="624"/>
                  <a:pt x="1214" y="623"/>
                </a:cubicBezTo>
                <a:cubicBezTo>
                  <a:pt x="1214" y="622"/>
                  <a:pt x="1214" y="622"/>
                  <a:pt x="1214" y="621"/>
                </a:cubicBezTo>
                <a:cubicBezTo>
                  <a:pt x="1214" y="621"/>
                  <a:pt x="1214" y="621"/>
                  <a:pt x="1214" y="620"/>
                </a:cubicBezTo>
                <a:cubicBezTo>
                  <a:pt x="1214" y="620"/>
                  <a:pt x="1214" y="619"/>
                  <a:pt x="1214" y="619"/>
                </a:cubicBezTo>
                <a:cubicBezTo>
                  <a:pt x="1214" y="618"/>
                  <a:pt x="1214" y="618"/>
                  <a:pt x="1214" y="618"/>
                </a:cubicBezTo>
                <a:cubicBezTo>
                  <a:pt x="1214" y="618"/>
                  <a:pt x="1215" y="617"/>
                  <a:pt x="1215" y="617"/>
                </a:cubicBezTo>
                <a:cubicBezTo>
                  <a:pt x="1215" y="616"/>
                  <a:pt x="1215" y="616"/>
                  <a:pt x="1215" y="616"/>
                </a:cubicBezTo>
                <a:cubicBezTo>
                  <a:pt x="1215" y="615"/>
                  <a:pt x="1215" y="615"/>
                  <a:pt x="1215" y="615"/>
                </a:cubicBezTo>
                <a:cubicBezTo>
                  <a:pt x="1215" y="614"/>
                  <a:pt x="1215" y="615"/>
                  <a:pt x="1215" y="614"/>
                </a:cubicBezTo>
                <a:cubicBezTo>
                  <a:pt x="1215" y="614"/>
                  <a:pt x="1215" y="614"/>
                  <a:pt x="1215" y="614"/>
                </a:cubicBezTo>
                <a:cubicBezTo>
                  <a:pt x="1215" y="613"/>
                  <a:pt x="1215" y="613"/>
                  <a:pt x="1215" y="612"/>
                </a:cubicBezTo>
                <a:cubicBezTo>
                  <a:pt x="1215" y="612"/>
                  <a:pt x="1214" y="612"/>
                  <a:pt x="1214" y="612"/>
                </a:cubicBezTo>
                <a:cubicBezTo>
                  <a:pt x="1214" y="612"/>
                  <a:pt x="1214" y="612"/>
                  <a:pt x="1214" y="611"/>
                </a:cubicBezTo>
                <a:cubicBezTo>
                  <a:pt x="1214" y="611"/>
                  <a:pt x="1214" y="611"/>
                  <a:pt x="1214" y="611"/>
                </a:cubicBezTo>
                <a:cubicBezTo>
                  <a:pt x="1214" y="611"/>
                  <a:pt x="1214" y="611"/>
                  <a:pt x="1214" y="611"/>
                </a:cubicBezTo>
                <a:cubicBezTo>
                  <a:pt x="1214" y="611"/>
                  <a:pt x="1213" y="611"/>
                  <a:pt x="1213" y="611"/>
                </a:cubicBezTo>
                <a:cubicBezTo>
                  <a:pt x="1213" y="611"/>
                  <a:pt x="1212" y="610"/>
                  <a:pt x="1212" y="610"/>
                </a:cubicBezTo>
                <a:cubicBezTo>
                  <a:pt x="1212" y="610"/>
                  <a:pt x="1212" y="610"/>
                  <a:pt x="1212" y="610"/>
                </a:cubicBezTo>
                <a:cubicBezTo>
                  <a:pt x="1212" y="610"/>
                  <a:pt x="1212" y="611"/>
                  <a:pt x="1211" y="610"/>
                </a:cubicBezTo>
                <a:cubicBezTo>
                  <a:pt x="1211" y="610"/>
                  <a:pt x="1211" y="610"/>
                  <a:pt x="1211" y="609"/>
                </a:cubicBezTo>
                <a:cubicBezTo>
                  <a:pt x="1211" y="609"/>
                  <a:pt x="1211" y="609"/>
                  <a:pt x="1210" y="609"/>
                </a:cubicBezTo>
                <a:cubicBezTo>
                  <a:pt x="1210" y="609"/>
                  <a:pt x="1210" y="609"/>
                  <a:pt x="1210" y="609"/>
                </a:cubicBezTo>
                <a:cubicBezTo>
                  <a:pt x="1211" y="608"/>
                  <a:pt x="1211" y="608"/>
                  <a:pt x="1210" y="608"/>
                </a:cubicBezTo>
                <a:cubicBezTo>
                  <a:pt x="1210" y="607"/>
                  <a:pt x="1210" y="607"/>
                  <a:pt x="1210" y="607"/>
                </a:cubicBezTo>
                <a:cubicBezTo>
                  <a:pt x="1210" y="606"/>
                  <a:pt x="1210" y="605"/>
                  <a:pt x="1209" y="605"/>
                </a:cubicBezTo>
                <a:cubicBezTo>
                  <a:pt x="1209" y="605"/>
                  <a:pt x="1209" y="605"/>
                  <a:pt x="1209" y="604"/>
                </a:cubicBezTo>
                <a:cubicBezTo>
                  <a:pt x="1210" y="604"/>
                  <a:pt x="1210" y="604"/>
                  <a:pt x="1210" y="603"/>
                </a:cubicBezTo>
                <a:cubicBezTo>
                  <a:pt x="1209" y="603"/>
                  <a:pt x="1209" y="603"/>
                  <a:pt x="1209" y="603"/>
                </a:cubicBezTo>
                <a:cubicBezTo>
                  <a:pt x="1208" y="603"/>
                  <a:pt x="1209" y="603"/>
                  <a:pt x="1209" y="602"/>
                </a:cubicBezTo>
                <a:cubicBezTo>
                  <a:pt x="1209" y="602"/>
                  <a:pt x="1209" y="602"/>
                  <a:pt x="1208" y="602"/>
                </a:cubicBezTo>
                <a:cubicBezTo>
                  <a:pt x="1208" y="601"/>
                  <a:pt x="1208" y="601"/>
                  <a:pt x="1209" y="601"/>
                </a:cubicBezTo>
                <a:cubicBezTo>
                  <a:pt x="1209" y="601"/>
                  <a:pt x="1209" y="601"/>
                  <a:pt x="1208" y="601"/>
                </a:cubicBezTo>
                <a:cubicBezTo>
                  <a:pt x="1208" y="600"/>
                  <a:pt x="1208" y="600"/>
                  <a:pt x="1208" y="600"/>
                </a:cubicBezTo>
                <a:cubicBezTo>
                  <a:pt x="1208" y="600"/>
                  <a:pt x="1208" y="599"/>
                  <a:pt x="1208" y="599"/>
                </a:cubicBezTo>
                <a:cubicBezTo>
                  <a:pt x="1208" y="598"/>
                  <a:pt x="1208" y="598"/>
                  <a:pt x="1208" y="597"/>
                </a:cubicBezTo>
                <a:cubicBezTo>
                  <a:pt x="1208" y="597"/>
                  <a:pt x="1208" y="597"/>
                  <a:pt x="1208" y="596"/>
                </a:cubicBezTo>
                <a:cubicBezTo>
                  <a:pt x="1209" y="596"/>
                  <a:pt x="1209" y="596"/>
                  <a:pt x="1209" y="595"/>
                </a:cubicBezTo>
                <a:cubicBezTo>
                  <a:pt x="1209" y="595"/>
                  <a:pt x="1208" y="594"/>
                  <a:pt x="1208" y="594"/>
                </a:cubicBezTo>
                <a:cubicBezTo>
                  <a:pt x="1209" y="594"/>
                  <a:pt x="1208" y="594"/>
                  <a:pt x="1208" y="594"/>
                </a:cubicBezTo>
                <a:cubicBezTo>
                  <a:pt x="1208" y="594"/>
                  <a:pt x="1207" y="594"/>
                  <a:pt x="1207" y="594"/>
                </a:cubicBezTo>
                <a:cubicBezTo>
                  <a:pt x="1208" y="594"/>
                  <a:pt x="1208" y="592"/>
                  <a:pt x="1208" y="592"/>
                </a:cubicBezTo>
                <a:cubicBezTo>
                  <a:pt x="1208" y="592"/>
                  <a:pt x="1208" y="591"/>
                  <a:pt x="1208" y="591"/>
                </a:cubicBezTo>
                <a:cubicBezTo>
                  <a:pt x="1208" y="591"/>
                  <a:pt x="1208" y="590"/>
                  <a:pt x="1209" y="589"/>
                </a:cubicBezTo>
                <a:cubicBezTo>
                  <a:pt x="1209" y="589"/>
                  <a:pt x="1209" y="588"/>
                  <a:pt x="1209" y="588"/>
                </a:cubicBezTo>
                <a:cubicBezTo>
                  <a:pt x="1209" y="587"/>
                  <a:pt x="1208" y="587"/>
                  <a:pt x="1208" y="587"/>
                </a:cubicBezTo>
                <a:cubicBezTo>
                  <a:pt x="1208" y="586"/>
                  <a:pt x="1207" y="586"/>
                  <a:pt x="1207" y="585"/>
                </a:cubicBezTo>
                <a:cubicBezTo>
                  <a:pt x="1206" y="585"/>
                  <a:pt x="1206" y="585"/>
                  <a:pt x="1206" y="584"/>
                </a:cubicBezTo>
                <a:cubicBezTo>
                  <a:pt x="1205" y="584"/>
                  <a:pt x="1205" y="584"/>
                  <a:pt x="1205" y="583"/>
                </a:cubicBezTo>
                <a:cubicBezTo>
                  <a:pt x="1205" y="583"/>
                  <a:pt x="1205" y="582"/>
                  <a:pt x="1205" y="582"/>
                </a:cubicBezTo>
                <a:cubicBezTo>
                  <a:pt x="1205" y="581"/>
                  <a:pt x="1205" y="581"/>
                  <a:pt x="1205" y="580"/>
                </a:cubicBezTo>
                <a:cubicBezTo>
                  <a:pt x="1205" y="580"/>
                  <a:pt x="1206" y="579"/>
                  <a:pt x="1206" y="578"/>
                </a:cubicBezTo>
                <a:cubicBezTo>
                  <a:pt x="1206" y="577"/>
                  <a:pt x="1206" y="577"/>
                  <a:pt x="1206" y="577"/>
                </a:cubicBezTo>
                <a:cubicBezTo>
                  <a:pt x="1207" y="576"/>
                  <a:pt x="1207" y="576"/>
                  <a:pt x="1207" y="575"/>
                </a:cubicBezTo>
                <a:cubicBezTo>
                  <a:pt x="1207" y="574"/>
                  <a:pt x="1207" y="573"/>
                  <a:pt x="1207" y="573"/>
                </a:cubicBezTo>
                <a:cubicBezTo>
                  <a:pt x="1207" y="573"/>
                  <a:pt x="1207" y="572"/>
                  <a:pt x="1207" y="572"/>
                </a:cubicBezTo>
                <a:cubicBezTo>
                  <a:pt x="1208" y="572"/>
                  <a:pt x="1208" y="572"/>
                  <a:pt x="1208" y="572"/>
                </a:cubicBezTo>
                <a:cubicBezTo>
                  <a:pt x="1208" y="572"/>
                  <a:pt x="1209" y="572"/>
                  <a:pt x="1209" y="571"/>
                </a:cubicBezTo>
                <a:cubicBezTo>
                  <a:pt x="1210" y="569"/>
                  <a:pt x="1210" y="569"/>
                  <a:pt x="1210" y="568"/>
                </a:cubicBezTo>
                <a:cubicBezTo>
                  <a:pt x="1210" y="567"/>
                  <a:pt x="1211" y="567"/>
                  <a:pt x="1211" y="566"/>
                </a:cubicBezTo>
                <a:cubicBezTo>
                  <a:pt x="1212" y="566"/>
                  <a:pt x="1211" y="565"/>
                  <a:pt x="1212" y="564"/>
                </a:cubicBezTo>
                <a:cubicBezTo>
                  <a:pt x="1212" y="563"/>
                  <a:pt x="1212" y="563"/>
                  <a:pt x="1212" y="563"/>
                </a:cubicBezTo>
                <a:cubicBezTo>
                  <a:pt x="1213" y="563"/>
                  <a:pt x="1213" y="563"/>
                  <a:pt x="1213" y="562"/>
                </a:cubicBezTo>
                <a:cubicBezTo>
                  <a:pt x="1213" y="561"/>
                  <a:pt x="1214" y="561"/>
                  <a:pt x="1214" y="561"/>
                </a:cubicBezTo>
                <a:cubicBezTo>
                  <a:pt x="1213" y="560"/>
                  <a:pt x="1213" y="558"/>
                  <a:pt x="1214" y="558"/>
                </a:cubicBezTo>
                <a:cubicBezTo>
                  <a:pt x="1215" y="557"/>
                  <a:pt x="1216" y="558"/>
                  <a:pt x="1216" y="558"/>
                </a:cubicBezTo>
                <a:cubicBezTo>
                  <a:pt x="1217" y="557"/>
                  <a:pt x="1217" y="557"/>
                  <a:pt x="1217" y="556"/>
                </a:cubicBezTo>
                <a:cubicBezTo>
                  <a:pt x="1217" y="556"/>
                  <a:pt x="1218" y="555"/>
                  <a:pt x="1218" y="556"/>
                </a:cubicBezTo>
                <a:cubicBezTo>
                  <a:pt x="1219" y="556"/>
                  <a:pt x="1219" y="555"/>
                  <a:pt x="1219" y="555"/>
                </a:cubicBezTo>
                <a:cubicBezTo>
                  <a:pt x="1218" y="554"/>
                  <a:pt x="1217" y="554"/>
                  <a:pt x="1218" y="554"/>
                </a:cubicBezTo>
                <a:cubicBezTo>
                  <a:pt x="1218" y="553"/>
                  <a:pt x="1218" y="554"/>
                  <a:pt x="1219" y="554"/>
                </a:cubicBezTo>
                <a:cubicBezTo>
                  <a:pt x="1220" y="554"/>
                  <a:pt x="1220" y="553"/>
                  <a:pt x="1221" y="553"/>
                </a:cubicBezTo>
                <a:cubicBezTo>
                  <a:pt x="1222" y="552"/>
                  <a:pt x="1222" y="551"/>
                  <a:pt x="1222" y="551"/>
                </a:cubicBezTo>
                <a:cubicBezTo>
                  <a:pt x="1222" y="551"/>
                  <a:pt x="1223" y="550"/>
                  <a:pt x="1223" y="549"/>
                </a:cubicBezTo>
                <a:cubicBezTo>
                  <a:pt x="1224" y="548"/>
                  <a:pt x="1224" y="547"/>
                  <a:pt x="1224" y="547"/>
                </a:cubicBezTo>
                <a:cubicBezTo>
                  <a:pt x="1224" y="547"/>
                  <a:pt x="1224" y="546"/>
                  <a:pt x="1224" y="546"/>
                </a:cubicBezTo>
                <a:cubicBezTo>
                  <a:pt x="1224" y="547"/>
                  <a:pt x="1225" y="547"/>
                  <a:pt x="1225" y="546"/>
                </a:cubicBezTo>
                <a:cubicBezTo>
                  <a:pt x="1226" y="546"/>
                  <a:pt x="1226" y="545"/>
                  <a:pt x="1227" y="544"/>
                </a:cubicBezTo>
                <a:cubicBezTo>
                  <a:pt x="1228" y="543"/>
                  <a:pt x="1229" y="541"/>
                  <a:pt x="1230" y="539"/>
                </a:cubicBezTo>
                <a:cubicBezTo>
                  <a:pt x="1232" y="538"/>
                  <a:pt x="1234" y="535"/>
                  <a:pt x="1236" y="533"/>
                </a:cubicBezTo>
                <a:cubicBezTo>
                  <a:pt x="1237" y="532"/>
                  <a:pt x="1240" y="530"/>
                  <a:pt x="1241" y="528"/>
                </a:cubicBezTo>
                <a:cubicBezTo>
                  <a:pt x="1243" y="527"/>
                  <a:pt x="1246" y="525"/>
                  <a:pt x="1248" y="524"/>
                </a:cubicBezTo>
                <a:cubicBezTo>
                  <a:pt x="1249" y="523"/>
                  <a:pt x="1252" y="519"/>
                  <a:pt x="1253" y="518"/>
                </a:cubicBezTo>
                <a:cubicBezTo>
                  <a:pt x="1255" y="517"/>
                  <a:pt x="1256" y="514"/>
                  <a:pt x="1257" y="513"/>
                </a:cubicBezTo>
                <a:cubicBezTo>
                  <a:pt x="1259" y="512"/>
                  <a:pt x="1260" y="509"/>
                  <a:pt x="1261" y="508"/>
                </a:cubicBezTo>
                <a:cubicBezTo>
                  <a:pt x="1262" y="506"/>
                  <a:pt x="1266" y="501"/>
                  <a:pt x="1266" y="500"/>
                </a:cubicBezTo>
                <a:cubicBezTo>
                  <a:pt x="1267" y="498"/>
                  <a:pt x="1268" y="497"/>
                  <a:pt x="1268" y="496"/>
                </a:cubicBezTo>
                <a:cubicBezTo>
                  <a:pt x="1268" y="495"/>
                  <a:pt x="1268" y="494"/>
                  <a:pt x="1268" y="493"/>
                </a:cubicBezTo>
                <a:cubicBezTo>
                  <a:pt x="1268" y="493"/>
                  <a:pt x="1270" y="490"/>
                  <a:pt x="1271" y="489"/>
                </a:cubicBezTo>
                <a:cubicBezTo>
                  <a:pt x="1271" y="487"/>
                  <a:pt x="1272" y="486"/>
                  <a:pt x="1272" y="486"/>
                </a:cubicBezTo>
                <a:cubicBezTo>
                  <a:pt x="1272" y="485"/>
                  <a:pt x="1272" y="485"/>
                  <a:pt x="1272" y="484"/>
                </a:cubicBezTo>
                <a:cubicBezTo>
                  <a:pt x="1273" y="483"/>
                  <a:pt x="1273" y="484"/>
                  <a:pt x="1273" y="483"/>
                </a:cubicBezTo>
                <a:cubicBezTo>
                  <a:pt x="1274" y="482"/>
                  <a:pt x="1275" y="481"/>
                  <a:pt x="1275" y="480"/>
                </a:cubicBezTo>
                <a:cubicBezTo>
                  <a:pt x="1275" y="480"/>
                  <a:pt x="1275" y="479"/>
                  <a:pt x="1276" y="478"/>
                </a:cubicBezTo>
                <a:cubicBezTo>
                  <a:pt x="1276" y="477"/>
                  <a:pt x="1277" y="477"/>
                  <a:pt x="1277" y="477"/>
                </a:cubicBezTo>
                <a:cubicBezTo>
                  <a:pt x="1277" y="476"/>
                  <a:pt x="1277" y="476"/>
                  <a:pt x="1277" y="475"/>
                </a:cubicBezTo>
                <a:cubicBezTo>
                  <a:pt x="1278" y="475"/>
                  <a:pt x="1278" y="474"/>
                  <a:pt x="1278" y="474"/>
                </a:cubicBezTo>
                <a:cubicBezTo>
                  <a:pt x="1278" y="473"/>
                  <a:pt x="1278" y="472"/>
                  <a:pt x="1278" y="471"/>
                </a:cubicBezTo>
                <a:cubicBezTo>
                  <a:pt x="1278" y="470"/>
                  <a:pt x="1278" y="469"/>
                  <a:pt x="1278" y="469"/>
                </a:cubicBezTo>
                <a:cubicBezTo>
                  <a:pt x="1278" y="468"/>
                  <a:pt x="1278" y="468"/>
                  <a:pt x="1279" y="468"/>
                </a:cubicBezTo>
                <a:cubicBezTo>
                  <a:pt x="1280" y="468"/>
                  <a:pt x="1280" y="468"/>
                  <a:pt x="1281" y="468"/>
                </a:cubicBezTo>
                <a:cubicBezTo>
                  <a:pt x="1281" y="468"/>
                  <a:pt x="1281" y="468"/>
                  <a:pt x="1281" y="467"/>
                </a:cubicBezTo>
                <a:cubicBezTo>
                  <a:pt x="1280" y="467"/>
                  <a:pt x="1280" y="467"/>
                  <a:pt x="1280" y="467"/>
                </a:cubicBezTo>
                <a:cubicBezTo>
                  <a:pt x="1280" y="468"/>
                  <a:pt x="1279" y="468"/>
                  <a:pt x="1279" y="468"/>
                </a:cubicBezTo>
                <a:cubicBezTo>
                  <a:pt x="1278" y="468"/>
                  <a:pt x="1279" y="467"/>
                  <a:pt x="1279" y="466"/>
                </a:cubicBezTo>
                <a:cubicBezTo>
                  <a:pt x="1279" y="466"/>
                  <a:pt x="1279" y="465"/>
                  <a:pt x="1279" y="464"/>
                </a:cubicBezTo>
                <a:cubicBezTo>
                  <a:pt x="1279" y="463"/>
                  <a:pt x="1279" y="463"/>
                  <a:pt x="1279" y="462"/>
                </a:cubicBezTo>
                <a:cubicBezTo>
                  <a:pt x="1279" y="462"/>
                  <a:pt x="1279" y="460"/>
                  <a:pt x="1279" y="460"/>
                </a:cubicBezTo>
                <a:cubicBezTo>
                  <a:pt x="1280" y="459"/>
                  <a:pt x="1280" y="458"/>
                  <a:pt x="1280" y="458"/>
                </a:cubicBezTo>
                <a:cubicBezTo>
                  <a:pt x="1280" y="457"/>
                  <a:pt x="1278" y="457"/>
                  <a:pt x="1278" y="457"/>
                </a:cubicBezTo>
                <a:cubicBezTo>
                  <a:pt x="1277" y="457"/>
                  <a:pt x="1276" y="457"/>
                  <a:pt x="1276" y="457"/>
                </a:cubicBezTo>
                <a:cubicBezTo>
                  <a:pt x="1275" y="457"/>
                  <a:pt x="1275" y="458"/>
                  <a:pt x="1275" y="459"/>
                </a:cubicBezTo>
                <a:cubicBezTo>
                  <a:pt x="1275" y="459"/>
                  <a:pt x="1273" y="460"/>
                  <a:pt x="1272" y="460"/>
                </a:cubicBezTo>
                <a:cubicBezTo>
                  <a:pt x="1272" y="460"/>
                  <a:pt x="1272" y="460"/>
                  <a:pt x="1271" y="460"/>
                </a:cubicBezTo>
                <a:cubicBezTo>
                  <a:pt x="1270" y="460"/>
                  <a:pt x="1269" y="461"/>
                  <a:pt x="1268" y="461"/>
                </a:cubicBezTo>
                <a:cubicBezTo>
                  <a:pt x="1267" y="461"/>
                  <a:pt x="1267" y="462"/>
                  <a:pt x="1266" y="462"/>
                </a:cubicBezTo>
                <a:cubicBezTo>
                  <a:pt x="1265" y="462"/>
                  <a:pt x="1264" y="461"/>
                  <a:pt x="1263" y="461"/>
                </a:cubicBezTo>
                <a:cubicBezTo>
                  <a:pt x="1262" y="461"/>
                  <a:pt x="1262" y="462"/>
                  <a:pt x="1261" y="462"/>
                </a:cubicBezTo>
                <a:cubicBezTo>
                  <a:pt x="1260" y="463"/>
                  <a:pt x="1259" y="462"/>
                  <a:pt x="1258" y="463"/>
                </a:cubicBezTo>
                <a:cubicBezTo>
                  <a:pt x="1258" y="463"/>
                  <a:pt x="1257" y="462"/>
                  <a:pt x="1257" y="462"/>
                </a:cubicBezTo>
                <a:cubicBezTo>
                  <a:pt x="1256" y="462"/>
                  <a:pt x="1255" y="463"/>
                  <a:pt x="1254" y="464"/>
                </a:cubicBezTo>
                <a:cubicBezTo>
                  <a:pt x="1254" y="464"/>
                  <a:pt x="1253" y="465"/>
                  <a:pt x="1252" y="465"/>
                </a:cubicBezTo>
                <a:cubicBezTo>
                  <a:pt x="1251" y="466"/>
                  <a:pt x="1250" y="466"/>
                  <a:pt x="1250" y="465"/>
                </a:cubicBezTo>
                <a:cubicBezTo>
                  <a:pt x="1249" y="465"/>
                  <a:pt x="1250" y="465"/>
                  <a:pt x="1249" y="465"/>
                </a:cubicBezTo>
                <a:cubicBezTo>
                  <a:pt x="1248" y="465"/>
                  <a:pt x="1248" y="465"/>
                  <a:pt x="1247" y="465"/>
                </a:cubicBezTo>
                <a:cubicBezTo>
                  <a:pt x="1246" y="465"/>
                  <a:pt x="1247" y="464"/>
                  <a:pt x="1246" y="465"/>
                </a:cubicBezTo>
                <a:cubicBezTo>
                  <a:pt x="1246" y="465"/>
                  <a:pt x="1245" y="466"/>
                  <a:pt x="1244" y="466"/>
                </a:cubicBezTo>
                <a:cubicBezTo>
                  <a:pt x="1244" y="466"/>
                  <a:pt x="1243" y="467"/>
                  <a:pt x="1243" y="467"/>
                </a:cubicBezTo>
                <a:cubicBezTo>
                  <a:pt x="1242" y="468"/>
                  <a:pt x="1242" y="468"/>
                  <a:pt x="1241" y="467"/>
                </a:cubicBezTo>
                <a:cubicBezTo>
                  <a:pt x="1240" y="467"/>
                  <a:pt x="1240" y="468"/>
                  <a:pt x="1239" y="468"/>
                </a:cubicBezTo>
                <a:cubicBezTo>
                  <a:pt x="1238" y="468"/>
                  <a:pt x="1237" y="467"/>
                  <a:pt x="1237" y="467"/>
                </a:cubicBezTo>
                <a:cubicBezTo>
                  <a:pt x="1236" y="466"/>
                  <a:pt x="1234" y="464"/>
                  <a:pt x="1233" y="463"/>
                </a:cubicBezTo>
                <a:cubicBezTo>
                  <a:pt x="1233" y="462"/>
                  <a:pt x="1233" y="462"/>
                  <a:pt x="1233" y="461"/>
                </a:cubicBezTo>
                <a:cubicBezTo>
                  <a:pt x="1232" y="461"/>
                  <a:pt x="1231" y="460"/>
                  <a:pt x="1231" y="460"/>
                </a:cubicBezTo>
                <a:cubicBezTo>
                  <a:pt x="1231" y="460"/>
                  <a:pt x="1230" y="460"/>
                  <a:pt x="1229" y="459"/>
                </a:cubicBezTo>
                <a:cubicBezTo>
                  <a:pt x="1229" y="459"/>
                  <a:pt x="1228" y="459"/>
                  <a:pt x="1228" y="460"/>
                </a:cubicBezTo>
                <a:cubicBezTo>
                  <a:pt x="1228" y="460"/>
                  <a:pt x="1227" y="461"/>
                  <a:pt x="1227" y="460"/>
                </a:cubicBezTo>
                <a:cubicBezTo>
                  <a:pt x="1227" y="460"/>
                  <a:pt x="1227" y="459"/>
                  <a:pt x="1227" y="460"/>
                </a:cubicBezTo>
                <a:cubicBezTo>
                  <a:pt x="1228" y="460"/>
                  <a:pt x="1228" y="459"/>
                  <a:pt x="1228" y="459"/>
                </a:cubicBezTo>
                <a:cubicBezTo>
                  <a:pt x="1228" y="458"/>
                  <a:pt x="1229" y="458"/>
                  <a:pt x="1229" y="458"/>
                </a:cubicBezTo>
                <a:cubicBezTo>
                  <a:pt x="1229" y="458"/>
                  <a:pt x="1230" y="458"/>
                  <a:pt x="1230" y="457"/>
                </a:cubicBezTo>
                <a:cubicBezTo>
                  <a:pt x="1231" y="457"/>
                  <a:pt x="1232" y="457"/>
                  <a:pt x="1232" y="456"/>
                </a:cubicBezTo>
                <a:cubicBezTo>
                  <a:pt x="1232" y="456"/>
                  <a:pt x="1232" y="455"/>
                  <a:pt x="1232" y="455"/>
                </a:cubicBezTo>
                <a:cubicBezTo>
                  <a:pt x="1232" y="454"/>
                  <a:pt x="1231" y="453"/>
                  <a:pt x="1231" y="453"/>
                </a:cubicBezTo>
                <a:cubicBezTo>
                  <a:pt x="1230" y="453"/>
                  <a:pt x="1230" y="452"/>
                  <a:pt x="1230" y="452"/>
                </a:cubicBezTo>
                <a:cubicBezTo>
                  <a:pt x="1230" y="452"/>
                  <a:pt x="1230" y="451"/>
                  <a:pt x="1230" y="451"/>
                </a:cubicBezTo>
                <a:cubicBezTo>
                  <a:pt x="1229" y="450"/>
                  <a:pt x="1229" y="451"/>
                  <a:pt x="1229" y="451"/>
                </a:cubicBezTo>
                <a:cubicBezTo>
                  <a:pt x="1229" y="451"/>
                  <a:pt x="1228" y="450"/>
                  <a:pt x="1228" y="450"/>
                </a:cubicBezTo>
                <a:cubicBezTo>
                  <a:pt x="1228" y="450"/>
                  <a:pt x="1227" y="449"/>
                  <a:pt x="1227" y="449"/>
                </a:cubicBezTo>
                <a:cubicBezTo>
                  <a:pt x="1227" y="449"/>
                  <a:pt x="1226" y="448"/>
                  <a:pt x="1226" y="448"/>
                </a:cubicBezTo>
                <a:cubicBezTo>
                  <a:pt x="1226" y="448"/>
                  <a:pt x="1225" y="448"/>
                  <a:pt x="1225" y="448"/>
                </a:cubicBezTo>
                <a:cubicBezTo>
                  <a:pt x="1225" y="447"/>
                  <a:pt x="1225" y="447"/>
                  <a:pt x="1225" y="446"/>
                </a:cubicBezTo>
                <a:cubicBezTo>
                  <a:pt x="1225" y="446"/>
                  <a:pt x="1225" y="445"/>
                  <a:pt x="1225" y="445"/>
                </a:cubicBezTo>
                <a:cubicBezTo>
                  <a:pt x="1224" y="445"/>
                  <a:pt x="1224" y="445"/>
                  <a:pt x="1224" y="445"/>
                </a:cubicBezTo>
                <a:cubicBezTo>
                  <a:pt x="1223" y="444"/>
                  <a:pt x="1223" y="444"/>
                  <a:pt x="1222" y="444"/>
                </a:cubicBezTo>
                <a:cubicBezTo>
                  <a:pt x="1222" y="443"/>
                  <a:pt x="1221" y="443"/>
                  <a:pt x="1221" y="443"/>
                </a:cubicBezTo>
                <a:cubicBezTo>
                  <a:pt x="1220" y="442"/>
                  <a:pt x="1218" y="439"/>
                  <a:pt x="1218" y="439"/>
                </a:cubicBezTo>
                <a:cubicBezTo>
                  <a:pt x="1218" y="438"/>
                  <a:pt x="1217" y="438"/>
                  <a:pt x="1217" y="438"/>
                </a:cubicBezTo>
                <a:cubicBezTo>
                  <a:pt x="1217" y="438"/>
                  <a:pt x="1216" y="438"/>
                  <a:pt x="1216" y="438"/>
                </a:cubicBezTo>
                <a:cubicBezTo>
                  <a:pt x="1215" y="438"/>
                  <a:pt x="1215" y="437"/>
                  <a:pt x="1215" y="437"/>
                </a:cubicBezTo>
                <a:cubicBezTo>
                  <a:pt x="1214" y="436"/>
                  <a:pt x="1214" y="436"/>
                  <a:pt x="1213" y="436"/>
                </a:cubicBezTo>
                <a:cubicBezTo>
                  <a:pt x="1212" y="436"/>
                  <a:pt x="1212" y="436"/>
                  <a:pt x="1212" y="436"/>
                </a:cubicBezTo>
                <a:cubicBezTo>
                  <a:pt x="1211" y="435"/>
                  <a:pt x="1211" y="434"/>
                  <a:pt x="1211" y="434"/>
                </a:cubicBezTo>
                <a:cubicBezTo>
                  <a:pt x="1211" y="433"/>
                  <a:pt x="1210" y="433"/>
                  <a:pt x="1210" y="433"/>
                </a:cubicBezTo>
                <a:cubicBezTo>
                  <a:pt x="1209" y="433"/>
                  <a:pt x="1209" y="433"/>
                  <a:pt x="1209" y="434"/>
                </a:cubicBezTo>
                <a:cubicBezTo>
                  <a:pt x="1209" y="434"/>
                  <a:pt x="1210" y="434"/>
                  <a:pt x="1210" y="435"/>
                </a:cubicBezTo>
                <a:cubicBezTo>
                  <a:pt x="1210" y="436"/>
                  <a:pt x="1210" y="436"/>
                  <a:pt x="1209" y="435"/>
                </a:cubicBezTo>
                <a:cubicBezTo>
                  <a:pt x="1209" y="435"/>
                  <a:pt x="1209" y="434"/>
                  <a:pt x="1208" y="434"/>
                </a:cubicBezTo>
                <a:cubicBezTo>
                  <a:pt x="1208" y="433"/>
                  <a:pt x="1208" y="433"/>
                  <a:pt x="1208" y="433"/>
                </a:cubicBezTo>
                <a:cubicBezTo>
                  <a:pt x="1208" y="432"/>
                  <a:pt x="1207" y="432"/>
                  <a:pt x="1207" y="431"/>
                </a:cubicBezTo>
                <a:cubicBezTo>
                  <a:pt x="1207" y="431"/>
                  <a:pt x="1207" y="430"/>
                  <a:pt x="1206" y="430"/>
                </a:cubicBezTo>
                <a:cubicBezTo>
                  <a:pt x="1206" y="429"/>
                  <a:pt x="1206" y="428"/>
                  <a:pt x="1206" y="427"/>
                </a:cubicBezTo>
                <a:cubicBezTo>
                  <a:pt x="1205" y="426"/>
                  <a:pt x="1205" y="425"/>
                  <a:pt x="1205" y="424"/>
                </a:cubicBezTo>
                <a:cubicBezTo>
                  <a:pt x="1205" y="423"/>
                  <a:pt x="1204" y="421"/>
                  <a:pt x="1204" y="421"/>
                </a:cubicBezTo>
                <a:cubicBezTo>
                  <a:pt x="1204" y="421"/>
                  <a:pt x="1204" y="420"/>
                  <a:pt x="1204" y="420"/>
                </a:cubicBezTo>
                <a:cubicBezTo>
                  <a:pt x="1203" y="419"/>
                  <a:pt x="1203" y="418"/>
                  <a:pt x="1203" y="417"/>
                </a:cubicBezTo>
                <a:cubicBezTo>
                  <a:pt x="1202" y="417"/>
                  <a:pt x="1201" y="415"/>
                  <a:pt x="1201" y="415"/>
                </a:cubicBezTo>
                <a:cubicBezTo>
                  <a:pt x="1201" y="415"/>
                  <a:pt x="1201" y="414"/>
                  <a:pt x="1200" y="414"/>
                </a:cubicBezTo>
                <a:cubicBezTo>
                  <a:pt x="1200" y="414"/>
                  <a:pt x="1200" y="414"/>
                  <a:pt x="1200" y="414"/>
                </a:cubicBezTo>
                <a:cubicBezTo>
                  <a:pt x="1199" y="413"/>
                  <a:pt x="1199" y="413"/>
                  <a:pt x="1199" y="413"/>
                </a:cubicBezTo>
                <a:cubicBezTo>
                  <a:pt x="1198" y="414"/>
                  <a:pt x="1198" y="413"/>
                  <a:pt x="1198" y="412"/>
                </a:cubicBezTo>
                <a:cubicBezTo>
                  <a:pt x="1198" y="412"/>
                  <a:pt x="1196" y="411"/>
                  <a:pt x="1196" y="411"/>
                </a:cubicBezTo>
                <a:cubicBezTo>
                  <a:pt x="1196" y="410"/>
                  <a:pt x="1195" y="411"/>
                  <a:pt x="1195" y="410"/>
                </a:cubicBezTo>
                <a:cubicBezTo>
                  <a:pt x="1195" y="410"/>
                  <a:pt x="1194" y="409"/>
                  <a:pt x="1194" y="408"/>
                </a:cubicBezTo>
                <a:cubicBezTo>
                  <a:pt x="1194" y="408"/>
                  <a:pt x="1194" y="408"/>
                  <a:pt x="1194" y="407"/>
                </a:cubicBezTo>
                <a:cubicBezTo>
                  <a:pt x="1193" y="406"/>
                  <a:pt x="1193" y="405"/>
                  <a:pt x="1193" y="404"/>
                </a:cubicBezTo>
                <a:cubicBezTo>
                  <a:pt x="1193" y="403"/>
                  <a:pt x="1193" y="402"/>
                  <a:pt x="1192" y="401"/>
                </a:cubicBezTo>
                <a:cubicBezTo>
                  <a:pt x="1192" y="401"/>
                  <a:pt x="1192" y="401"/>
                  <a:pt x="1192" y="400"/>
                </a:cubicBezTo>
                <a:cubicBezTo>
                  <a:pt x="1192" y="399"/>
                  <a:pt x="1192" y="399"/>
                  <a:pt x="1192" y="398"/>
                </a:cubicBezTo>
                <a:cubicBezTo>
                  <a:pt x="1192" y="397"/>
                  <a:pt x="1192" y="397"/>
                  <a:pt x="1192" y="397"/>
                </a:cubicBezTo>
                <a:cubicBezTo>
                  <a:pt x="1192" y="396"/>
                  <a:pt x="1192" y="395"/>
                  <a:pt x="1192" y="395"/>
                </a:cubicBezTo>
                <a:cubicBezTo>
                  <a:pt x="1191" y="394"/>
                  <a:pt x="1191" y="394"/>
                  <a:pt x="1191" y="393"/>
                </a:cubicBezTo>
                <a:cubicBezTo>
                  <a:pt x="1192" y="393"/>
                  <a:pt x="1192" y="393"/>
                  <a:pt x="1192" y="394"/>
                </a:cubicBezTo>
                <a:cubicBezTo>
                  <a:pt x="1192" y="394"/>
                  <a:pt x="1193" y="394"/>
                  <a:pt x="1193" y="394"/>
                </a:cubicBezTo>
                <a:cubicBezTo>
                  <a:pt x="1193" y="393"/>
                  <a:pt x="1192" y="393"/>
                  <a:pt x="1192" y="392"/>
                </a:cubicBezTo>
                <a:cubicBezTo>
                  <a:pt x="1191" y="392"/>
                  <a:pt x="1191" y="391"/>
                  <a:pt x="1190" y="391"/>
                </a:cubicBezTo>
                <a:cubicBezTo>
                  <a:pt x="1190" y="390"/>
                  <a:pt x="1190" y="388"/>
                  <a:pt x="1190" y="387"/>
                </a:cubicBezTo>
                <a:cubicBezTo>
                  <a:pt x="1190" y="387"/>
                  <a:pt x="1188" y="386"/>
                  <a:pt x="1188" y="385"/>
                </a:cubicBezTo>
                <a:cubicBezTo>
                  <a:pt x="1187" y="385"/>
                  <a:pt x="1186" y="384"/>
                  <a:pt x="1186" y="383"/>
                </a:cubicBezTo>
                <a:cubicBezTo>
                  <a:pt x="1186" y="383"/>
                  <a:pt x="1185" y="383"/>
                  <a:pt x="1184" y="382"/>
                </a:cubicBezTo>
                <a:cubicBezTo>
                  <a:pt x="1184" y="382"/>
                  <a:pt x="1183" y="382"/>
                  <a:pt x="1183" y="381"/>
                </a:cubicBezTo>
                <a:cubicBezTo>
                  <a:pt x="1182" y="380"/>
                  <a:pt x="1182" y="380"/>
                  <a:pt x="1182" y="380"/>
                </a:cubicBezTo>
                <a:cubicBezTo>
                  <a:pt x="1182" y="380"/>
                  <a:pt x="1182" y="379"/>
                  <a:pt x="1182" y="378"/>
                </a:cubicBezTo>
                <a:cubicBezTo>
                  <a:pt x="1181" y="377"/>
                  <a:pt x="1181" y="376"/>
                  <a:pt x="1181" y="375"/>
                </a:cubicBezTo>
                <a:cubicBezTo>
                  <a:pt x="1181" y="374"/>
                  <a:pt x="1181" y="374"/>
                  <a:pt x="1181" y="374"/>
                </a:cubicBezTo>
                <a:cubicBezTo>
                  <a:pt x="1181" y="374"/>
                  <a:pt x="1182" y="374"/>
                  <a:pt x="1183" y="374"/>
                </a:cubicBezTo>
                <a:cubicBezTo>
                  <a:pt x="1184" y="374"/>
                  <a:pt x="1183" y="374"/>
                  <a:pt x="1182" y="373"/>
                </a:cubicBezTo>
                <a:cubicBezTo>
                  <a:pt x="1181" y="373"/>
                  <a:pt x="1181" y="373"/>
                  <a:pt x="1181" y="372"/>
                </a:cubicBezTo>
                <a:cubicBezTo>
                  <a:pt x="1181" y="372"/>
                  <a:pt x="1180" y="371"/>
                  <a:pt x="1179" y="371"/>
                </a:cubicBezTo>
                <a:cubicBezTo>
                  <a:pt x="1179" y="370"/>
                  <a:pt x="1179" y="369"/>
                  <a:pt x="1178" y="369"/>
                </a:cubicBezTo>
                <a:cubicBezTo>
                  <a:pt x="1178" y="368"/>
                  <a:pt x="1178" y="368"/>
                  <a:pt x="1178" y="367"/>
                </a:cubicBezTo>
                <a:cubicBezTo>
                  <a:pt x="1178" y="366"/>
                  <a:pt x="1177" y="366"/>
                  <a:pt x="1177" y="365"/>
                </a:cubicBezTo>
                <a:cubicBezTo>
                  <a:pt x="1176" y="365"/>
                  <a:pt x="1175" y="363"/>
                  <a:pt x="1175" y="362"/>
                </a:cubicBezTo>
                <a:cubicBezTo>
                  <a:pt x="1174" y="361"/>
                  <a:pt x="1174" y="360"/>
                  <a:pt x="1173" y="359"/>
                </a:cubicBezTo>
                <a:cubicBezTo>
                  <a:pt x="1173" y="358"/>
                  <a:pt x="1172" y="357"/>
                  <a:pt x="1171" y="356"/>
                </a:cubicBezTo>
                <a:cubicBezTo>
                  <a:pt x="1171" y="355"/>
                  <a:pt x="1171" y="355"/>
                  <a:pt x="1171" y="355"/>
                </a:cubicBezTo>
                <a:cubicBezTo>
                  <a:pt x="1171" y="355"/>
                  <a:pt x="1171" y="354"/>
                  <a:pt x="1171" y="354"/>
                </a:cubicBezTo>
                <a:cubicBezTo>
                  <a:pt x="1171" y="353"/>
                  <a:pt x="1171" y="353"/>
                  <a:pt x="1170" y="352"/>
                </a:cubicBezTo>
                <a:cubicBezTo>
                  <a:pt x="1170" y="352"/>
                  <a:pt x="1170" y="351"/>
                  <a:pt x="1170" y="351"/>
                </a:cubicBezTo>
                <a:cubicBezTo>
                  <a:pt x="1170" y="351"/>
                  <a:pt x="1169" y="350"/>
                  <a:pt x="1169" y="350"/>
                </a:cubicBezTo>
                <a:cubicBezTo>
                  <a:pt x="1169" y="350"/>
                  <a:pt x="1169" y="349"/>
                  <a:pt x="1168" y="349"/>
                </a:cubicBezTo>
                <a:cubicBezTo>
                  <a:pt x="1168" y="349"/>
                  <a:pt x="1168" y="349"/>
                  <a:pt x="1168" y="348"/>
                </a:cubicBezTo>
                <a:cubicBezTo>
                  <a:pt x="1169" y="348"/>
                  <a:pt x="1168" y="348"/>
                  <a:pt x="1168" y="347"/>
                </a:cubicBezTo>
                <a:cubicBezTo>
                  <a:pt x="1168" y="347"/>
                  <a:pt x="1168" y="347"/>
                  <a:pt x="1168" y="347"/>
                </a:cubicBezTo>
                <a:cubicBezTo>
                  <a:pt x="1168" y="346"/>
                  <a:pt x="1168" y="346"/>
                  <a:pt x="1167" y="346"/>
                </a:cubicBezTo>
                <a:cubicBezTo>
                  <a:pt x="1166" y="345"/>
                  <a:pt x="1166" y="345"/>
                  <a:pt x="1166" y="344"/>
                </a:cubicBezTo>
                <a:cubicBezTo>
                  <a:pt x="1165" y="344"/>
                  <a:pt x="1165" y="343"/>
                  <a:pt x="1164" y="343"/>
                </a:cubicBezTo>
                <a:cubicBezTo>
                  <a:pt x="1164" y="342"/>
                  <a:pt x="1164" y="342"/>
                  <a:pt x="1164" y="341"/>
                </a:cubicBezTo>
                <a:cubicBezTo>
                  <a:pt x="1163" y="341"/>
                  <a:pt x="1163" y="340"/>
                  <a:pt x="1163" y="340"/>
                </a:cubicBezTo>
                <a:cubicBezTo>
                  <a:pt x="1162" y="339"/>
                  <a:pt x="1162" y="339"/>
                  <a:pt x="1162" y="339"/>
                </a:cubicBezTo>
                <a:cubicBezTo>
                  <a:pt x="1162" y="338"/>
                  <a:pt x="1162" y="338"/>
                  <a:pt x="1162" y="337"/>
                </a:cubicBezTo>
                <a:cubicBezTo>
                  <a:pt x="1162" y="337"/>
                  <a:pt x="1162" y="337"/>
                  <a:pt x="1162" y="336"/>
                </a:cubicBezTo>
                <a:cubicBezTo>
                  <a:pt x="1161" y="336"/>
                  <a:pt x="1161" y="336"/>
                  <a:pt x="1161" y="335"/>
                </a:cubicBezTo>
                <a:cubicBezTo>
                  <a:pt x="1160" y="335"/>
                  <a:pt x="1160" y="334"/>
                  <a:pt x="1161" y="334"/>
                </a:cubicBezTo>
                <a:cubicBezTo>
                  <a:pt x="1161" y="334"/>
                  <a:pt x="1161" y="333"/>
                  <a:pt x="1161" y="332"/>
                </a:cubicBezTo>
                <a:cubicBezTo>
                  <a:pt x="1161" y="332"/>
                  <a:pt x="1162" y="332"/>
                  <a:pt x="1162" y="332"/>
                </a:cubicBezTo>
                <a:cubicBezTo>
                  <a:pt x="1162" y="333"/>
                  <a:pt x="1162" y="333"/>
                  <a:pt x="1162" y="334"/>
                </a:cubicBezTo>
                <a:cubicBezTo>
                  <a:pt x="1162" y="334"/>
                  <a:pt x="1162" y="335"/>
                  <a:pt x="1163" y="335"/>
                </a:cubicBezTo>
                <a:cubicBezTo>
                  <a:pt x="1163" y="335"/>
                  <a:pt x="1163" y="336"/>
                  <a:pt x="1163" y="336"/>
                </a:cubicBezTo>
                <a:cubicBezTo>
                  <a:pt x="1163" y="336"/>
                  <a:pt x="1163" y="336"/>
                  <a:pt x="1163" y="337"/>
                </a:cubicBezTo>
                <a:cubicBezTo>
                  <a:pt x="1163" y="337"/>
                  <a:pt x="1164" y="337"/>
                  <a:pt x="1164" y="338"/>
                </a:cubicBezTo>
                <a:cubicBezTo>
                  <a:pt x="1164" y="338"/>
                  <a:pt x="1165" y="338"/>
                  <a:pt x="1165" y="339"/>
                </a:cubicBezTo>
                <a:cubicBezTo>
                  <a:pt x="1165" y="339"/>
                  <a:pt x="1165" y="340"/>
                  <a:pt x="1165" y="340"/>
                </a:cubicBezTo>
                <a:cubicBezTo>
                  <a:pt x="1165" y="340"/>
                  <a:pt x="1166" y="340"/>
                  <a:pt x="1166" y="341"/>
                </a:cubicBezTo>
                <a:cubicBezTo>
                  <a:pt x="1166" y="342"/>
                  <a:pt x="1166" y="342"/>
                  <a:pt x="1166" y="342"/>
                </a:cubicBezTo>
                <a:cubicBezTo>
                  <a:pt x="1167" y="343"/>
                  <a:pt x="1167" y="344"/>
                  <a:pt x="1168" y="344"/>
                </a:cubicBezTo>
                <a:cubicBezTo>
                  <a:pt x="1168" y="344"/>
                  <a:pt x="1169" y="345"/>
                  <a:pt x="1169" y="345"/>
                </a:cubicBezTo>
                <a:cubicBezTo>
                  <a:pt x="1169" y="346"/>
                  <a:pt x="1170" y="346"/>
                  <a:pt x="1171" y="347"/>
                </a:cubicBezTo>
                <a:cubicBezTo>
                  <a:pt x="1171" y="347"/>
                  <a:pt x="1172" y="348"/>
                  <a:pt x="1172" y="348"/>
                </a:cubicBezTo>
                <a:cubicBezTo>
                  <a:pt x="1173" y="348"/>
                  <a:pt x="1172" y="347"/>
                  <a:pt x="1173" y="347"/>
                </a:cubicBezTo>
                <a:cubicBezTo>
                  <a:pt x="1173" y="347"/>
                  <a:pt x="1173" y="346"/>
                  <a:pt x="1173" y="345"/>
                </a:cubicBezTo>
                <a:cubicBezTo>
                  <a:pt x="1173" y="345"/>
                  <a:pt x="1173" y="344"/>
                  <a:pt x="1173" y="344"/>
                </a:cubicBezTo>
                <a:cubicBezTo>
                  <a:pt x="1173" y="343"/>
                  <a:pt x="1173" y="343"/>
                  <a:pt x="1174" y="342"/>
                </a:cubicBezTo>
                <a:cubicBezTo>
                  <a:pt x="1174" y="342"/>
                  <a:pt x="1174" y="341"/>
                  <a:pt x="1174" y="341"/>
                </a:cubicBezTo>
                <a:cubicBezTo>
                  <a:pt x="1174" y="340"/>
                  <a:pt x="1174" y="339"/>
                  <a:pt x="1174" y="338"/>
                </a:cubicBezTo>
                <a:cubicBezTo>
                  <a:pt x="1175" y="338"/>
                  <a:pt x="1175" y="338"/>
                  <a:pt x="1175" y="337"/>
                </a:cubicBezTo>
                <a:cubicBezTo>
                  <a:pt x="1174" y="337"/>
                  <a:pt x="1175" y="337"/>
                  <a:pt x="1175" y="336"/>
                </a:cubicBezTo>
                <a:cubicBezTo>
                  <a:pt x="1175" y="336"/>
                  <a:pt x="1175" y="336"/>
                  <a:pt x="1176" y="336"/>
                </a:cubicBezTo>
                <a:cubicBezTo>
                  <a:pt x="1176" y="336"/>
                  <a:pt x="1176" y="336"/>
                  <a:pt x="1176" y="336"/>
                </a:cubicBezTo>
                <a:cubicBezTo>
                  <a:pt x="1176" y="336"/>
                  <a:pt x="1176" y="336"/>
                  <a:pt x="1176" y="336"/>
                </a:cubicBezTo>
                <a:cubicBezTo>
                  <a:pt x="1176" y="336"/>
                  <a:pt x="1176" y="334"/>
                  <a:pt x="1176" y="334"/>
                </a:cubicBezTo>
                <a:cubicBezTo>
                  <a:pt x="1176" y="334"/>
                  <a:pt x="1176" y="336"/>
                  <a:pt x="1176" y="336"/>
                </a:cubicBezTo>
                <a:cubicBezTo>
                  <a:pt x="1176" y="336"/>
                  <a:pt x="1176" y="336"/>
                  <a:pt x="1176" y="337"/>
                </a:cubicBezTo>
                <a:cubicBezTo>
                  <a:pt x="1182" y="338"/>
                  <a:pt x="1182" y="338"/>
                  <a:pt x="1182" y="338"/>
                </a:cubicBezTo>
                <a:cubicBezTo>
                  <a:pt x="1176" y="337"/>
                  <a:pt x="1176" y="337"/>
                  <a:pt x="1176" y="337"/>
                </a:cubicBezTo>
                <a:cubicBezTo>
                  <a:pt x="1176" y="337"/>
                  <a:pt x="1175" y="338"/>
                  <a:pt x="1175" y="339"/>
                </a:cubicBezTo>
                <a:cubicBezTo>
                  <a:pt x="1175" y="340"/>
                  <a:pt x="1175" y="342"/>
                  <a:pt x="1175" y="343"/>
                </a:cubicBezTo>
                <a:cubicBezTo>
                  <a:pt x="1175" y="343"/>
                  <a:pt x="1175" y="345"/>
                  <a:pt x="1174" y="345"/>
                </a:cubicBezTo>
                <a:cubicBezTo>
                  <a:pt x="1174" y="346"/>
                  <a:pt x="1174" y="346"/>
                  <a:pt x="1175" y="346"/>
                </a:cubicBezTo>
                <a:cubicBezTo>
                  <a:pt x="1175" y="345"/>
                  <a:pt x="1175" y="345"/>
                  <a:pt x="1176" y="345"/>
                </a:cubicBezTo>
                <a:cubicBezTo>
                  <a:pt x="1177" y="345"/>
                  <a:pt x="1178" y="345"/>
                  <a:pt x="1178" y="346"/>
                </a:cubicBezTo>
                <a:cubicBezTo>
                  <a:pt x="1178" y="346"/>
                  <a:pt x="1178" y="346"/>
                  <a:pt x="1179" y="347"/>
                </a:cubicBezTo>
                <a:cubicBezTo>
                  <a:pt x="1179" y="347"/>
                  <a:pt x="1179" y="348"/>
                  <a:pt x="1179" y="348"/>
                </a:cubicBezTo>
                <a:cubicBezTo>
                  <a:pt x="1180" y="348"/>
                  <a:pt x="1180" y="349"/>
                  <a:pt x="1180" y="350"/>
                </a:cubicBezTo>
                <a:cubicBezTo>
                  <a:pt x="1180" y="350"/>
                  <a:pt x="1182" y="351"/>
                  <a:pt x="1182" y="351"/>
                </a:cubicBezTo>
                <a:cubicBezTo>
                  <a:pt x="1182" y="352"/>
                  <a:pt x="1182" y="352"/>
                  <a:pt x="1182" y="353"/>
                </a:cubicBezTo>
                <a:cubicBezTo>
                  <a:pt x="1183" y="353"/>
                  <a:pt x="1183" y="354"/>
                  <a:pt x="1184" y="355"/>
                </a:cubicBezTo>
                <a:cubicBezTo>
                  <a:pt x="1184" y="355"/>
                  <a:pt x="1185" y="356"/>
                  <a:pt x="1186" y="357"/>
                </a:cubicBezTo>
                <a:cubicBezTo>
                  <a:pt x="1186" y="358"/>
                  <a:pt x="1186" y="359"/>
                  <a:pt x="1187" y="359"/>
                </a:cubicBezTo>
                <a:cubicBezTo>
                  <a:pt x="1187" y="360"/>
                  <a:pt x="1187" y="359"/>
                  <a:pt x="1187" y="360"/>
                </a:cubicBezTo>
                <a:cubicBezTo>
                  <a:pt x="1188" y="360"/>
                  <a:pt x="1187" y="361"/>
                  <a:pt x="1188" y="361"/>
                </a:cubicBezTo>
                <a:cubicBezTo>
                  <a:pt x="1188" y="362"/>
                  <a:pt x="1189" y="363"/>
                  <a:pt x="1190" y="363"/>
                </a:cubicBezTo>
                <a:cubicBezTo>
                  <a:pt x="1190" y="364"/>
                  <a:pt x="1190" y="365"/>
                  <a:pt x="1191" y="365"/>
                </a:cubicBezTo>
                <a:cubicBezTo>
                  <a:pt x="1191" y="366"/>
                  <a:pt x="1191" y="366"/>
                  <a:pt x="1191" y="366"/>
                </a:cubicBezTo>
                <a:cubicBezTo>
                  <a:pt x="1191" y="367"/>
                  <a:pt x="1191" y="368"/>
                  <a:pt x="1191" y="368"/>
                </a:cubicBezTo>
                <a:cubicBezTo>
                  <a:pt x="1191" y="368"/>
                  <a:pt x="1191" y="368"/>
                  <a:pt x="1191" y="368"/>
                </a:cubicBezTo>
                <a:cubicBezTo>
                  <a:pt x="1191" y="368"/>
                  <a:pt x="1192" y="369"/>
                  <a:pt x="1192" y="370"/>
                </a:cubicBezTo>
                <a:cubicBezTo>
                  <a:pt x="1192" y="371"/>
                  <a:pt x="1192" y="371"/>
                  <a:pt x="1193" y="371"/>
                </a:cubicBezTo>
                <a:cubicBezTo>
                  <a:pt x="1193" y="372"/>
                  <a:pt x="1193" y="372"/>
                  <a:pt x="1194" y="372"/>
                </a:cubicBezTo>
                <a:cubicBezTo>
                  <a:pt x="1194" y="372"/>
                  <a:pt x="1194" y="372"/>
                  <a:pt x="1195" y="372"/>
                </a:cubicBezTo>
                <a:cubicBezTo>
                  <a:pt x="1195" y="372"/>
                  <a:pt x="1195" y="373"/>
                  <a:pt x="1196" y="372"/>
                </a:cubicBezTo>
                <a:cubicBezTo>
                  <a:pt x="1196" y="372"/>
                  <a:pt x="1196" y="373"/>
                  <a:pt x="1197" y="373"/>
                </a:cubicBezTo>
                <a:cubicBezTo>
                  <a:pt x="1197" y="374"/>
                  <a:pt x="1198" y="374"/>
                  <a:pt x="1198" y="375"/>
                </a:cubicBezTo>
                <a:cubicBezTo>
                  <a:pt x="1199" y="376"/>
                  <a:pt x="1200" y="377"/>
                  <a:pt x="1200" y="378"/>
                </a:cubicBezTo>
                <a:cubicBezTo>
                  <a:pt x="1200" y="378"/>
                  <a:pt x="1201" y="379"/>
                  <a:pt x="1201" y="380"/>
                </a:cubicBezTo>
                <a:cubicBezTo>
                  <a:pt x="1201" y="380"/>
                  <a:pt x="1202" y="381"/>
                  <a:pt x="1202" y="381"/>
                </a:cubicBezTo>
                <a:cubicBezTo>
                  <a:pt x="1202" y="382"/>
                  <a:pt x="1201" y="381"/>
                  <a:pt x="1202" y="382"/>
                </a:cubicBezTo>
                <a:cubicBezTo>
                  <a:pt x="1202" y="383"/>
                  <a:pt x="1203" y="383"/>
                  <a:pt x="1203" y="384"/>
                </a:cubicBezTo>
                <a:cubicBezTo>
                  <a:pt x="1203" y="385"/>
                  <a:pt x="1203" y="385"/>
                  <a:pt x="1203" y="386"/>
                </a:cubicBezTo>
                <a:cubicBezTo>
                  <a:pt x="1203" y="387"/>
                  <a:pt x="1203" y="388"/>
                  <a:pt x="1203" y="389"/>
                </a:cubicBezTo>
                <a:cubicBezTo>
                  <a:pt x="1203" y="389"/>
                  <a:pt x="1203" y="390"/>
                  <a:pt x="1203" y="391"/>
                </a:cubicBezTo>
                <a:cubicBezTo>
                  <a:pt x="1203" y="392"/>
                  <a:pt x="1203" y="393"/>
                  <a:pt x="1204" y="394"/>
                </a:cubicBezTo>
                <a:cubicBezTo>
                  <a:pt x="1204" y="394"/>
                  <a:pt x="1205" y="395"/>
                  <a:pt x="1205" y="395"/>
                </a:cubicBezTo>
                <a:cubicBezTo>
                  <a:pt x="1205" y="396"/>
                  <a:pt x="1206" y="396"/>
                  <a:pt x="1206" y="397"/>
                </a:cubicBezTo>
                <a:cubicBezTo>
                  <a:pt x="1206" y="398"/>
                  <a:pt x="1207" y="399"/>
                  <a:pt x="1208" y="399"/>
                </a:cubicBezTo>
                <a:cubicBezTo>
                  <a:pt x="1208" y="399"/>
                  <a:pt x="1209" y="399"/>
                  <a:pt x="1210" y="400"/>
                </a:cubicBezTo>
                <a:cubicBezTo>
                  <a:pt x="1210" y="400"/>
                  <a:pt x="1211" y="400"/>
                  <a:pt x="1212" y="401"/>
                </a:cubicBezTo>
                <a:cubicBezTo>
                  <a:pt x="1212" y="402"/>
                  <a:pt x="1213" y="402"/>
                  <a:pt x="1213" y="403"/>
                </a:cubicBezTo>
                <a:cubicBezTo>
                  <a:pt x="1214" y="403"/>
                  <a:pt x="1214" y="403"/>
                  <a:pt x="1214" y="404"/>
                </a:cubicBezTo>
                <a:cubicBezTo>
                  <a:pt x="1214" y="404"/>
                  <a:pt x="1214" y="405"/>
                  <a:pt x="1215" y="405"/>
                </a:cubicBezTo>
                <a:cubicBezTo>
                  <a:pt x="1215" y="405"/>
                  <a:pt x="1215" y="405"/>
                  <a:pt x="1215" y="406"/>
                </a:cubicBezTo>
                <a:cubicBezTo>
                  <a:pt x="1215" y="406"/>
                  <a:pt x="1216" y="407"/>
                  <a:pt x="1216" y="407"/>
                </a:cubicBezTo>
                <a:cubicBezTo>
                  <a:pt x="1216" y="407"/>
                  <a:pt x="1217" y="408"/>
                  <a:pt x="1217" y="408"/>
                </a:cubicBezTo>
                <a:cubicBezTo>
                  <a:pt x="1217" y="408"/>
                  <a:pt x="1216" y="409"/>
                  <a:pt x="1217" y="409"/>
                </a:cubicBezTo>
                <a:cubicBezTo>
                  <a:pt x="1217" y="410"/>
                  <a:pt x="1217" y="409"/>
                  <a:pt x="1217" y="410"/>
                </a:cubicBezTo>
                <a:cubicBezTo>
                  <a:pt x="1217" y="410"/>
                  <a:pt x="1217" y="411"/>
                  <a:pt x="1218" y="411"/>
                </a:cubicBezTo>
                <a:cubicBezTo>
                  <a:pt x="1218" y="411"/>
                  <a:pt x="1218" y="412"/>
                  <a:pt x="1218" y="413"/>
                </a:cubicBezTo>
                <a:cubicBezTo>
                  <a:pt x="1219" y="413"/>
                  <a:pt x="1219" y="414"/>
                  <a:pt x="1219" y="414"/>
                </a:cubicBezTo>
                <a:cubicBezTo>
                  <a:pt x="1220" y="415"/>
                  <a:pt x="1220" y="415"/>
                  <a:pt x="1220" y="415"/>
                </a:cubicBezTo>
                <a:cubicBezTo>
                  <a:pt x="1220" y="416"/>
                  <a:pt x="1221" y="416"/>
                  <a:pt x="1221" y="417"/>
                </a:cubicBezTo>
                <a:cubicBezTo>
                  <a:pt x="1222" y="417"/>
                  <a:pt x="1223" y="418"/>
                  <a:pt x="1224" y="419"/>
                </a:cubicBezTo>
                <a:cubicBezTo>
                  <a:pt x="1224" y="419"/>
                  <a:pt x="1224" y="420"/>
                  <a:pt x="1224" y="421"/>
                </a:cubicBezTo>
                <a:cubicBezTo>
                  <a:pt x="1224" y="422"/>
                  <a:pt x="1225" y="422"/>
                  <a:pt x="1225" y="422"/>
                </a:cubicBezTo>
                <a:cubicBezTo>
                  <a:pt x="1225" y="422"/>
                  <a:pt x="1226" y="422"/>
                  <a:pt x="1226" y="423"/>
                </a:cubicBezTo>
                <a:cubicBezTo>
                  <a:pt x="1226" y="423"/>
                  <a:pt x="1226" y="423"/>
                  <a:pt x="1227" y="424"/>
                </a:cubicBezTo>
                <a:cubicBezTo>
                  <a:pt x="1227" y="425"/>
                  <a:pt x="1227" y="427"/>
                  <a:pt x="1227" y="427"/>
                </a:cubicBezTo>
                <a:cubicBezTo>
                  <a:pt x="1227" y="427"/>
                  <a:pt x="1227" y="427"/>
                  <a:pt x="1227" y="428"/>
                </a:cubicBezTo>
                <a:cubicBezTo>
                  <a:pt x="1228" y="429"/>
                  <a:pt x="1228" y="429"/>
                  <a:pt x="1227" y="430"/>
                </a:cubicBezTo>
                <a:cubicBezTo>
                  <a:pt x="1227" y="430"/>
                  <a:pt x="1227" y="431"/>
                  <a:pt x="1227" y="432"/>
                </a:cubicBezTo>
                <a:cubicBezTo>
                  <a:pt x="1227" y="433"/>
                  <a:pt x="1227" y="433"/>
                  <a:pt x="1228" y="434"/>
                </a:cubicBezTo>
                <a:cubicBezTo>
                  <a:pt x="1228" y="434"/>
                  <a:pt x="1227" y="434"/>
                  <a:pt x="1227" y="434"/>
                </a:cubicBezTo>
                <a:cubicBezTo>
                  <a:pt x="1227" y="434"/>
                  <a:pt x="1226" y="434"/>
                  <a:pt x="1227" y="435"/>
                </a:cubicBezTo>
                <a:cubicBezTo>
                  <a:pt x="1227" y="435"/>
                  <a:pt x="1228" y="435"/>
                  <a:pt x="1228" y="435"/>
                </a:cubicBezTo>
                <a:cubicBezTo>
                  <a:pt x="1228" y="436"/>
                  <a:pt x="1228" y="437"/>
                  <a:pt x="1228" y="438"/>
                </a:cubicBezTo>
                <a:cubicBezTo>
                  <a:pt x="1229" y="438"/>
                  <a:pt x="1229" y="439"/>
                  <a:pt x="1229" y="439"/>
                </a:cubicBez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30" y="442"/>
                </a:cubicBezTo>
                <a:cubicBezTo>
                  <a:pt x="1230" y="443"/>
                  <a:pt x="1230" y="443"/>
                  <a:pt x="1230" y="444"/>
                </a:cubicBezTo>
                <a:cubicBezTo>
                  <a:pt x="1231" y="444"/>
                  <a:pt x="1231" y="445"/>
                  <a:pt x="1231" y="445"/>
                </a:cubicBezTo>
                <a:cubicBezTo>
                  <a:pt x="1231" y="446"/>
                  <a:pt x="1230" y="448"/>
                  <a:pt x="1231" y="448"/>
                </a:cubicBezTo>
                <a:cubicBezTo>
                  <a:pt x="1231" y="448"/>
                  <a:pt x="1232" y="449"/>
                  <a:pt x="1232" y="450"/>
                </a:cubicBezTo>
                <a:cubicBezTo>
                  <a:pt x="1232" y="451"/>
                  <a:pt x="1232" y="451"/>
                  <a:pt x="1232" y="451"/>
                </a:cubicBezTo>
                <a:cubicBezTo>
                  <a:pt x="1232" y="452"/>
                  <a:pt x="1232" y="452"/>
                  <a:pt x="1233" y="452"/>
                </a:cubicBezTo>
                <a:cubicBezTo>
                  <a:pt x="1233" y="452"/>
                  <a:pt x="1234" y="452"/>
                  <a:pt x="1235" y="452"/>
                </a:cubicBezTo>
                <a:cubicBezTo>
                  <a:pt x="1235" y="452"/>
                  <a:pt x="1236" y="452"/>
                  <a:pt x="1237" y="452"/>
                </a:cubicBezTo>
                <a:cubicBezTo>
                  <a:pt x="1238" y="452"/>
                  <a:pt x="1239" y="451"/>
                  <a:pt x="1239" y="451"/>
                </a:cubicBezTo>
                <a:cubicBezTo>
                  <a:pt x="1240" y="451"/>
                  <a:pt x="1241" y="452"/>
                  <a:pt x="1241" y="451"/>
                </a:cubicBezTo>
                <a:cubicBezTo>
                  <a:pt x="1241" y="451"/>
                  <a:pt x="1242" y="450"/>
                  <a:pt x="1243" y="450"/>
                </a:cubicBezTo>
                <a:cubicBezTo>
                  <a:pt x="1244" y="450"/>
                  <a:pt x="1244" y="449"/>
                  <a:pt x="1245" y="449"/>
                </a:cubicBezTo>
                <a:cubicBezTo>
                  <a:pt x="1245" y="448"/>
                  <a:pt x="1246" y="447"/>
                  <a:pt x="1247" y="447"/>
                </a:cubicBezTo>
                <a:cubicBezTo>
                  <a:pt x="1247" y="447"/>
                  <a:pt x="1249" y="447"/>
                  <a:pt x="1250" y="447"/>
                </a:cubicBezTo>
                <a:cubicBezTo>
                  <a:pt x="1252" y="447"/>
                  <a:pt x="1254" y="446"/>
                  <a:pt x="1255" y="446"/>
                </a:cubicBezTo>
                <a:cubicBezTo>
                  <a:pt x="1256" y="445"/>
                  <a:pt x="1256" y="446"/>
                  <a:pt x="1256" y="445"/>
                </a:cubicBezTo>
                <a:cubicBezTo>
                  <a:pt x="1257" y="444"/>
                  <a:pt x="1257" y="444"/>
                  <a:pt x="1258" y="443"/>
                </a:cubicBezTo>
                <a:cubicBezTo>
                  <a:pt x="1259" y="443"/>
                  <a:pt x="1259" y="442"/>
                  <a:pt x="1260" y="442"/>
                </a:cubicBezTo>
                <a:cubicBezTo>
                  <a:pt x="1260" y="443"/>
                  <a:pt x="1262" y="443"/>
                  <a:pt x="1263" y="443"/>
                </a:cubicBezTo>
                <a:cubicBezTo>
                  <a:pt x="1264" y="442"/>
                  <a:pt x="1264" y="442"/>
                  <a:pt x="1265" y="441"/>
                </a:cubicBezTo>
                <a:cubicBezTo>
                  <a:pt x="1266" y="440"/>
                  <a:pt x="1265" y="440"/>
                  <a:pt x="1266" y="439"/>
                </a:cubicBezTo>
                <a:cubicBezTo>
                  <a:pt x="1267" y="439"/>
                  <a:pt x="1269" y="438"/>
                  <a:pt x="1270" y="437"/>
                </a:cubicBezTo>
                <a:cubicBezTo>
                  <a:pt x="1271" y="437"/>
                  <a:pt x="1272" y="437"/>
                  <a:pt x="1272" y="437"/>
                </a:cubicBezTo>
                <a:cubicBezTo>
                  <a:pt x="1272" y="438"/>
                  <a:pt x="1273" y="436"/>
                  <a:pt x="1274" y="436"/>
                </a:cubicBezTo>
                <a:cubicBezTo>
                  <a:pt x="1275" y="436"/>
                  <a:pt x="1275" y="436"/>
                  <a:pt x="1276" y="435"/>
                </a:cubicBezTo>
                <a:cubicBezTo>
                  <a:pt x="1277" y="435"/>
                  <a:pt x="1278" y="435"/>
                  <a:pt x="1279" y="435"/>
                </a:cubicBezTo>
                <a:cubicBezTo>
                  <a:pt x="1279" y="434"/>
                  <a:pt x="1280" y="434"/>
                  <a:pt x="1281" y="434"/>
                </a:cubicBezTo>
                <a:cubicBezTo>
                  <a:pt x="1281" y="434"/>
                  <a:pt x="1281" y="434"/>
                  <a:pt x="1282" y="433"/>
                </a:cubicBezTo>
                <a:cubicBezTo>
                  <a:pt x="1282" y="433"/>
                  <a:pt x="1284" y="432"/>
                  <a:pt x="1284" y="432"/>
                </a:cubicBezTo>
                <a:cubicBezTo>
                  <a:pt x="1285" y="431"/>
                  <a:pt x="1285" y="431"/>
                  <a:pt x="1284" y="430"/>
                </a:cubicBezTo>
                <a:cubicBezTo>
                  <a:pt x="1284" y="430"/>
                  <a:pt x="1284" y="429"/>
                  <a:pt x="1284" y="429"/>
                </a:cubicBezTo>
                <a:cubicBezTo>
                  <a:pt x="1284" y="428"/>
                  <a:pt x="1285" y="427"/>
                  <a:pt x="1285" y="427"/>
                </a:cubicBezTo>
                <a:cubicBezTo>
                  <a:pt x="1285" y="427"/>
                  <a:pt x="1286" y="426"/>
                  <a:pt x="1287" y="426"/>
                </a:cubicBezTo>
                <a:cubicBezTo>
                  <a:pt x="1287" y="425"/>
                  <a:pt x="1289" y="424"/>
                  <a:pt x="1289" y="424"/>
                </a:cubicBezTo>
                <a:cubicBezTo>
                  <a:pt x="1289" y="424"/>
                  <a:pt x="1290" y="424"/>
                  <a:pt x="1291" y="424"/>
                </a:cubicBezTo>
                <a:cubicBezTo>
                  <a:pt x="1292" y="424"/>
                  <a:pt x="1292" y="424"/>
                  <a:pt x="1293" y="424"/>
                </a:cubicBezTo>
                <a:cubicBezTo>
                  <a:pt x="1293" y="423"/>
                  <a:pt x="1294" y="423"/>
                  <a:pt x="1294" y="423"/>
                </a:cubicBezTo>
                <a:cubicBezTo>
                  <a:pt x="1295" y="423"/>
                  <a:pt x="1295" y="422"/>
                  <a:pt x="1295" y="422"/>
                </a:cubicBezTo>
                <a:cubicBezTo>
                  <a:pt x="1296" y="422"/>
                  <a:pt x="1298" y="422"/>
                  <a:pt x="1298" y="422"/>
                </a:cubicBezTo>
                <a:cubicBezTo>
                  <a:pt x="1299" y="422"/>
                  <a:pt x="1299" y="423"/>
                  <a:pt x="1300" y="422"/>
                </a:cubicBezTo>
                <a:cubicBezTo>
                  <a:pt x="1300" y="422"/>
                  <a:pt x="1302" y="422"/>
                  <a:pt x="1302" y="421"/>
                </a:cubicBezTo>
                <a:cubicBezTo>
                  <a:pt x="1302" y="420"/>
                  <a:pt x="1303" y="420"/>
                  <a:pt x="1302" y="419"/>
                </a:cubicBezTo>
                <a:cubicBezTo>
                  <a:pt x="1302" y="419"/>
                  <a:pt x="1302" y="418"/>
                  <a:pt x="1302" y="418"/>
                </a:cubicBezTo>
                <a:cubicBezTo>
                  <a:pt x="1302" y="417"/>
                  <a:pt x="1303" y="417"/>
                  <a:pt x="1303" y="417"/>
                </a:cubicBezTo>
                <a:cubicBezTo>
                  <a:pt x="1303" y="416"/>
                  <a:pt x="1304" y="416"/>
                  <a:pt x="1305" y="416"/>
                </a:cubicBezTo>
                <a:cubicBezTo>
                  <a:pt x="1305" y="416"/>
                  <a:pt x="1308" y="416"/>
                  <a:pt x="1308" y="415"/>
                </a:cubicBezTo>
                <a:cubicBezTo>
                  <a:pt x="1309" y="415"/>
                  <a:pt x="1310" y="414"/>
                  <a:pt x="1310" y="414"/>
                </a:cubicBezTo>
                <a:cubicBezTo>
                  <a:pt x="1310" y="413"/>
                  <a:pt x="1310" y="412"/>
                  <a:pt x="1310" y="412"/>
                </a:cubicBezTo>
                <a:cubicBezTo>
                  <a:pt x="1310" y="411"/>
                  <a:pt x="1310" y="411"/>
                  <a:pt x="1311" y="410"/>
                </a:cubicBezTo>
                <a:cubicBezTo>
                  <a:pt x="1311" y="410"/>
                  <a:pt x="1313" y="409"/>
                  <a:pt x="1314" y="409"/>
                </a:cubicBezTo>
                <a:cubicBezTo>
                  <a:pt x="1314" y="409"/>
                  <a:pt x="1316" y="408"/>
                  <a:pt x="1316" y="408"/>
                </a:cubicBezTo>
                <a:cubicBezTo>
                  <a:pt x="1317" y="408"/>
                  <a:pt x="1317" y="408"/>
                  <a:pt x="1317" y="407"/>
                </a:cubicBezTo>
                <a:cubicBezTo>
                  <a:pt x="1316" y="407"/>
                  <a:pt x="1316" y="406"/>
                  <a:pt x="1316" y="406"/>
                </a:cubicBezTo>
                <a:cubicBezTo>
                  <a:pt x="1316" y="405"/>
                  <a:pt x="1316" y="406"/>
                  <a:pt x="1316" y="405"/>
                </a:cubicBezTo>
                <a:cubicBezTo>
                  <a:pt x="1316" y="404"/>
                  <a:pt x="1315" y="404"/>
                  <a:pt x="1316" y="403"/>
                </a:cubicBezTo>
                <a:cubicBezTo>
                  <a:pt x="1316" y="402"/>
                  <a:pt x="1316" y="402"/>
                  <a:pt x="1316" y="402"/>
                </a:cubicBezTo>
                <a:cubicBezTo>
                  <a:pt x="1316" y="401"/>
                  <a:pt x="1316" y="401"/>
                  <a:pt x="1316" y="400"/>
                </a:cubicBezTo>
                <a:cubicBezTo>
                  <a:pt x="1316" y="400"/>
                  <a:pt x="1316" y="400"/>
                  <a:pt x="1317" y="399"/>
                </a:cubicBezTo>
                <a:cubicBezTo>
                  <a:pt x="1317" y="399"/>
                  <a:pt x="1317" y="399"/>
                  <a:pt x="1317" y="398"/>
                </a:cubicBezTo>
                <a:cubicBezTo>
                  <a:pt x="1317" y="398"/>
                  <a:pt x="1318" y="398"/>
                  <a:pt x="1318" y="398"/>
                </a:cubicBezTo>
                <a:cubicBezTo>
                  <a:pt x="1318" y="397"/>
                  <a:pt x="1318" y="397"/>
                  <a:pt x="1319" y="398"/>
                </a:cubicBezTo>
                <a:cubicBezTo>
                  <a:pt x="1319" y="398"/>
                  <a:pt x="1319" y="399"/>
                  <a:pt x="1320" y="399"/>
                </a:cubicBezTo>
                <a:cubicBezTo>
                  <a:pt x="1320" y="398"/>
                  <a:pt x="1321" y="398"/>
                  <a:pt x="1321" y="397"/>
                </a:cubicBezTo>
                <a:cubicBezTo>
                  <a:pt x="1321" y="397"/>
                  <a:pt x="1321" y="395"/>
                  <a:pt x="1322" y="394"/>
                </a:cubicBezTo>
                <a:cubicBezTo>
                  <a:pt x="1322" y="393"/>
                  <a:pt x="1323" y="392"/>
                  <a:pt x="1324" y="392"/>
                </a:cubicBezTo>
                <a:cubicBezTo>
                  <a:pt x="1325" y="391"/>
                  <a:pt x="1325" y="390"/>
                  <a:pt x="1325" y="390"/>
                </a:cubicBezTo>
                <a:cubicBezTo>
                  <a:pt x="1326" y="389"/>
                  <a:pt x="1326" y="388"/>
                  <a:pt x="1326" y="388"/>
                </a:cubicBezTo>
                <a:cubicBezTo>
                  <a:pt x="1327" y="387"/>
                  <a:pt x="1327" y="387"/>
                  <a:pt x="1327" y="386"/>
                </a:cubicBezTo>
                <a:cubicBezTo>
                  <a:pt x="1327" y="386"/>
                  <a:pt x="1327" y="384"/>
                  <a:pt x="1327" y="384"/>
                </a:cubicBezTo>
                <a:cubicBezTo>
                  <a:pt x="1327" y="384"/>
                  <a:pt x="1326" y="384"/>
                  <a:pt x="1326" y="384"/>
                </a:cubicBezTo>
                <a:cubicBezTo>
                  <a:pt x="1325" y="383"/>
                  <a:pt x="1325" y="383"/>
                  <a:pt x="1325" y="383"/>
                </a:cubicBezTo>
                <a:cubicBezTo>
                  <a:pt x="1324" y="382"/>
                  <a:pt x="1324" y="382"/>
                  <a:pt x="1324" y="382"/>
                </a:cubicBezTo>
                <a:cubicBezTo>
                  <a:pt x="1324" y="382"/>
                  <a:pt x="1323" y="381"/>
                  <a:pt x="1323" y="381"/>
                </a:cubicBezTo>
                <a:cubicBezTo>
                  <a:pt x="1322" y="380"/>
                  <a:pt x="1322" y="379"/>
                  <a:pt x="1321" y="378"/>
                </a:cubicBezTo>
                <a:cubicBezTo>
                  <a:pt x="1321" y="378"/>
                  <a:pt x="1320" y="378"/>
                  <a:pt x="1320" y="377"/>
                </a:cubicBezTo>
                <a:cubicBezTo>
                  <a:pt x="1320" y="377"/>
                  <a:pt x="1319" y="376"/>
                  <a:pt x="1319" y="376"/>
                </a:cubicBezTo>
                <a:cubicBezTo>
                  <a:pt x="1318" y="376"/>
                  <a:pt x="1317" y="376"/>
                  <a:pt x="1317" y="376"/>
                </a:cubicBezTo>
                <a:cubicBezTo>
                  <a:pt x="1317" y="376"/>
                  <a:pt x="1317" y="376"/>
                  <a:pt x="1316" y="376"/>
                </a:cubicBezTo>
                <a:cubicBezTo>
                  <a:pt x="1315" y="376"/>
                  <a:pt x="1314" y="376"/>
                  <a:pt x="1314" y="375"/>
                </a:cubicBezTo>
                <a:cubicBezTo>
                  <a:pt x="1314" y="375"/>
                  <a:pt x="1312" y="375"/>
                  <a:pt x="1312" y="375"/>
                </a:cubicBezTo>
                <a:cubicBezTo>
                  <a:pt x="1311" y="375"/>
                  <a:pt x="1309" y="373"/>
                  <a:pt x="1309" y="373"/>
                </a:cubicBezTo>
                <a:cubicBezTo>
                  <a:pt x="1309" y="372"/>
                  <a:pt x="1307" y="371"/>
                  <a:pt x="1307" y="370"/>
                </a:cubicBezTo>
                <a:cubicBezTo>
                  <a:pt x="1307" y="370"/>
                  <a:pt x="1306" y="369"/>
                  <a:pt x="1306" y="368"/>
                </a:cubicBezTo>
                <a:cubicBezTo>
                  <a:pt x="1305" y="368"/>
                  <a:pt x="1305" y="367"/>
                  <a:pt x="1305" y="367"/>
                </a:cubicBezTo>
                <a:cubicBezTo>
                  <a:pt x="1305" y="367"/>
                  <a:pt x="1305" y="364"/>
                  <a:pt x="1305" y="364"/>
                </a:cubicBezTo>
                <a:cubicBezTo>
                  <a:pt x="1305" y="363"/>
                  <a:pt x="1304" y="363"/>
                  <a:pt x="1304" y="362"/>
                </a:cubicBezTo>
                <a:cubicBezTo>
                  <a:pt x="1303" y="362"/>
                  <a:pt x="1303" y="362"/>
                  <a:pt x="1303" y="362"/>
                </a:cubicBezTo>
                <a:cubicBezTo>
                  <a:pt x="1303" y="362"/>
                  <a:pt x="1304" y="362"/>
                  <a:pt x="1305" y="361"/>
                </a:cubicBezTo>
                <a:cubicBezTo>
                  <a:pt x="1305" y="361"/>
                  <a:pt x="1305" y="360"/>
                  <a:pt x="1305" y="360"/>
                </a:cubicBezTo>
                <a:cubicBezTo>
                  <a:pt x="1305" y="359"/>
                  <a:pt x="1304" y="359"/>
                  <a:pt x="1304" y="359"/>
                </a:cubicBezTo>
                <a:cubicBezTo>
                  <a:pt x="1304" y="359"/>
                  <a:pt x="1305" y="359"/>
                  <a:pt x="1305" y="358"/>
                </a:cubicBezTo>
                <a:cubicBezTo>
                  <a:pt x="1305" y="358"/>
                  <a:pt x="1304" y="357"/>
                  <a:pt x="1304" y="357"/>
                </a:cubicBezTo>
                <a:cubicBezTo>
                  <a:pt x="1304" y="357"/>
                  <a:pt x="1304" y="358"/>
                  <a:pt x="1304" y="358"/>
                </a:cubicBezTo>
                <a:cubicBezTo>
                  <a:pt x="1304" y="358"/>
                  <a:pt x="1303" y="358"/>
                  <a:pt x="1303" y="358"/>
                </a:cubicBezTo>
                <a:cubicBezTo>
                  <a:pt x="1303" y="358"/>
                  <a:pt x="1302" y="359"/>
                  <a:pt x="1302" y="359"/>
                </a:cubicBezTo>
                <a:cubicBezTo>
                  <a:pt x="1302" y="360"/>
                  <a:pt x="1302" y="360"/>
                  <a:pt x="1302" y="360"/>
                </a:cubicBezTo>
                <a:cubicBezTo>
                  <a:pt x="1302" y="361"/>
                  <a:pt x="1302" y="361"/>
                  <a:pt x="1302" y="361"/>
                </a:cubicBezTo>
                <a:cubicBezTo>
                  <a:pt x="1302" y="362"/>
                  <a:pt x="1301" y="363"/>
                  <a:pt x="1300" y="363"/>
                </a:cubicBezTo>
                <a:cubicBezTo>
                  <a:pt x="1299" y="362"/>
                  <a:pt x="1300" y="363"/>
                  <a:pt x="1299" y="364"/>
                </a:cubicBezTo>
                <a:cubicBezTo>
                  <a:pt x="1299" y="364"/>
                  <a:pt x="1298" y="365"/>
                  <a:pt x="1298" y="366"/>
                </a:cubicBezTo>
                <a:cubicBezTo>
                  <a:pt x="1298" y="367"/>
                  <a:pt x="1296" y="367"/>
                  <a:pt x="1295" y="368"/>
                </a:cubicBezTo>
                <a:cubicBezTo>
                  <a:pt x="1295" y="368"/>
                  <a:pt x="1295" y="370"/>
                  <a:pt x="1295" y="370"/>
                </a:cubicBezTo>
                <a:cubicBezTo>
                  <a:pt x="1295" y="371"/>
                  <a:pt x="1294" y="371"/>
                  <a:pt x="1294" y="372"/>
                </a:cubicBezTo>
                <a:cubicBezTo>
                  <a:pt x="1293" y="372"/>
                  <a:pt x="1293" y="372"/>
                  <a:pt x="1293" y="371"/>
                </a:cubicBezTo>
                <a:cubicBezTo>
                  <a:pt x="1293" y="371"/>
                  <a:pt x="1293" y="371"/>
                  <a:pt x="1292" y="372"/>
                </a:cubicBezTo>
                <a:cubicBezTo>
                  <a:pt x="1291" y="372"/>
                  <a:pt x="1292" y="372"/>
                  <a:pt x="1292" y="372"/>
                </a:cubicBezTo>
                <a:cubicBezTo>
                  <a:pt x="1292" y="373"/>
                  <a:pt x="1291" y="373"/>
                  <a:pt x="1291" y="373"/>
                </a:cubicBezTo>
                <a:cubicBezTo>
                  <a:pt x="1291" y="373"/>
                  <a:pt x="1291" y="373"/>
                  <a:pt x="1291" y="372"/>
                </a:cubicBezTo>
                <a:cubicBezTo>
                  <a:pt x="1291" y="372"/>
                  <a:pt x="1290" y="372"/>
                  <a:pt x="1290" y="372"/>
                </a:cubicBezTo>
                <a:cubicBezTo>
                  <a:pt x="1289" y="373"/>
                  <a:pt x="1290" y="373"/>
                  <a:pt x="1290" y="373"/>
                </a:cubicBezTo>
                <a:cubicBezTo>
                  <a:pt x="1290" y="374"/>
                  <a:pt x="1288" y="373"/>
                  <a:pt x="1288" y="373"/>
                </a:cubicBezTo>
                <a:cubicBezTo>
                  <a:pt x="1287" y="373"/>
                  <a:pt x="1286" y="373"/>
                  <a:pt x="1285" y="373"/>
                </a:cubicBezTo>
                <a:cubicBezTo>
                  <a:pt x="1284" y="373"/>
                  <a:pt x="1283" y="373"/>
                  <a:pt x="1283" y="372"/>
                </a:cubicBezTo>
                <a:cubicBezTo>
                  <a:pt x="1283" y="372"/>
                  <a:pt x="1282" y="373"/>
                  <a:pt x="1282" y="373"/>
                </a:cubicBezTo>
                <a:cubicBezTo>
                  <a:pt x="1281" y="374"/>
                  <a:pt x="1280" y="374"/>
                  <a:pt x="1280" y="374"/>
                </a:cubicBezTo>
                <a:cubicBezTo>
                  <a:pt x="1279" y="374"/>
                  <a:pt x="1278" y="374"/>
                  <a:pt x="1278" y="373"/>
                </a:cubicBezTo>
                <a:cubicBezTo>
                  <a:pt x="1278" y="373"/>
                  <a:pt x="1278" y="372"/>
                  <a:pt x="1278" y="372"/>
                </a:cubicBezTo>
                <a:cubicBezTo>
                  <a:pt x="1278" y="371"/>
                  <a:pt x="1277" y="372"/>
                  <a:pt x="1277" y="372"/>
                </a:cubicBezTo>
                <a:cubicBezTo>
                  <a:pt x="1277" y="372"/>
                  <a:pt x="1277" y="372"/>
                  <a:pt x="1276" y="372"/>
                </a:cubicBezTo>
                <a:cubicBezTo>
                  <a:pt x="1276" y="372"/>
                  <a:pt x="1276" y="371"/>
                  <a:pt x="1276" y="371"/>
                </a:cubicBezTo>
                <a:cubicBezTo>
                  <a:pt x="1275" y="371"/>
                  <a:pt x="1275" y="372"/>
                  <a:pt x="1275" y="371"/>
                </a:cubicBezTo>
                <a:cubicBezTo>
                  <a:pt x="1275" y="371"/>
                  <a:pt x="1275" y="371"/>
                  <a:pt x="1275" y="371"/>
                </a:cubicBezTo>
                <a:cubicBezTo>
                  <a:pt x="1276" y="370"/>
                  <a:pt x="1276" y="370"/>
                  <a:pt x="1276" y="370"/>
                </a:cubicBezTo>
                <a:cubicBezTo>
                  <a:pt x="1276" y="370"/>
                  <a:pt x="1275" y="370"/>
                  <a:pt x="1275" y="370"/>
                </a:cubicBezTo>
                <a:cubicBezTo>
                  <a:pt x="1275" y="370"/>
                  <a:pt x="1275" y="370"/>
                  <a:pt x="1275" y="369"/>
                </a:cubicBezTo>
                <a:cubicBezTo>
                  <a:pt x="1275" y="369"/>
                  <a:pt x="1275" y="369"/>
                  <a:pt x="1275" y="369"/>
                </a:cubicBezTo>
                <a:cubicBezTo>
                  <a:pt x="1275" y="369"/>
                  <a:pt x="1275" y="369"/>
                  <a:pt x="1275" y="369"/>
                </a:cubicBezTo>
                <a:cubicBezTo>
                  <a:pt x="1275" y="370"/>
                  <a:pt x="1276" y="369"/>
                  <a:pt x="1276" y="368"/>
                </a:cubicBezTo>
                <a:cubicBezTo>
                  <a:pt x="1276" y="368"/>
                  <a:pt x="1276" y="367"/>
                  <a:pt x="1276" y="367"/>
                </a:cubicBezTo>
                <a:cubicBezTo>
                  <a:pt x="1277" y="366"/>
                  <a:pt x="1277" y="365"/>
                  <a:pt x="1276" y="364"/>
                </a:cubicBezTo>
                <a:cubicBezTo>
                  <a:pt x="1276" y="364"/>
                  <a:pt x="1276" y="364"/>
                  <a:pt x="1276" y="363"/>
                </a:cubicBezTo>
                <a:cubicBezTo>
                  <a:pt x="1276" y="362"/>
                  <a:pt x="1276" y="361"/>
                  <a:pt x="1276" y="360"/>
                </a:cubicBezTo>
                <a:cubicBezTo>
                  <a:pt x="1276" y="360"/>
                  <a:pt x="1275" y="360"/>
                  <a:pt x="1275" y="360"/>
                </a:cubicBezTo>
                <a:cubicBezTo>
                  <a:pt x="1274" y="359"/>
                  <a:pt x="1274" y="359"/>
                  <a:pt x="1274" y="359"/>
                </a:cubicBezTo>
                <a:cubicBezTo>
                  <a:pt x="1274" y="358"/>
                  <a:pt x="1273" y="359"/>
                  <a:pt x="1273" y="359"/>
                </a:cubicBezTo>
                <a:cubicBezTo>
                  <a:pt x="1272" y="360"/>
                  <a:pt x="1272" y="361"/>
                  <a:pt x="1272" y="361"/>
                </a:cubicBezTo>
                <a:cubicBezTo>
                  <a:pt x="1272" y="362"/>
                  <a:pt x="1272" y="362"/>
                  <a:pt x="1272" y="363"/>
                </a:cubicBezTo>
                <a:cubicBezTo>
                  <a:pt x="1271" y="364"/>
                  <a:pt x="1271" y="364"/>
                  <a:pt x="1271" y="364"/>
                </a:cubicBezTo>
                <a:cubicBezTo>
                  <a:pt x="1271" y="365"/>
                  <a:pt x="1272" y="366"/>
                  <a:pt x="1272" y="367"/>
                </a:cubicBezTo>
                <a:cubicBezTo>
                  <a:pt x="1273" y="368"/>
                  <a:pt x="1272" y="369"/>
                  <a:pt x="1272" y="369"/>
                </a:cubicBezTo>
                <a:cubicBezTo>
                  <a:pt x="1272" y="369"/>
                  <a:pt x="1273" y="369"/>
                  <a:pt x="1273" y="369"/>
                </a:cubicBezTo>
                <a:cubicBezTo>
                  <a:pt x="1272" y="369"/>
                  <a:pt x="1272" y="369"/>
                  <a:pt x="1272" y="368"/>
                </a:cubicBezTo>
                <a:cubicBezTo>
                  <a:pt x="1272" y="368"/>
                  <a:pt x="1272" y="368"/>
                  <a:pt x="1271" y="367"/>
                </a:cubicBezTo>
                <a:cubicBezTo>
                  <a:pt x="1271" y="367"/>
                  <a:pt x="1270" y="367"/>
                  <a:pt x="1270" y="366"/>
                </a:cubicBezTo>
                <a:cubicBezTo>
                  <a:pt x="1270" y="366"/>
                  <a:pt x="1270" y="364"/>
                  <a:pt x="1270" y="364"/>
                </a:cubicBezTo>
                <a:cubicBezTo>
                  <a:pt x="1269" y="364"/>
                  <a:pt x="1269" y="363"/>
                  <a:pt x="1269" y="363"/>
                </a:cubicBezTo>
                <a:cubicBezTo>
                  <a:pt x="1268" y="362"/>
                  <a:pt x="1268" y="362"/>
                  <a:pt x="1268" y="362"/>
                </a:cubicBezTo>
                <a:cubicBezTo>
                  <a:pt x="1267" y="361"/>
                  <a:pt x="1267" y="360"/>
                  <a:pt x="1267" y="360"/>
                </a:cubicBezTo>
                <a:cubicBezTo>
                  <a:pt x="1267" y="360"/>
                  <a:pt x="1266" y="358"/>
                  <a:pt x="1266" y="359"/>
                </a:cubicBezTo>
                <a:cubicBezTo>
                  <a:pt x="1267" y="359"/>
                  <a:pt x="1267" y="359"/>
                  <a:pt x="1267" y="359"/>
                </a:cubicBezTo>
                <a:cubicBezTo>
                  <a:pt x="1268" y="358"/>
                  <a:pt x="1268" y="358"/>
                  <a:pt x="1267" y="358"/>
                </a:cubicBezTo>
                <a:cubicBezTo>
                  <a:pt x="1267" y="357"/>
                  <a:pt x="1267" y="357"/>
                  <a:pt x="1267" y="357"/>
                </a:cubicBezTo>
                <a:cubicBezTo>
                  <a:pt x="1266" y="356"/>
                  <a:pt x="1266" y="356"/>
                  <a:pt x="1266" y="355"/>
                </a:cubicBezTo>
                <a:cubicBezTo>
                  <a:pt x="1266" y="355"/>
                  <a:pt x="1266" y="355"/>
                  <a:pt x="1267" y="355"/>
                </a:cubicBezTo>
                <a:cubicBezTo>
                  <a:pt x="1267" y="355"/>
                  <a:pt x="1267" y="355"/>
                  <a:pt x="1267" y="355"/>
                </a:cubicBezTo>
                <a:cubicBezTo>
                  <a:pt x="1267" y="355"/>
                  <a:pt x="1266" y="355"/>
                  <a:pt x="1266" y="354"/>
                </a:cubicBezTo>
                <a:cubicBezTo>
                  <a:pt x="1266" y="354"/>
                  <a:pt x="1265" y="354"/>
                  <a:pt x="1265" y="354"/>
                </a:cubicBezTo>
                <a:cubicBezTo>
                  <a:pt x="1264" y="353"/>
                  <a:pt x="1264" y="352"/>
                  <a:pt x="1263" y="352"/>
                </a:cubicBezTo>
                <a:cubicBezTo>
                  <a:pt x="1263" y="352"/>
                  <a:pt x="1263" y="351"/>
                  <a:pt x="1263" y="352"/>
                </a:cubicBezTo>
                <a:cubicBezTo>
                  <a:pt x="1263" y="352"/>
                  <a:pt x="1263" y="352"/>
                  <a:pt x="1262" y="352"/>
                </a:cubicBezTo>
                <a:cubicBezTo>
                  <a:pt x="1262" y="351"/>
                  <a:pt x="1262" y="351"/>
                  <a:pt x="1262" y="351"/>
                </a:cubicBezTo>
                <a:cubicBezTo>
                  <a:pt x="1262" y="351"/>
                  <a:pt x="1262" y="351"/>
                  <a:pt x="1262" y="350"/>
                </a:cubicBezTo>
                <a:cubicBezTo>
                  <a:pt x="1261" y="350"/>
                  <a:pt x="1261" y="351"/>
                  <a:pt x="1261" y="350"/>
                </a:cubicBezTo>
                <a:cubicBezTo>
                  <a:pt x="1261" y="350"/>
                  <a:pt x="1261" y="350"/>
                  <a:pt x="1261" y="349"/>
                </a:cubicBezTo>
                <a:cubicBezTo>
                  <a:pt x="1261" y="349"/>
                  <a:pt x="1261" y="349"/>
                  <a:pt x="1260" y="349"/>
                </a:cubicBezTo>
                <a:cubicBezTo>
                  <a:pt x="1260" y="349"/>
                  <a:pt x="1260" y="349"/>
                  <a:pt x="1260" y="349"/>
                </a:cubicBezTo>
                <a:cubicBezTo>
                  <a:pt x="1260" y="349"/>
                  <a:pt x="1259" y="349"/>
                  <a:pt x="1259" y="349"/>
                </a:cubicBezTo>
                <a:cubicBezTo>
                  <a:pt x="1259" y="349"/>
                  <a:pt x="1259" y="349"/>
                  <a:pt x="1259" y="349"/>
                </a:cubicBezTo>
                <a:cubicBezTo>
                  <a:pt x="1259" y="348"/>
                  <a:pt x="1259" y="348"/>
                  <a:pt x="1258" y="348"/>
                </a:cubicBezTo>
                <a:cubicBezTo>
                  <a:pt x="1258" y="348"/>
                  <a:pt x="1258" y="347"/>
                  <a:pt x="1258" y="347"/>
                </a:cubicBezTo>
                <a:cubicBezTo>
                  <a:pt x="1259" y="347"/>
                  <a:pt x="1259" y="347"/>
                  <a:pt x="1258" y="347"/>
                </a:cubicBezTo>
                <a:cubicBezTo>
                  <a:pt x="1258" y="346"/>
                  <a:pt x="1258" y="346"/>
                  <a:pt x="1258" y="346"/>
                </a:cubicBezTo>
                <a:cubicBezTo>
                  <a:pt x="1257" y="346"/>
                  <a:pt x="1257" y="346"/>
                  <a:pt x="1257" y="345"/>
                </a:cubicBezTo>
                <a:cubicBezTo>
                  <a:pt x="1257" y="345"/>
                  <a:pt x="1257" y="345"/>
                  <a:pt x="1257" y="344"/>
                </a:cubicBezTo>
                <a:cubicBezTo>
                  <a:pt x="1257" y="344"/>
                  <a:pt x="1256" y="344"/>
                  <a:pt x="1256" y="344"/>
                </a:cubicBezTo>
                <a:cubicBezTo>
                  <a:pt x="1256" y="343"/>
                  <a:pt x="1256" y="343"/>
                  <a:pt x="1256" y="343"/>
                </a:cubicBezTo>
                <a:cubicBezTo>
                  <a:pt x="1256" y="342"/>
                  <a:pt x="1255" y="342"/>
                  <a:pt x="1255" y="342"/>
                </a:cubicBezTo>
                <a:cubicBezTo>
                  <a:pt x="1251" y="342"/>
                  <a:pt x="1251" y="342"/>
                  <a:pt x="1251" y="342"/>
                </a:cubicBezTo>
                <a:cubicBezTo>
                  <a:pt x="1255" y="342"/>
                  <a:pt x="1255" y="342"/>
                  <a:pt x="1255" y="342"/>
                </a:cubicBezTo>
                <a:cubicBezTo>
                  <a:pt x="1255" y="342"/>
                  <a:pt x="1255" y="341"/>
                  <a:pt x="1255" y="340"/>
                </a:cubicBezTo>
                <a:cubicBezTo>
                  <a:pt x="1254" y="340"/>
                  <a:pt x="1254" y="339"/>
                  <a:pt x="1254" y="339"/>
                </a:cubicBezTo>
                <a:cubicBezTo>
                  <a:pt x="1253" y="338"/>
                  <a:pt x="1253" y="337"/>
                  <a:pt x="1253" y="337"/>
                </a:cubicBezTo>
                <a:cubicBezTo>
                  <a:pt x="1253" y="336"/>
                  <a:pt x="1252" y="337"/>
                  <a:pt x="1251" y="337"/>
                </a:cubicBezTo>
                <a:cubicBezTo>
                  <a:pt x="1251" y="337"/>
                  <a:pt x="1251" y="336"/>
                  <a:pt x="1251" y="336"/>
                </a:cubicBezTo>
                <a:cubicBezTo>
                  <a:pt x="1252" y="336"/>
                  <a:pt x="1252" y="335"/>
                  <a:pt x="1252" y="335"/>
                </a:cubicBezTo>
                <a:cubicBezTo>
                  <a:pt x="1252" y="335"/>
                  <a:pt x="1253" y="335"/>
                  <a:pt x="1253" y="335"/>
                </a:cubicBezTo>
                <a:cubicBezTo>
                  <a:pt x="1253" y="335"/>
                  <a:pt x="1253" y="335"/>
                  <a:pt x="1253" y="335"/>
                </a:cubicBezTo>
                <a:cubicBezTo>
                  <a:pt x="1253" y="335"/>
                  <a:pt x="1253" y="335"/>
                  <a:pt x="1253" y="335"/>
                </a:cubicBezTo>
                <a:cubicBezTo>
                  <a:pt x="1253" y="335"/>
                  <a:pt x="1254" y="335"/>
                  <a:pt x="1255" y="335"/>
                </a:cubicBezTo>
                <a:cubicBezTo>
                  <a:pt x="1255" y="334"/>
                  <a:pt x="1254" y="333"/>
                  <a:pt x="1254" y="333"/>
                </a:cubicBezTo>
                <a:cubicBezTo>
                  <a:pt x="1254" y="333"/>
                  <a:pt x="1254" y="332"/>
                  <a:pt x="1253" y="332"/>
                </a:cubicBezTo>
                <a:cubicBezTo>
                  <a:pt x="1253" y="333"/>
                  <a:pt x="1253" y="334"/>
                  <a:pt x="1253" y="334"/>
                </a:cubicBezTo>
                <a:cubicBezTo>
                  <a:pt x="1253" y="334"/>
                  <a:pt x="1253" y="334"/>
                  <a:pt x="1253" y="334"/>
                </a:cubicBezTo>
                <a:cubicBezTo>
                  <a:pt x="1252" y="333"/>
                  <a:pt x="1252" y="333"/>
                  <a:pt x="1252" y="333"/>
                </a:cubicBezTo>
                <a:cubicBezTo>
                  <a:pt x="1252" y="332"/>
                  <a:pt x="1252" y="332"/>
                  <a:pt x="1252" y="332"/>
                </a:cubicBezTo>
                <a:cubicBezTo>
                  <a:pt x="1252" y="332"/>
                  <a:pt x="1252" y="332"/>
                  <a:pt x="1251" y="332"/>
                </a:cubicBezTo>
                <a:cubicBezTo>
                  <a:pt x="1252" y="332"/>
                  <a:pt x="1253" y="332"/>
                  <a:pt x="1253" y="332"/>
                </a:cubicBezTo>
                <a:cubicBezTo>
                  <a:pt x="1254" y="332"/>
                  <a:pt x="1255" y="332"/>
                  <a:pt x="1255" y="332"/>
                </a:cubicBezTo>
                <a:cubicBezTo>
                  <a:pt x="1255" y="332"/>
                  <a:pt x="1255" y="332"/>
                  <a:pt x="1254" y="331"/>
                </a:cubicBezTo>
                <a:cubicBezTo>
                  <a:pt x="1254" y="330"/>
                  <a:pt x="1254" y="330"/>
                  <a:pt x="1253" y="330"/>
                </a:cubicBezTo>
                <a:cubicBezTo>
                  <a:pt x="1253" y="329"/>
                  <a:pt x="1252" y="329"/>
                  <a:pt x="1252" y="328"/>
                </a:cubicBezTo>
                <a:cubicBezTo>
                  <a:pt x="1252" y="329"/>
                  <a:pt x="1253" y="329"/>
                  <a:pt x="1253" y="330"/>
                </a:cubicBezTo>
                <a:cubicBezTo>
                  <a:pt x="1254" y="330"/>
                  <a:pt x="1254" y="330"/>
                  <a:pt x="1254" y="331"/>
                </a:cubicBezTo>
                <a:cubicBezTo>
                  <a:pt x="1255" y="332"/>
                  <a:pt x="1255" y="332"/>
                  <a:pt x="1255" y="332"/>
                </a:cubicBezTo>
                <a:cubicBezTo>
                  <a:pt x="1255" y="332"/>
                  <a:pt x="1255" y="332"/>
                  <a:pt x="1255" y="332"/>
                </a:cubicBezTo>
                <a:cubicBezTo>
                  <a:pt x="1256" y="333"/>
                  <a:pt x="1256" y="332"/>
                  <a:pt x="1256" y="332"/>
                </a:cubicBezTo>
                <a:cubicBezTo>
                  <a:pt x="1256" y="331"/>
                  <a:pt x="1257" y="332"/>
                  <a:pt x="1257" y="332"/>
                </a:cubicBezTo>
                <a:cubicBezTo>
                  <a:pt x="1258" y="332"/>
                  <a:pt x="1258" y="331"/>
                  <a:pt x="1257" y="331"/>
                </a:cubicBezTo>
                <a:cubicBezTo>
                  <a:pt x="1257" y="330"/>
                  <a:pt x="1257" y="330"/>
                  <a:pt x="1257" y="329"/>
                </a:cubicBezTo>
                <a:cubicBezTo>
                  <a:pt x="1258" y="329"/>
                  <a:pt x="1257" y="329"/>
                  <a:pt x="1258" y="329"/>
                </a:cubicBezTo>
                <a:cubicBezTo>
                  <a:pt x="1258" y="329"/>
                  <a:pt x="1259" y="329"/>
                  <a:pt x="1259" y="329"/>
                </a:cubicBezTo>
                <a:cubicBezTo>
                  <a:pt x="1259" y="330"/>
                  <a:pt x="1258" y="329"/>
                  <a:pt x="1258" y="330"/>
                </a:cubicBezTo>
                <a:cubicBezTo>
                  <a:pt x="1257" y="330"/>
                  <a:pt x="1258" y="330"/>
                  <a:pt x="1258" y="330"/>
                </a:cubicBezTo>
                <a:cubicBezTo>
                  <a:pt x="1259" y="331"/>
                  <a:pt x="1259" y="330"/>
                  <a:pt x="1259" y="331"/>
                </a:cubicBezTo>
                <a:cubicBezTo>
                  <a:pt x="1259" y="331"/>
                  <a:pt x="1259" y="331"/>
                  <a:pt x="1260" y="331"/>
                </a:cubicBezTo>
                <a:cubicBezTo>
                  <a:pt x="1260" y="331"/>
                  <a:pt x="1261" y="331"/>
                  <a:pt x="1261" y="331"/>
                </a:cubicBezTo>
                <a:cubicBezTo>
                  <a:pt x="1261" y="332"/>
                  <a:pt x="1262" y="332"/>
                  <a:pt x="1262" y="331"/>
                </a:cubicBezTo>
                <a:cubicBezTo>
                  <a:pt x="1262" y="331"/>
                  <a:pt x="1263" y="330"/>
                  <a:pt x="1264" y="330"/>
                </a:cubicBezTo>
                <a:cubicBezTo>
                  <a:pt x="1264" y="331"/>
                  <a:pt x="1264" y="332"/>
                  <a:pt x="1265" y="332"/>
                </a:cubicBezTo>
                <a:cubicBezTo>
                  <a:pt x="1265" y="333"/>
                  <a:pt x="1265" y="333"/>
                  <a:pt x="1266" y="333"/>
                </a:cubicBezTo>
                <a:cubicBezTo>
                  <a:pt x="1266" y="334"/>
                  <a:pt x="1267" y="334"/>
                  <a:pt x="1267" y="335"/>
                </a:cubicBezTo>
                <a:cubicBezTo>
                  <a:pt x="1268" y="336"/>
                  <a:pt x="1268" y="336"/>
                  <a:pt x="1268" y="337"/>
                </a:cubicBezTo>
                <a:cubicBezTo>
                  <a:pt x="1268" y="337"/>
                  <a:pt x="1268" y="338"/>
                  <a:pt x="1269" y="338"/>
                </a:cubicBezTo>
                <a:cubicBezTo>
                  <a:pt x="1269" y="338"/>
                  <a:pt x="1269" y="338"/>
                  <a:pt x="1270" y="338"/>
                </a:cubicBezTo>
                <a:cubicBezTo>
                  <a:pt x="1270" y="339"/>
                  <a:pt x="1270" y="339"/>
                  <a:pt x="1270" y="339"/>
                </a:cubicBezTo>
                <a:cubicBezTo>
                  <a:pt x="1269" y="340"/>
                  <a:pt x="1270" y="340"/>
                  <a:pt x="1271" y="341"/>
                </a:cubicBezTo>
                <a:cubicBezTo>
                  <a:pt x="1272" y="341"/>
                  <a:pt x="1271" y="342"/>
                  <a:pt x="1271" y="343"/>
                </a:cubicBezTo>
                <a:cubicBezTo>
                  <a:pt x="1271" y="343"/>
                  <a:pt x="1272" y="344"/>
                  <a:pt x="1272" y="344"/>
                </a:cubicBezTo>
                <a:cubicBezTo>
                  <a:pt x="1273" y="345"/>
                  <a:pt x="1272" y="345"/>
                  <a:pt x="1273" y="345"/>
                </a:cubicBezTo>
                <a:cubicBezTo>
                  <a:pt x="1273" y="346"/>
                  <a:pt x="1273" y="346"/>
                  <a:pt x="1273" y="346"/>
                </a:cubicBezTo>
                <a:cubicBezTo>
                  <a:pt x="1273" y="347"/>
                  <a:pt x="1274" y="347"/>
                  <a:pt x="1275" y="347"/>
                </a:cubicBezTo>
                <a:cubicBezTo>
                  <a:pt x="1275" y="347"/>
                  <a:pt x="1276" y="347"/>
                  <a:pt x="1277" y="347"/>
                </a:cubicBezTo>
                <a:cubicBezTo>
                  <a:pt x="1278" y="347"/>
                  <a:pt x="1278" y="347"/>
                  <a:pt x="1278" y="348"/>
                </a:cubicBezTo>
                <a:cubicBezTo>
                  <a:pt x="1279" y="348"/>
                  <a:pt x="1279" y="348"/>
                  <a:pt x="1280" y="348"/>
                </a:cubicBezTo>
                <a:cubicBezTo>
                  <a:pt x="1280" y="348"/>
                  <a:pt x="1281" y="349"/>
                  <a:pt x="1281" y="350"/>
                </a:cubicBezTo>
                <a:cubicBezTo>
                  <a:pt x="1282" y="350"/>
                  <a:pt x="1281" y="350"/>
                  <a:pt x="1281" y="350"/>
                </a:cubicBezTo>
                <a:cubicBezTo>
                  <a:pt x="1281" y="351"/>
                  <a:pt x="1283" y="352"/>
                  <a:pt x="1283" y="352"/>
                </a:cubicBezTo>
                <a:cubicBezTo>
                  <a:pt x="1284" y="352"/>
                  <a:pt x="1285" y="353"/>
                  <a:pt x="1286" y="353"/>
                </a:cubicBezTo>
                <a:cubicBezTo>
                  <a:pt x="1287" y="354"/>
                  <a:pt x="1287" y="353"/>
                  <a:pt x="1287" y="354"/>
                </a:cubicBezTo>
                <a:cubicBezTo>
                  <a:pt x="1287" y="355"/>
                  <a:pt x="1288" y="355"/>
                  <a:pt x="1288" y="355"/>
                </a:cubicBezTo>
                <a:cubicBezTo>
                  <a:pt x="1289" y="355"/>
                  <a:pt x="1289" y="355"/>
                  <a:pt x="1290" y="355"/>
                </a:cubicBezTo>
                <a:cubicBezTo>
                  <a:pt x="1290" y="355"/>
                  <a:pt x="1290" y="355"/>
                  <a:pt x="1291" y="355"/>
                </a:cubicBezTo>
                <a:cubicBezTo>
                  <a:pt x="1291" y="355"/>
                  <a:pt x="1291" y="355"/>
                  <a:pt x="1292" y="355"/>
                </a:cubicBezTo>
                <a:cubicBezTo>
                  <a:pt x="1292" y="355"/>
                  <a:pt x="1292" y="356"/>
                  <a:pt x="1292" y="356"/>
                </a:cubicBezTo>
                <a:cubicBezTo>
                  <a:pt x="1293" y="356"/>
                  <a:pt x="1293" y="356"/>
                  <a:pt x="1294" y="356"/>
                </a:cubicBezTo>
                <a:cubicBezTo>
                  <a:pt x="1295" y="357"/>
                  <a:pt x="1295" y="356"/>
                  <a:pt x="1295" y="356"/>
                </a:cubicBezTo>
                <a:cubicBezTo>
                  <a:pt x="1296" y="355"/>
                  <a:pt x="1297" y="355"/>
                  <a:pt x="1297" y="355"/>
                </a:cubicBezTo>
                <a:cubicBezTo>
                  <a:pt x="1298" y="354"/>
                  <a:pt x="1299" y="354"/>
                  <a:pt x="1299" y="354"/>
                </a:cubicBezTo>
                <a:cubicBezTo>
                  <a:pt x="1299" y="354"/>
                  <a:pt x="1299" y="353"/>
                  <a:pt x="1299" y="353"/>
                </a:cubicBezTo>
                <a:cubicBezTo>
                  <a:pt x="1299" y="353"/>
                  <a:pt x="1300" y="353"/>
                  <a:pt x="1300" y="353"/>
                </a:cubicBezTo>
                <a:cubicBezTo>
                  <a:pt x="1301" y="353"/>
                  <a:pt x="1302" y="352"/>
                  <a:pt x="1302" y="351"/>
                </a:cubicBezTo>
                <a:cubicBezTo>
                  <a:pt x="1303" y="351"/>
                  <a:pt x="1304" y="351"/>
                  <a:pt x="1304" y="351"/>
                </a:cubicBezTo>
                <a:cubicBezTo>
                  <a:pt x="1305" y="352"/>
                  <a:pt x="1305" y="352"/>
                  <a:pt x="1306" y="352"/>
                </a:cubicBezTo>
                <a:cubicBezTo>
                  <a:pt x="1307" y="352"/>
                  <a:pt x="1306" y="352"/>
                  <a:pt x="1306" y="353"/>
                </a:cubicBezTo>
                <a:cubicBezTo>
                  <a:pt x="1306" y="353"/>
                  <a:pt x="1307" y="353"/>
                  <a:pt x="1307" y="353"/>
                </a:cubicBezTo>
                <a:cubicBezTo>
                  <a:pt x="1307" y="354"/>
                  <a:pt x="1308" y="355"/>
                  <a:pt x="1308" y="355"/>
                </a:cubicBezTo>
                <a:cubicBezTo>
                  <a:pt x="1308" y="356"/>
                  <a:pt x="1308" y="357"/>
                  <a:pt x="1309" y="358"/>
                </a:cubicBezTo>
                <a:cubicBezTo>
                  <a:pt x="1309" y="358"/>
                  <a:pt x="1309" y="358"/>
                  <a:pt x="1309" y="359"/>
                </a:cubicBezTo>
                <a:cubicBezTo>
                  <a:pt x="1309" y="360"/>
                  <a:pt x="1309" y="360"/>
                  <a:pt x="1310" y="361"/>
                </a:cubicBezTo>
                <a:cubicBezTo>
                  <a:pt x="1310" y="361"/>
                  <a:pt x="1310" y="361"/>
                  <a:pt x="1311" y="362"/>
                </a:cubicBezTo>
                <a:cubicBezTo>
                  <a:pt x="1312" y="362"/>
                  <a:pt x="1312" y="361"/>
                  <a:pt x="1312" y="362"/>
                </a:cubicBezTo>
                <a:cubicBezTo>
                  <a:pt x="1313" y="362"/>
                  <a:pt x="1313" y="362"/>
                  <a:pt x="1313" y="362"/>
                </a:cubicBezTo>
                <a:cubicBezTo>
                  <a:pt x="1313" y="363"/>
                  <a:pt x="1313" y="362"/>
                  <a:pt x="1314" y="362"/>
                </a:cubicBezTo>
                <a:cubicBezTo>
                  <a:pt x="1314" y="362"/>
                  <a:pt x="1314" y="363"/>
                  <a:pt x="1315" y="363"/>
                </a:cubicBezTo>
                <a:cubicBezTo>
                  <a:pt x="1316" y="363"/>
                  <a:pt x="1316" y="363"/>
                  <a:pt x="1316" y="363"/>
                </a:cubicBezTo>
                <a:cubicBezTo>
                  <a:pt x="1317" y="362"/>
                  <a:pt x="1317" y="362"/>
                  <a:pt x="1317" y="363"/>
                </a:cubicBezTo>
                <a:cubicBezTo>
                  <a:pt x="1317" y="363"/>
                  <a:pt x="1318" y="363"/>
                  <a:pt x="1319" y="363"/>
                </a:cubicBezTo>
                <a:cubicBezTo>
                  <a:pt x="1320" y="363"/>
                  <a:pt x="1320" y="364"/>
                  <a:pt x="1320" y="364"/>
                </a:cubicBezTo>
                <a:cubicBezTo>
                  <a:pt x="1321" y="364"/>
                  <a:pt x="1321" y="364"/>
                  <a:pt x="1322" y="364"/>
                </a:cubicBezTo>
                <a:cubicBezTo>
                  <a:pt x="1322" y="363"/>
                  <a:pt x="1323" y="363"/>
                  <a:pt x="1323" y="363"/>
                </a:cubicBezTo>
                <a:cubicBezTo>
                  <a:pt x="1324" y="364"/>
                  <a:pt x="1324" y="364"/>
                  <a:pt x="1324" y="364"/>
                </a:cubicBezTo>
                <a:cubicBezTo>
                  <a:pt x="1325" y="364"/>
                  <a:pt x="1325" y="364"/>
                  <a:pt x="1325" y="364"/>
                </a:cubicBezTo>
                <a:cubicBezTo>
                  <a:pt x="1326" y="364"/>
                  <a:pt x="1326" y="364"/>
                  <a:pt x="1326" y="364"/>
                </a:cubicBezTo>
                <a:cubicBezTo>
                  <a:pt x="1327" y="364"/>
                  <a:pt x="1327" y="364"/>
                  <a:pt x="1327" y="364"/>
                </a:cubicBezTo>
                <a:cubicBezTo>
                  <a:pt x="1327" y="364"/>
                  <a:pt x="1328" y="364"/>
                  <a:pt x="1328" y="364"/>
                </a:cubicBezTo>
                <a:cubicBezTo>
                  <a:pt x="1328" y="365"/>
                  <a:pt x="1329" y="365"/>
                  <a:pt x="1329" y="364"/>
                </a:cubicBezTo>
                <a:cubicBezTo>
                  <a:pt x="1329" y="364"/>
                  <a:pt x="1329" y="364"/>
                  <a:pt x="1329" y="364"/>
                </a:cubicBezTo>
                <a:cubicBezTo>
                  <a:pt x="1329" y="364"/>
                  <a:pt x="1330" y="364"/>
                  <a:pt x="1330" y="364"/>
                </a:cubicBezTo>
                <a:cubicBezTo>
                  <a:pt x="1330" y="365"/>
                  <a:pt x="1330" y="365"/>
                  <a:pt x="1330" y="365"/>
                </a:cubicBezTo>
                <a:cubicBezTo>
                  <a:pt x="1331" y="365"/>
                  <a:pt x="1333" y="365"/>
                  <a:pt x="1333" y="366"/>
                </a:cubicBezTo>
                <a:cubicBezTo>
                  <a:pt x="1334" y="366"/>
                  <a:pt x="1334" y="366"/>
                  <a:pt x="1334" y="366"/>
                </a:cubicBezTo>
                <a:cubicBezTo>
                  <a:pt x="1335" y="367"/>
                  <a:pt x="1335" y="366"/>
                  <a:pt x="1335" y="366"/>
                </a:cubicBezTo>
                <a:cubicBezTo>
                  <a:pt x="1335" y="365"/>
                  <a:pt x="1336" y="365"/>
                  <a:pt x="1336" y="365"/>
                </a:cubicBezTo>
                <a:cubicBezTo>
                  <a:pt x="1336" y="365"/>
                  <a:pt x="1337" y="365"/>
                  <a:pt x="1337" y="366"/>
                </a:cubicBezTo>
                <a:cubicBezTo>
                  <a:pt x="1337" y="367"/>
                  <a:pt x="1337" y="367"/>
                  <a:pt x="1338" y="366"/>
                </a:cubicBezTo>
                <a:cubicBezTo>
                  <a:pt x="1338" y="366"/>
                  <a:pt x="1338" y="366"/>
                  <a:pt x="1338" y="366"/>
                </a:cubicBezTo>
                <a:cubicBezTo>
                  <a:pt x="1339" y="366"/>
                  <a:pt x="1339" y="366"/>
                  <a:pt x="1339" y="365"/>
                </a:cubicBezTo>
                <a:cubicBezTo>
                  <a:pt x="1339" y="365"/>
                  <a:pt x="1340" y="365"/>
                  <a:pt x="1340" y="365"/>
                </a:cubicBezTo>
                <a:cubicBezTo>
                  <a:pt x="1340" y="366"/>
                  <a:pt x="1340" y="366"/>
                  <a:pt x="1340" y="366"/>
                </a:cubicBezTo>
                <a:cubicBezTo>
                  <a:pt x="1341" y="366"/>
                  <a:pt x="1340" y="366"/>
                  <a:pt x="1341" y="365"/>
                </a:cubicBezTo>
                <a:cubicBezTo>
                  <a:pt x="1341" y="365"/>
                  <a:pt x="1342" y="365"/>
                  <a:pt x="1342" y="365"/>
                </a:cubicBezTo>
                <a:cubicBezTo>
                  <a:pt x="1343" y="365"/>
                  <a:pt x="1344" y="365"/>
                  <a:pt x="1345" y="365"/>
                </a:cubicBezTo>
                <a:cubicBezTo>
                  <a:pt x="1345" y="365"/>
                  <a:pt x="1345" y="365"/>
                  <a:pt x="1346" y="365"/>
                </a:cubicBezTo>
                <a:cubicBezTo>
                  <a:pt x="1347" y="366"/>
                  <a:pt x="1347" y="366"/>
                  <a:pt x="1347" y="365"/>
                </a:cubicBezTo>
                <a:cubicBezTo>
                  <a:pt x="1347" y="365"/>
                  <a:pt x="1347" y="364"/>
                  <a:pt x="1348" y="364"/>
                </a:cubicBezTo>
                <a:cubicBezTo>
                  <a:pt x="1349" y="364"/>
                  <a:pt x="1350" y="364"/>
                  <a:pt x="1350" y="364"/>
                </a:cubicBezTo>
                <a:cubicBezTo>
                  <a:pt x="1350" y="364"/>
                  <a:pt x="1350" y="364"/>
                  <a:pt x="1350" y="364"/>
                </a:cubicBezTo>
                <a:cubicBezTo>
                  <a:pt x="1350" y="363"/>
                  <a:pt x="1351" y="363"/>
                  <a:pt x="1351" y="364"/>
                </a:cubicBezTo>
                <a:cubicBezTo>
                  <a:pt x="1351" y="364"/>
                  <a:pt x="1351" y="365"/>
                  <a:pt x="1352" y="365"/>
                </a:cubicBezTo>
                <a:cubicBezTo>
                  <a:pt x="1353" y="365"/>
                  <a:pt x="1353" y="365"/>
                  <a:pt x="1354" y="365"/>
                </a:cubicBezTo>
                <a:cubicBezTo>
                  <a:pt x="1354" y="365"/>
                  <a:pt x="1354" y="366"/>
                  <a:pt x="1354" y="365"/>
                </a:cubicBezTo>
                <a:cubicBezTo>
                  <a:pt x="1354" y="365"/>
                  <a:pt x="1354" y="365"/>
                  <a:pt x="1354" y="365"/>
                </a:cubicBezTo>
                <a:cubicBezTo>
                  <a:pt x="1355" y="364"/>
                  <a:pt x="1356" y="364"/>
                  <a:pt x="1356" y="364"/>
                </a:cubicBezTo>
                <a:cubicBezTo>
                  <a:pt x="1357" y="364"/>
                  <a:pt x="1357" y="365"/>
                  <a:pt x="1357" y="364"/>
                </a:cubicBezTo>
                <a:cubicBezTo>
                  <a:pt x="1358" y="364"/>
                  <a:pt x="1358" y="364"/>
                  <a:pt x="1359" y="364"/>
                </a:cubicBezTo>
                <a:cubicBezTo>
                  <a:pt x="1360" y="364"/>
                  <a:pt x="1360" y="364"/>
                  <a:pt x="1361" y="364"/>
                </a:cubicBezTo>
                <a:cubicBezTo>
                  <a:pt x="1362" y="364"/>
                  <a:pt x="1362" y="364"/>
                  <a:pt x="1363" y="364"/>
                </a:cubicBezTo>
                <a:cubicBezTo>
                  <a:pt x="1364" y="364"/>
                  <a:pt x="1364" y="364"/>
                  <a:pt x="1365" y="364"/>
                </a:cubicBezTo>
                <a:cubicBezTo>
                  <a:pt x="1365" y="364"/>
                  <a:pt x="1364" y="363"/>
                  <a:pt x="1364" y="363"/>
                </a:cubicBezTo>
                <a:cubicBezTo>
                  <a:pt x="1363" y="363"/>
                  <a:pt x="1363" y="364"/>
                  <a:pt x="1363" y="363"/>
                </a:cubicBezTo>
                <a:cubicBezTo>
                  <a:pt x="1363" y="363"/>
                  <a:pt x="1363" y="362"/>
                  <a:pt x="1364" y="362"/>
                </a:cubicBezTo>
                <a:cubicBezTo>
                  <a:pt x="1365" y="362"/>
                  <a:pt x="1365" y="363"/>
                  <a:pt x="1365" y="364"/>
                </a:cubicBezTo>
                <a:cubicBezTo>
                  <a:pt x="1365" y="364"/>
                  <a:pt x="1366" y="364"/>
                  <a:pt x="1366" y="365"/>
                </a:cubicBezTo>
                <a:cubicBezTo>
                  <a:pt x="1367" y="365"/>
                  <a:pt x="1367" y="366"/>
                  <a:pt x="1366" y="367"/>
                </a:cubicBezTo>
                <a:cubicBezTo>
                  <a:pt x="1366" y="367"/>
                  <a:pt x="1366" y="368"/>
                  <a:pt x="1367" y="368"/>
                </a:cubicBezTo>
                <a:cubicBezTo>
                  <a:pt x="1368" y="368"/>
                  <a:pt x="1368" y="368"/>
                  <a:pt x="1368" y="368"/>
                </a:cubicBezTo>
                <a:cubicBezTo>
                  <a:pt x="1369" y="368"/>
                  <a:pt x="1369" y="368"/>
                  <a:pt x="1369" y="368"/>
                </a:cubicBezTo>
                <a:cubicBezTo>
                  <a:pt x="1369" y="369"/>
                  <a:pt x="1369" y="369"/>
                  <a:pt x="1370" y="369"/>
                </a:cubicBezTo>
                <a:cubicBezTo>
                  <a:pt x="1370" y="369"/>
                  <a:pt x="1370" y="370"/>
                  <a:pt x="1370" y="370"/>
                </a:cubicBezTo>
                <a:cubicBezTo>
                  <a:pt x="1370" y="370"/>
                  <a:pt x="1370" y="371"/>
                  <a:pt x="1370" y="371"/>
                </a:cubicBezTo>
                <a:cubicBezTo>
                  <a:pt x="1371" y="371"/>
                  <a:pt x="1371" y="371"/>
                  <a:pt x="1371" y="372"/>
                </a:cubicBezTo>
                <a:cubicBezTo>
                  <a:pt x="1370" y="372"/>
                  <a:pt x="1371" y="373"/>
                  <a:pt x="1371" y="373"/>
                </a:cubicBezTo>
                <a:cubicBezTo>
                  <a:pt x="1371" y="373"/>
                  <a:pt x="1372" y="373"/>
                  <a:pt x="1372" y="373"/>
                </a:cubicBezTo>
                <a:cubicBezTo>
                  <a:pt x="1372" y="373"/>
                  <a:pt x="1372" y="374"/>
                  <a:pt x="1372" y="374"/>
                </a:cubicBezTo>
                <a:cubicBezTo>
                  <a:pt x="1372" y="374"/>
                  <a:pt x="1373" y="374"/>
                  <a:pt x="1373" y="374"/>
                </a:cubicBezTo>
                <a:cubicBezTo>
                  <a:pt x="1373" y="374"/>
                  <a:pt x="1372" y="375"/>
                  <a:pt x="1373" y="375"/>
                </a:cubicBezTo>
                <a:cubicBezTo>
                  <a:pt x="1374" y="375"/>
                  <a:pt x="1374" y="375"/>
                  <a:pt x="1374" y="374"/>
                </a:cubicBezTo>
                <a:cubicBezTo>
                  <a:pt x="1374" y="374"/>
                  <a:pt x="1374" y="374"/>
                  <a:pt x="1375" y="375"/>
                </a:cubicBezTo>
                <a:cubicBezTo>
                  <a:pt x="1375" y="375"/>
                  <a:pt x="1375" y="375"/>
                  <a:pt x="1375" y="375"/>
                </a:cubicBezTo>
                <a:cubicBezTo>
                  <a:pt x="1375" y="375"/>
                  <a:pt x="1375" y="374"/>
                  <a:pt x="1375" y="374"/>
                </a:cubicBezTo>
                <a:cubicBezTo>
                  <a:pt x="1375" y="374"/>
                  <a:pt x="1375" y="375"/>
                  <a:pt x="1376" y="375"/>
                </a:cubicBezTo>
                <a:cubicBezTo>
                  <a:pt x="1376" y="375"/>
                  <a:pt x="1376" y="375"/>
                  <a:pt x="1376" y="375"/>
                </a:cubicBezTo>
                <a:cubicBezTo>
                  <a:pt x="1376" y="375"/>
                  <a:pt x="1376" y="375"/>
                  <a:pt x="1376" y="376"/>
                </a:cubicBezTo>
                <a:cubicBezTo>
                  <a:pt x="1376" y="376"/>
                  <a:pt x="1376" y="377"/>
                  <a:pt x="1377" y="377"/>
                </a:cubicBezTo>
                <a:cubicBezTo>
                  <a:pt x="1377" y="377"/>
                  <a:pt x="1377" y="376"/>
                  <a:pt x="1377" y="376"/>
                </a:cubicBezTo>
                <a:cubicBezTo>
                  <a:pt x="1377" y="376"/>
                  <a:pt x="1378" y="376"/>
                  <a:pt x="1378" y="375"/>
                </a:cubicBezTo>
                <a:cubicBezTo>
                  <a:pt x="1378" y="375"/>
                  <a:pt x="1379" y="375"/>
                  <a:pt x="1379" y="375"/>
                </a:cubicBezTo>
                <a:cubicBezTo>
                  <a:pt x="1380" y="374"/>
                  <a:pt x="1380" y="375"/>
                  <a:pt x="1379" y="375"/>
                </a:cubicBezTo>
                <a:cubicBezTo>
                  <a:pt x="1379" y="375"/>
                  <a:pt x="1379" y="375"/>
                  <a:pt x="1378" y="376"/>
                </a:cubicBezTo>
                <a:cubicBezTo>
                  <a:pt x="1378" y="376"/>
                  <a:pt x="1378" y="376"/>
                  <a:pt x="1378" y="377"/>
                </a:cubicBezTo>
                <a:cubicBezTo>
                  <a:pt x="1378" y="377"/>
                  <a:pt x="1378" y="377"/>
                  <a:pt x="1378" y="378"/>
                </a:cubicBezTo>
                <a:cubicBezTo>
                  <a:pt x="1378" y="378"/>
                  <a:pt x="1379" y="378"/>
                  <a:pt x="1379" y="379"/>
                </a:cubicBezTo>
                <a:cubicBezTo>
                  <a:pt x="1379" y="379"/>
                  <a:pt x="1379" y="379"/>
                  <a:pt x="1379" y="380"/>
                </a:cubicBezTo>
                <a:cubicBezTo>
                  <a:pt x="1380" y="380"/>
                  <a:pt x="1381" y="381"/>
                  <a:pt x="1382" y="381"/>
                </a:cubicBezTo>
                <a:cubicBezTo>
                  <a:pt x="1382" y="381"/>
                  <a:pt x="1383" y="382"/>
                  <a:pt x="1383" y="382"/>
                </a:cubicBezTo>
                <a:cubicBezTo>
                  <a:pt x="1384" y="382"/>
                  <a:pt x="1385" y="382"/>
                  <a:pt x="1385" y="382"/>
                </a:cubicBezTo>
                <a:cubicBezTo>
                  <a:pt x="1386" y="383"/>
                  <a:pt x="1386" y="382"/>
                  <a:pt x="1386" y="382"/>
                </a:cubicBezTo>
                <a:cubicBezTo>
                  <a:pt x="1386" y="382"/>
                  <a:pt x="1387" y="382"/>
                  <a:pt x="1388" y="381"/>
                </a:cubicBezTo>
                <a:cubicBezTo>
                  <a:pt x="1388" y="381"/>
                  <a:pt x="1389" y="381"/>
                  <a:pt x="1389" y="381"/>
                </a:cubicBezTo>
                <a:cubicBezTo>
                  <a:pt x="1390" y="381"/>
                  <a:pt x="1390" y="381"/>
                  <a:pt x="1390" y="380"/>
                </a:cubicBezTo>
                <a:cubicBezTo>
                  <a:pt x="1390" y="380"/>
                  <a:pt x="1390" y="380"/>
                  <a:pt x="1390" y="380"/>
                </a:cubicBezTo>
                <a:cubicBezTo>
                  <a:pt x="1390" y="380"/>
                  <a:pt x="1391" y="380"/>
                  <a:pt x="1390" y="380"/>
                </a:cubicBezTo>
                <a:cubicBezTo>
                  <a:pt x="1390" y="381"/>
                  <a:pt x="1390" y="381"/>
                  <a:pt x="1390" y="381"/>
                </a:cubicBezTo>
                <a:cubicBezTo>
                  <a:pt x="1389" y="382"/>
                  <a:pt x="1389" y="383"/>
                  <a:pt x="1389" y="383"/>
                </a:cubicBezTo>
                <a:cubicBezTo>
                  <a:pt x="1388" y="383"/>
                  <a:pt x="1388" y="384"/>
                  <a:pt x="1387" y="384"/>
                </a:cubicBezTo>
                <a:cubicBezTo>
                  <a:pt x="1387" y="384"/>
                  <a:pt x="1387" y="385"/>
                  <a:pt x="1386" y="385"/>
                </a:cubicBezTo>
                <a:cubicBezTo>
                  <a:pt x="1386" y="384"/>
                  <a:pt x="1386" y="384"/>
                  <a:pt x="1386" y="385"/>
                </a:cubicBezTo>
                <a:cubicBezTo>
                  <a:pt x="1386" y="385"/>
                  <a:pt x="1385" y="385"/>
                  <a:pt x="1385" y="385"/>
                </a:cubicBezTo>
                <a:cubicBezTo>
                  <a:pt x="1385" y="385"/>
                  <a:pt x="1385" y="385"/>
                  <a:pt x="1385" y="385"/>
                </a:cubicBezTo>
                <a:cubicBezTo>
                  <a:pt x="1384" y="386"/>
                  <a:pt x="1384" y="386"/>
                  <a:pt x="1383" y="386"/>
                </a:cubicBezTo>
                <a:cubicBezTo>
                  <a:pt x="1383" y="385"/>
                  <a:pt x="1383" y="385"/>
                  <a:pt x="1383" y="385"/>
                </a:cubicBezTo>
                <a:cubicBezTo>
                  <a:pt x="1383" y="384"/>
                  <a:pt x="1382" y="384"/>
                  <a:pt x="1382" y="385"/>
                </a:cubicBezTo>
                <a:cubicBezTo>
                  <a:pt x="1382" y="385"/>
                  <a:pt x="1382" y="385"/>
                  <a:pt x="1382" y="386"/>
                </a:cubicBezTo>
                <a:cubicBezTo>
                  <a:pt x="1382" y="386"/>
                  <a:pt x="1383" y="387"/>
                  <a:pt x="1383" y="388"/>
                </a:cubicBezTo>
                <a:cubicBezTo>
                  <a:pt x="1383" y="388"/>
                  <a:pt x="1384" y="388"/>
                  <a:pt x="1384" y="388"/>
                </a:cubicBezTo>
                <a:cubicBezTo>
                  <a:pt x="1385" y="388"/>
                  <a:pt x="1385" y="389"/>
                  <a:pt x="1385" y="389"/>
                </a:cubicBezTo>
                <a:cubicBezTo>
                  <a:pt x="1385" y="389"/>
                  <a:pt x="1386" y="390"/>
                  <a:pt x="1387" y="391"/>
                </a:cubicBezTo>
                <a:cubicBezTo>
                  <a:pt x="1387" y="391"/>
                  <a:pt x="1387" y="391"/>
                  <a:pt x="1388" y="392"/>
                </a:cubicBezTo>
                <a:cubicBezTo>
                  <a:pt x="1389" y="393"/>
                  <a:pt x="1391" y="395"/>
                  <a:pt x="1392" y="395"/>
                </a:cubicBezTo>
                <a:cubicBezTo>
                  <a:pt x="1392" y="396"/>
                  <a:pt x="1394" y="397"/>
                  <a:pt x="1394" y="396"/>
                </a:cubicBezTo>
                <a:cubicBezTo>
                  <a:pt x="1394" y="396"/>
                  <a:pt x="1395" y="396"/>
                  <a:pt x="1396" y="396"/>
                </a:cubicBezTo>
                <a:cubicBezTo>
                  <a:pt x="1397" y="396"/>
                  <a:pt x="1398" y="395"/>
                  <a:pt x="1398" y="395"/>
                </a:cubicBezTo>
                <a:cubicBezTo>
                  <a:pt x="1399" y="394"/>
                  <a:pt x="1399" y="394"/>
                  <a:pt x="1400" y="394"/>
                </a:cubicBezTo>
                <a:cubicBezTo>
                  <a:pt x="1401" y="393"/>
                  <a:pt x="1401" y="393"/>
                  <a:pt x="1401" y="393"/>
                </a:cubicBezTo>
                <a:cubicBezTo>
                  <a:pt x="1401" y="393"/>
                  <a:pt x="1401" y="392"/>
                  <a:pt x="1401" y="392"/>
                </a:cubicBezTo>
                <a:cubicBezTo>
                  <a:pt x="1402" y="392"/>
                  <a:pt x="1402" y="391"/>
                  <a:pt x="1402" y="390"/>
                </a:cubicBezTo>
                <a:cubicBezTo>
                  <a:pt x="1402" y="390"/>
                  <a:pt x="1402" y="390"/>
                  <a:pt x="1402" y="389"/>
                </a:cubicBezTo>
                <a:cubicBezTo>
                  <a:pt x="1402" y="389"/>
                  <a:pt x="1401" y="389"/>
                  <a:pt x="1400" y="389"/>
                </a:cubicBezTo>
                <a:cubicBezTo>
                  <a:pt x="1400" y="389"/>
                  <a:pt x="1401" y="388"/>
                  <a:pt x="1401" y="388"/>
                </a:cubicBezTo>
                <a:cubicBezTo>
                  <a:pt x="1401" y="388"/>
                  <a:pt x="1401" y="388"/>
                  <a:pt x="1401" y="388"/>
                </a:cubicBezTo>
                <a:cubicBezTo>
                  <a:pt x="1401" y="388"/>
                  <a:pt x="1401" y="388"/>
                  <a:pt x="1402" y="387"/>
                </a:cubicBezTo>
                <a:cubicBezTo>
                  <a:pt x="1402" y="387"/>
                  <a:pt x="1402" y="387"/>
                  <a:pt x="1402" y="387"/>
                </a:cubicBezTo>
                <a:cubicBezTo>
                  <a:pt x="1402" y="386"/>
                  <a:pt x="1402" y="386"/>
                  <a:pt x="1401" y="386"/>
                </a:cubicBezTo>
                <a:cubicBezTo>
                  <a:pt x="1401" y="386"/>
                  <a:pt x="1402" y="386"/>
                  <a:pt x="1402" y="386"/>
                </a:cubicBezTo>
                <a:cubicBezTo>
                  <a:pt x="1402" y="386"/>
                  <a:pt x="1402" y="385"/>
                  <a:pt x="1402" y="385"/>
                </a:cubicBezTo>
                <a:cubicBezTo>
                  <a:pt x="1402" y="385"/>
                  <a:pt x="1402" y="386"/>
                  <a:pt x="1403" y="386"/>
                </a:cubicBezTo>
                <a:cubicBezTo>
                  <a:pt x="1403" y="386"/>
                  <a:pt x="1403" y="385"/>
                  <a:pt x="1404" y="386"/>
                </a:cubicBezTo>
                <a:cubicBezTo>
                  <a:pt x="1404" y="386"/>
                  <a:pt x="1405" y="386"/>
                  <a:pt x="1405" y="386"/>
                </a:cubicBezTo>
                <a:cubicBezTo>
                  <a:pt x="1405" y="386"/>
                  <a:pt x="1404" y="386"/>
                  <a:pt x="1404" y="386"/>
                </a:cubicBezTo>
                <a:cubicBezTo>
                  <a:pt x="1404" y="386"/>
                  <a:pt x="1403" y="386"/>
                  <a:pt x="1403" y="386"/>
                </a:cubicBezTo>
                <a:cubicBezTo>
                  <a:pt x="1403" y="387"/>
                  <a:pt x="1403" y="388"/>
                  <a:pt x="1403" y="388"/>
                </a:cubicBezTo>
                <a:cubicBezTo>
                  <a:pt x="1404" y="388"/>
                  <a:pt x="1404" y="387"/>
                  <a:pt x="1404" y="388"/>
                </a:cubicBezTo>
                <a:cubicBezTo>
                  <a:pt x="1404" y="388"/>
                  <a:pt x="1404" y="388"/>
                  <a:pt x="1404" y="389"/>
                </a:cubicBezTo>
                <a:cubicBezTo>
                  <a:pt x="1403" y="389"/>
                  <a:pt x="1403" y="390"/>
                  <a:pt x="1404" y="390"/>
                </a:cubicBezTo>
                <a:cubicBezTo>
                  <a:pt x="1404" y="390"/>
                  <a:pt x="1405" y="390"/>
                  <a:pt x="1405" y="390"/>
                </a:cubicBezTo>
                <a:cubicBezTo>
                  <a:pt x="1405" y="390"/>
                  <a:pt x="1406" y="389"/>
                  <a:pt x="1407" y="389"/>
                </a:cubicBezTo>
                <a:cubicBezTo>
                  <a:pt x="1407" y="389"/>
                  <a:pt x="1406" y="390"/>
                  <a:pt x="1406" y="390"/>
                </a:cubicBezTo>
                <a:cubicBezTo>
                  <a:pt x="1405" y="390"/>
                  <a:pt x="1405" y="391"/>
                  <a:pt x="1405" y="391"/>
                </a:cubicBezTo>
                <a:cubicBezTo>
                  <a:pt x="1404" y="391"/>
                  <a:pt x="1405" y="392"/>
                  <a:pt x="1404" y="392"/>
                </a:cubicBezTo>
                <a:cubicBezTo>
                  <a:pt x="1404" y="392"/>
                  <a:pt x="1404" y="392"/>
                  <a:pt x="1404" y="392"/>
                </a:cubicBezTo>
                <a:cubicBezTo>
                  <a:pt x="1404" y="393"/>
                  <a:pt x="1405" y="393"/>
                  <a:pt x="1405" y="393"/>
                </a:cubicBezTo>
                <a:cubicBezTo>
                  <a:pt x="1405" y="394"/>
                  <a:pt x="1404" y="394"/>
                  <a:pt x="1405" y="394"/>
                </a:cubicBezTo>
                <a:cubicBezTo>
                  <a:pt x="1405" y="394"/>
                  <a:pt x="1405" y="394"/>
                  <a:pt x="1405" y="394"/>
                </a:cubicBezTo>
                <a:cubicBezTo>
                  <a:pt x="1405" y="394"/>
                  <a:pt x="1406" y="394"/>
                  <a:pt x="1406" y="394"/>
                </a:cubicBezTo>
                <a:cubicBezTo>
                  <a:pt x="1406" y="395"/>
                  <a:pt x="1406" y="395"/>
                  <a:pt x="1406" y="395"/>
                </a:cubicBezTo>
                <a:cubicBezTo>
                  <a:pt x="1406" y="396"/>
                  <a:pt x="1406" y="396"/>
                  <a:pt x="1406" y="396"/>
                </a:cubicBezTo>
                <a:cubicBezTo>
                  <a:pt x="1406" y="397"/>
                  <a:pt x="1406" y="397"/>
                  <a:pt x="1406" y="398"/>
                </a:cubicBezTo>
                <a:cubicBezTo>
                  <a:pt x="1406" y="399"/>
                  <a:pt x="1406" y="399"/>
                  <a:pt x="1406" y="400"/>
                </a:cubicBezTo>
                <a:cubicBezTo>
                  <a:pt x="1406" y="401"/>
                  <a:pt x="1406" y="401"/>
                  <a:pt x="1406" y="402"/>
                </a:cubicBezTo>
                <a:cubicBezTo>
                  <a:pt x="1405" y="402"/>
                  <a:pt x="1405" y="402"/>
                  <a:pt x="1405" y="402"/>
                </a:cubicBezTo>
                <a:cubicBezTo>
                  <a:pt x="1405" y="403"/>
                  <a:pt x="1406" y="403"/>
                  <a:pt x="1406" y="404"/>
                </a:cubicBezTo>
                <a:cubicBezTo>
                  <a:pt x="1406" y="404"/>
                  <a:pt x="1406" y="404"/>
                  <a:pt x="1406" y="404"/>
                </a:cubicBezTo>
                <a:cubicBezTo>
                  <a:pt x="1407" y="405"/>
                  <a:pt x="1406" y="405"/>
                  <a:pt x="1406" y="405"/>
                </a:cubicBezTo>
                <a:cubicBezTo>
                  <a:pt x="1406" y="405"/>
                  <a:pt x="1406" y="406"/>
                  <a:pt x="1407" y="406"/>
                </a:cubicBezTo>
                <a:cubicBezTo>
                  <a:pt x="1407" y="406"/>
                  <a:pt x="1408" y="406"/>
                  <a:pt x="1408" y="407"/>
                </a:cubicBezTo>
                <a:cubicBezTo>
                  <a:pt x="1408" y="407"/>
                  <a:pt x="1408" y="407"/>
                  <a:pt x="1408" y="407"/>
                </a:cubicBezTo>
                <a:cubicBezTo>
                  <a:pt x="1408" y="406"/>
                  <a:pt x="1407" y="406"/>
                  <a:pt x="1407" y="406"/>
                </a:cubicBezTo>
                <a:cubicBezTo>
                  <a:pt x="1407" y="406"/>
                  <a:pt x="1407" y="406"/>
                  <a:pt x="1407" y="407"/>
                </a:cubicBezTo>
                <a:cubicBezTo>
                  <a:pt x="1407" y="407"/>
                  <a:pt x="1407" y="408"/>
                  <a:pt x="1407" y="408"/>
                </a:cubicBezTo>
                <a:cubicBezTo>
                  <a:pt x="1407" y="408"/>
                  <a:pt x="1408" y="408"/>
                  <a:pt x="1408" y="408"/>
                </a:cubicBezTo>
                <a:cubicBezTo>
                  <a:pt x="1408" y="407"/>
                  <a:pt x="1408" y="407"/>
                  <a:pt x="1408" y="408"/>
                </a:cubicBezTo>
                <a:cubicBezTo>
                  <a:pt x="1408" y="408"/>
                  <a:pt x="1408" y="408"/>
                  <a:pt x="1408" y="408"/>
                </a:cubicBezTo>
                <a:cubicBezTo>
                  <a:pt x="1407" y="408"/>
                  <a:pt x="1407" y="408"/>
                  <a:pt x="1408" y="409"/>
                </a:cubicBezTo>
                <a:cubicBezTo>
                  <a:pt x="1408" y="409"/>
                  <a:pt x="1408" y="410"/>
                  <a:pt x="1408" y="410"/>
                </a:cubicBezTo>
                <a:cubicBezTo>
                  <a:pt x="1408" y="410"/>
                  <a:pt x="1407" y="410"/>
                  <a:pt x="1407" y="410"/>
                </a:cubicBezTo>
                <a:cubicBezTo>
                  <a:pt x="1407" y="411"/>
                  <a:pt x="1408" y="411"/>
                  <a:pt x="1408" y="412"/>
                </a:cubicBezTo>
                <a:cubicBezTo>
                  <a:pt x="1408" y="412"/>
                  <a:pt x="1408" y="412"/>
                  <a:pt x="1408" y="412"/>
                </a:cubicBezTo>
                <a:cubicBezTo>
                  <a:pt x="1407" y="412"/>
                  <a:pt x="1408" y="412"/>
                  <a:pt x="1408" y="413"/>
                </a:cubicBezTo>
                <a:cubicBezTo>
                  <a:pt x="1408" y="413"/>
                  <a:pt x="1409" y="413"/>
                  <a:pt x="1409" y="413"/>
                </a:cubicBezTo>
                <a:cubicBezTo>
                  <a:pt x="1408" y="414"/>
                  <a:pt x="1408" y="414"/>
                  <a:pt x="1408" y="414"/>
                </a:cubicBezTo>
                <a:cubicBezTo>
                  <a:pt x="1409" y="415"/>
                  <a:pt x="1409" y="416"/>
                  <a:pt x="1409" y="416"/>
                </a:cubicBezTo>
                <a:cubicBezTo>
                  <a:pt x="1409" y="417"/>
                  <a:pt x="1410" y="417"/>
                  <a:pt x="1410" y="418"/>
                </a:cubicBezTo>
                <a:cubicBezTo>
                  <a:pt x="1410" y="419"/>
                  <a:pt x="1410" y="419"/>
                  <a:pt x="1410" y="420"/>
                </a:cubicBezTo>
                <a:cubicBezTo>
                  <a:pt x="1411" y="420"/>
                  <a:pt x="1411" y="421"/>
                  <a:pt x="1411" y="422"/>
                </a:cubicBezTo>
                <a:cubicBezTo>
                  <a:pt x="1411" y="423"/>
                  <a:pt x="1411" y="424"/>
                  <a:pt x="1411" y="424"/>
                </a:cubicBezTo>
                <a:cubicBezTo>
                  <a:pt x="1412" y="425"/>
                  <a:pt x="1412" y="426"/>
                  <a:pt x="1412" y="426"/>
                </a:cubicBezTo>
                <a:cubicBezTo>
                  <a:pt x="1412" y="427"/>
                  <a:pt x="1412" y="428"/>
                  <a:pt x="1413" y="428"/>
                </a:cubicBezTo>
                <a:cubicBezTo>
                  <a:pt x="1413" y="429"/>
                  <a:pt x="1413" y="429"/>
                  <a:pt x="1413" y="430"/>
                </a:cubicBezTo>
                <a:cubicBezTo>
                  <a:pt x="1414" y="430"/>
                  <a:pt x="1414" y="430"/>
                  <a:pt x="1414" y="431"/>
                </a:cubicBezTo>
                <a:cubicBezTo>
                  <a:pt x="1414" y="431"/>
                  <a:pt x="1414" y="431"/>
                  <a:pt x="1414" y="431"/>
                </a:cubicBezTo>
                <a:cubicBezTo>
                  <a:pt x="1415" y="431"/>
                  <a:pt x="1415" y="432"/>
                  <a:pt x="1415" y="432"/>
                </a:cubicBezTo>
                <a:cubicBezTo>
                  <a:pt x="1415" y="432"/>
                  <a:pt x="1415" y="432"/>
                  <a:pt x="1415" y="432"/>
                </a:cubicBezTo>
                <a:cubicBezTo>
                  <a:pt x="1415" y="433"/>
                  <a:pt x="1415" y="433"/>
                  <a:pt x="1415" y="433"/>
                </a:cubicBezTo>
                <a:cubicBezTo>
                  <a:pt x="1415" y="433"/>
                  <a:pt x="1416" y="433"/>
                  <a:pt x="1415" y="433"/>
                </a:cubicBezTo>
                <a:cubicBezTo>
                  <a:pt x="1415" y="434"/>
                  <a:pt x="1416" y="433"/>
                  <a:pt x="1416" y="434"/>
                </a:cubicBezTo>
                <a:cubicBezTo>
                  <a:pt x="1416" y="434"/>
                  <a:pt x="1416" y="435"/>
                  <a:pt x="1416" y="436"/>
                </a:cubicBezTo>
                <a:cubicBezTo>
                  <a:pt x="1417" y="436"/>
                  <a:pt x="1417" y="437"/>
                  <a:pt x="1417" y="437"/>
                </a:cubicBezTo>
                <a:cubicBezTo>
                  <a:pt x="1417" y="437"/>
                  <a:pt x="1418" y="437"/>
                  <a:pt x="1418" y="437"/>
                </a:cubicBezTo>
                <a:cubicBezTo>
                  <a:pt x="1418" y="437"/>
                  <a:pt x="1417" y="437"/>
                  <a:pt x="1417" y="438"/>
                </a:cubicBezTo>
                <a:cubicBezTo>
                  <a:pt x="1417" y="438"/>
                  <a:pt x="1418" y="438"/>
                  <a:pt x="1418" y="438"/>
                </a:cubicBezTo>
                <a:cubicBezTo>
                  <a:pt x="1419" y="439"/>
                  <a:pt x="1419" y="439"/>
                  <a:pt x="1419" y="439"/>
                </a:cubicBezTo>
                <a:cubicBezTo>
                  <a:pt x="1419" y="440"/>
                  <a:pt x="1419" y="440"/>
                  <a:pt x="1420" y="441"/>
                </a:cubicBezTo>
                <a:cubicBezTo>
                  <a:pt x="1420" y="441"/>
                  <a:pt x="1420" y="442"/>
                  <a:pt x="1420" y="442"/>
                </a:cubicBezTo>
                <a:cubicBezTo>
                  <a:pt x="1420" y="442"/>
                  <a:pt x="1420" y="443"/>
                  <a:pt x="1420" y="443"/>
                </a:cubicBezTo>
                <a:cubicBezTo>
                  <a:pt x="1421" y="444"/>
                  <a:pt x="1421" y="445"/>
                  <a:pt x="1421" y="445"/>
                </a:cubicBezTo>
                <a:cubicBezTo>
                  <a:pt x="1421" y="446"/>
                  <a:pt x="1421" y="447"/>
                  <a:pt x="1421" y="447"/>
                </a:cubicBezTo>
                <a:cubicBezTo>
                  <a:pt x="1422" y="448"/>
                  <a:pt x="1422" y="450"/>
                  <a:pt x="1423" y="451"/>
                </a:cubicBezTo>
                <a:cubicBezTo>
                  <a:pt x="1423" y="452"/>
                  <a:pt x="1424" y="455"/>
                  <a:pt x="1424" y="455"/>
                </a:cubicBezTo>
                <a:cubicBezTo>
                  <a:pt x="1425" y="456"/>
                  <a:pt x="1425" y="456"/>
                  <a:pt x="1425" y="457"/>
                </a:cubicBezTo>
                <a:cubicBezTo>
                  <a:pt x="1426" y="457"/>
                  <a:pt x="1426" y="457"/>
                  <a:pt x="1426" y="457"/>
                </a:cubicBezTo>
                <a:cubicBezTo>
                  <a:pt x="1426" y="458"/>
                  <a:pt x="1426" y="458"/>
                  <a:pt x="1427" y="458"/>
                </a:cubicBezTo>
                <a:cubicBezTo>
                  <a:pt x="1427" y="459"/>
                  <a:pt x="1427" y="459"/>
                  <a:pt x="1427" y="460"/>
                </a:cubicBezTo>
                <a:cubicBezTo>
                  <a:pt x="1428" y="460"/>
                  <a:pt x="1428" y="460"/>
                  <a:pt x="1428" y="461"/>
                </a:cubicBezTo>
                <a:cubicBezTo>
                  <a:pt x="1429" y="461"/>
                  <a:pt x="1429" y="461"/>
                  <a:pt x="1429" y="462"/>
                </a:cubicBezTo>
                <a:cubicBezTo>
                  <a:pt x="1429" y="463"/>
                  <a:pt x="1430" y="465"/>
                  <a:pt x="1430" y="466"/>
                </a:cubicBezTo>
                <a:cubicBezTo>
                  <a:pt x="1431" y="467"/>
                  <a:pt x="1431" y="468"/>
                  <a:pt x="1432" y="469"/>
                </a:cubicBezTo>
                <a:cubicBezTo>
                  <a:pt x="1432" y="469"/>
                  <a:pt x="1432" y="469"/>
                  <a:pt x="1432" y="470"/>
                </a:cubicBezTo>
                <a:cubicBezTo>
                  <a:pt x="1432" y="470"/>
                  <a:pt x="1432" y="470"/>
                  <a:pt x="1432" y="470"/>
                </a:cubicBezTo>
                <a:cubicBezTo>
                  <a:pt x="1433" y="471"/>
                  <a:pt x="1433" y="471"/>
                  <a:pt x="1433" y="472"/>
                </a:cubicBezTo>
                <a:cubicBezTo>
                  <a:pt x="1433" y="472"/>
                  <a:pt x="1433" y="472"/>
                  <a:pt x="1433" y="473"/>
                </a:cubicBezTo>
                <a:cubicBezTo>
                  <a:pt x="1433" y="473"/>
                  <a:pt x="1433" y="473"/>
                  <a:pt x="1433" y="474"/>
                </a:cubicBezTo>
                <a:cubicBezTo>
                  <a:pt x="1433" y="474"/>
                  <a:pt x="1433" y="473"/>
                  <a:pt x="1433" y="474"/>
                </a:cubicBezTo>
                <a:cubicBezTo>
                  <a:pt x="1433" y="474"/>
                  <a:pt x="1433" y="475"/>
                  <a:pt x="1434" y="476"/>
                </a:cubicBezTo>
                <a:cubicBezTo>
                  <a:pt x="1434" y="476"/>
                  <a:pt x="1434" y="477"/>
                  <a:pt x="1434" y="477"/>
                </a:cubicBezTo>
                <a:cubicBezTo>
                  <a:pt x="1434" y="478"/>
                  <a:pt x="1434" y="478"/>
                  <a:pt x="1435" y="478"/>
                </a:cubicBezTo>
                <a:cubicBezTo>
                  <a:pt x="1435" y="478"/>
                  <a:pt x="1434" y="478"/>
                  <a:pt x="1435" y="478"/>
                </a:cubicBezTo>
                <a:cubicBezTo>
                  <a:pt x="1435" y="479"/>
                  <a:pt x="1436" y="480"/>
                  <a:pt x="1436" y="481"/>
                </a:cubicBezTo>
                <a:cubicBezTo>
                  <a:pt x="1437" y="481"/>
                  <a:pt x="1439" y="483"/>
                  <a:pt x="1439" y="483"/>
                </a:cubicBezTo>
                <a:cubicBezTo>
                  <a:pt x="1440" y="484"/>
                  <a:pt x="1440" y="484"/>
                  <a:pt x="1441" y="484"/>
                </a:cubicBezTo>
                <a:cubicBezTo>
                  <a:pt x="1441" y="484"/>
                  <a:pt x="1441" y="483"/>
                  <a:pt x="1442" y="483"/>
                </a:cubicBezTo>
                <a:cubicBezTo>
                  <a:pt x="1442" y="483"/>
                  <a:pt x="1442" y="483"/>
                  <a:pt x="1443" y="483"/>
                </a:cubicBezTo>
                <a:cubicBezTo>
                  <a:pt x="1443" y="482"/>
                  <a:pt x="1444" y="482"/>
                  <a:pt x="1444" y="481"/>
                </a:cubicBezTo>
                <a:cubicBezTo>
                  <a:pt x="1444" y="481"/>
                  <a:pt x="1444" y="481"/>
                  <a:pt x="1444" y="480"/>
                </a:cubicBezTo>
                <a:cubicBezTo>
                  <a:pt x="1444" y="480"/>
                  <a:pt x="1444" y="480"/>
                  <a:pt x="1444" y="479"/>
                </a:cubicBezTo>
                <a:cubicBezTo>
                  <a:pt x="1445" y="479"/>
                  <a:pt x="1445" y="479"/>
                  <a:pt x="1445" y="478"/>
                </a:cubicBezTo>
                <a:cubicBezTo>
                  <a:pt x="1445" y="478"/>
                  <a:pt x="1445" y="477"/>
                  <a:pt x="1446" y="477"/>
                </a:cubicBezTo>
                <a:cubicBezTo>
                  <a:pt x="1446" y="476"/>
                  <a:pt x="1446" y="477"/>
                  <a:pt x="1447" y="476"/>
                </a:cubicBezTo>
                <a:cubicBezTo>
                  <a:pt x="1447" y="476"/>
                  <a:pt x="1448" y="476"/>
                  <a:pt x="1448" y="476"/>
                </a:cubicBezTo>
                <a:cubicBezTo>
                  <a:pt x="1449" y="476"/>
                  <a:pt x="1449" y="476"/>
                  <a:pt x="1450" y="476"/>
                </a:cubicBezTo>
                <a:cubicBezTo>
                  <a:pt x="1450" y="476"/>
                  <a:pt x="1451" y="476"/>
                  <a:pt x="1451" y="476"/>
                </a:cubicBezTo>
                <a:cubicBezTo>
                  <a:pt x="1451" y="476"/>
                  <a:pt x="1452" y="476"/>
                  <a:pt x="1452" y="477"/>
                </a:cubicBezTo>
                <a:cubicBezTo>
                  <a:pt x="1452" y="477"/>
                  <a:pt x="1452" y="476"/>
                  <a:pt x="1452" y="476"/>
                </a:cubicBezTo>
                <a:cubicBezTo>
                  <a:pt x="1451" y="475"/>
                  <a:pt x="1451" y="475"/>
                  <a:pt x="1451" y="475"/>
                </a:cubicBezTo>
                <a:cubicBezTo>
                  <a:pt x="1451" y="475"/>
                  <a:pt x="1450" y="475"/>
                  <a:pt x="1450" y="475"/>
                </a:cubicBezTo>
                <a:cubicBezTo>
                  <a:pt x="1449" y="475"/>
                  <a:pt x="1449" y="475"/>
                  <a:pt x="1449" y="474"/>
                </a:cubicBezTo>
                <a:cubicBezTo>
                  <a:pt x="1449" y="474"/>
                  <a:pt x="1449" y="473"/>
                  <a:pt x="1449" y="472"/>
                </a:cubicBezTo>
                <a:cubicBezTo>
                  <a:pt x="1450" y="472"/>
                  <a:pt x="1450" y="471"/>
                  <a:pt x="1451" y="470"/>
                </a:cubicBezTo>
                <a:cubicBezTo>
                  <a:pt x="1451" y="470"/>
                  <a:pt x="1450" y="470"/>
                  <a:pt x="1450" y="469"/>
                </a:cubicBezTo>
                <a:cubicBezTo>
                  <a:pt x="1450" y="469"/>
                  <a:pt x="1451" y="469"/>
                  <a:pt x="1452" y="468"/>
                </a:cubicBezTo>
                <a:cubicBezTo>
                  <a:pt x="1452" y="468"/>
                  <a:pt x="1453" y="469"/>
                  <a:pt x="1453" y="469"/>
                </a:cubicBezTo>
                <a:cubicBezTo>
                  <a:pt x="1453" y="469"/>
                  <a:pt x="1454" y="469"/>
                  <a:pt x="1454" y="468"/>
                </a:cubicBezTo>
                <a:cubicBezTo>
                  <a:pt x="1454" y="468"/>
                  <a:pt x="1454" y="467"/>
                  <a:pt x="1454" y="465"/>
                </a:cubicBezTo>
                <a:cubicBezTo>
                  <a:pt x="1454" y="464"/>
                  <a:pt x="1454" y="462"/>
                  <a:pt x="1454" y="461"/>
                </a:cubicBezTo>
                <a:cubicBezTo>
                  <a:pt x="1453" y="461"/>
                  <a:pt x="1453" y="461"/>
                  <a:pt x="1453" y="462"/>
                </a:cubicBezTo>
                <a:cubicBezTo>
                  <a:pt x="1453" y="462"/>
                  <a:pt x="1453" y="461"/>
                  <a:pt x="1453" y="461"/>
                </a:cubicBezTo>
                <a:cubicBezTo>
                  <a:pt x="1453" y="461"/>
                  <a:pt x="1453" y="461"/>
                  <a:pt x="1453" y="460"/>
                </a:cubicBezTo>
                <a:cubicBezTo>
                  <a:pt x="1453" y="459"/>
                  <a:pt x="1453" y="458"/>
                  <a:pt x="1453" y="457"/>
                </a:cubicBezTo>
                <a:cubicBezTo>
                  <a:pt x="1454" y="456"/>
                  <a:pt x="1454" y="455"/>
                  <a:pt x="1455" y="454"/>
                </a:cubicBezTo>
                <a:cubicBezTo>
                  <a:pt x="1455" y="453"/>
                  <a:pt x="1455" y="452"/>
                  <a:pt x="1456" y="451"/>
                </a:cubicBezTo>
                <a:cubicBezTo>
                  <a:pt x="1456" y="450"/>
                  <a:pt x="1456" y="448"/>
                  <a:pt x="1456" y="448"/>
                </a:cubicBezTo>
                <a:cubicBezTo>
                  <a:pt x="1456" y="448"/>
                  <a:pt x="1456" y="447"/>
                  <a:pt x="1455" y="447"/>
                </a:cubicBezTo>
                <a:cubicBezTo>
                  <a:pt x="1455" y="446"/>
                  <a:pt x="1454" y="446"/>
                  <a:pt x="1454" y="446"/>
                </a:cubicBezTo>
                <a:cubicBezTo>
                  <a:pt x="1454" y="445"/>
                  <a:pt x="1454" y="445"/>
                  <a:pt x="1454" y="445"/>
                </a:cubicBezTo>
                <a:cubicBezTo>
                  <a:pt x="1455" y="445"/>
                  <a:pt x="1455" y="446"/>
                  <a:pt x="1455" y="446"/>
                </a:cubicBezTo>
                <a:cubicBezTo>
                  <a:pt x="1455" y="446"/>
                  <a:pt x="1455" y="445"/>
                  <a:pt x="1455" y="445"/>
                </a:cubicBezTo>
                <a:cubicBezTo>
                  <a:pt x="1455" y="444"/>
                  <a:pt x="1455" y="444"/>
                  <a:pt x="1454" y="443"/>
                </a:cubicBezTo>
                <a:cubicBezTo>
                  <a:pt x="1454" y="442"/>
                  <a:pt x="1454" y="441"/>
                  <a:pt x="1454" y="440"/>
                </a:cubicBezTo>
                <a:cubicBezTo>
                  <a:pt x="1454" y="440"/>
                  <a:pt x="1454" y="439"/>
                  <a:pt x="1454" y="439"/>
                </a:cubicBezTo>
                <a:cubicBezTo>
                  <a:pt x="1454" y="438"/>
                  <a:pt x="1453" y="436"/>
                  <a:pt x="1453" y="435"/>
                </a:cubicBezTo>
                <a:cubicBezTo>
                  <a:pt x="1453" y="434"/>
                  <a:pt x="1454" y="433"/>
                  <a:pt x="1454" y="433"/>
                </a:cubicBezTo>
                <a:cubicBezTo>
                  <a:pt x="1454" y="433"/>
                  <a:pt x="1454" y="432"/>
                  <a:pt x="1454" y="431"/>
                </a:cubicBezTo>
                <a:cubicBezTo>
                  <a:pt x="1454" y="431"/>
                  <a:pt x="1455" y="430"/>
                  <a:pt x="1455" y="430"/>
                </a:cubicBezTo>
                <a:cubicBezTo>
                  <a:pt x="1455" y="430"/>
                  <a:pt x="1456" y="430"/>
                  <a:pt x="1457" y="430"/>
                </a:cubicBezTo>
                <a:cubicBezTo>
                  <a:pt x="1457" y="430"/>
                  <a:pt x="1457" y="430"/>
                  <a:pt x="1457" y="431"/>
                </a:cubicBezTo>
                <a:cubicBezTo>
                  <a:pt x="1457" y="431"/>
                  <a:pt x="1458" y="431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1"/>
                  <a:pt x="1458" y="430"/>
                  <a:pt x="1458" y="430"/>
                </a:cubicBezTo>
                <a:cubicBezTo>
                  <a:pt x="1459" y="430"/>
                  <a:pt x="1459" y="429"/>
                  <a:pt x="1459" y="429"/>
                </a:cubicBezTo>
                <a:cubicBezTo>
                  <a:pt x="1459" y="428"/>
                  <a:pt x="1459" y="427"/>
                  <a:pt x="1460" y="427"/>
                </a:cubicBezTo>
                <a:cubicBezTo>
                  <a:pt x="1460" y="426"/>
                  <a:pt x="1460" y="427"/>
                  <a:pt x="1460" y="427"/>
                </a:cubicBezTo>
                <a:cubicBezTo>
                  <a:pt x="1461" y="427"/>
                  <a:pt x="1461" y="427"/>
                  <a:pt x="1462" y="427"/>
                </a:cubicBezTo>
                <a:cubicBezTo>
                  <a:pt x="1462" y="427"/>
                  <a:pt x="1463" y="427"/>
                  <a:pt x="1463" y="427"/>
                </a:cubicBezTo>
                <a:cubicBezTo>
                  <a:pt x="1463" y="427"/>
                  <a:pt x="1464" y="426"/>
                  <a:pt x="1464" y="426"/>
                </a:cubicBezTo>
                <a:cubicBezTo>
                  <a:pt x="1465" y="426"/>
                  <a:pt x="1465" y="425"/>
                  <a:pt x="1466" y="425"/>
                </a:cubicBezTo>
                <a:cubicBezTo>
                  <a:pt x="1466" y="425"/>
                  <a:pt x="1466" y="424"/>
                  <a:pt x="1465" y="424"/>
                </a:cubicBezTo>
                <a:cubicBezTo>
                  <a:pt x="1465" y="424"/>
                  <a:pt x="1465" y="424"/>
                  <a:pt x="1465" y="424"/>
                </a:cubicBezTo>
                <a:cubicBezTo>
                  <a:pt x="1464" y="424"/>
                  <a:pt x="1465" y="424"/>
                  <a:pt x="1466" y="424"/>
                </a:cubicBezTo>
                <a:cubicBezTo>
                  <a:pt x="1466" y="424"/>
                  <a:pt x="1466" y="424"/>
                  <a:pt x="1466" y="424"/>
                </a:cubicBezTo>
                <a:cubicBezTo>
                  <a:pt x="1466" y="423"/>
                  <a:pt x="1466" y="422"/>
                  <a:pt x="1466" y="423"/>
                </a:cubicBezTo>
                <a:cubicBezTo>
                  <a:pt x="1466" y="423"/>
                  <a:pt x="1466" y="423"/>
                  <a:pt x="1465" y="423"/>
                </a:cubicBezTo>
                <a:cubicBezTo>
                  <a:pt x="1465" y="423"/>
                  <a:pt x="1465" y="422"/>
                  <a:pt x="1466" y="422"/>
                </a:cubicBezTo>
                <a:cubicBezTo>
                  <a:pt x="1466" y="421"/>
                  <a:pt x="1467" y="421"/>
                  <a:pt x="1467" y="420"/>
                </a:cubicBezTo>
                <a:cubicBezTo>
                  <a:pt x="1468" y="419"/>
                  <a:pt x="1469" y="419"/>
                  <a:pt x="1469" y="419"/>
                </a:cubicBezTo>
                <a:cubicBezTo>
                  <a:pt x="1470" y="419"/>
                  <a:pt x="1471" y="418"/>
                  <a:pt x="1471" y="418"/>
                </a:cubicBezTo>
                <a:cubicBezTo>
                  <a:pt x="1471" y="417"/>
                  <a:pt x="1471" y="417"/>
                  <a:pt x="1471" y="417"/>
                </a:cubicBezTo>
                <a:cubicBezTo>
                  <a:pt x="1471" y="417"/>
                  <a:pt x="1471" y="417"/>
                  <a:pt x="1471" y="416"/>
                </a:cubicBezTo>
                <a:cubicBezTo>
                  <a:pt x="1472" y="416"/>
                  <a:pt x="1472" y="415"/>
                  <a:pt x="1473" y="415"/>
                </a:cubicBezTo>
                <a:cubicBezTo>
                  <a:pt x="1473" y="414"/>
                  <a:pt x="1475" y="414"/>
                  <a:pt x="1475" y="413"/>
                </a:cubicBezTo>
                <a:cubicBezTo>
                  <a:pt x="1475" y="413"/>
                  <a:pt x="1475" y="413"/>
                  <a:pt x="1476" y="413"/>
                </a:cubicBezTo>
                <a:cubicBezTo>
                  <a:pt x="1476" y="413"/>
                  <a:pt x="1476" y="412"/>
                  <a:pt x="1476" y="412"/>
                </a:cubicBezTo>
                <a:cubicBezTo>
                  <a:pt x="1477" y="411"/>
                  <a:pt x="1477" y="411"/>
                  <a:pt x="1477" y="410"/>
                </a:cubicBezTo>
                <a:cubicBezTo>
                  <a:pt x="1478" y="410"/>
                  <a:pt x="1478" y="409"/>
                  <a:pt x="1479" y="408"/>
                </a:cubicBezTo>
                <a:cubicBezTo>
                  <a:pt x="1479" y="408"/>
                  <a:pt x="1479" y="407"/>
                  <a:pt x="1479" y="407"/>
                </a:cubicBezTo>
                <a:cubicBezTo>
                  <a:pt x="1479" y="407"/>
                  <a:pt x="1480" y="406"/>
                  <a:pt x="1481" y="405"/>
                </a:cubicBezTo>
                <a:cubicBezTo>
                  <a:pt x="1481" y="405"/>
                  <a:pt x="1482" y="404"/>
                  <a:pt x="1482" y="404"/>
                </a:cubicBezTo>
                <a:cubicBezTo>
                  <a:pt x="1483" y="404"/>
                  <a:pt x="1482" y="404"/>
                  <a:pt x="1482" y="404"/>
                </a:cubicBezTo>
                <a:cubicBezTo>
                  <a:pt x="1482" y="403"/>
                  <a:pt x="1481" y="404"/>
                  <a:pt x="1481" y="404"/>
                </a:cubicBezTo>
                <a:cubicBezTo>
                  <a:pt x="1481" y="405"/>
                  <a:pt x="1481" y="404"/>
                  <a:pt x="1481" y="404"/>
                </a:cubicBezTo>
                <a:cubicBezTo>
                  <a:pt x="1481" y="403"/>
                  <a:pt x="1482" y="403"/>
                  <a:pt x="1482" y="402"/>
                </a:cubicBezTo>
                <a:cubicBezTo>
                  <a:pt x="1482" y="402"/>
                  <a:pt x="1483" y="402"/>
                  <a:pt x="1483" y="402"/>
                </a:cubicBezTo>
                <a:cubicBezTo>
                  <a:pt x="1483" y="402"/>
                  <a:pt x="1483" y="403"/>
                  <a:pt x="1483" y="403"/>
                </a:cubicBezTo>
                <a:cubicBezTo>
                  <a:pt x="1483" y="404"/>
                  <a:pt x="1483" y="404"/>
                  <a:pt x="1483" y="404"/>
                </a:cubicBezTo>
                <a:cubicBezTo>
                  <a:pt x="1483" y="404"/>
                  <a:pt x="1483" y="404"/>
                  <a:pt x="1484" y="403"/>
                </a:cubicBezTo>
                <a:cubicBezTo>
                  <a:pt x="1484" y="403"/>
                  <a:pt x="1485" y="403"/>
                  <a:pt x="1486" y="402"/>
                </a:cubicBezTo>
                <a:cubicBezTo>
                  <a:pt x="1486" y="402"/>
                  <a:pt x="1487" y="402"/>
                  <a:pt x="1487" y="402"/>
                </a:cubicBezTo>
                <a:cubicBezTo>
                  <a:pt x="1488" y="401"/>
                  <a:pt x="1487" y="401"/>
                  <a:pt x="1487" y="401"/>
                </a:cubicBezTo>
                <a:cubicBezTo>
                  <a:pt x="1486" y="401"/>
                  <a:pt x="1486" y="400"/>
                  <a:pt x="1486" y="400"/>
                </a:cubicBezTo>
                <a:cubicBezTo>
                  <a:pt x="1486" y="400"/>
                  <a:pt x="1487" y="401"/>
                  <a:pt x="1487" y="401"/>
                </a:cubicBezTo>
                <a:cubicBezTo>
                  <a:pt x="1487" y="401"/>
                  <a:pt x="1488" y="401"/>
                  <a:pt x="1488" y="401"/>
                </a:cubicBezTo>
                <a:cubicBezTo>
                  <a:pt x="1488" y="401"/>
                  <a:pt x="1488" y="401"/>
                  <a:pt x="1488" y="401"/>
                </a:cubicBezTo>
                <a:cubicBezTo>
                  <a:pt x="1488" y="400"/>
                  <a:pt x="1488" y="400"/>
                  <a:pt x="1489" y="400"/>
                </a:cubicBezTo>
                <a:cubicBezTo>
                  <a:pt x="1489" y="400"/>
                  <a:pt x="1489" y="400"/>
                  <a:pt x="1490" y="399"/>
                </a:cubicBezTo>
                <a:cubicBezTo>
                  <a:pt x="1490" y="399"/>
                  <a:pt x="1490" y="399"/>
                  <a:pt x="1490" y="398"/>
                </a:cubicBezTo>
                <a:cubicBezTo>
                  <a:pt x="1489" y="398"/>
                  <a:pt x="1490" y="398"/>
                  <a:pt x="1490" y="397"/>
                </a:cubicBezTo>
                <a:cubicBezTo>
                  <a:pt x="1491" y="397"/>
                  <a:pt x="1491" y="397"/>
                  <a:pt x="1491" y="396"/>
                </a:cubicBezTo>
                <a:cubicBezTo>
                  <a:pt x="1490" y="396"/>
                  <a:pt x="1490" y="396"/>
                  <a:pt x="1490" y="396"/>
                </a:cubicBezTo>
                <a:cubicBezTo>
                  <a:pt x="1491" y="396"/>
                  <a:pt x="1491" y="395"/>
                  <a:pt x="1490" y="395"/>
                </a:cubicBezTo>
                <a:cubicBezTo>
                  <a:pt x="1490" y="395"/>
                  <a:pt x="1490" y="394"/>
                  <a:pt x="1490" y="393"/>
                </a:cubicBezTo>
                <a:cubicBezTo>
                  <a:pt x="1489" y="393"/>
                  <a:pt x="1490" y="392"/>
                  <a:pt x="1490" y="392"/>
                </a:cubicBezTo>
                <a:cubicBezTo>
                  <a:pt x="1491" y="391"/>
                  <a:pt x="1491" y="391"/>
                  <a:pt x="1492" y="391"/>
                </a:cubicBezTo>
                <a:cubicBezTo>
                  <a:pt x="1492" y="391"/>
                  <a:pt x="1492" y="391"/>
                  <a:pt x="1493" y="390"/>
                </a:cubicBezTo>
                <a:cubicBezTo>
                  <a:pt x="1493" y="390"/>
                  <a:pt x="1494" y="390"/>
                  <a:pt x="1494" y="390"/>
                </a:cubicBezTo>
                <a:cubicBezTo>
                  <a:pt x="1495" y="390"/>
                  <a:pt x="1495" y="389"/>
                  <a:pt x="1495" y="389"/>
                </a:cubicBezTo>
                <a:cubicBezTo>
                  <a:pt x="1496" y="389"/>
                  <a:pt x="1496" y="388"/>
                  <a:pt x="1496" y="388"/>
                </a:cubicBezTo>
                <a:cubicBezTo>
                  <a:pt x="1496" y="387"/>
                  <a:pt x="1497" y="387"/>
                  <a:pt x="1497" y="387"/>
                </a:cubicBezTo>
                <a:cubicBezTo>
                  <a:pt x="1496" y="386"/>
                  <a:pt x="1496" y="386"/>
                  <a:pt x="1495" y="386"/>
                </a:cubicBezTo>
                <a:cubicBezTo>
                  <a:pt x="1495" y="386"/>
                  <a:pt x="1495" y="385"/>
                  <a:pt x="1495" y="385"/>
                </a:cubicBezTo>
                <a:cubicBezTo>
                  <a:pt x="1495" y="385"/>
                  <a:pt x="1495" y="385"/>
                  <a:pt x="1496" y="386"/>
                </a:cubicBezTo>
                <a:cubicBezTo>
                  <a:pt x="1496" y="386"/>
                  <a:pt x="1496" y="386"/>
                  <a:pt x="1497" y="386"/>
                </a:cubicBezTo>
                <a:cubicBezTo>
                  <a:pt x="1497" y="387"/>
                  <a:pt x="1497" y="387"/>
                  <a:pt x="1497" y="387"/>
                </a:cubicBezTo>
                <a:cubicBezTo>
                  <a:pt x="1497" y="387"/>
                  <a:pt x="1497" y="388"/>
                  <a:pt x="1497" y="388"/>
                </a:cubicBezTo>
                <a:cubicBezTo>
                  <a:pt x="1496" y="389"/>
                  <a:pt x="1497" y="389"/>
                  <a:pt x="1497" y="389"/>
                </a:cubicBezTo>
                <a:cubicBezTo>
                  <a:pt x="1497" y="390"/>
                  <a:pt x="1497" y="389"/>
                  <a:pt x="1497" y="389"/>
                </a:cubicBezTo>
                <a:cubicBezTo>
                  <a:pt x="1497" y="389"/>
                  <a:pt x="1497" y="389"/>
                  <a:pt x="1497" y="390"/>
                </a:cubicBezTo>
                <a:cubicBezTo>
                  <a:pt x="1497" y="390"/>
                  <a:pt x="1497" y="390"/>
                  <a:pt x="1498" y="390"/>
                </a:cubicBezTo>
                <a:cubicBezTo>
                  <a:pt x="1498" y="390"/>
                  <a:pt x="1498" y="390"/>
                  <a:pt x="1498" y="390"/>
                </a:cubicBezTo>
                <a:cubicBezTo>
                  <a:pt x="1498" y="390"/>
                  <a:pt x="1498" y="389"/>
                  <a:pt x="1498" y="390"/>
                </a:cubicBezTo>
                <a:cubicBezTo>
                  <a:pt x="1498" y="390"/>
                  <a:pt x="1498" y="390"/>
                  <a:pt x="1499" y="390"/>
                </a:cubicBezTo>
                <a:cubicBezTo>
                  <a:pt x="1499" y="391"/>
                  <a:pt x="1499" y="390"/>
                  <a:pt x="1499" y="390"/>
                </a:cubicBezTo>
                <a:cubicBezTo>
                  <a:pt x="1499" y="389"/>
                  <a:pt x="1499" y="389"/>
                  <a:pt x="1499" y="388"/>
                </a:cubicBezTo>
                <a:cubicBezTo>
                  <a:pt x="1499" y="388"/>
                  <a:pt x="1499" y="388"/>
                  <a:pt x="1499" y="389"/>
                </a:cubicBezTo>
                <a:cubicBezTo>
                  <a:pt x="1499" y="389"/>
                  <a:pt x="1499" y="390"/>
                  <a:pt x="1499" y="391"/>
                </a:cubicBezTo>
                <a:cubicBezTo>
                  <a:pt x="1499" y="391"/>
                  <a:pt x="1500" y="391"/>
                  <a:pt x="1500" y="390"/>
                </a:cubicBezTo>
                <a:cubicBezTo>
                  <a:pt x="1500" y="390"/>
                  <a:pt x="1500" y="389"/>
                  <a:pt x="1500" y="389"/>
                </a:cubicBezTo>
                <a:cubicBezTo>
                  <a:pt x="1500" y="388"/>
                  <a:pt x="1500" y="388"/>
                  <a:pt x="1500" y="387"/>
                </a:cubicBezTo>
                <a:cubicBezTo>
                  <a:pt x="1500" y="387"/>
                  <a:pt x="1499" y="386"/>
                  <a:pt x="1500" y="386"/>
                </a:cubicBezTo>
                <a:cubicBezTo>
                  <a:pt x="1500" y="386"/>
                  <a:pt x="1500" y="387"/>
                  <a:pt x="1500" y="387"/>
                </a:cubicBezTo>
                <a:cubicBezTo>
                  <a:pt x="1500" y="387"/>
                  <a:pt x="1500" y="387"/>
                  <a:pt x="1500" y="387"/>
                </a:cubicBezTo>
                <a:cubicBezTo>
                  <a:pt x="1500" y="387"/>
                  <a:pt x="1500" y="387"/>
                  <a:pt x="1500" y="387"/>
                </a:cubicBezTo>
                <a:cubicBezTo>
                  <a:pt x="1500" y="386"/>
                  <a:pt x="1500" y="386"/>
                  <a:pt x="1500" y="387"/>
                </a:cubicBezTo>
                <a:cubicBezTo>
                  <a:pt x="1500" y="387"/>
                  <a:pt x="1500" y="389"/>
                  <a:pt x="1500" y="389"/>
                </a:cubicBezTo>
                <a:cubicBezTo>
                  <a:pt x="1500" y="389"/>
                  <a:pt x="1500" y="390"/>
                  <a:pt x="1501" y="390"/>
                </a:cubicBezTo>
                <a:cubicBezTo>
                  <a:pt x="1501" y="390"/>
                  <a:pt x="1501" y="389"/>
                  <a:pt x="1501" y="389"/>
                </a:cubicBezTo>
                <a:cubicBezTo>
                  <a:pt x="1501" y="389"/>
                  <a:pt x="1501" y="389"/>
                  <a:pt x="1501" y="390"/>
                </a:cubicBezTo>
                <a:cubicBezTo>
                  <a:pt x="1501" y="390"/>
                  <a:pt x="1502" y="390"/>
                  <a:pt x="1502" y="390"/>
                </a:cubicBezTo>
                <a:cubicBezTo>
                  <a:pt x="1502" y="390"/>
                  <a:pt x="1502" y="389"/>
                  <a:pt x="1502" y="389"/>
                </a:cubicBezTo>
                <a:cubicBezTo>
                  <a:pt x="1502" y="389"/>
                  <a:pt x="1502" y="389"/>
                  <a:pt x="1502" y="388"/>
                </a:cubicBezTo>
                <a:cubicBezTo>
                  <a:pt x="1503" y="388"/>
                  <a:pt x="1503" y="388"/>
                  <a:pt x="1503" y="389"/>
                </a:cubicBezTo>
                <a:cubicBezTo>
                  <a:pt x="1503" y="389"/>
                  <a:pt x="1503" y="390"/>
                  <a:pt x="1503" y="390"/>
                </a:cubicBezTo>
                <a:cubicBezTo>
                  <a:pt x="1504" y="390"/>
                  <a:pt x="1504" y="389"/>
                  <a:pt x="1504" y="389"/>
                </a:cubicBezTo>
                <a:cubicBezTo>
                  <a:pt x="1504" y="388"/>
                  <a:pt x="1504" y="388"/>
                  <a:pt x="1504" y="388"/>
                </a:cubicBezTo>
                <a:cubicBezTo>
                  <a:pt x="1504" y="388"/>
                  <a:pt x="1504" y="388"/>
                  <a:pt x="1504" y="389"/>
                </a:cubicBezTo>
                <a:cubicBezTo>
                  <a:pt x="1504" y="389"/>
                  <a:pt x="1504" y="390"/>
                  <a:pt x="1505" y="389"/>
                </a:cubicBezTo>
                <a:cubicBezTo>
                  <a:pt x="1505" y="389"/>
                  <a:pt x="1505" y="388"/>
                  <a:pt x="1505" y="387"/>
                </a:cubicBezTo>
                <a:cubicBezTo>
                  <a:pt x="1505" y="387"/>
                  <a:pt x="1505" y="387"/>
                  <a:pt x="1504" y="386"/>
                </a:cubicBezTo>
                <a:cubicBezTo>
                  <a:pt x="1504" y="385"/>
                  <a:pt x="1504" y="385"/>
                  <a:pt x="1504" y="386"/>
                </a:cubicBezTo>
                <a:cubicBezTo>
                  <a:pt x="1505" y="386"/>
                  <a:pt x="1505" y="387"/>
                  <a:pt x="1505" y="386"/>
                </a:cubicBezTo>
                <a:cubicBezTo>
                  <a:pt x="1505" y="386"/>
                  <a:pt x="1505" y="386"/>
                  <a:pt x="1505" y="385"/>
                </a:cubicBezTo>
                <a:cubicBezTo>
                  <a:pt x="1505" y="385"/>
                  <a:pt x="1505" y="386"/>
                  <a:pt x="1505" y="386"/>
                </a:cubicBezTo>
                <a:cubicBezTo>
                  <a:pt x="1505" y="387"/>
                  <a:pt x="1505" y="388"/>
                  <a:pt x="1505" y="389"/>
                </a:cubicBezTo>
                <a:cubicBezTo>
                  <a:pt x="1505" y="389"/>
                  <a:pt x="1505" y="389"/>
                  <a:pt x="1506" y="389"/>
                </a:cubicBezTo>
                <a:cubicBezTo>
                  <a:pt x="1506" y="388"/>
                  <a:pt x="1506" y="388"/>
                  <a:pt x="1507" y="388"/>
                </a:cubicBezTo>
                <a:cubicBezTo>
                  <a:pt x="1507" y="389"/>
                  <a:pt x="1507" y="388"/>
                  <a:pt x="1507" y="388"/>
                </a:cubicBezTo>
                <a:cubicBezTo>
                  <a:pt x="1507" y="387"/>
                  <a:pt x="1507" y="387"/>
                  <a:pt x="1507" y="387"/>
                </a:cubicBezTo>
                <a:cubicBezTo>
                  <a:pt x="1507" y="386"/>
                  <a:pt x="1507" y="386"/>
                  <a:pt x="1507" y="386"/>
                </a:cubicBezTo>
                <a:cubicBezTo>
                  <a:pt x="1506" y="385"/>
                  <a:pt x="1507" y="384"/>
                  <a:pt x="1507" y="384"/>
                </a:cubicBezTo>
                <a:cubicBezTo>
                  <a:pt x="1507" y="384"/>
                  <a:pt x="1507" y="385"/>
                  <a:pt x="1507" y="385"/>
                </a:cubicBezTo>
                <a:cubicBezTo>
                  <a:pt x="1507" y="385"/>
                  <a:pt x="1507" y="386"/>
                  <a:pt x="1507" y="386"/>
                </a:cubicBezTo>
                <a:cubicBezTo>
                  <a:pt x="1507" y="387"/>
                  <a:pt x="1508" y="387"/>
                  <a:pt x="1508" y="387"/>
                </a:cubicBezTo>
                <a:cubicBezTo>
                  <a:pt x="1508" y="388"/>
                  <a:pt x="1509" y="386"/>
                  <a:pt x="1509" y="386"/>
                </a:cubicBezTo>
                <a:cubicBezTo>
                  <a:pt x="1509" y="386"/>
                  <a:pt x="1509" y="386"/>
                  <a:pt x="1509" y="387"/>
                </a:cubicBezTo>
                <a:cubicBezTo>
                  <a:pt x="1508" y="387"/>
                  <a:pt x="1508" y="388"/>
                  <a:pt x="1508" y="388"/>
                </a:cubicBezTo>
                <a:cubicBezTo>
                  <a:pt x="1508" y="389"/>
                  <a:pt x="1508" y="388"/>
                  <a:pt x="1509" y="388"/>
                </a:cubicBezTo>
                <a:cubicBezTo>
                  <a:pt x="1509" y="389"/>
                  <a:pt x="1509" y="389"/>
                  <a:pt x="1509" y="389"/>
                </a:cubicBezTo>
                <a:cubicBezTo>
                  <a:pt x="1510" y="388"/>
                  <a:pt x="1510" y="388"/>
                  <a:pt x="1510" y="387"/>
                </a:cubicBezTo>
                <a:cubicBezTo>
                  <a:pt x="1510" y="386"/>
                  <a:pt x="1510" y="385"/>
                  <a:pt x="1510" y="386"/>
                </a:cubicBezTo>
                <a:cubicBezTo>
                  <a:pt x="1510" y="386"/>
                  <a:pt x="1510" y="386"/>
                  <a:pt x="1510" y="387"/>
                </a:cubicBezTo>
                <a:cubicBezTo>
                  <a:pt x="1510" y="387"/>
                  <a:pt x="1511" y="386"/>
                  <a:pt x="1511" y="385"/>
                </a:cubicBezTo>
                <a:cubicBezTo>
                  <a:pt x="1511" y="385"/>
                  <a:pt x="1511" y="384"/>
                  <a:pt x="1511" y="384"/>
                </a:cubicBezTo>
                <a:cubicBezTo>
                  <a:pt x="1510" y="384"/>
                  <a:pt x="1510" y="384"/>
                  <a:pt x="1510" y="383"/>
                </a:cubicBezTo>
                <a:cubicBezTo>
                  <a:pt x="1510" y="383"/>
                  <a:pt x="1511" y="383"/>
                  <a:pt x="1510" y="383"/>
                </a:cubicBezTo>
                <a:cubicBezTo>
                  <a:pt x="1510" y="382"/>
                  <a:pt x="1510" y="382"/>
                  <a:pt x="1510" y="382"/>
                </a:cubicBezTo>
                <a:cubicBezTo>
                  <a:pt x="1510" y="381"/>
                  <a:pt x="1510" y="381"/>
                  <a:pt x="1510" y="382"/>
                </a:cubicBezTo>
                <a:cubicBezTo>
                  <a:pt x="1510" y="382"/>
                  <a:pt x="1510" y="382"/>
                  <a:pt x="1511" y="383"/>
                </a:cubicBezTo>
                <a:cubicBezTo>
                  <a:pt x="1511" y="384"/>
                  <a:pt x="1511" y="383"/>
                  <a:pt x="1511" y="384"/>
                </a:cubicBezTo>
                <a:cubicBezTo>
                  <a:pt x="1512" y="384"/>
                  <a:pt x="1512" y="385"/>
                  <a:pt x="1511" y="386"/>
                </a:cubicBezTo>
                <a:cubicBezTo>
                  <a:pt x="1511" y="386"/>
                  <a:pt x="1511" y="387"/>
                  <a:pt x="1512" y="387"/>
                </a:cubicBezTo>
                <a:cubicBezTo>
                  <a:pt x="1512" y="388"/>
                  <a:pt x="1512" y="387"/>
                  <a:pt x="1513" y="386"/>
                </a:cubicBezTo>
                <a:cubicBezTo>
                  <a:pt x="1513" y="385"/>
                  <a:pt x="1513" y="384"/>
                  <a:pt x="1512" y="384"/>
                </a:cubicBezTo>
                <a:cubicBezTo>
                  <a:pt x="1512" y="383"/>
                  <a:pt x="1511" y="381"/>
                  <a:pt x="1510" y="381"/>
                </a:cubicBezTo>
                <a:cubicBezTo>
                  <a:pt x="1510" y="381"/>
                  <a:pt x="1510" y="379"/>
                  <a:pt x="1510" y="379"/>
                </a:cubicBezTo>
                <a:cubicBezTo>
                  <a:pt x="1510" y="378"/>
                  <a:pt x="1509" y="378"/>
                  <a:pt x="1508" y="378"/>
                </a:cubicBezTo>
                <a:cubicBezTo>
                  <a:pt x="1508" y="377"/>
                  <a:pt x="1508" y="377"/>
                  <a:pt x="1508" y="377"/>
                </a:cubicBezTo>
                <a:cubicBezTo>
                  <a:pt x="1509" y="378"/>
                  <a:pt x="1509" y="378"/>
                  <a:pt x="1510" y="378"/>
                </a:cubicBezTo>
                <a:cubicBezTo>
                  <a:pt x="1510" y="378"/>
                  <a:pt x="1510" y="378"/>
                  <a:pt x="1510" y="377"/>
                </a:cubicBezTo>
                <a:cubicBezTo>
                  <a:pt x="1509" y="377"/>
                  <a:pt x="1510" y="376"/>
                  <a:pt x="1510" y="376"/>
                </a:cubicBezTo>
                <a:cubicBezTo>
                  <a:pt x="1510" y="377"/>
                  <a:pt x="1510" y="378"/>
                  <a:pt x="1510" y="377"/>
                </a:cubicBezTo>
                <a:cubicBezTo>
                  <a:pt x="1510" y="377"/>
                  <a:pt x="1510" y="377"/>
                  <a:pt x="1510" y="377"/>
                </a:cubicBezTo>
                <a:cubicBezTo>
                  <a:pt x="1511" y="377"/>
                  <a:pt x="1511" y="377"/>
                  <a:pt x="1510" y="377"/>
                </a:cubicBezTo>
                <a:cubicBezTo>
                  <a:pt x="1510" y="378"/>
                  <a:pt x="1510" y="378"/>
                  <a:pt x="1510" y="378"/>
                </a:cubicBezTo>
                <a:cubicBezTo>
                  <a:pt x="1510" y="379"/>
                  <a:pt x="1510" y="379"/>
                  <a:pt x="1510" y="380"/>
                </a:cubicBezTo>
                <a:cubicBezTo>
                  <a:pt x="1510" y="381"/>
                  <a:pt x="1511" y="381"/>
                  <a:pt x="1511" y="381"/>
                </a:cubicBezTo>
                <a:cubicBezTo>
                  <a:pt x="1511" y="382"/>
                  <a:pt x="1512" y="383"/>
                  <a:pt x="1513" y="383"/>
                </a:cubicBezTo>
                <a:cubicBezTo>
                  <a:pt x="1513" y="383"/>
                  <a:pt x="1513" y="383"/>
                  <a:pt x="1513" y="383"/>
                </a:cubicBezTo>
                <a:cubicBezTo>
                  <a:pt x="1513" y="383"/>
                  <a:pt x="1514" y="382"/>
                  <a:pt x="1514" y="382"/>
                </a:cubicBezTo>
                <a:cubicBezTo>
                  <a:pt x="1514" y="383"/>
                  <a:pt x="1515" y="383"/>
                  <a:pt x="1515" y="382"/>
                </a:cubicBezTo>
                <a:cubicBezTo>
                  <a:pt x="1515" y="382"/>
                  <a:pt x="1516" y="381"/>
                  <a:pt x="1516" y="381"/>
                </a:cubicBezTo>
                <a:cubicBezTo>
                  <a:pt x="1516" y="381"/>
                  <a:pt x="1516" y="382"/>
                  <a:pt x="1516" y="383"/>
                </a:cubicBezTo>
                <a:cubicBezTo>
                  <a:pt x="1517" y="383"/>
                  <a:pt x="1517" y="383"/>
                  <a:pt x="1518" y="384"/>
                </a:cubicBezTo>
                <a:cubicBezTo>
                  <a:pt x="1518" y="386"/>
                  <a:pt x="1518" y="386"/>
                  <a:pt x="1518" y="386"/>
                </a:cubicBezTo>
                <a:cubicBezTo>
                  <a:pt x="1519" y="385"/>
                  <a:pt x="1519" y="384"/>
                  <a:pt x="1519" y="385"/>
                </a:cubicBezTo>
                <a:cubicBezTo>
                  <a:pt x="1519" y="386"/>
                  <a:pt x="1519" y="386"/>
                  <a:pt x="1519" y="386"/>
                </a:cubicBezTo>
                <a:cubicBezTo>
                  <a:pt x="1519" y="387"/>
                  <a:pt x="1519" y="388"/>
                  <a:pt x="1519" y="388"/>
                </a:cubicBezTo>
                <a:cubicBezTo>
                  <a:pt x="1519" y="389"/>
                  <a:pt x="1520" y="389"/>
                  <a:pt x="1520" y="390"/>
                </a:cubicBezTo>
                <a:cubicBezTo>
                  <a:pt x="1520" y="390"/>
                  <a:pt x="1520" y="390"/>
                  <a:pt x="1520" y="391"/>
                </a:cubicBezTo>
                <a:cubicBezTo>
                  <a:pt x="1520" y="392"/>
                  <a:pt x="1520" y="393"/>
                  <a:pt x="1521" y="393"/>
                </a:cubicBezTo>
                <a:cubicBezTo>
                  <a:pt x="1521" y="394"/>
                  <a:pt x="1522" y="395"/>
                  <a:pt x="1522" y="395"/>
                </a:cubicBezTo>
                <a:cubicBezTo>
                  <a:pt x="1522" y="396"/>
                  <a:pt x="1523" y="396"/>
                  <a:pt x="1523" y="396"/>
                </a:cubicBezTo>
                <a:cubicBezTo>
                  <a:pt x="1523" y="396"/>
                  <a:pt x="1524" y="397"/>
                  <a:pt x="1524" y="398"/>
                </a:cubicBezTo>
                <a:cubicBezTo>
                  <a:pt x="1525" y="398"/>
                  <a:pt x="1525" y="399"/>
                  <a:pt x="1525" y="399"/>
                </a:cubicBezTo>
                <a:cubicBezTo>
                  <a:pt x="1526" y="399"/>
                  <a:pt x="1526" y="398"/>
                  <a:pt x="1526" y="398"/>
                </a:cubicBezTo>
                <a:cubicBezTo>
                  <a:pt x="1526" y="398"/>
                  <a:pt x="1525" y="397"/>
                  <a:pt x="1525" y="397"/>
                </a:cubicBezTo>
                <a:cubicBezTo>
                  <a:pt x="1525" y="397"/>
                  <a:pt x="1526" y="398"/>
                  <a:pt x="1526" y="398"/>
                </a:cubicBezTo>
                <a:cubicBezTo>
                  <a:pt x="1526" y="398"/>
                  <a:pt x="1526" y="399"/>
                  <a:pt x="1526" y="399"/>
                </a:cubicBezTo>
                <a:cubicBezTo>
                  <a:pt x="1526" y="400"/>
                  <a:pt x="1526" y="400"/>
                  <a:pt x="1526" y="400"/>
                </a:cubicBezTo>
                <a:cubicBezTo>
                  <a:pt x="1526" y="400"/>
                  <a:pt x="1526" y="400"/>
                  <a:pt x="1527" y="400"/>
                </a:cubicBezTo>
                <a:cubicBezTo>
                  <a:pt x="1527" y="401"/>
                  <a:pt x="1527" y="400"/>
                  <a:pt x="1527" y="400"/>
                </a:cubicBezTo>
                <a:cubicBezTo>
                  <a:pt x="1527" y="400"/>
                  <a:pt x="1528" y="400"/>
                  <a:pt x="1528" y="400"/>
                </a:cubicBezTo>
                <a:cubicBezTo>
                  <a:pt x="1528" y="400"/>
                  <a:pt x="1528" y="401"/>
                  <a:pt x="1527" y="401"/>
                </a:cubicBezTo>
                <a:cubicBezTo>
                  <a:pt x="1527" y="401"/>
                  <a:pt x="1527" y="401"/>
                  <a:pt x="1527" y="401"/>
                </a:cubicBezTo>
                <a:cubicBezTo>
                  <a:pt x="1527" y="402"/>
                  <a:pt x="1527" y="402"/>
                  <a:pt x="1527" y="402"/>
                </a:cubicBezTo>
                <a:cubicBezTo>
                  <a:pt x="1528" y="402"/>
                  <a:pt x="1528" y="402"/>
                  <a:pt x="1528" y="402"/>
                </a:cubicBezTo>
                <a:cubicBezTo>
                  <a:pt x="1528" y="402"/>
                  <a:pt x="1528" y="402"/>
                  <a:pt x="1528" y="402"/>
                </a:cubicBezTo>
                <a:cubicBezTo>
                  <a:pt x="1529" y="403"/>
                  <a:pt x="1529" y="402"/>
                  <a:pt x="1529" y="402"/>
                </a:cubicBezTo>
                <a:cubicBezTo>
                  <a:pt x="1529" y="401"/>
                  <a:pt x="1528" y="401"/>
                  <a:pt x="1528" y="401"/>
                </a:cubicBezTo>
                <a:cubicBezTo>
                  <a:pt x="1528" y="401"/>
                  <a:pt x="1528" y="401"/>
                  <a:pt x="1529" y="401"/>
                </a:cubicBezTo>
                <a:cubicBezTo>
                  <a:pt x="1529" y="401"/>
                  <a:pt x="1529" y="401"/>
                  <a:pt x="1529" y="401"/>
                </a:cubicBezTo>
                <a:cubicBezTo>
                  <a:pt x="1530" y="400"/>
                  <a:pt x="1530" y="401"/>
                  <a:pt x="1530" y="401"/>
                </a:cubicBezTo>
                <a:cubicBezTo>
                  <a:pt x="1530" y="401"/>
                  <a:pt x="1530" y="402"/>
                  <a:pt x="1530" y="402"/>
                </a:cubicBezTo>
                <a:cubicBezTo>
                  <a:pt x="1530" y="403"/>
                  <a:pt x="1530" y="403"/>
                  <a:pt x="1531" y="402"/>
                </a:cubicBezTo>
                <a:cubicBezTo>
                  <a:pt x="1531" y="402"/>
                  <a:pt x="1531" y="402"/>
                  <a:pt x="1531" y="402"/>
                </a:cubicBezTo>
                <a:cubicBezTo>
                  <a:pt x="1531" y="402"/>
                  <a:pt x="1531" y="402"/>
                  <a:pt x="1531" y="402"/>
                </a:cubicBezTo>
                <a:cubicBezTo>
                  <a:pt x="1531" y="402"/>
                  <a:pt x="1531" y="403"/>
                  <a:pt x="1532" y="403"/>
                </a:cubicBezTo>
                <a:cubicBezTo>
                  <a:pt x="1532" y="403"/>
                  <a:pt x="1533" y="403"/>
                  <a:pt x="1532" y="404"/>
                </a:cubicBezTo>
                <a:cubicBezTo>
                  <a:pt x="1532" y="404"/>
                  <a:pt x="1532" y="404"/>
                  <a:pt x="1533" y="404"/>
                </a:cubicBezTo>
                <a:cubicBezTo>
                  <a:pt x="1533" y="405"/>
                  <a:pt x="1534" y="405"/>
                  <a:pt x="1534" y="406"/>
                </a:cubicBezTo>
                <a:cubicBezTo>
                  <a:pt x="1534" y="406"/>
                  <a:pt x="1534" y="406"/>
                  <a:pt x="1534" y="405"/>
                </a:cubicBezTo>
                <a:cubicBezTo>
                  <a:pt x="1533" y="405"/>
                  <a:pt x="1532" y="404"/>
                  <a:pt x="1532" y="404"/>
                </a:cubicBezTo>
                <a:cubicBezTo>
                  <a:pt x="1532" y="405"/>
                  <a:pt x="1532" y="405"/>
                  <a:pt x="1532" y="406"/>
                </a:cubicBezTo>
                <a:cubicBezTo>
                  <a:pt x="1533" y="406"/>
                  <a:pt x="1533" y="406"/>
                  <a:pt x="1533" y="406"/>
                </a:cubicBezTo>
                <a:cubicBezTo>
                  <a:pt x="1534" y="406"/>
                  <a:pt x="1534" y="406"/>
                  <a:pt x="1534" y="406"/>
                </a:cubicBezTo>
                <a:cubicBezTo>
                  <a:pt x="1534" y="407"/>
                  <a:pt x="1533" y="406"/>
                  <a:pt x="1533" y="406"/>
                </a:cubicBezTo>
                <a:cubicBezTo>
                  <a:pt x="1532" y="406"/>
                  <a:pt x="1532" y="406"/>
                  <a:pt x="1532" y="406"/>
                </a:cubicBezTo>
                <a:cubicBezTo>
                  <a:pt x="1531" y="405"/>
                  <a:pt x="1531" y="406"/>
                  <a:pt x="1531" y="406"/>
                </a:cubicBezTo>
                <a:cubicBezTo>
                  <a:pt x="1532" y="407"/>
                  <a:pt x="1532" y="408"/>
                  <a:pt x="1532" y="408"/>
                </a:cubicBezTo>
                <a:cubicBezTo>
                  <a:pt x="1532" y="408"/>
                  <a:pt x="1533" y="408"/>
                  <a:pt x="1533" y="409"/>
                </a:cubicBezTo>
                <a:cubicBezTo>
                  <a:pt x="1534" y="409"/>
                  <a:pt x="1534" y="409"/>
                  <a:pt x="1534" y="409"/>
                </a:cubicBezTo>
                <a:cubicBezTo>
                  <a:pt x="1534" y="409"/>
                  <a:pt x="1534" y="408"/>
                  <a:pt x="1534" y="407"/>
                </a:cubicBezTo>
                <a:cubicBezTo>
                  <a:pt x="1534" y="407"/>
                  <a:pt x="1534" y="407"/>
                  <a:pt x="1534" y="407"/>
                </a:cubicBezTo>
                <a:cubicBezTo>
                  <a:pt x="1535" y="407"/>
                  <a:pt x="1535" y="407"/>
                  <a:pt x="1535" y="408"/>
                </a:cubicBezTo>
                <a:cubicBezTo>
                  <a:pt x="1535" y="408"/>
                  <a:pt x="1535" y="409"/>
                  <a:pt x="1535" y="409"/>
                </a:cubicBezTo>
                <a:cubicBezTo>
                  <a:pt x="1535" y="410"/>
                  <a:pt x="1536" y="410"/>
                  <a:pt x="1536" y="410"/>
                </a:cubicBezTo>
                <a:cubicBezTo>
                  <a:pt x="1536" y="411"/>
                  <a:pt x="1536" y="411"/>
                  <a:pt x="1536" y="411"/>
                </a:cubicBezTo>
                <a:cubicBezTo>
                  <a:pt x="1536" y="412"/>
                  <a:pt x="1537" y="412"/>
                  <a:pt x="1537" y="413"/>
                </a:cubicBezTo>
                <a:cubicBezTo>
                  <a:pt x="1537" y="413"/>
                  <a:pt x="1538" y="414"/>
                  <a:pt x="1538" y="415"/>
                </a:cubicBezTo>
                <a:cubicBezTo>
                  <a:pt x="1538" y="415"/>
                  <a:pt x="1538" y="416"/>
                  <a:pt x="1538" y="416"/>
                </a:cubicBezTo>
                <a:cubicBezTo>
                  <a:pt x="1538" y="417"/>
                  <a:pt x="1539" y="417"/>
                  <a:pt x="1539" y="418"/>
                </a:cubicBezTo>
                <a:cubicBezTo>
                  <a:pt x="1539" y="419"/>
                  <a:pt x="1539" y="420"/>
                  <a:pt x="1539" y="420"/>
                </a:cubicBezTo>
                <a:cubicBezTo>
                  <a:pt x="1539" y="420"/>
                  <a:pt x="1539" y="421"/>
                  <a:pt x="1539" y="421"/>
                </a:cubicBezTo>
                <a:cubicBezTo>
                  <a:pt x="1539" y="422"/>
                  <a:pt x="1539" y="423"/>
                  <a:pt x="1539" y="424"/>
                </a:cubicBezTo>
                <a:cubicBezTo>
                  <a:pt x="1538" y="425"/>
                  <a:pt x="1538" y="425"/>
                  <a:pt x="1538" y="426"/>
                </a:cubicBezTo>
                <a:cubicBezTo>
                  <a:pt x="1538" y="427"/>
                  <a:pt x="1538" y="428"/>
                  <a:pt x="1538" y="429"/>
                </a:cubicBezTo>
                <a:cubicBezTo>
                  <a:pt x="1538" y="429"/>
                  <a:pt x="1539" y="429"/>
                  <a:pt x="1539" y="429"/>
                </a:cubicBezTo>
                <a:cubicBezTo>
                  <a:pt x="1539" y="429"/>
                  <a:pt x="1540" y="427"/>
                  <a:pt x="1540" y="427"/>
                </a:cubicBezTo>
                <a:cubicBezTo>
                  <a:pt x="1541" y="426"/>
                  <a:pt x="1541" y="427"/>
                  <a:pt x="1541" y="427"/>
                </a:cubicBezTo>
                <a:cubicBezTo>
                  <a:pt x="1540" y="427"/>
                  <a:pt x="1540" y="428"/>
                  <a:pt x="1540" y="428"/>
                </a:cubicBezTo>
                <a:cubicBezTo>
                  <a:pt x="1540" y="428"/>
                  <a:pt x="1539" y="429"/>
                  <a:pt x="1539" y="429"/>
                </a:cubicBezTo>
                <a:cubicBezTo>
                  <a:pt x="1539" y="430"/>
                  <a:pt x="1540" y="430"/>
                  <a:pt x="1540" y="429"/>
                </a:cubicBezTo>
                <a:cubicBezTo>
                  <a:pt x="1540" y="429"/>
                  <a:pt x="1541" y="428"/>
                  <a:pt x="1541" y="428"/>
                </a:cubicBezTo>
                <a:cubicBezTo>
                  <a:pt x="1540" y="429"/>
                  <a:pt x="1540" y="429"/>
                  <a:pt x="1540" y="430"/>
                </a:cubicBezTo>
                <a:cubicBezTo>
                  <a:pt x="1540" y="430"/>
                  <a:pt x="1541" y="429"/>
                  <a:pt x="1541" y="429"/>
                </a:cubicBezTo>
                <a:cubicBezTo>
                  <a:pt x="1541" y="428"/>
                  <a:pt x="1541" y="428"/>
                  <a:pt x="1541" y="428"/>
                </a:cubicBezTo>
                <a:cubicBezTo>
                  <a:pt x="1541" y="428"/>
                  <a:pt x="1541" y="429"/>
                  <a:pt x="1541" y="429"/>
                </a:cubicBezTo>
                <a:cubicBezTo>
                  <a:pt x="1540" y="430"/>
                  <a:pt x="1541" y="430"/>
                  <a:pt x="1541" y="430"/>
                </a:cubicBezTo>
                <a:cubicBezTo>
                  <a:pt x="1541" y="430"/>
                  <a:pt x="1542" y="429"/>
                  <a:pt x="1542" y="429"/>
                </a:cubicBezTo>
                <a:cubicBezTo>
                  <a:pt x="1542" y="428"/>
                  <a:pt x="1542" y="429"/>
                  <a:pt x="1542" y="428"/>
                </a:cubicBezTo>
                <a:cubicBezTo>
                  <a:pt x="1542" y="427"/>
                  <a:pt x="1543" y="427"/>
                  <a:pt x="1542" y="427"/>
                </a:cubicBezTo>
                <a:cubicBezTo>
                  <a:pt x="1542" y="428"/>
                  <a:pt x="1542" y="428"/>
                  <a:pt x="1542" y="428"/>
                </a:cubicBezTo>
                <a:cubicBezTo>
                  <a:pt x="1542" y="429"/>
                  <a:pt x="1542" y="429"/>
                  <a:pt x="1542" y="429"/>
                </a:cubicBezTo>
                <a:cubicBezTo>
                  <a:pt x="1542" y="430"/>
                  <a:pt x="1542" y="430"/>
                  <a:pt x="1542" y="431"/>
                </a:cubicBezTo>
                <a:cubicBezTo>
                  <a:pt x="1542" y="431"/>
                  <a:pt x="1543" y="431"/>
                  <a:pt x="1543" y="430"/>
                </a:cubicBezTo>
                <a:cubicBezTo>
                  <a:pt x="1543" y="430"/>
                  <a:pt x="1543" y="429"/>
                  <a:pt x="1543" y="429"/>
                </a:cubicBezTo>
                <a:cubicBezTo>
                  <a:pt x="1543" y="428"/>
                  <a:pt x="1543" y="428"/>
                  <a:pt x="1544" y="428"/>
                </a:cubicBezTo>
                <a:cubicBezTo>
                  <a:pt x="1544" y="428"/>
                  <a:pt x="1544" y="429"/>
                  <a:pt x="1544" y="429"/>
                </a:cubicBezTo>
                <a:cubicBezTo>
                  <a:pt x="1543" y="430"/>
                  <a:pt x="1544" y="430"/>
                  <a:pt x="1544" y="430"/>
                </a:cubicBezTo>
                <a:cubicBezTo>
                  <a:pt x="1544" y="431"/>
                  <a:pt x="1544" y="430"/>
                  <a:pt x="1544" y="430"/>
                </a:cubicBezTo>
                <a:cubicBezTo>
                  <a:pt x="1544" y="430"/>
                  <a:pt x="1544" y="430"/>
                  <a:pt x="1545" y="429"/>
                </a:cubicBezTo>
                <a:cubicBezTo>
                  <a:pt x="1545" y="428"/>
                  <a:pt x="1545" y="428"/>
                  <a:pt x="1545" y="428"/>
                </a:cubicBezTo>
                <a:cubicBezTo>
                  <a:pt x="1545" y="428"/>
                  <a:pt x="1545" y="429"/>
                  <a:pt x="1545" y="430"/>
                </a:cubicBezTo>
                <a:cubicBezTo>
                  <a:pt x="1544" y="430"/>
                  <a:pt x="1545" y="431"/>
                  <a:pt x="1545" y="431"/>
                </a:cubicBezTo>
                <a:cubicBezTo>
                  <a:pt x="1545" y="431"/>
                  <a:pt x="1546" y="431"/>
                  <a:pt x="1546" y="430"/>
                </a:cubicBezTo>
                <a:cubicBezTo>
                  <a:pt x="1547" y="430"/>
                  <a:pt x="1547" y="429"/>
                  <a:pt x="1547" y="429"/>
                </a:cubicBezTo>
                <a:cubicBezTo>
                  <a:pt x="1547" y="428"/>
                  <a:pt x="1547" y="428"/>
                  <a:pt x="1547" y="427"/>
                </a:cubicBezTo>
                <a:cubicBezTo>
                  <a:pt x="1547" y="427"/>
                  <a:pt x="1548" y="428"/>
                  <a:pt x="1548" y="428"/>
                </a:cubicBezTo>
                <a:cubicBezTo>
                  <a:pt x="1548" y="428"/>
                  <a:pt x="1548" y="428"/>
                  <a:pt x="1549" y="427"/>
                </a:cubicBezTo>
                <a:cubicBezTo>
                  <a:pt x="1549" y="427"/>
                  <a:pt x="1549" y="427"/>
                  <a:pt x="1549" y="427"/>
                </a:cubicBezTo>
                <a:cubicBezTo>
                  <a:pt x="1549" y="427"/>
                  <a:pt x="1549" y="427"/>
                  <a:pt x="1549" y="426"/>
                </a:cubicBezTo>
                <a:cubicBezTo>
                  <a:pt x="1549" y="426"/>
                  <a:pt x="1549" y="427"/>
                  <a:pt x="1550" y="427"/>
                </a:cubicBezTo>
                <a:close/>
                <a:moveTo>
                  <a:pt x="1589" y="500"/>
                </a:moveTo>
                <a:cubicBezTo>
                  <a:pt x="1589" y="500"/>
                  <a:pt x="1590" y="500"/>
                  <a:pt x="1590" y="499"/>
                </a:cubicBezTo>
                <a:cubicBezTo>
                  <a:pt x="1590" y="499"/>
                  <a:pt x="1590" y="499"/>
                  <a:pt x="1590" y="498"/>
                </a:cubicBezTo>
                <a:cubicBezTo>
                  <a:pt x="1590" y="499"/>
                  <a:pt x="1590" y="499"/>
                  <a:pt x="1590" y="499"/>
                </a:cubicBezTo>
                <a:cubicBezTo>
                  <a:pt x="1590" y="500"/>
                  <a:pt x="1589" y="500"/>
                  <a:pt x="1589" y="500"/>
                </a:cubicBezTo>
                <a:cubicBezTo>
                  <a:pt x="1588" y="499"/>
                  <a:pt x="1588" y="499"/>
                  <a:pt x="1588" y="499"/>
                </a:cubicBezTo>
                <a:cubicBezTo>
                  <a:pt x="1588" y="499"/>
                  <a:pt x="1588" y="499"/>
                  <a:pt x="1589" y="500"/>
                </a:cubicBezTo>
                <a:close/>
                <a:moveTo>
                  <a:pt x="1585" y="499"/>
                </a:moveTo>
                <a:cubicBezTo>
                  <a:pt x="1584" y="500"/>
                  <a:pt x="1584" y="500"/>
                  <a:pt x="1585" y="500"/>
                </a:cubicBezTo>
                <a:cubicBezTo>
                  <a:pt x="1584" y="500"/>
                  <a:pt x="1584" y="500"/>
                  <a:pt x="1585" y="499"/>
                </a:cubicBezTo>
                <a:close/>
                <a:moveTo>
                  <a:pt x="1585" y="497"/>
                </a:moveTo>
                <a:cubicBezTo>
                  <a:pt x="1584" y="497"/>
                  <a:pt x="1584" y="497"/>
                  <a:pt x="1584" y="497"/>
                </a:cubicBezTo>
                <a:cubicBezTo>
                  <a:pt x="1584" y="497"/>
                  <a:pt x="1584" y="497"/>
                  <a:pt x="1585" y="497"/>
                </a:cubicBezTo>
                <a:close/>
                <a:moveTo>
                  <a:pt x="1580" y="494"/>
                </a:moveTo>
                <a:cubicBezTo>
                  <a:pt x="1581" y="495"/>
                  <a:pt x="1581" y="495"/>
                  <a:pt x="1582" y="495"/>
                </a:cubicBezTo>
                <a:cubicBezTo>
                  <a:pt x="1581" y="495"/>
                  <a:pt x="1581" y="495"/>
                  <a:pt x="1580" y="494"/>
                </a:cubicBezTo>
                <a:cubicBezTo>
                  <a:pt x="1580" y="494"/>
                  <a:pt x="1580" y="493"/>
                  <a:pt x="1580" y="494"/>
                </a:cubicBezTo>
                <a:cubicBezTo>
                  <a:pt x="1580" y="493"/>
                  <a:pt x="1580" y="494"/>
                  <a:pt x="1580" y="494"/>
                </a:cubicBezTo>
                <a:close/>
                <a:moveTo>
                  <a:pt x="1026" y="163"/>
                </a:moveTo>
                <a:cubicBezTo>
                  <a:pt x="1025" y="163"/>
                  <a:pt x="1024" y="163"/>
                  <a:pt x="1024" y="163"/>
                </a:cubicBezTo>
                <a:cubicBezTo>
                  <a:pt x="1024" y="163"/>
                  <a:pt x="1025" y="163"/>
                  <a:pt x="1026" y="163"/>
                </a:cubicBezTo>
                <a:close/>
                <a:moveTo>
                  <a:pt x="1158" y="220"/>
                </a:moveTo>
                <a:cubicBezTo>
                  <a:pt x="1158" y="220"/>
                  <a:pt x="1159" y="220"/>
                  <a:pt x="1159" y="221"/>
                </a:cubicBezTo>
                <a:cubicBezTo>
                  <a:pt x="1160" y="221"/>
                  <a:pt x="1160" y="221"/>
                  <a:pt x="1160" y="221"/>
                </a:cubicBezTo>
                <a:cubicBezTo>
                  <a:pt x="1160" y="221"/>
                  <a:pt x="1160" y="220"/>
                  <a:pt x="1161" y="220"/>
                </a:cubicBezTo>
                <a:cubicBezTo>
                  <a:pt x="1161" y="221"/>
                  <a:pt x="1161" y="221"/>
                  <a:pt x="1161" y="221"/>
                </a:cubicBezTo>
                <a:cubicBezTo>
                  <a:pt x="1161" y="221"/>
                  <a:pt x="1162" y="221"/>
                  <a:pt x="1162" y="221"/>
                </a:cubicBezTo>
                <a:cubicBezTo>
                  <a:pt x="1163" y="221"/>
                  <a:pt x="1163" y="221"/>
                  <a:pt x="1163" y="221"/>
                </a:cubicBezTo>
                <a:cubicBezTo>
                  <a:pt x="1162" y="221"/>
                  <a:pt x="1162" y="221"/>
                  <a:pt x="1162" y="222"/>
                </a:cubicBezTo>
                <a:cubicBezTo>
                  <a:pt x="1162" y="222"/>
                  <a:pt x="1162" y="222"/>
                  <a:pt x="1163" y="222"/>
                </a:cubicBezTo>
                <a:cubicBezTo>
                  <a:pt x="1163" y="222"/>
                  <a:pt x="1163" y="222"/>
                  <a:pt x="1163" y="221"/>
                </a:cubicBezTo>
                <a:cubicBezTo>
                  <a:pt x="1163" y="221"/>
                  <a:pt x="1164" y="221"/>
                  <a:pt x="1164" y="221"/>
                </a:cubicBezTo>
                <a:cubicBezTo>
                  <a:pt x="1164" y="221"/>
                  <a:pt x="1164" y="221"/>
                  <a:pt x="1164" y="222"/>
                </a:cubicBezTo>
                <a:cubicBezTo>
                  <a:pt x="1164" y="222"/>
                  <a:pt x="1165" y="223"/>
                  <a:pt x="1166" y="224"/>
                </a:cubicBezTo>
                <a:cubicBezTo>
                  <a:pt x="1166" y="225"/>
                  <a:pt x="1167" y="226"/>
                  <a:pt x="1167" y="226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7" y="227"/>
                  <a:pt x="1166" y="227"/>
                  <a:pt x="1166" y="226"/>
                </a:cubicBezTo>
                <a:cubicBezTo>
                  <a:pt x="1166" y="226"/>
                  <a:pt x="1166" y="225"/>
                  <a:pt x="1166" y="225"/>
                </a:cubicBezTo>
                <a:cubicBezTo>
                  <a:pt x="1165" y="224"/>
                  <a:pt x="1165" y="224"/>
                  <a:pt x="1165" y="224"/>
                </a:cubicBezTo>
                <a:cubicBezTo>
                  <a:pt x="1164" y="224"/>
                  <a:pt x="1164" y="223"/>
                  <a:pt x="1164" y="223"/>
                </a:cubicBezTo>
                <a:cubicBezTo>
                  <a:pt x="1163" y="223"/>
                  <a:pt x="1163" y="224"/>
                  <a:pt x="1163" y="224"/>
                </a:cubicBezTo>
                <a:cubicBezTo>
                  <a:pt x="1163" y="223"/>
                  <a:pt x="1163" y="223"/>
                  <a:pt x="1163" y="223"/>
                </a:cubicBezTo>
                <a:cubicBezTo>
                  <a:pt x="1163" y="223"/>
                  <a:pt x="1163" y="223"/>
                  <a:pt x="1163" y="223"/>
                </a:cubicBezTo>
                <a:cubicBezTo>
                  <a:pt x="1163" y="223"/>
                  <a:pt x="1163" y="223"/>
                  <a:pt x="1162" y="222"/>
                </a:cubicBezTo>
                <a:cubicBezTo>
                  <a:pt x="1162" y="222"/>
                  <a:pt x="1162" y="222"/>
                  <a:pt x="1162" y="222"/>
                </a:cubicBezTo>
                <a:cubicBezTo>
                  <a:pt x="1161" y="222"/>
                  <a:pt x="1161" y="222"/>
                  <a:pt x="1161" y="222"/>
                </a:cubicBezTo>
                <a:cubicBezTo>
                  <a:pt x="1160" y="222"/>
                  <a:pt x="1160" y="222"/>
                  <a:pt x="1160" y="222"/>
                </a:cubicBezTo>
                <a:cubicBezTo>
                  <a:pt x="1160" y="222"/>
                  <a:pt x="1160" y="222"/>
                  <a:pt x="1160" y="222"/>
                </a:cubicBezTo>
                <a:cubicBezTo>
                  <a:pt x="1159" y="222"/>
                  <a:pt x="1159" y="222"/>
                  <a:pt x="1159" y="221"/>
                </a:cubicBezTo>
                <a:cubicBezTo>
                  <a:pt x="1158" y="221"/>
                  <a:pt x="1158" y="220"/>
                  <a:pt x="1158" y="220"/>
                </a:cubicBezTo>
                <a:close/>
                <a:moveTo>
                  <a:pt x="1194" y="255"/>
                </a:moveTo>
                <a:cubicBezTo>
                  <a:pt x="1194" y="255"/>
                  <a:pt x="1194" y="256"/>
                  <a:pt x="1193" y="256"/>
                </a:cubicBezTo>
                <a:cubicBezTo>
                  <a:pt x="1192" y="256"/>
                  <a:pt x="1192" y="256"/>
                  <a:pt x="1191" y="256"/>
                </a:cubicBezTo>
                <a:cubicBezTo>
                  <a:pt x="1190" y="256"/>
                  <a:pt x="1190" y="256"/>
                  <a:pt x="1189" y="257"/>
                </a:cubicBezTo>
                <a:cubicBezTo>
                  <a:pt x="1189" y="257"/>
                  <a:pt x="1188" y="257"/>
                  <a:pt x="1187" y="257"/>
                </a:cubicBezTo>
                <a:cubicBezTo>
                  <a:pt x="1186" y="256"/>
                  <a:pt x="1185" y="257"/>
                  <a:pt x="1185" y="256"/>
                </a:cubicBezTo>
                <a:cubicBezTo>
                  <a:pt x="1185" y="255"/>
                  <a:pt x="1184" y="255"/>
                  <a:pt x="1184" y="256"/>
                </a:cubicBezTo>
                <a:cubicBezTo>
                  <a:pt x="1184" y="256"/>
                  <a:pt x="1184" y="256"/>
                  <a:pt x="1183" y="256"/>
                </a:cubicBezTo>
                <a:cubicBezTo>
                  <a:pt x="1182" y="255"/>
                  <a:pt x="1182" y="255"/>
                  <a:pt x="1181" y="255"/>
                </a:cubicBezTo>
                <a:cubicBezTo>
                  <a:pt x="1180" y="255"/>
                  <a:pt x="1181" y="255"/>
                  <a:pt x="1180" y="254"/>
                </a:cubicBezTo>
                <a:cubicBezTo>
                  <a:pt x="1180" y="254"/>
                  <a:pt x="1179" y="254"/>
                  <a:pt x="1178" y="254"/>
                </a:cubicBezTo>
                <a:cubicBezTo>
                  <a:pt x="1178" y="254"/>
                  <a:pt x="1178" y="254"/>
                  <a:pt x="1177" y="254"/>
                </a:cubicBezTo>
                <a:cubicBezTo>
                  <a:pt x="1177" y="254"/>
                  <a:pt x="1176" y="254"/>
                  <a:pt x="1175" y="253"/>
                </a:cubicBezTo>
                <a:cubicBezTo>
                  <a:pt x="1175" y="253"/>
                  <a:pt x="1175" y="253"/>
                  <a:pt x="1175" y="252"/>
                </a:cubicBezTo>
                <a:cubicBezTo>
                  <a:pt x="1174" y="251"/>
                  <a:pt x="1174" y="251"/>
                  <a:pt x="1173" y="251"/>
                </a:cubicBezTo>
                <a:cubicBezTo>
                  <a:pt x="1173" y="252"/>
                  <a:pt x="1172" y="252"/>
                  <a:pt x="1171" y="252"/>
                </a:cubicBezTo>
                <a:cubicBezTo>
                  <a:pt x="1171" y="251"/>
                  <a:pt x="1170" y="251"/>
                  <a:pt x="1170" y="251"/>
                </a:cubicBezTo>
                <a:cubicBezTo>
                  <a:pt x="1169" y="250"/>
                  <a:pt x="1169" y="250"/>
                  <a:pt x="1169" y="249"/>
                </a:cubicBezTo>
                <a:cubicBezTo>
                  <a:pt x="1169" y="249"/>
                  <a:pt x="1169" y="249"/>
                  <a:pt x="1169" y="249"/>
                </a:cubicBezTo>
                <a:cubicBezTo>
                  <a:pt x="1168" y="248"/>
                  <a:pt x="1168" y="249"/>
                  <a:pt x="1167" y="250"/>
                </a:cubicBezTo>
                <a:cubicBezTo>
                  <a:pt x="1166" y="250"/>
                  <a:pt x="1165" y="249"/>
                  <a:pt x="1164" y="249"/>
                </a:cubicBezTo>
                <a:cubicBezTo>
                  <a:pt x="1163" y="249"/>
                  <a:pt x="1162" y="249"/>
                  <a:pt x="1161" y="249"/>
                </a:cubicBezTo>
                <a:cubicBezTo>
                  <a:pt x="1160" y="249"/>
                  <a:pt x="1160" y="249"/>
                  <a:pt x="1159" y="249"/>
                </a:cubicBezTo>
                <a:cubicBezTo>
                  <a:pt x="1158" y="249"/>
                  <a:pt x="1158" y="250"/>
                  <a:pt x="1157" y="250"/>
                </a:cubicBezTo>
                <a:cubicBezTo>
                  <a:pt x="1156" y="250"/>
                  <a:pt x="1156" y="250"/>
                  <a:pt x="1155" y="251"/>
                </a:cubicBezTo>
                <a:cubicBezTo>
                  <a:pt x="1154" y="251"/>
                  <a:pt x="1153" y="252"/>
                  <a:pt x="1153" y="252"/>
                </a:cubicBezTo>
                <a:cubicBezTo>
                  <a:pt x="1152" y="252"/>
                  <a:pt x="1151" y="253"/>
                  <a:pt x="1151" y="253"/>
                </a:cubicBezTo>
                <a:cubicBezTo>
                  <a:pt x="1150" y="253"/>
                  <a:pt x="1149" y="253"/>
                  <a:pt x="1149" y="254"/>
                </a:cubicBezTo>
                <a:cubicBezTo>
                  <a:pt x="1149" y="254"/>
                  <a:pt x="1149" y="255"/>
                  <a:pt x="1148" y="255"/>
                </a:cubicBezTo>
                <a:cubicBezTo>
                  <a:pt x="1148" y="256"/>
                  <a:pt x="1147" y="256"/>
                  <a:pt x="1146" y="256"/>
                </a:cubicBezTo>
                <a:cubicBezTo>
                  <a:pt x="1146" y="256"/>
                  <a:pt x="1144" y="255"/>
                  <a:pt x="1143" y="255"/>
                </a:cubicBezTo>
                <a:cubicBezTo>
                  <a:pt x="1143" y="255"/>
                  <a:pt x="1143" y="255"/>
                  <a:pt x="1142" y="255"/>
                </a:cubicBezTo>
                <a:cubicBezTo>
                  <a:pt x="1141" y="255"/>
                  <a:pt x="1140" y="255"/>
                  <a:pt x="1139" y="255"/>
                </a:cubicBezTo>
                <a:cubicBezTo>
                  <a:pt x="1139" y="255"/>
                  <a:pt x="1138" y="255"/>
                  <a:pt x="1137" y="254"/>
                </a:cubicBezTo>
                <a:cubicBezTo>
                  <a:pt x="1136" y="254"/>
                  <a:pt x="1136" y="255"/>
                  <a:pt x="1136" y="255"/>
                </a:cubicBezTo>
                <a:cubicBezTo>
                  <a:pt x="1135" y="255"/>
                  <a:pt x="1136" y="255"/>
                  <a:pt x="1135" y="255"/>
                </a:cubicBezTo>
                <a:cubicBezTo>
                  <a:pt x="1135" y="254"/>
                  <a:pt x="1134" y="254"/>
                  <a:pt x="1132" y="253"/>
                </a:cubicBezTo>
                <a:cubicBezTo>
                  <a:pt x="1130" y="253"/>
                  <a:pt x="1130" y="251"/>
                  <a:pt x="1130" y="251"/>
                </a:cubicBezTo>
                <a:cubicBezTo>
                  <a:pt x="1129" y="250"/>
                  <a:pt x="1129" y="249"/>
                  <a:pt x="1129" y="249"/>
                </a:cubicBezTo>
                <a:cubicBezTo>
                  <a:pt x="1129" y="249"/>
                  <a:pt x="1129" y="249"/>
                  <a:pt x="1129" y="249"/>
                </a:cubicBezTo>
                <a:cubicBezTo>
                  <a:pt x="1129" y="248"/>
                  <a:pt x="1128" y="248"/>
                  <a:pt x="1127" y="247"/>
                </a:cubicBezTo>
                <a:cubicBezTo>
                  <a:pt x="1127" y="246"/>
                  <a:pt x="1127" y="246"/>
                  <a:pt x="1126" y="246"/>
                </a:cubicBezTo>
                <a:cubicBezTo>
                  <a:pt x="1126" y="246"/>
                  <a:pt x="1126" y="245"/>
                  <a:pt x="1127" y="245"/>
                </a:cubicBezTo>
                <a:cubicBezTo>
                  <a:pt x="1127" y="245"/>
                  <a:pt x="1127" y="245"/>
                  <a:pt x="1128" y="244"/>
                </a:cubicBezTo>
                <a:cubicBezTo>
                  <a:pt x="1128" y="244"/>
                  <a:pt x="1128" y="243"/>
                  <a:pt x="1128" y="242"/>
                </a:cubicBezTo>
                <a:cubicBezTo>
                  <a:pt x="1128" y="242"/>
                  <a:pt x="1129" y="241"/>
                  <a:pt x="1129" y="240"/>
                </a:cubicBezTo>
                <a:cubicBezTo>
                  <a:pt x="1130" y="240"/>
                  <a:pt x="1130" y="240"/>
                  <a:pt x="1131" y="240"/>
                </a:cubicBezTo>
                <a:cubicBezTo>
                  <a:pt x="1132" y="239"/>
                  <a:pt x="1132" y="239"/>
                  <a:pt x="1132" y="239"/>
                </a:cubicBezTo>
                <a:cubicBezTo>
                  <a:pt x="1132" y="238"/>
                  <a:pt x="1132" y="237"/>
                  <a:pt x="1132" y="237"/>
                </a:cubicBezTo>
                <a:cubicBezTo>
                  <a:pt x="1132" y="237"/>
                  <a:pt x="1132" y="236"/>
                  <a:pt x="1132" y="235"/>
                </a:cubicBezTo>
                <a:cubicBezTo>
                  <a:pt x="1132" y="235"/>
                  <a:pt x="1131" y="234"/>
                  <a:pt x="1132" y="233"/>
                </a:cubicBezTo>
                <a:cubicBezTo>
                  <a:pt x="1132" y="233"/>
                  <a:pt x="1133" y="232"/>
                  <a:pt x="1133" y="232"/>
                </a:cubicBezTo>
                <a:cubicBezTo>
                  <a:pt x="1133" y="231"/>
                  <a:pt x="1132" y="232"/>
                  <a:pt x="1132" y="231"/>
                </a:cubicBezTo>
                <a:cubicBezTo>
                  <a:pt x="1132" y="231"/>
                  <a:pt x="1133" y="231"/>
                  <a:pt x="1133" y="230"/>
                </a:cubicBezTo>
                <a:cubicBezTo>
                  <a:pt x="1133" y="229"/>
                  <a:pt x="1133" y="229"/>
                  <a:pt x="1133" y="229"/>
                </a:cubicBezTo>
                <a:cubicBezTo>
                  <a:pt x="1134" y="229"/>
                  <a:pt x="1134" y="229"/>
                  <a:pt x="1134" y="230"/>
                </a:cubicBezTo>
                <a:cubicBezTo>
                  <a:pt x="1133" y="231"/>
                  <a:pt x="1133" y="231"/>
                  <a:pt x="1134" y="230"/>
                </a:cubicBezTo>
                <a:cubicBezTo>
                  <a:pt x="1135" y="230"/>
                  <a:pt x="1136" y="230"/>
                  <a:pt x="1136" y="230"/>
                </a:cubicBezTo>
                <a:cubicBezTo>
                  <a:pt x="1137" y="229"/>
                  <a:pt x="1137" y="228"/>
                  <a:pt x="1137" y="227"/>
                </a:cubicBezTo>
                <a:cubicBezTo>
                  <a:pt x="1137" y="227"/>
                  <a:pt x="1137" y="226"/>
                  <a:pt x="1137" y="226"/>
                </a:cubicBezTo>
                <a:cubicBezTo>
                  <a:pt x="1137" y="226"/>
                  <a:pt x="1136" y="226"/>
                  <a:pt x="1136" y="225"/>
                </a:cubicBezTo>
                <a:cubicBezTo>
                  <a:pt x="1136" y="225"/>
                  <a:pt x="1136" y="225"/>
                  <a:pt x="1136" y="225"/>
                </a:cubicBezTo>
                <a:cubicBezTo>
                  <a:pt x="1136" y="224"/>
                  <a:pt x="1136" y="224"/>
                  <a:pt x="1136" y="224"/>
                </a:cubicBezTo>
                <a:cubicBezTo>
                  <a:pt x="1137" y="224"/>
                  <a:pt x="1137" y="224"/>
                  <a:pt x="1137" y="224"/>
                </a:cubicBezTo>
                <a:cubicBezTo>
                  <a:pt x="1137" y="224"/>
                  <a:pt x="1138" y="224"/>
                  <a:pt x="1138" y="224"/>
                </a:cubicBezTo>
                <a:cubicBezTo>
                  <a:pt x="1138" y="224"/>
                  <a:pt x="1138" y="223"/>
                  <a:pt x="1139" y="223"/>
                </a:cubicBezTo>
                <a:cubicBezTo>
                  <a:pt x="1139" y="223"/>
                  <a:pt x="1139" y="223"/>
                  <a:pt x="1140" y="222"/>
                </a:cubicBezTo>
                <a:cubicBezTo>
                  <a:pt x="1140" y="222"/>
                  <a:pt x="1140" y="221"/>
                  <a:pt x="1140" y="221"/>
                </a:cubicBezTo>
                <a:cubicBezTo>
                  <a:pt x="1139" y="221"/>
                  <a:pt x="1139" y="220"/>
                  <a:pt x="1139" y="220"/>
                </a:cubicBezTo>
                <a:cubicBezTo>
                  <a:pt x="1138" y="219"/>
                  <a:pt x="1139" y="219"/>
                  <a:pt x="1139" y="220"/>
                </a:cubicBezTo>
                <a:cubicBezTo>
                  <a:pt x="1139" y="220"/>
                  <a:pt x="1140" y="221"/>
                  <a:pt x="1140" y="221"/>
                </a:cubicBezTo>
                <a:cubicBezTo>
                  <a:pt x="1140" y="221"/>
                  <a:pt x="1141" y="221"/>
                  <a:pt x="1141" y="221"/>
                </a:cubicBezTo>
                <a:cubicBezTo>
                  <a:pt x="1141" y="220"/>
                  <a:pt x="1141" y="220"/>
                  <a:pt x="1141" y="220"/>
                </a:cubicBezTo>
                <a:cubicBezTo>
                  <a:pt x="1141" y="219"/>
                  <a:pt x="1142" y="218"/>
                  <a:pt x="1143" y="218"/>
                </a:cubicBezTo>
                <a:cubicBezTo>
                  <a:pt x="1143" y="218"/>
                  <a:pt x="1144" y="218"/>
                  <a:pt x="1144" y="218"/>
                </a:cubicBezTo>
                <a:cubicBezTo>
                  <a:pt x="1145" y="218"/>
                  <a:pt x="1145" y="218"/>
                  <a:pt x="1145" y="217"/>
                </a:cubicBezTo>
                <a:cubicBezTo>
                  <a:pt x="1145" y="217"/>
                  <a:pt x="1146" y="216"/>
                  <a:pt x="1146" y="217"/>
                </a:cubicBezTo>
                <a:cubicBezTo>
                  <a:pt x="1146" y="217"/>
                  <a:pt x="1146" y="217"/>
                  <a:pt x="1146" y="218"/>
                </a:cubicBezTo>
                <a:cubicBezTo>
                  <a:pt x="1146" y="218"/>
                  <a:pt x="1146" y="218"/>
                  <a:pt x="1146" y="218"/>
                </a:cubicBezTo>
                <a:cubicBezTo>
                  <a:pt x="1147" y="218"/>
                  <a:pt x="1147" y="218"/>
                  <a:pt x="1148" y="218"/>
                </a:cubicBezTo>
                <a:cubicBezTo>
                  <a:pt x="1148" y="217"/>
                  <a:pt x="1148" y="217"/>
                  <a:pt x="1148" y="217"/>
                </a:cubicBezTo>
                <a:cubicBezTo>
                  <a:pt x="1148" y="217"/>
                  <a:pt x="1147" y="217"/>
                  <a:pt x="1148" y="216"/>
                </a:cubicBezTo>
                <a:cubicBezTo>
                  <a:pt x="1148" y="216"/>
                  <a:pt x="1148" y="216"/>
                  <a:pt x="1148" y="215"/>
                </a:cubicBezTo>
                <a:cubicBezTo>
                  <a:pt x="1147" y="215"/>
                  <a:pt x="1147" y="215"/>
                  <a:pt x="1147" y="214"/>
                </a:cubicBezTo>
                <a:cubicBezTo>
                  <a:pt x="1147" y="214"/>
                  <a:pt x="1147" y="214"/>
                  <a:pt x="1147" y="214"/>
                </a:cubicBezTo>
                <a:cubicBezTo>
                  <a:pt x="1147" y="214"/>
                  <a:pt x="1147" y="214"/>
                  <a:pt x="1148" y="215"/>
                </a:cubicBezTo>
                <a:cubicBezTo>
                  <a:pt x="1148" y="215"/>
                  <a:pt x="1148" y="216"/>
                  <a:pt x="1148" y="216"/>
                </a:cubicBezTo>
                <a:cubicBezTo>
                  <a:pt x="1148" y="217"/>
                  <a:pt x="1148" y="217"/>
                  <a:pt x="1148" y="217"/>
                </a:cubicBezTo>
                <a:cubicBezTo>
                  <a:pt x="1149" y="218"/>
                  <a:pt x="1149" y="218"/>
                  <a:pt x="1150" y="218"/>
                </a:cubicBezTo>
                <a:cubicBezTo>
                  <a:pt x="1150" y="218"/>
                  <a:pt x="1151" y="218"/>
                  <a:pt x="1151" y="218"/>
                </a:cubicBezTo>
                <a:cubicBezTo>
                  <a:pt x="1152" y="217"/>
                  <a:pt x="1152" y="217"/>
                  <a:pt x="1152" y="218"/>
                </a:cubicBezTo>
                <a:cubicBezTo>
                  <a:pt x="1152" y="218"/>
                  <a:pt x="1151" y="219"/>
                  <a:pt x="1150" y="219"/>
                </a:cubicBezTo>
                <a:cubicBezTo>
                  <a:pt x="1150" y="219"/>
                  <a:pt x="1149" y="219"/>
                  <a:pt x="1149" y="219"/>
                </a:cubicBezTo>
                <a:cubicBezTo>
                  <a:pt x="1149" y="219"/>
                  <a:pt x="1148" y="219"/>
                  <a:pt x="1148" y="218"/>
                </a:cubicBezTo>
                <a:cubicBezTo>
                  <a:pt x="1147" y="218"/>
                  <a:pt x="1146" y="218"/>
                  <a:pt x="1146" y="218"/>
                </a:cubicBezTo>
                <a:cubicBezTo>
                  <a:pt x="1146" y="219"/>
                  <a:pt x="1147" y="219"/>
                  <a:pt x="1147" y="219"/>
                </a:cubicBezTo>
                <a:cubicBezTo>
                  <a:pt x="1148" y="219"/>
                  <a:pt x="1148" y="219"/>
                  <a:pt x="1149" y="219"/>
                </a:cubicBezTo>
                <a:cubicBezTo>
                  <a:pt x="1149" y="219"/>
                  <a:pt x="1148" y="220"/>
                  <a:pt x="1148" y="220"/>
                </a:cubicBezTo>
                <a:cubicBezTo>
                  <a:pt x="1148" y="220"/>
                  <a:pt x="1148" y="220"/>
                  <a:pt x="1148" y="220"/>
                </a:cubicBezTo>
                <a:cubicBezTo>
                  <a:pt x="1148" y="220"/>
                  <a:pt x="1149" y="220"/>
                  <a:pt x="1149" y="221"/>
                </a:cubicBezTo>
                <a:cubicBezTo>
                  <a:pt x="1149" y="221"/>
                  <a:pt x="1150" y="221"/>
                  <a:pt x="1150" y="221"/>
                </a:cubicBezTo>
                <a:cubicBezTo>
                  <a:pt x="1151" y="221"/>
                  <a:pt x="1152" y="222"/>
                  <a:pt x="1153" y="221"/>
                </a:cubicBezTo>
                <a:cubicBezTo>
                  <a:pt x="1153" y="221"/>
                  <a:pt x="1153" y="221"/>
                  <a:pt x="1154" y="221"/>
                </a:cubicBezTo>
                <a:cubicBezTo>
                  <a:pt x="1155" y="221"/>
                  <a:pt x="1155" y="221"/>
                  <a:pt x="1155" y="221"/>
                </a:cubicBezTo>
                <a:cubicBezTo>
                  <a:pt x="1156" y="221"/>
                  <a:pt x="1156" y="222"/>
                  <a:pt x="1156" y="222"/>
                </a:cubicBezTo>
                <a:cubicBezTo>
                  <a:pt x="1157" y="222"/>
                  <a:pt x="1157" y="221"/>
                  <a:pt x="1158" y="221"/>
                </a:cubicBezTo>
                <a:cubicBezTo>
                  <a:pt x="1158" y="222"/>
                  <a:pt x="1158" y="222"/>
                  <a:pt x="1158" y="223"/>
                </a:cubicBezTo>
                <a:cubicBezTo>
                  <a:pt x="1158" y="223"/>
                  <a:pt x="1158" y="223"/>
                  <a:pt x="1158" y="223"/>
                </a:cubicBezTo>
                <a:cubicBezTo>
                  <a:pt x="1158" y="223"/>
                  <a:pt x="1157" y="223"/>
                  <a:pt x="1156" y="223"/>
                </a:cubicBezTo>
                <a:cubicBezTo>
                  <a:pt x="1156" y="224"/>
                  <a:pt x="1156" y="224"/>
                  <a:pt x="1155" y="224"/>
                </a:cubicBezTo>
                <a:cubicBezTo>
                  <a:pt x="1155" y="224"/>
                  <a:pt x="1155" y="224"/>
                  <a:pt x="1154" y="224"/>
                </a:cubicBezTo>
                <a:cubicBezTo>
                  <a:pt x="1154" y="225"/>
                  <a:pt x="1153" y="225"/>
                  <a:pt x="1153" y="225"/>
                </a:cubicBezTo>
                <a:cubicBezTo>
                  <a:pt x="1153" y="225"/>
                  <a:pt x="1152" y="226"/>
                  <a:pt x="1152" y="226"/>
                </a:cubicBezTo>
                <a:cubicBezTo>
                  <a:pt x="1152" y="226"/>
                  <a:pt x="1152" y="226"/>
                  <a:pt x="1153" y="226"/>
                </a:cubicBezTo>
                <a:cubicBezTo>
                  <a:pt x="1153" y="226"/>
                  <a:pt x="1154" y="226"/>
                  <a:pt x="1154" y="227"/>
                </a:cubicBezTo>
                <a:cubicBezTo>
                  <a:pt x="1155" y="227"/>
                  <a:pt x="1155" y="227"/>
                  <a:pt x="1156" y="227"/>
                </a:cubicBezTo>
                <a:cubicBezTo>
                  <a:pt x="1156" y="228"/>
                  <a:pt x="1157" y="227"/>
                  <a:pt x="1157" y="228"/>
                </a:cubicBezTo>
                <a:cubicBezTo>
                  <a:pt x="1157" y="228"/>
                  <a:pt x="1158" y="228"/>
                  <a:pt x="1158" y="229"/>
                </a:cubicBezTo>
                <a:cubicBezTo>
                  <a:pt x="1159" y="229"/>
                  <a:pt x="1159" y="229"/>
                  <a:pt x="1158" y="230"/>
                </a:cubicBezTo>
                <a:cubicBezTo>
                  <a:pt x="1158" y="230"/>
                  <a:pt x="1158" y="230"/>
                  <a:pt x="1158" y="230"/>
                </a:cubicBezTo>
                <a:cubicBezTo>
                  <a:pt x="1158" y="231"/>
                  <a:pt x="1158" y="231"/>
                  <a:pt x="1158" y="231"/>
                </a:cubicBezTo>
                <a:cubicBezTo>
                  <a:pt x="1158" y="232"/>
                  <a:pt x="1158" y="232"/>
                  <a:pt x="1158" y="232"/>
                </a:cubicBezTo>
                <a:cubicBezTo>
                  <a:pt x="1158" y="232"/>
                  <a:pt x="1158" y="232"/>
                  <a:pt x="1159" y="232"/>
                </a:cubicBezTo>
                <a:cubicBezTo>
                  <a:pt x="1159" y="232"/>
                  <a:pt x="1159" y="233"/>
                  <a:pt x="1160" y="233"/>
                </a:cubicBezTo>
                <a:cubicBezTo>
                  <a:pt x="1160" y="233"/>
                  <a:pt x="1160" y="233"/>
                  <a:pt x="1161" y="233"/>
                </a:cubicBezTo>
                <a:cubicBezTo>
                  <a:pt x="1161" y="233"/>
                  <a:pt x="1162" y="232"/>
                  <a:pt x="1163" y="232"/>
                </a:cubicBezTo>
                <a:cubicBezTo>
                  <a:pt x="1163" y="232"/>
                  <a:pt x="1163" y="231"/>
                  <a:pt x="1164" y="231"/>
                </a:cubicBezTo>
                <a:cubicBezTo>
                  <a:pt x="1164" y="230"/>
                  <a:pt x="1165" y="230"/>
                  <a:pt x="1166" y="230"/>
                </a:cubicBezTo>
                <a:cubicBezTo>
                  <a:pt x="1166" y="230"/>
                  <a:pt x="1167" y="230"/>
                  <a:pt x="1167" y="230"/>
                </a:cubicBezTo>
                <a:cubicBezTo>
                  <a:pt x="1167" y="230"/>
                  <a:pt x="1167" y="229"/>
                  <a:pt x="1168" y="229"/>
                </a:cubicBezTo>
                <a:cubicBezTo>
                  <a:pt x="1168" y="229"/>
                  <a:pt x="1168" y="229"/>
                  <a:pt x="1168" y="228"/>
                </a:cubicBezTo>
                <a:cubicBezTo>
                  <a:pt x="1168" y="228"/>
                  <a:pt x="1169" y="228"/>
                  <a:pt x="1170" y="228"/>
                </a:cubicBezTo>
                <a:cubicBezTo>
                  <a:pt x="1170" y="228"/>
                  <a:pt x="1170" y="229"/>
                  <a:pt x="1171" y="229"/>
                </a:cubicBezTo>
                <a:cubicBezTo>
                  <a:pt x="1172" y="229"/>
                  <a:pt x="1173" y="229"/>
                  <a:pt x="1173" y="229"/>
                </a:cubicBezTo>
                <a:cubicBezTo>
                  <a:pt x="1174" y="228"/>
                  <a:pt x="1174" y="228"/>
                  <a:pt x="1174" y="228"/>
                </a:cubicBezTo>
                <a:cubicBezTo>
                  <a:pt x="1174" y="227"/>
                  <a:pt x="1174" y="227"/>
                  <a:pt x="1174" y="227"/>
                </a:cubicBezTo>
                <a:cubicBezTo>
                  <a:pt x="1174" y="227"/>
                  <a:pt x="1174" y="227"/>
                  <a:pt x="1175" y="227"/>
                </a:cubicBezTo>
                <a:cubicBezTo>
                  <a:pt x="1175" y="226"/>
                  <a:pt x="1175" y="226"/>
                  <a:pt x="1175" y="226"/>
                </a:cubicBezTo>
                <a:cubicBezTo>
                  <a:pt x="1174" y="226"/>
                  <a:pt x="1174" y="226"/>
                  <a:pt x="1173" y="226"/>
                </a:cubicBezTo>
                <a:cubicBezTo>
                  <a:pt x="1173" y="225"/>
                  <a:pt x="1173" y="225"/>
                  <a:pt x="1172" y="225"/>
                </a:cubicBezTo>
                <a:cubicBezTo>
                  <a:pt x="1172" y="226"/>
                  <a:pt x="1172" y="226"/>
                  <a:pt x="1172" y="226"/>
                </a:cubicBezTo>
                <a:cubicBezTo>
                  <a:pt x="1171" y="226"/>
                  <a:pt x="1171" y="226"/>
                  <a:pt x="1171" y="226"/>
                </a:cubicBezTo>
                <a:cubicBezTo>
                  <a:pt x="1170" y="226"/>
                  <a:pt x="1170" y="226"/>
                  <a:pt x="1170" y="226"/>
                </a:cubicBezTo>
                <a:cubicBezTo>
                  <a:pt x="1170" y="226"/>
                  <a:pt x="1170" y="226"/>
                  <a:pt x="1169" y="227"/>
                </a:cubicBezTo>
                <a:cubicBezTo>
                  <a:pt x="1169" y="227"/>
                  <a:pt x="1169" y="227"/>
                  <a:pt x="1169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6" y="225"/>
                  <a:pt x="1165" y="223"/>
                </a:cubicBezTo>
                <a:cubicBezTo>
                  <a:pt x="1164" y="222"/>
                  <a:pt x="1164" y="221"/>
                  <a:pt x="1164" y="221"/>
                </a:cubicBezTo>
                <a:cubicBezTo>
                  <a:pt x="1164" y="221"/>
                  <a:pt x="1164" y="221"/>
                  <a:pt x="1165" y="220"/>
                </a:cubicBezTo>
                <a:cubicBezTo>
                  <a:pt x="1165" y="220"/>
                  <a:pt x="1166" y="220"/>
                  <a:pt x="1166" y="220"/>
                </a:cubicBezTo>
                <a:cubicBezTo>
                  <a:pt x="1166" y="219"/>
                  <a:pt x="1166" y="219"/>
                  <a:pt x="1166" y="219"/>
                </a:cubicBezTo>
                <a:cubicBezTo>
                  <a:pt x="1166" y="219"/>
                  <a:pt x="1166" y="219"/>
                  <a:pt x="1166" y="219"/>
                </a:cubicBezTo>
                <a:cubicBezTo>
                  <a:pt x="1166" y="220"/>
                  <a:pt x="1166" y="220"/>
                  <a:pt x="1166" y="221"/>
                </a:cubicBezTo>
                <a:cubicBezTo>
                  <a:pt x="1166" y="221"/>
                  <a:pt x="1165" y="221"/>
                  <a:pt x="1165" y="222"/>
                </a:cubicBezTo>
                <a:cubicBezTo>
                  <a:pt x="1166" y="222"/>
                  <a:pt x="1166" y="221"/>
                  <a:pt x="1166" y="221"/>
                </a:cubicBezTo>
                <a:cubicBezTo>
                  <a:pt x="1167" y="221"/>
                  <a:pt x="1168" y="219"/>
                  <a:pt x="1168" y="219"/>
                </a:cubicBezTo>
                <a:cubicBezTo>
                  <a:pt x="1168" y="219"/>
                  <a:pt x="1169" y="218"/>
                  <a:pt x="1169" y="218"/>
                </a:cubicBezTo>
                <a:cubicBezTo>
                  <a:pt x="1170" y="217"/>
                  <a:pt x="1171" y="217"/>
                  <a:pt x="1171" y="217"/>
                </a:cubicBezTo>
                <a:cubicBezTo>
                  <a:pt x="1171" y="217"/>
                  <a:pt x="1171" y="218"/>
                  <a:pt x="1172" y="218"/>
                </a:cubicBezTo>
                <a:cubicBezTo>
                  <a:pt x="1172" y="217"/>
                  <a:pt x="1173" y="217"/>
                  <a:pt x="1173" y="217"/>
                </a:cubicBezTo>
                <a:cubicBezTo>
                  <a:pt x="1173" y="217"/>
                  <a:pt x="1174" y="217"/>
                  <a:pt x="1174" y="217"/>
                </a:cubicBezTo>
                <a:cubicBezTo>
                  <a:pt x="1174" y="218"/>
                  <a:pt x="1174" y="218"/>
                  <a:pt x="1175" y="217"/>
                </a:cubicBezTo>
                <a:cubicBezTo>
                  <a:pt x="1175" y="217"/>
                  <a:pt x="1175" y="216"/>
                  <a:pt x="1176" y="216"/>
                </a:cubicBezTo>
                <a:cubicBezTo>
                  <a:pt x="1176" y="216"/>
                  <a:pt x="1177" y="216"/>
                  <a:pt x="1177" y="216"/>
                </a:cubicBezTo>
                <a:cubicBezTo>
                  <a:pt x="1178" y="216"/>
                  <a:pt x="1178" y="215"/>
                  <a:pt x="1178" y="215"/>
                </a:cubicBezTo>
                <a:cubicBezTo>
                  <a:pt x="1178" y="215"/>
                  <a:pt x="1179" y="215"/>
                  <a:pt x="1180" y="215"/>
                </a:cubicBezTo>
                <a:cubicBezTo>
                  <a:pt x="1181" y="215"/>
                  <a:pt x="1182" y="215"/>
                  <a:pt x="1182" y="215"/>
                </a:cubicBezTo>
                <a:cubicBezTo>
                  <a:pt x="1182" y="215"/>
                  <a:pt x="1182" y="215"/>
                  <a:pt x="1182" y="215"/>
                </a:cubicBezTo>
                <a:cubicBezTo>
                  <a:pt x="1182" y="215"/>
                  <a:pt x="1182" y="215"/>
                  <a:pt x="1182" y="215"/>
                </a:cubicBezTo>
                <a:cubicBezTo>
                  <a:pt x="1182" y="215"/>
                  <a:pt x="1183" y="214"/>
                  <a:pt x="1183" y="214"/>
                </a:cubicBezTo>
                <a:cubicBezTo>
                  <a:pt x="1184" y="214"/>
                  <a:pt x="1184" y="213"/>
                  <a:pt x="1184" y="214"/>
                </a:cubicBezTo>
                <a:cubicBezTo>
                  <a:pt x="1184" y="214"/>
                  <a:pt x="1184" y="214"/>
                  <a:pt x="1183" y="214"/>
                </a:cubicBezTo>
                <a:cubicBezTo>
                  <a:pt x="1183" y="215"/>
                  <a:pt x="1185" y="214"/>
                  <a:pt x="1185" y="214"/>
                </a:cubicBezTo>
                <a:cubicBezTo>
                  <a:pt x="1185" y="214"/>
                  <a:pt x="1186" y="214"/>
                  <a:pt x="1186" y="213"/>
                </a:cubicBezTo>
                <a:cubicBezTo>
                  <a:pt x="1187" y="213"/>
                  <a:pt x="1187" y="213"/>
                  <a:pt x="1187" y="214"/>
                </a:cubicBezTo>
                <a:cubicBezTo>
                  <a:pt x="1187" y="214"/>
                  <a:pt x="1187" y="214"/>
                  <a:pt x="1187" y="215"/>
                </a:cubicBezTo>
                <a:cubicBezTo>
                  <a:pt x="1188" y="215"/>
                  <a:pt x="1188" y="215"/>
                  <a:pt x="1187" y="215"/>
                </a:cubicBezTo>
                <a:cubicBezTo>
                  <a:pt x="1187" y="215"/>
                  <a:pt x="1186" y="215"/>
                  <a:pt x="1186" y="216"/>
                </a:cubicBezTo>
                <a:cubicBezTo>
                  <a:pt x="1185" y="216"/>
                  <a:pt x="1184" y="216"/>
                  <a:pt x="1184" y="216"/>
                </a:cubicBezTo>
                <a:cubicBezTo>
                  <a:pt x="1183" y="216"/>
                  <a:pt x="1183" y="217"/>
                  <a:pt x="1184" y="217"/>
                </a:cubicBezTo>
                <a:cubicBezTo>
                  <a:pt x="1184" y="217"/>
                  <a:pt x="1184" y="218"/>
                  <a:pt x="1183" y="218"/>
                </a:cubicBezTo>
                <a:cubicBezTo>
                  <a:pt x="1183" y="218"/>
                  <a:pt x="1182" y="217"/>
                  <a:pt x="1182" y="217"/>
                </a:cubicBezTo>
                <a:cubicBezTo>
                  <a:pt x="1182" y="218"/>
                  <a:pt x="1181" y="218"/>
                  <a:pt x="1180" y="218"/>
                </a:cubicBezTo>
                <a:cubicBezTo>
                  <a:pt x="1180" y="218"/>
                  <a:pt x="1180" y="218"/>
                  <a:pt x="1180" y="219"/>
                </a:cubicBezTo>
                <a:cubicBezTo>
                  <a:pt x="1181" y="219"/>
                  <a:pt x="1181" y="219"/>
                  <a:pt x="1181" y="219"/>
                </a:cubicBezTo>
                <a:cubicBezTo>
                  <a:pt x="1182" y="219"/>
                  <a:pt x="1182" y="219"/>
                  <a:pt x="1182" y="220"/>
                </a:cubicBezTo>
                <a:cubicBezTo>
                  <a:pt x="1183" y="220"/>
                  <a:pt x="1184" y="221"/>
                  <a:pt x="1184" y="221"/>
                </a:cubicBezTo>
                <a:cubicBezTo>
                  <a:pt x="1185" y="221"/>
                  <a:pt x="1184" y="222"/>
                  <a:pt x="1184" y="222"/>
                </a:cubicBezTo>
                <a:cubicBezTo>
                  <a:pt x="1183" y="222"/>
                  <a:pt x="1183" y="221"/>
                  <a:pt x="1182" y="221"/>
                </a:cubicBezTo>
                <a:cubicBezTo>
                  <a:pt x="1182" y="221"/>
                  <a:pt x="1182" y="222"/>
                  <a:pt x="1182" y="223"/>
                </a:cubicBezTo>
                <a:cubicBezTo>
                  <a:pt x="1182" y="223"/>
                  <a:pt x="1182" y="222"/>
                  <a:pt x="1182" y="222"/>
                </a:cubicBezTo>
                <a:cubicBezTo>
                  <a:pt x="1182" y="222"/>
                  <a:pt x="1181" y="222"/>
                  <a:pt x="1181" y="222"/>
                </a:cubicBezTo>
                <a:cubicBezTo>
                  <a:pt x="1181" y="223"/>
                  <a:pt x="1181" y="223"/>
                  <a:pt x="1181" y="224"/>
                </a:cubicBezTo>
                <a:cubicBezTo>
                  <a:pt x="1181" y="224"/>
                  <a:pt x="1180" y="224"/>
                  <a:pt x="1180" y="224"/>
                </a:cubicBezTo>
                <a:cubicBezTo>
                  <a:pt x="1179" y="224"/>
                  <a:pt x="1180" y="225"/>
                  <a:pt x="1180" y="225"/>
                </a:cubicBezTo>
                <a:cubicBezTo>
                  <a:pt x="1180" y="226"/>
                  <a:pt x="1180" y="225"/>
                  <a:pt x="1181" y="226"/>
                </a:cubicBezTo>
                <a:cubicBezTo>
                  <a:pt x="1181" y="227"/>
                  <a:pt x="1180" y="227"/>
                  <a:pt x="1180" y="226"/>
                </a:cubicBezTo>
                <a:cubicBezTo>
                  <a:pt x="1179" y="226"/>
                  <a:pt x="1179" y="227"/>
                  <a:pt x="1179" y="226"/>
                </a:cubicBezTo>
                <a:cubicBezTo>
                  <a:pt x="1178" y="226"/>
                  <a:pt x="1178" y="226"/>
                  <a:pt x="1178" y="227"/>
                </a:cubicBezTo>
                <a:cubicBezTo>
                  <a:pt x="1178" y="227"/>
                  <a:pt x="1177" y="226"/>
                  <a:pt x="1176" y="226"/>
                </a:cubicBezTo>
                <a:cubicBezTo>
                  <a:pt x="1176" y="226"/>
                  <a:pt x="1176" y="225"/>
                  <a:pt x="1176" y="226"/>
                </a:cubicBezTo>
                <a:cubicBezTo>
                  <a:pt x="1176" y="227"/>
                  <a:pt x="1176" y="227"/>
                  <a:pt x="1176" y="227"/>
                </a:cubicBezTo>
                <a:cubicBezTo>
                  <a:pt x="1176" y="227"/>
                  <a:pt x="1175" y="227"/>
                  <a:pt x="1175" y="228"/>
                </a:cubicBezTo>
                <a:cubicBezTo>
                  <a:pt x="1175" y="228"/>
                  <a:pt x="1176" y="228"/>
                  <a:pt x="1177" y="228"/>
                </a:cubicBezTo>
                <a:cubicBezTo>
                  <a:pt x="1177" y="229"/>
                  <a:pt x="1178" y="229"/>
                  <a:pt x="1178" y="229"/>
                </a:cubicBezTo>
                <a:cubicBezTo>
                  <a:pt x="1179" y="229"/>
                  <a:pt x="1179" y="230"/>
                  <a:pt x="1180" y="231"/>
                </a:cubicBezTo>
                <a:cubicBezTo>
                  <a:pt x="1180" y="231"/>
                  <a:pt x="1180" y="231"/>
                  <a:pt x="1181" y="231"/>
                </a:cubicBezTo>
                <a:cubicBezTo>
                  <a:pt x="1182" y="231"/>
                  <a:pt x="1181" y="231"/>
                  <a:pt x="1182" y="231"/>
                </a:cubicBezTo>
                <a:cubicBezTo>
                  <a:pt x="1182" y="231"/>
                  <a:pt x="1182" y="231"/>
                  <a:pt x="1182" y="231"/>
                </a:cubicBezTo>
                <a:cubicBezTo>
                  <a:pt x="1183" y="232"/>
                  <a:pt x="1183" y="232"/>
                  <a:pt x="1184" y="233"/>
                </a:cubicBezTo>
                <a:cubicBezTo>
                  <a:pt x="1185" y="234"/>
                  <a:pt x="1185" y="233"/>
                  <a:pt x="1186" y="233"/>
                </a:cubicBezTo>
                <a:cubicBezTo>
                  <a:pt x="1187" y="233"/>
                  <a:pt x="1187" y="234"/>
                  <a:pt x="1188" y="234"/>
                </a:cubicBezTo>
                <a:cubicBezTo>
                  <a:pt x="1188" y="235"/>
                  <a:pt x="1189" y="235"/>
                  <a:pt x="1190" y="236"/>
                </a:cubicBezTo>
                <a:cubicBezTo>
                  <a:pt x="1191" y="236"/>
                  <a:pt x="1193" y="238"/>
                  <a:pt x="1193" y="238"/>
                </a:cubicBezTo>
                <a:cubicBezTo>
                  <a:pt x="1194" y="239"/>
                  <a:pt x="1195" y="240"/>
                  <a:pt x="1195" y="240"/>
                </a:cubicBezTo>
                <a:cubicBezTo>
                  <a:pt x="1195" y="240"/>
                  <a:pt x="1195" y="240"/>
                  <a:pt x="1196" y="240"/>
                </a:cubicBezTo>
                <a:cubicBezTo>
                  <a:pt x="1196" y="240"/>
                  <a:pt x="1196" y="241"/>
                  <a:pt x="1197" y="241"/>
                </a:cubicBezTo>
                <a:cubicBezTo>
                  <a:pt x="1197" y="242"/>
                  <a:pt x="1197" y="241"/>
                  <a:pt x="1198" y="241"/>
                </a:cubicBezTo>
                <a:cubicBezTo>
                  <a:pt x="1199" y="242"/>
                  <a:pt x="1200" y="242"/>
                  <a:pt x="1200" y="242"/>
                </a:cubicBezTo>
                <a:cubicBezTo>
                  <a:pt x="1201" y="243"/>
                  <a:pt x="1201" y="243"/>
                  <a:pt x="1202" y="243"/>
                </a:cubicBezTo>
                <a:cubicBezTo>
                  <a:pt x="1203" y="244"/>
                  <a:pt x="1204" y="244"/>
                  <a:pt x="1204" y="245"/>
                </a:cubicBezTo>
                <a:cubicBezTo>
                  <a:pt x="1204" y="246"/>
                  <a:pt x="1204" y="247"/>
                  <a:pt x="1205" y="247"/>
                </a:cubicBezTo>
                <a:cubicBezTo>
                  <a:pt x="1205" y="248"/>
                  <a:pt x="1206" y="249"/>
                  <a:pt x="1206" y="250"/>
                </a:cubicBezTo>
                <a:cubicBezTo>
                  <a:pt x="1206" y="251"/>
                  <a:pt x="1206" y="251"/>
                  <a:pt x="1206" y="252"/>
                </a:cubicBezTo>
                <a:cubicBezTo>
                  <a:pt x="1205" y="252"/>
                  <a:pt x="1205" y="253"/>
                  <a:pt x="1205" y="253"/>
                </a:cubicBezTo>
                <a:cubicBezTo>
                  <a:pt x="1205" y="253"/>
                  <a:pt x="1204" y="253"/>
                  <a:pt x="1204" y="254"/>
                </a:cubicBezTo>
                <a:cubicBezTo>
                  <a:pt x="1203" y="254"/>
                  <a:pt x="1203" y="255"/>
                  <a:pt x="1202" y="255"/>
                </a:cubicBezTo>
                <a:cubicBezTo>
                  <a:pt x="1201" y="255"/>
                  <a:pt x="1201" y="256"/>
                  <a:pt x="1200" y="256"/>
                </a:cubicBezTo>
                <a:cubicBezTo>
                  <a:pt x="1200" y="256"/>
                  <a:pt x="1199" y="256"/>
                  <a:pt x="1199" y="256"/>
                </a:cubicBezTo>
                <a:cubicBezTo>
                  <a:pt x="1199" y="257"/>
                  <a:pt x="1198" y="257"/>
                  <a:pt x="1198" y="256"/>
                </a:cubicBezTo>
                <a:cubicBezTo>
                  <a:pt x="1197" y="256"/>
                  <a:pt x="1197" y="257"/>
                  <a:pt x="1197" y="256"/>
                </a:cubicBezTo>
                <a:cubicBezTo>
                  <a:pt x="1196" y="256"/>
                  <a:pt x="1196" y="256"/>
                  <a:pt x="1196" y="256"/>
                </a:cubicBezTo>
                <a:cubicBezTo>
                  <a:pt x="1195" y="256"/>
                  <a:pt x="1195" y="256"/>
                  <a:pt x="1194" y="255"/>
                </a:cubicBezTo>
                <a:close/>
                <a:moveTo>
                  <a:pt x="1303" y="360"/>
                </a:moveTo>
                <a:cubicBezTo>
                  <a:pt x="1303" y="359"/>
                  <a:pt x="1303" y="359"/>
                  <a:pt x="1303" y="360"/>
                </a:cubicBezTo>
                <a:cubicBezTo>
                  <a:pt x="1303" y="360"/>
                  <a:pt x="1303" y="360"/>
                  <a:pt x="1303" y="360"/>
                </a:cubicBezTo>
                <a:cubicBezTo>
                  <a:pt x="1303" y="359"/>
                  <a:pt x="1303" y="359"/>
                  <a:pt x="1303" y="360"/>
                </a:cubicBezTo>
                <a:close/>
                <a:moveTo>
                  <a:pt x="1275" y="369"/>
                </a:moveTo>
                <a:cubicBezTo>
                  <a:pt x="1274" y="369"/>
                  <a:pt x="1274" y="369"/>
                  <a:pt x="1274" y="370"/>
                </a:cubicBezTo>
                <a:cubicBezTo>
                  <a:pt x="1274" y="370"/>
                  <a:pt x="1274" y="370"/>
                  <a:pt x="1273" y="370"/>
                </a:cubicBezTo>
                <a:cubicBezTo>
                  <a:pt x="1274" y="370"/>
                  <a:pt x="1274" y="369"/>
                  <a:pt x="1275" y="369"/>
                </a:cubicBezTo>
                <a:close/>
                <a:moveTo>
                  <a:pt x="1279" y="285"/>
                </a:moveTo>
                <a:cubicBezTo>
                  <a:pt x="1278" y="285"/>
                  <a:pt x="1278" y="284"/>
                  <a:pt x="1278" y="284"/>
                </a:cubicBezTo>
                <a:cubicBezTo>
                  <a:pt x="1277" y="285"/>
                  <a:pt x="1275" y="285"/>
                  <a:pt x="1274" y="285"/>
                </a:cubicBezTo>
                <a:cubicBezTo>
                  <a:pt x="1272" y="286"/>
                  <a:pt x="1271" y="286"/>
                  <a:pt x="1270" y="286"/>
                </a:cubicBezTo>
                <a:cubicBezTo>
                  <a:pt x="1269" y="287"/>
                  <a:pt x="1268" y="286"/>
                  <a:pt x="1267" y="286"/>
                </a:cubicBezTo>
                <a:cubicBezTo>
                  <a:pt x="1266" y="286"/>
                  <a:pt x="1264" y="285"/>
                  <a:pt x="1263" y="285"/>
                </a:cubicBezTo>
                <a:cubicBezTo>
                  <a:pt x="1262" y="284"/>
                  <a:pt x="1259" y="283"/>
                  <a:pt x="1259" y="282"/>
                </a:cubicBezTo>
                <a:cubicBezTo>
                  <a:pt x="1258" y="281"/>
                  <a:pt x="1258" y="281"/>
                  <a:pt x="1258" y="281"/>
                </a:cubicBezTo>
                <a:cubicBezTo>
                  <a:pt x="1257" y="280"/>
                  <a:pt x="1257" y="281"/>
                  <a:pt x="1256" y="281"/>
                </a:cubicBezTo>
                <a:cubicBezTo>
                  <a:pt x="1254" y="281"/>
                  <a:pt x="1253" y="280"/>
                  <a:pt x="1252" y="279"/>
                </a:cubicBezTo>
                <a:cubicBezTo>
                  <a:pt x="1250" y="278"/>
                  <a:pt x="1250" y="274"/>
                  <a:pt x="1250" y="274"/>
                </a:cubicBezTo>
                <a:cubicBezTo>
                  <a:pt x="1250" y="274"/>
                  <a:pt x="1250" y="273"/>
                  <a:pt x="1250" y="272"/>
                </a:cubicBezTo>
                <a:cubicBezTo>
                  <a:pt x="1249" y="271"/>
                  <a:pt x="1249" y="271"/>
                  <a:pt x="1249" y="271"/>
                </a:cubicBezTo>
                <a:cubicBezTo>
                  <a:pt x="1250" y="271"/>
                  <a:pt x="1250" y="270"/>
                  <a:pt x="1250" y="270"/>
                </a:cubicBezTo>
                <a:cubicBezTo>
                  <a:pt x="1250" y="269"/>
                  <a:pt x="1250" y="268"/>
                  <a:pt x="1250" y="269"/>
                </a:cubicBezTo>
                <a:cubicBezTo>
                  <a:pt x="1250" y="269"/>
                  <a:pt x="1250" y="269"/>
                  <a:pt x="1251" y="269"/>
                </a:cubicBezTo>
                <a:cubicBezTo>
                  <a:pt x="1251" y="270"/>
                  <a:pt x="1251" y="270"/>
                  <a:pt x="1250" y="270"/>
                </a:cubicBezTo>
                <a:cubicBezTo>
                  <a:pt x="1250" y="270"/>
                  <a:pt x="1251" y="271"/>
                  <a:pt x="1251" y="270"/>
                </a:cubicBezTo>
                <a:cubicBezTo>
                  <a:pt x="1251" y="269"/>
                  <a:pt x="1251" y="267"/>
                  <a:pt x="1251" y="268"/>
                </a:cubicBezTo>
                <a:cubicBezTo>
                  <a:pt x="1252" y="268"/>
                  <a:pt x="1252" y="268"/>
                  <a:pt x="1252" y="268"/>
                </a:cubicBezTo>
                <a:cubicBezTo>
                  <a:pt x="1252" y="267"/>
                  <a:pt x="1252" y="267"/>
                  <a:pt x="1251" y="267"/>
                </a:cubicBezTo>
                <a:cubicBezTo>
                  <a:pt x="1251" y="266"/>
                  <a:pt x="1251" y="266"/>
                  <a:pt x="1251" y="266"/>
                </a:cubicBezTo>
                <a:cubicBezTo>
                  <a:pt x="1252" y="265"/>
                  <a:pt x="1251" y="265"/>
                  <a:pt x="1251" y="264"/>
                </a:cubicBezTo>
                <a:cubicBezTo>
                  <a:pt x="1251" y="263"/>
                  <a:pt x="1252" y="263"/>
                  <a:pt x="1252" y="263"/>
                </a:cubicBezTo>
                <a:cubicBezTo>
                  <a:pt x="1252" y="262"/>
                  <a:pt x="1251" y="262"/>
                  <a:pt x="1252" y="262"/>
                </a:cubicBezTo>
                <a:cubicBezTo>
                  <a:pt x="1252" y="261"/>
                  <a:pt x="1252" y="261"/>
                  <a:pt x="1253" y="261"/>
                </a:cubicBezTo>
                <a:cubicBezTo>
                  <a:pt x="1254" y="261"/>
                  <a:pt x="1254" y="260"/>
                  <a:pt x="1255" y="261"/>
                </a:cubicBezTo>
                <a:cubicBezTo>
                  <a:pt x="1256" y="261"/>
                  <a:pt x="1256" y="262"/>
                  <a:pt x="1256" y="262"/>
                </a:cubicBezTo>
                <a:cubicBezTo>
                  <a:pt x="1256" y="262"/>
                  <a:pt x="1256" y="261"/>
                  <a:pt x="1256" y="260"/>
                </a:cubicBezTo>
                <a:cubicBezTo>
                  <a:pt x="1255" y="259"/>
                  <a:pt x="1255" y="260"/>
                  <a:pt x="1255" y="260"/>
                </a:cubicBezTo>
                <a:cubicBezTo>
                  <a:pt x="1254" y="259"/>
                  <a:pt x="1254" y="259"/>
                  <a:pt x="1253" y="259"/>
                </a:cubicBezTo>
                <a:cubicBezTo>
                  <a:pt x="1253" y="259"/>
                  <a:pt x="1252" y="259"/>
                  <a:pt x="1252" y="259"/>
                </a:cubicBezTo>
                <a:cubicBezTo>
                  <a:pt x="1252" y="259"/>
                  <a:pt x="1251" y="259"/>
                  <a:pt x="1251" y="258"/>
                </a:cubicBezTo>
                <a:cubicBezTo>
                  <a:pt x="1251" y="258"/>
                  <a:pt x="1250" y="257"/>
                  <a:pt x="1250" y="257"/>
                </a:cubicBezTo>
                <a:cubicBezTo>
                  <a:pt x="1250" y="257"/>
                  <a:pt x="1249" y="256"/>
                  <a:pt x="1248" y="255"/>
                </a:cubicBezTo>
                <a:cubicBezTo>
                  <a:pt x="1248" y="254"/>
                  <a:pt x="1248" y="254"/>
                  <a:pt x="1247" y="253"/>
                </a:cubicBezTo>
                <a:cubicBezTo>
                  <a:pt x="1247" y="252"/>
                  <a:pt x="1245" y="250"/>
                  <a:pt x="1244" y="250"/>
                </a:cubicBezTo>
                <a:cubicBezTo>
                  <a:pt x="1244" y="250"/>
                  <a:pt x="1244" y="250"/>
                  <a:pt x="1244" y="250"/>
                </a:cubicBezTo>
                <a:cubicBezTo>
                  <a:pt x="1244" y="250"/>
                  <a:pt x="1244" y="250"/>
                  <a:pt x="1244" y="250"/>
                </a:cubicBezTo>
                <a:cubicBezTo>
                  <a:pt x="1244" y="250"/>
                  <a:pt x="1243" y="250"/>
                  <a:pt x="1243" y="250"/>
                </a:cubicBezTo>
                <a:cubicBezTo>
                  <a:pt x="1243" y="249"/>
                  <a:pt x="1243" y="249"/>
                  <a:pt x="1243" y="249"/>
                </a:cubicBezTo>
                <a:cubicBezTo>
                  <a:pt x="1242" y="249"/>
                  <a:pt x="1242" y="248"/>
                  <a:pt x="1241" y="248"/>
                </a:cubicBezTo>
                <a:cubicBezTo>
                  <a:pt x="1241" y="247"/>
                  <a:pt x="1241" y="247"/>
                  <a:pt x="1240" y="246"/>
                </a:cubicBezTo>
                <a:cubicBezTo>
                  <a:pt x="1240" y="246"/>
                  <a:pt x="1240" y="246"/>
                  <a:pt x="1240" y="246"/>
                </a:cubicBezTo>
                <a:cubicBezTo>
                  <a:pt x="1240" y="245"/>
                  <a:pt x="1239" y="245"/>
                  <a:pt x="1239" y="245"/>
                </a:cubicBezTo>
                <a:cubicBezTo>
                  <a:pt x="1239" y="245"/>
                  <a:pt x="1239" y="245"/>
                  <a:pt x="1239" y="244"/>
                </a:cubicBezTo>
                <a:cubicBezTo>
                  <a:pt x="1238" y="244"/>
                  <a:pt x="1239" y="244"/>
                  <a:pt x="1239" y="244"/>
                </a:cubicBezTo>
                <a:cubicBezTo>
                  <a:pt x="1238" y="243"/>
                  <a:pt x="1238" y="243"/>
                  <a:pt x="1237" y="243"/>
                </a:cubicBezTo>
                <a:cubicBezTo>
                  <a:pt x="1237" y="243"/>
                  <a:pt x="1237" y="242"/>
                  <a:pt x="1237" y="242"/>
                </a:cubicBezTo>
                <a:cubicBezTo>
                  <a:pt x="1237" y="241"/>
                  <a:pt x="1237" y="241"/>
                  <a:pt x="1237" y="241"/>
                </a:cubicBezTo>
                <a:cubicBezTo>
                  <a:pt x="1237" y="241"/>
                  <a:pt x="1237" y="241"/>
                  <a:pt x="1237" y="240"/>
                </a:cubicBezTo>
                <a:cubicBezTo>
                  <a:pt x="1237" y="240"/>
                  <a:pt x="1237" y="240"/>
                  <a:pt x="1237" y="240"/>
                </a:cubicBezTo>
                <a:cubicBezTo>
                  <a:pt x="1237" y="240"/>
                  <a:pt x="1236" y="239"/>
                  <a:pt x="1236" y="239"/>
                </a:cubicBezTo>
                <a:cubicBezTo>
                  <a:pt x="1236" y="238"/>
                  <a:pt x="1236" y="238"/>
                  <a:pt x="1236" y="238"/>
                </a:cubicBezTo>
                <a:cubicBezTo>
                  <a:pt x="1237" y="237"/>
                  <a:pt x="1237" y="237"/>
                  <a:pt x="1237" y="237"/>
                </a:cubicBezTo>
                <a:cubicBezTo>
                  <a:pt x="1237" y="236"/>
                  <a:pt x="1237" y="236"/>
                  <a:pt x="1237" y="236"/>
                </a:cubicBezTo>
                <a:cubicBezTo>
                  <a:pt x="1236" y="236"/>
                  <a:pt x="1236" y="237"/>
                  <a:pt x="1236" y="237"/>
                </a:cubicBezTo>
                <a:cubicBezTo>
                  <a:pt x="1236" y="237"/>
                  <a:pt x="1235" y="236"/>
                  <a:pt x="1235" y="235"/>
                </a:cubicBezTo>
                <a:cubicBezTo>
                  <a:pt x="1235" y="235"/>
                  <a:pt x="1234" y="235"/>
                  <a:pt x="1234" y="234"/>
                </a:cubicBezTo>
                <a:cubicBezTo>
                  <a:pt x="1234" y="234"/>
                  <a:pt x="1234" y="234"/>
                  <a:pt x="1234" y="234"/>
                </a:cubicBezTo>
                <a:cubicBezTo>
                  <a:pt x="1233" y="234"/>
                  <a:pt x="1233" y="234"/>
                  <a:pt x="1233" y="233"/>
                </a:cubicBezTo>
                <a:cubicBezTo>
                  <a:pt x="1233" y="233"/>
                  <a:pt x="1232" y="233"/>
                  <a:pt x="1232" y="233"/>
                </a:cubicBezTo>
                <a:cubicBezTo>
                  <a:pt x="1231" y="233"/>
                  <a:pt x="1231" y="233"/>
                  <a:pt x="1231" y="233"/>
                </a:cubicBezTo>
                <a:cubicBezTo>
                  <a:pt x="1231" y="233"/>
                  <a:pt x="1231" y="232"/>
                  <a:pt x="1231" y="232"/>
                </a:cubicBezTo>
                <a:cubicBezTo>
                  <a:pt x="1231" y="231"/>
                  <a:pt x="1231" y="231"/>
                  <a:pt x="1231" y="231"/>
                </a:cubicBezTo>
                <a:cubicBezTo>
                  <a:pt x="1232" y="231"/>
                  <a:pt x="1232" y="231"/>
                  <a:pt x="1232" y="230"/>
                </a:cubicBezTo>
                <a:cubicBezTo>
                  <a:pt x="1232" y="230"/>
                  <a:pt x="1232" y="230"/>
                  <a:pt x="1232" y="229"/>
                </a:cubicBezTo>
                <a:cubicBezTo>
                  <a:pt x="1232" y="229"/>
                  <a:pt x="1232" y="230"/>
                  <a:pt x="1232" y="230"/>
                </a:cubicBezTo>
                <a:cubicBezTo>
                  <a:pt x="1232" y="230"/>
                  <a:pt x="1233" y="229"/>
                  <a:pt x="1233" y="229"/>
                </a:cubicBezTo>
                <a:cubicBezTo>
                  <a:pt x="1233" y="229"/>
                  <a:pt x="1233" y="229"/>
                  <a:pt x="1233" y="228"/>
                </a:cubicBezTo>
                <a:cubicBezTo>
                  <a:pt x="1233" y="228"/>
                  <a:pt x="1233" y="228"/>
                  <a:pt x="1233" y="227"/>
                </a:cubicBezTo>
                <a:cubicBezTo>
                  <a:pt x="1234" y="227"/>
                  <a:pt x="1234" y="226"/>
                  <a:pt x="1234" y="226"/>
                </a:cubicBezTo>
                <a:cubicBezTo>
                  <a:pt x="1234" y="226"/>
                  <a:pt x="1234" y="226"/>
                  <a:pt x="1234" y="225"/>
                </a:cubicBezTo>
                <a:cubicBezTo>
                  <a:pt x="1234" y="225"/>
                  <a:pt x="1234" y="225"/>
                  <a:pt x="1234" y="225"/>
                </a:cubicBezTo>
                <a:cubicBezTo>
                  <a:pt x="1234" y="224"/>
                  <a:pt x="1233" y="224"/>
                  <a:pt x="1233" y="224"/>
                </a:cubicBezTo>
                <a:cubicBezTo>
                  <a:pt x="1233" y="224"/>
                  <a:pt x="1233" y="224"/>
                  <a:pt x="1234" y="224"/>
                </a:cubicBezTo>
                <a:cubicBezTo>
                  <a:pt x="1234" y="225"/>
                  <a:pt x="1234" y="225"/>
                  <a:pt x="1234" y="224"/>
                </a:cubicBezTo>
                <a:cubicBezTo>
                  <a:pt x="1234" y="224"/>
                  <a:pt x="1234" y="224"/>
                  <a:pt x="1234" y="224"/>
                </a:cubicBezTo>
                <a:cubicBezTo>
                  <a:pt x="1234" y="224"/>
                  <a:pt x="1235" y="224"/>
                  <a:pt x="1236" y="225"/>
                </a:cubicBezTo>
                <a:cubicBezTo>
                  <a:pt x="1236" y="225"/>
                  <a:pt x="1236" y="224"/>
                  <a:pt x="1237" y="224"/>
                </a:cubicBezTo>
                <a:cubicBezTo>
                  <a:pt x="1237" y="224"/>
                  <a:pt x="1237" y="224"/>
                  <a:pt x="1238" y="224"/>
                </a:cubicBezTo>
                <a:cubicBezTo>
                  <a:pt x="1238" y="224"/>
                  <a:pt x="1238" y="223"/>
                  <a:pt x="1238" y="223"/>
                </a:cubicBezTo>
                <a:cubicBezTo>
                  <a:pt x="1239" y="223"/>
                  <a:pt x="1239" y="222"/>
                  <a:pt x="1239" y="222"/>
                </a:cubicBezTo>
                <a:cubicBezTo>
                  <a:pt x="1239" y="222"/>
                  <a:pt x="1240" y="222"/>
                  <a:pt x="1240" y="223"/>
                </a:cubicBezTo>
                <a:cubicBezTo>
                  <a:pt x="1240" y="223"/>
                  <a:pt x="1240" y="223"/>
                  <a:pt x="1240" y="223"/>
                </a:cubicBezTo>
                <a:cubicBezTo>
                  <a:pt x="1240" y="223"/>
                  <a:pt x="1240" y="222"/>
                  <a:pt x="1240" y="222"/>
                </a:cubicBezTo>
                <a:cubicBezTo>
                  <a:pt x="1240" y="222"/>
                  <a:pt x="1239" y="222"/>
                  <a:pt x="1239" y="222"/>
                </a:cubicBezTo>
                <a:cubicBezTo>
                  <a:pt x="1239" y="221"/>
                  <a:pt x="1240" y="221"/>
                  <a:pt x="1240" y="221"/>
                </a:cubicBezTo>
                <a:cubicBezTo>
                  <a:pt x="1240" y="221"/>
                  <a:pt x="1240" y="221"/>
                  <a:pt x="1241" y="222"/>
                </a:cubicBezTo>
                <a:cubicBezTo>
                  <a:pt x="1241" y="222"/>
                  <a:pt x="1241" y="221"/>
                  <a:pt x="1241" y="221"/>
                </a:cubicBezTo>
                <a:cubicBezTo>
                  <a:pt x="1241" y="221"/>
                  <a:pt x="1242" y="221"/>
                  <a:pt x="1242" y="221"/>
                </a:cubicBezTo>
                <a:cubicBezTo>
                  <a:pt x="1242" y="221"/>
                  <a:pt x="1242" y="221"/>
                  <a:pt x="1242" y="221"/>
                </a:cubicBezTo>
                <a:cubicBezTo>
                  <a:pt x="1241" y="220"/>
                  <a:pt x="1242" y="220"/>
                  <a:pt x="1242" y="220"/>
                </a:cubicBezTo>
                <a:cubicBezTo>
                  <a:pt x="1242" y="220"/>
                  <a:pt x="1242" y="220"/>
                  <a:pt x="1243" y="220"/>
                </a:cubicBezTo>
                <a:cubicBezTo>
                  <a:pt x="1243" y="220"/>
                  <a:pt x="1242" y="220"/>
                  <a:pt x="1242" y="220"/>
                </a:cubicBezTo>
                <a:cubicBezTo>
                  <a:pt x="1242" y="220"/>
                  <a:pt x="1242" y="220"/>
                  <a:pt x="1243" y="219"/>
                </a:cubicBezTo>
                <a:cubicBezTo>
                  <a:pt x="1243" y="219"/>
                  <a:pt x="1243" y="218"/>
                  <a:pt x="1243" y="218"/>
                </a:cubicBezTo>
                <a:cubicBezTo>
                  <a:pt x="1243" y="219"/>
                  <a:pt x="1244" y="218"/>
                  <a:pt x="1244" y="218"/>
                </a:cubicBezTo>
                <a:cubicBezTo>
                  <a:pt x="1245" y="219"/>
                  <a:pt x="1245" y="219"/>
                  <a:pt x="1245" y="218"/>
                </a:cubicBezTo>
                <a:cubicBezTo>
                  <a:pt x="1246" y="218"/>
                  <a:pt x="1246" y="218"/>
                  <a:pt x="1246" y="218"/>
                </a:cubicBezTo>
                <a:cubicBezTo>
                  <a:pt x="1246" y="218"/>
                  <a:pt x="1246" y="217"/>
                  <a:pt x="1247" y="217"/>
                </a:cubicBezTo>
                <a:cubicBezTo>
                  <a:pt x="1247" y="217"/>
                  <a:pt x="1247" y="217"/>
                  <a:pt x="1248" y="217"/>
                </a:cubicBezTo>
                <a:cubicBezTo>
                  <a:pt x="1248" y="216"/>
                  <a:pt x="1248" y="216"/>
                  <a:pt x="1248" y="216"/>
                </a:cubicBezTo>
                <a:cubicBezTo>
                  <a:pt x="1248" y="216"/>
                  <a:pt x="1249" y="217"/>
                  <a:pt x="1249" y="216"/>
                </a:cubicBezTo>
                <a:cubicBezTo>
                  <a:pt x="1249" y="216"/>
                  <a:pt x="1250" y="216"/>
                  <a:pt x="1250" y="215"/>
                </a:cubicBezTo>
                <a:cubicBezTo>
                  <a:pt x="1251" y="215"/>
                  <a:pt x="1252" y="215"/>
                  <a:pt x="1252" y="215"/>
                </a:cubicBezTo>
                <a:cubicBezTo>
                  <a:pt x="1253" y="214"/>
                  <a:pt x="1253" y="215"/>
                  <a:pt x="1254" y="215"/>
                </a:cubicBezTo>
                <a:cubicBezTo>
                  <a:pt x="1254" y="215"/>
                  <a:pt x="1254" y="215"/>
                  <a:pt x="1254" y="215"/>
                </a:cubicBezTo>
                <a:cubicBezTo>
                  <a:pt x="1254" y="216"/>
                  <a:pt x="1256" y="216"/>
                  <a:pt x="1256" y="216"/>
                </a:cubicBezTo>
                <a:cubicBezTo>
                  <a:pt x="1257" y="216"/>
                  <a:pt x="1257" y="217"/>
                  <a:pt x="1258" y="217"/>
                </a:cubicBezTo>
                <a:cubicBezTo>
                  <a:pt x="1258" y="216"/>
                  <a:pt x="1258" y="216"/>
                  <a:pt x="1259" y="215"/>
                </a:cubicBezTo>
                <a:cubicBezTo>
                  <a:pt x="1259" y="215"/>
                  <a:pt x="1259" y="215"/>
                  <a:pt x="1260" y="215"/>
                </a:cubicBezTo>
                <a:cubicBezTo>
                  <a:pt x="1261" y="215"/>
                  <a:pt x="1262" y="216"/>
                  <a:pt x="1262" y="217"/>
                </a:cubicBezTo>
                <a:cubicBezTo>
                  <a:pt x="1263" y="217"/>
                  <a:pt x="1264" y="218"/>
                  <a:pt x="1264" y="219"/>
                </a:cubicBezTo>
                <a:cubicBezTo>
                  <a:pt x="1264" y="220"/>
                  <a:pt x="1264" y="222"/>
                  <a:pt x="1264" y="222"/>
                </a:cubicBezTo>
                <a:cubicBezTo>
                  <a:pt x="1264" y="223"/>
                  <a:pt x="1264" y="224"/>
                  <a:pt x="1264" y="225"/>
                </a:cubicBezTo>
                <a:cubicBezTo>
                  <a:pt x="1264" y="226"/>
                  <a:pt x="1265" y="226"/>
                  <a:pt x="1265" y="226"/>
                </a:cubicBezTo>
                <a:cubicBezTo>
                  <a:pt x="1265" y="227"/>
                  <a:pt x="1266" y="226"/>
                  <a:pt x="1266" y="226"/>
                </a:cubicBezTo>
                <a:cubicBezTo>
                  <a:pt x="1266" y="227"/>
                  <a:pt x="1266" y="227"/>
                  <a:pt x="1267" y="227"/>
                </a:cubicBezTo>
                <a:cubicBezTo>
                  <a:pt x="1267" y="227"/>
                  <a:pt x="1269" y="226"/>
                  <a:pt x="1269" y="226"/>
                </a:cubicBezTo>
                <a:cubicBezTo>
                  <a:pt x="1269" y="225"/>
                  <a:pt x="1269" y="225"/>
                  <a:pt x="1270" y="225"/>
                </a:cubicBezTo>
                <a:cubicBezTo>
                  <a:pt x="1270" y="225"/>
                  <a:pt x="1270" y="225"/>
                  <a:pt x="1271" y="226"/>
                </a:cubicBezTo>
                <a:cubicBezTo>
                  <a:pt x="1271" y="226"/>
                  <a:pt x="1270" y="226"/>
                  <a:pt x="1270" y="226"/>
                </a:cubicBezTo>
                <a:cubicBezTo>
                  <a:pt x="1270" y="227"/>
                  <a:pt x="1271" y="228"/>
                  <a:pt x="1272" y="228"/>
                </a:cubicBezTo>
                <a:cubicBezTo>
                  <a:pt x="1272" y="228"/>
                  <a:pt x="1272" y="229"/>
                  <a:pt x="1271" y="229"/>
                </a:cubicBezTo>
                <a:cubicBezTo>
                  <a:pt x="1271" y="229"/>
                  <a:pt x="1271" y="229"/>
                  <a:pt x="1270" y="229"/>
                </a:cubicBezTo>
                <a:cubicBezTo>
                  <a:pt x="1270" y="230"/>
                  <a:pt x="1269" y="229"/>
                  <a:pt x="1268" y="229"/>
                </a:cubicBezTo>
                <a:cubicBezTo>
                  <a:pt x="1268" y="230"/>
                  <a:pt x="1268" y="230"/>
                  <a:pt x="1268" y="231"/>
                </a:cubicBezTo>
                <a:cubicBezTo>
                  <a:pt x="1268" y="231"/>
                  <a:pt x="1267" y="231"/>
                  <a:pt x="1267" y="232"/>
                </a:cubicBezTo>
                <a:cubicBezTo>
                  <a:pt x="1267" y="233"/>
                  <a:pt x="1267" y="233"/>
                  <a:pt x="1267" y="233"/>
                </a:cubicBezTo>
                <a:cubicBezTo>
                  <a:pt x="1266" y="233"/>
                  <a:pt x="1266" y="232"/>
                  <a:pt x="1267" y="231"/>
                </a:cubicBezTo>
                <a:cubicBezTo>
                  <a:pt x="1267" y="231"/>
                  <a:pt x="1267" y="230"/>
                  <a:pt x="1267" y="229"/>
                </a:cubicBezTo>
                <a:cubicBezTo>
                  <a:pt x="1268" y="229"/>
                  <a:pt x="1269" y="229"/>
                  <a:pt x="1269" y="229"/>
                </a:cubicBezTo>
                <a:cubicBezTo>
                  <a:pt x="1270" y="229"/>
                  <a:pt x="1270" y="228"/>
                  <a:pt x="1270" y="228"/>
                </a:cubicBezTo>
                <a:cubicBezTo>
                  <a:pt x="1270" y="227"/>
                  <a:pt x="1269" y="227"/>
                  <a:pt x="1269" y="227"/>
                </a:cubicBezTo>
                <a:cubicBezTo>
                  <a:pt x="1269" y="227"/>
                  <a:pt x="1268" y="228"/>
                  <a:pt x="1268" y="227"/>
                </a:cubicBezTo>
                <a:cubicBezTo>
                  <a:pt x="1267" y="227"/>
                  <a:pt x="1266" y="227"/>
                  <a:pt x="1265" y="227"/>
                </a:cubicBezTo>
                <a:cubicBezTo>
                  <a:pt x="1264" y="228"/>
                  <a:pt x="1263" y="227"/>
                  <a:pt x="1262" y="227"/>
                </a:cubicBezTo>
                <a:cubicBezTo>
                  <a:pt x="1262" y="226"/>
                  <a:pt x="1260" y="227"/>
                  <a:pt x="1259" y="227"/>
                </a:cubicBezTo>
                <a:cubicBezTo>
                  <a:pt x="1258" y="226"/>
                  <a:pt x="1258" y="226"/>
                  <a:pt x="1258" y="226"/>
                </a:cubicBezTo>
                <a:cubicBezTo>
                  <a:pt x="1257" y="226"/>
                  <a:pt x="1257" y="226"/>
                  <a:pt x="1256" y="226"/>
                </a:cubicBezTo>
                <a:cubicBezTo>
                  <a:pt x="1256" y="227"/>
                  <a:pt x="1256" y="227"/>
                  <a:pt x="1256" y="226"/>
                </a:cubicBezTo>
                <a:cubicBezTo>
                  <a:pt x="1255" y="226"/>
                  <a:pt x="1255" y="226"/>
                  <a:pt x="1255" y="227"/>
                </a:cubicBezTo>
                <a:cubicBezTo>
                  <a:pt x="1255" y="227"/>
                  <a:pt x="1255" y="227"/>
                  <a:pt x="1255" y="228"/>
                </a:cubicBezTo>
                <a:cubicBezTo>
                  <a:pt x="1255" y="229"/>
                  <a:pt x="1255" y="229"/>
                  <a:pt x="1255" y="229"/>
                </a:cubicBezTo>
                <a:cubicBezTo>
                  <a:pt x="1255" y="228"/>
                  <a:pt x="1254" y="229"/>
                  <a:pt x="1254" y="229"/>
                </a:cubicBezTo>
                <a:cubicBezTo>
                  <a:pt x="1254" y="229"/>
                  <a:pt x="1253" y="230"/>
                  <a:pt x="1253" y="230"/>
                </a:cubicBezTo>
                <a:cubicBezTo>
                  <a:pt x="1254" y="230"/>
                  <a:pt x="1255" y="230"/>
                  <a:pt x="1255" y="231"/>
                </a:cubicBezTo>
                <a:cubicBezTo>
                  <a:pt x="1256" y="231"/>
                  <a:pt x="1256" y="231"/>
                  <a:pt x="1256" y="231"/>
                </a:cubicBezTo>
                <a:cubicBezTo>
                  <a:pt x="1257" y="232"/>
                  <a:pt x="1257" y="232"/>
                  <a:pt x="1257" y="232"/>
                </a:cubicBezTo>
                <a:cubicBezTo>
                  <a:pt x="1256" y="232"/>
                  <a:pt x="1256" y="232"/>
                  <a:pt x="1256" y="232"/>
                </a:cubicBezTo>
                <a:cubicBezTo>
                  <a:pt x="1255" y="232"/>
                  <a:pt x="1254" y="232"/>
                  <a:pt x="1254" y="232"/>
                </a:cubicBezTo>
                <a:cubicBezTo>
                  <a:pt x="1254" y="232"/>
                  <a:pt x="1253" y="231"/>
                  <a:pt x="1253" y="231"/>
                </a:cubicBezTo>
                <a:cubicBezTo>
                  <a:pt x="1252" y="231"/>
                  <a:pt x="1252" y="232"/>
                  <a:pt x="1251" y="232"/>
                </a:cubicBezTo>
                <a:cubicBezTo>
                  <a:pt x="1251" y="232"/>
                  <a:pt x="1250" y="231"/>
                  <a:pt x="1250" y="231"/>
                </a:cubicBezTo>
                <a:cubicBezTo>
                  <a:pt x="1250" y="232"/>
                  <a:pt x="1250" y="232"/>
                  <a:pt x="1250" y="233"/>
                </a:cubicBezTo>
                <a:cubicBezTo>
                  <a:pt x="1250" y="234"/>
                  <a:pt x="1252" y="234"/>
                  <a:pt x="1253" y="234"/>
                </a:cubicBezTo>
                <a:cubicBezTo>
                  <a:pt x="1253" y="234"/>
                  <a:pt x="1254" y="234"/>
                  <a:pt x="1254" y="235"/>
                </a:cubicBezTo>
                <a:cubicBezTo>
                  <a:pt x="1254" y="235"/>
                  <a:pt x="1254" y="236"/>
                  <a:pt x="1255" y="236"/>
                </a:cubicBezTo>
                <a:cubicBezTo>
                  <a:pt x="1255" y="236"/>
                  <a:pt x="1256" y="238"/>
                  <a:pt x="1256" y="238"/>
                </a:cubicBezTo>
                <a:cubicBezTo>
                  <a:pt x="1256" y="238"/>
                  <a:pt x="1257" y="239"/>
                  <a:pt x="1257" y="239"/>
                </a:cubicBezTo>
                <a:cubicBezTo>
                  <a:pt x="1258" y="240"/>
                  <a:pt x="1257" y="241"/>
                  <a:pt x="1258" y="241"/>
                </a:cubicBezTo>
                <a:cubicBezTo>
                  <a:pt x="1258" y="241"/>
                  <a:pt x="1259" y="241"/>
                  <a:pt x="1259" y="241"/>
                </a:cubicBezTo>
                <a:cubicBezTo>
                  <a:pt x="1260" y="241"/>
                  <a:pt x="1260" y="241"/>
                  <a:pt x="1260" y="242"/>
                </a:cubicBezTo>
                <a:cubicBezTo>
                  <a:pt x="1260" y="242"/>
                  <a:pt x="1261" y="242"/>
                  <a:pt x="1261" y="243"/>
                </a:cubicBezTo>
                <a:cubicBezTo>
                  <a:pt x="1262" y="244"/>
                  <a:pt x="1262" y="244"/>
                  <a:pt x="1262" y="243"/>
                </a:cubicBezTo>
                <a:cubicBezTo>
                  <a:pt x="1263" y="243"/>
                  <a:pt x="1263" y="243"/>
                  <a:pt x="1263" y="244"/>
                </a:cubicBezTo>
                <a:cubicBezTo>
                  <a:pt x="1264" y="244"/>
                  <a:pt x="1264" y="244"/>
                  <a:pt x="1264" y="244"/>
                </a:cubicBezTo>
                <a:cubicBezTo>
                  <a:pt x="1264" y="243"/>
                  <a:pt x="1265" y="244"/>
                  <a:pt x="1265" y="244"/>
                </a:cubicBezTo>
                <a:cubicBezTo>
                  <a:pt x="1265" y="244"/>
                  <a:pt x="1266" y="244"/>
                  <a:pt x="1266" y="245"/>
                </a:cubicBezTo>
                <a:cubicBezTo>
                  <a:pt x="1267" y="245"/>
                  <a:pt x="1266" y="246"/>
                  <a:pt x="1266" y="246"/>
                </a:cubicBezTo>
                <a:cubicBezTo>
                  <a:pt x="1266" y="247"/>
                  <a:pt x="1266" y="247"/>
                  <a:pt x="1265" y="248"/>
                </a:cubicBezTo>
                <a:cubicBezTo>
                  <a:pt x="1265" y="249"/>
                  <a:pt x="1265" y="249"/>
                  <a:pt x="1266" y="250"/>
                </a:cubicBezTo>
                <a:cubicBezTo>
                  <a:pt x="1266" y="250"/>
                  <a:pt x="1266" y="251"/>
                  <a:pt x="1266" y="251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6" y="251"/>
                  <a:pt x="1266" y="250"/>
                  <a:pt x="1266" y="250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7" y="252"/>
                  <a:pt x="1267" y="252"/>
                  <a:pt x="1267" y="253"/>
                </a:cubicBezTo>
                <a:cubicBezTo>
                  <a:pt x="1267" y="253"/>
                  <a:pt x="1267" y="253"/>
                  <a:pt x="1268" y="253"/>
                </a:cubicBezTo>
                <a:cubicBezTo>
                  <a:pt x="1268" y="254"/>
                  <a:pt x="1268" y="254"/>
                  <a:pt x="1269" y="254"/>
                </a:cubicBezTo>
                <a:cubicBezTo>
                  <a:pt x="1269" y="255"/>
                  <a:pt x="1269" y="255"/>
                  <a:pt x="1269" y="255"/>
                </a:cubicBezTo>
                <a:cubicBezTo>
                  <a:pt x="1269" y="255"/>
                  <a:pt x="1269" y="254"/>
                  <a:pt x="1268" y="253"/>
                </a:cubicBezTo>
                <a:cubicBezTo>
                  <a:pt x="1268" y="253"/>
                  <a:pt x="1268" y="252"/>
                  <a:pt x="1268" y="251"/>
                </a:cubicBezTo>
                <a:cubicBezTo>
                  <a:pt x="1268" y="251"/>
                  <a:pt x="1268" y="251"/>
                  <a:pt x="1268" y="251"/>
                </a:cubicBezTo>
                <a:cubicBezTo>
                  <a:pt x="1267" y="251"/>
                  <a:pt x="1268" y="250"/>
                  <a:pt x="1268" y="249"/>
                </a:cubicBezTo>
                <a:cubicBezTo>
                  <a:pt x="1268" y="249"/>
                  <a:pt x="1269" y="248"/>
                  <a:pt x="1269" y="248"/>
                </a:cubicBezTo>
                <a:cubicBezTo>
                  <a:pt x="1269" y="248"/>
                  <a:pt x="1270" y="248"/>
                  <a:pt x="1271" y="248"/>
                </a:cubicBezTo>
                <a:cubicBezTo>
                  <a:pt x="1271" y="248"/>
                  <a:pt x="1272" y="248"/>
                  <a:pt x="1273" y="248"/>
                </a:cubicBezTo>
                <a:cubicBezTo>
                  <a:pt x="1273" y="248"/>
                  <a:pt x="1273" y="248"/>
                  <a:pt x="1273" y="249"/>
                </a:cubicBezTo>
                <a:cubicBezTo>
                  <a:pt x="1273" y="249"/>
                  <a:pt x="1274" y="250"/>
                  <a:pt x="1274" y="250"/>
                </a:cubicBezTo>
                <a:cubicBezTo>
                  <a:pt x="1274" y="251"/>
                  <a:pt x="1274" y="251"/>
                  <a:pt x="1275" y="252"/>
                </a:cubicBezTo>
                <a:cubicBezTo>
                  <a:pt x="1275" y="252"/>
                  <a:pt x="1276" y="253"/>
                  <a:pt x="1277" y="253"/>
                </a:cubicBezTo>
                <a:cubicBezTo>
                  <a:pt x="1278" y="254"/>
                  <a:pt x="1279" y="254"/>
                  <a:pt x="1279" y="255"/>
                </a:cubicBezTo>
                <a:cubicBezTo>
                  <a:pt x="1280" y="256"/>
                  <a:pt x="1280" y="256"/>
                  <a:pt x="1279" y="256"/>
                </a:cubicBezTo>
                <a:cubicBezTo>
                  <a:pt x="1279" y="257"/>
                  <a:pt x="1278" y="257"/>
                  <a:pt x="1277" y="256"/>
                </a:cubicBezTo>
                <a:cubicBezTo>
                  <a:pt x="1277" y="256"/>
                  <a:pt x="1277" y="256"/>
                  <a:pt x="1277" y="257"/>
                </a:cubicBezTo>
                <a:cubicBezTo>
                  <a:pt x="1277" y="257"/>
                  <a:pt x="1278" y="257"/>
                  <a:pt x="1277" y="257"/>
                </a:cubicBezTo>
                <a:cubicBezTo>
                  <a:pt x="1277" y="258"/>
                  <a:pt x="1276" y="257"/>
                  <a:pt x="1276" y="258"/>
                </a:cubicBezTo>
                <a:cubicBezTo>
                  <a:pt x="1276" y="258"/>
                  <a:pt x="1275" y="258"/>
                  <a:pt x="1275" y="258"/>
                </a:cubicBezTo>
                <a:cubicBezTo>
                  <a:pt x="1275" y="258"/>
                  <a:pt x="1274" y="258"/>
                  <a:pt x="1274" y="258"/>
                </a:cubicBezTo>
                <a:cubicBezTo>
                  <a:pt x="1274" y="257"/>
                  <a:pt x="1274" y="257"/>
                  <a:pt x="1273" y="256"/>
                </a:cubicBezTo>
                <a:cubicBezTo>
                  <a:pt x="1273" y="256"/>
                  <a:pt x="1273" y="257"/>
                  <a:pt x="1273" y="257"/>
                </a:cubicBezTo>
                <a:cubicBezTo>
                  <a:pt x="1272" y="258"/>
                  <a:pt x="1272" y="256"/>
                  <a:pt x="1272" y="257"/>
                </a:cubicBezTo>
                <a:cubicBezTo>
                  <a:pt x="1272" y="257"/>
                  <a:pt x="1272" y="257"/>
                  <a:pt x="1271" y="257"/>
                </a:cubicBezTo>
                <a:cubicBezTo>
                  <a:pt x="1271" y="257"/>
                  <a:pt x="1271" y="257"/>
                  <a:pt x="1271" y="257"/>
                </a:cubicBezTo>
                <a:cubicBezTo>
                  <a:pt x="1271" y="257"/>
                  <a:pt x="1270" y="257"/>
                  <a:pt x="1270" y="257"/>
                </a:cubicBezTo>
                <a:cubicBezTo>
                  <a:pt x="1270" y="256"/>
                  <a:pt x="1270" y="256"/>
                  <a:pt x="1270" y="257"/>
                </a:cubicBezTo>
                <a:cubicBezTo>
                  <a:pt x="1269" y="258"/>
                  <a:pt x="1270" y="258"/>
                  <a:pt x="1270" y="259"/>
                </a:cubicBezTo>
                <a:cubicBezTo>
                  <a:pt x="1270" y="259"/>
                  <a:pt x="1269" y="259"/>
                  <a:pt x="1269" y="260"/>
                </a:cubicBezTo>
                <a:cubicBezTo>
                  <a:pt x="1269" y="261"/>
                  <a:pt x="1269" y="261"/>
                  <a:pt x="1269" y="261"/>
                </a:cubicBezTo>
                <a:cubicBezTo>
                  <a:pt x="1270" y="262"/>
                  <a:pt x="1269" y="262"/>
                  <a:pt x="1270" y="263"/>
                </a:cubicBezTo>
                <a:cubicBezTo>
                  <a:pt x="1270" y="263"/>
                  <a:pt x="1271" y="264"/>
                  <a:pt x="1271" y="264"/>
                </a:cubicBezTo>
                <a:cubicBezTo>
                  <a:pt x="1271" y="263"/>
                  <a:pt x="1271" y="263"/>
                  <a:pt x="1271" y="263"/>
                </a:cubicBezTo>
                <a:cubicBezTo>
                  <a:pt x="1272" y="263"/>
                  <a:pt x="1272" y="263"/>
                  <a:pt x="1273" y="263"/>
                </a:cubicBezTo>
                <a:cubicBezTo>
                  <a:pt x="1273" y="263"/>
                  <a:pt x="1273" y="263"/>
                  <a:pt x="1274" y="263"/>
                </a:cubicBezTo>
                <a:cubicBezTo>
                  <a:pt x="1274" y="263"/>
                  <a:pt x="1274" y="263"/>
                  <a:pt x="1274" y="264"/>
                </a:cubicBezTo>
                <a:cubicBezTo>
                  <a:pt x="1274" y="265"/>
                  <a:pt x="1274" y="265"/>
                  <a:pt x="1275" y="265"/>
                </a:cubicBezTo>
                <a:cubicBezTo>
                  <a:pt x="1275" y="265"/>
                  <a:pt x="1275" y="265"/>
                  <a:pt x="1275" y="266"/>
                </a:cubicBezTo>
                <a:cubicBezTo>
                  <a:pt x="1276" y="266"/>
                  <a:pt x="1275" y="267"/>
                  <a:pt x="1275" y="266"/>
                </a:cubicBezTo>
                <a:cubicBezTo>
                  <a:pt x="1275" y="266"/>
                  <a:pt x="1274" y="266"/>
                  <a:pt x="1273" y="266"/>
                </a:cubicBezTo>
                <a:cubicBezTo>
                  <a:pt x="1273" y="266"/>
                  <a:pt x="1273" y="265"/>
                  <a:pt x="1273" y="265"/>
                </a:cubicBezTo>
                <a:cubicBezTo>
                  <a:pt x="1273" y="265"/>
                  <a:pt x="1273" y="266"/>
                  <a:pt x="1273" y="266"/>
                </a:cubicBezTo>
                <a:cubicBezTo>
                  <a:pt x="1273" y="267"/>
                  <a:pt x="1272" y="267"/>
                  <a:pt x="1273" y="267"/>
                </a:cubicBezTo>
                <a:cubicBezTo>
                  <a:pt x="1273" y="268"/>
                  <a:pt x="1273" y="269"/>
                  <a:pt x="1273" y="268"/>
                </a:cubicBezTo>
                <a:cubicBezTo>
                  <a:pt x="1273" y="268"/>
                  <a:pt x="1273" y="268"/>
                  <a:pt x="1274" y="268"/>
                </a:cubicBezTo>
                <a:cubicBezTo>
                  <a:pt x="1274" y="268"/>
                  <a:pt x="1275" y="267"/>
                  <a:pt x="1275" y="268"/>
                </a:cubicBezTo>
                <a:cubicBezTo>
                  <a:pt x="1276" y="269"/>
                  <a:pt x="1276" y="269"/>
                  <a:pt x="1276" y="268"/>
                </a:cubicBezTo>
                <a:cubicBezTo>
                  <a:pt x="1276" y="268"/>
                  <a:pt x="1276" y="269"/>
                  <a:pt x="1276" y="269"/>
                </a:cubicBezTo>
                <a:cubicBezTo>
                  <a:pt x="1276" y="270"/>
                  <a:pt x="1277" y="270"/>
                  <a:pt x="1277" y="270"/>
                </a:cubicBezTo>
                <a:cubicBezTo>
                  <a:pt x="1278" y="270"/>
                  <a:pt x="1278" y="270"/>
                  <a:pt x="1278" y="271"/>
                </a:cubicBezTo>
                <a:cubicBezTo>
                  <a:pt x="1278" y="271"/>
                  <a:pt x="1278" y="271"/>
                  <a:pt x="1278" y="272"/>
                </a:cubicBezTo>
                <a:cubicBezTo>
                  <a:pt x="1277" y="273"/>
                  <a:pt x="1278" y="274"/>
                  <a:pt x="1278" y="274"/>
                </a:cubicBezTo>
                <a:cubicBezTo>
                  <a:pt x="1278" y="275"/>
                  <a:pt x="1278" y="276"/>
                  <a:pt x="1278" y="277"/>
                </a:cubicBezTo>
                <a:cubicBezTo>
                  <a:pt x="1278" y="278"/>
                  <a:pt x="1278" y="278"/>
                  <a:pt x="1279" y="279"/>
                </a:cubicBezTo>
                <a:cubicBezTo>
                  <a:pt x="1279" y="280"/>
                  <a:pt x="1279" y="281"/>
                  <a:pt x="1279" y="281"/>
                </a:cubicBezTo>
                <a:cubicBezTo>
                  <a:pt x="1279" y="281"/>
                  <a:pt x="1281" y="284"/>
                  <a:pt x="1281" y="285"/>
                </a:cubicBezTo>
                <a:cubicBezTo>
                  <a:pt x="1281" y="285"/>
                  <a:pt x="1280" y="285"/>
                  <a:pt x="1279" y="285"/>
                </a:cubicBezTo>
                <a:close/>
                <a:moveTo>
                  <a:pt x="1268" y="249"/>
                </a:moveTo>
                <a:cubicBezTo>
                  <a:pt x="1268" y="249"/>
                  <a:pt x="1268" y="249"/>
                  <a:pt x="1267" y="249"/>
                </a:cubicBezTo>
                <a:cubicBezTo>
                  <a:pt x="1267" y="249"/>
                  <a:pt x="1267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lose/>
                <a:moveTo>
                  <a:pt x="1458" y="429"/>
                </a:moveTo>
                <a:cubicBezTo>
                  <a:pt x="1458" y="429"/>
                  <a:pt x="1458" y="429"/>
                  <a:pt x="1458" y="429"/>
                </a:cubicBezTo>
                <a:cubicBezTo>
                  <a:pt x="1458" y="429"/>
                  <a:pt x="1457" y="429"/>
                  <a:pt x="1458" y="429"/>
                </a:cubicBezTo>
                <a:close/>
                <a:moveTo>
                  <a:pt x="1115" y="127"/>
                </a:moveTo>
                <a:cubicBezTo>
                  <a:pt x="1115" y="127"/>
                  <a:pt x="1115" y="127"/>
                  <a:pt x="1115" y="127"/>
                </a:cubicBezTo>
                <a:cubicBezTo>
                  <a:pt x="1115" y="127"/>
                  <a:pt x="1115" y="127"/>
                  <a:pt x="1115" y="127"/>
                </a:cubicBezTo>
                <a:cubicBezTo>
                  <a:pt x="1115" y="127"/>
                  <a:pt x="1115" y="127"/>
                  <a:pt x="1115" y="127"/>
                </a:cubicBezTo>
                <a:close/>
                <a:moveTo>
                  <a:pt x="1058" y="280"/>
                </a:moveTo>
                <a:cubicBezTo>
                  <a:pt x="1059" y="280"/>
                  <a:pt x="1059" y="279"/>
                  <a:pt x="1059" y="278"/>
                </a:cubicBezTo>
                <a:cubicBezTo>
                  <a:pt x="1059" y="278"/>
                  <a:pt x="1060" y="277"/>
                  <a:pt x="1060" y="276"/>
                </a:cubicBezTo>
                <a:cubicBezTo>
                  <a:pt x="1060" y="276"/>
                  <a:pt x="1061" y="275"/>
                  <a:pt x="1061" y="275"/>
                </a:cubicBezTo>
                <a:cubicBezTo>
                  <a:pt x="1061" y="275"/>
                  <a:pt x="1061" y="275"/>
                  <a:pt x="1060" y="275"/>
                </a:cubicBezTo>
                <a:cubicBezTo>
                  <a:pt x="1060" y="275"/>
                  <a:pt x="1060" y="275"/>
                  <a:pt x="1059" y="275"/>
                </a:cubicBezTo>
                <a:cubicBezTo>
                  <a:pt x="1059" y="275"/>
                  <a:pt x="1059" y="275"/>
                  <a:pt x="1058" y="276"/>
                </a:cubicBezTo>
                <a:cubicBezTo>
                  <a:pt x="1058" y="276"/>
                  <a:pt x="1058" y="276"/>
                  <a:pt x="1057" y="276"/>
                </a:cubicBezTo>
                <a:cubicBezTo>
                  <a:pt x="1057" y="275"/>
                  <a:pt x="1057" y="275"/>
                  <a:pt x="1056" y="276"/>
                </a:cubicBezTo>
                <a:cubicBezTo>
                  <a:pt x="1056" y="276"/>
                  <a:pt x="1056" y="276"/>
                  <a:pt x="1056" y="276"/>
                </a:cubicBezTo>
                <a:cubicBezTo>
                  <a:pt x="1056" y="276"/>
                  <a:pt x="1055" y="276"/>
                  <a:pt x="1054" y="277"/>
                </a:cubicBezTo>
                <a:cubicBezTo>
                  <a:pt x="1054" y="277"/>
                  <a:pt x="1053" y="277"/>
                  <a:pt x="1052" y="277"/>
                </a:cubicBezTo>
                <a:cubicBezTo>
                  <a:pt x="1052" y="277"/>
                  <a:pt x="1051" y="277"/>
                  <a:pt x="1051" y="277"/>
                </a:cubicBezTo>
                <a:cubicBezTo>
                  <a:pt x="1050" y="277"/>
                  <a:pt x="1050" y="277"/>
                  <a:pt x="1049" y="277"/>
                </a:cubicBezTo>
                <a:cubicBezTo>
                  <a:pt x="1049" y="276"/>
                  <a:pt x="1048" y="276"/>
                  <a:pt x="1048" y="276"/>
                </a:cubicBezTo>
                <a:cubicBezTo>
                  <a:pt x="1047" y="275"/>
                  <a:pt x="1047" y="276"/>
                  <a:pt x="1046" y="276"/>
                </a:cubicBezTo>
                <a:cubicBezTo>
                  <a:pt x="1046" y="277"/>
                  <a:pt x="1045" y="277"/>
                  <a:pt x="1045" y="276"/>
                </a:cubicBezTo>
                <a:cubicBezTo>
                  <a:pt x="1045" y="276"/>
                  <a:pt x="1045" y="275"/>
                  <a:pt x="1045" y="276"/>
                </a:cubicBezTo>
                <a:cubicBezTo>
                  <a:pt x="1044" y="276"/>
                  <a:pt x="1044" y="277"/>
                  <a:pt x="1044" y="277"/>
                </a:cubicBezTo>
                <a:cubicBezTo>
                  <a:pt x="1043" y="277"/>
                  <a:pt x="1043" y="277"/>
                  <a:pt x="1043" y="277"/>
                </a:cubicBezTo>
                <a:cubicBezTo>
                  <a:pt x="1043" y="277"/>
                  <a:pt x="1043" y="279"/>
                  <a:pt x="1043" y="279"/>
                </a:cubicBezTo>
                <a:cubicBezTo>
                  <a:pt x="1044" y="279"/>
                  <a:pt x="1044" y="279"/>
                  <a:pt x="1044" y="280"/>
                </a:cubicBezTo>
                <a:cubicBezTo>
                  <a:pt x="1044" y="280"/>
                  <a:pt x="1044" y="280"/>
                  <a:pt x="1045" y="280"/>
                </a:cubicBezTo>
                <a:cubicBezTo>
                  <a:pt x="1046" y="280"/>
                  <a:pt x="1046" y="280"/>
                  <a:pt x="1046" y="280"/>
                </a:cubicBezTo>
                <a:cubicBezTo>
                  <a:pt x="1047" y="280"/>
                  <a:pt x="1048" y="280"/>
                  <a:pt x="1048" y="281"/>
                </a:cubicBezTo>
                <a:cubicBezTo>
                  <a:pt x="1048" y="282"/>
                  <a:pt x="1049" y="282"/>
                  <a:pt x="1049" y="282"/>
                </a:cubicBezTo>
                <a:cubicBezTo>
                  <a:pt x="1049" y="282"/>
                  <a:pt x="1050" y="282"/>
                  <a:pt x="1050" y="282"/>
                </a:cubicBezTo>
                <a:cubicBezTo>
                  <a:pt x="1050" y="283"/>
                  <a:pt x="1051" y="283"/>
                  <a:pt x="1052" y="283"/>
                </a:cubicBezTo>
                <a:cubicBezTo>
                  <a:pt x="1052" y="283"/>
                  <a:pt x="1053" y="283"/>
                  <a:pt x="1053" y="283"/>
                </a:cubicBezTo>
                <a:cubicBezTo>
                  <a:pt x="1053" y="283"/>
                  <a:pt x="1054" y="284"/>
                  <a:pt x="1054" y="284"/>
                </a:cubicBezTo>
                <a:cubicBezTo>
                  <a:pt x="1055" y="285"/>
                  <a:pt x="1055" y="285"/>
                  <a:pt x="1055" y="285"/>
                </a:cubicBezTo>
                <a:cubicBezTo>
                  <a:pt x="1055" y="285"/>
                  <a:pt x="1056" y="285"/>
                  <a:pt x="1056" y="286"/>
                </a:cubicBezTo>
                <a:cubicBezTo>
                  <a:pt x="1056" y="286"/>
                  <a:pt x="1056" y="286"/>
                  <a:pt x="1057" y="286"/>
                </a:cubicBezTo>
                <a:cubicBezTo>
                  <a:pt x="1057" y="286"/>
                  <a:pt x="1058" y="286"/>
                  <a:pt x="1058" y="286"/>
                </a:cubicBezTo>
                <a:cubicBezTo>
                  <a:pt x="1058" y="286"/>
                  <a:pt x="1058" y="285"/>
                  <a:pt x="1058" y="285"/>
                </a:cubicBezTo>
                <a:cubicBezTo>
                  <a:pt x="1059" y="284"/>
                  <a:pt x="1059" y="284"/>
                  <a:pt x="1059" y="284"/>
                </a:cubicBezTo>
                <a:cubicBezTo>
                  <a:pt x="1059" y="283"/>
                  <a:pt x="1059" y="283"/>
                  <a:pt x="1059" y="283"/>
                </a:cubicBezTo>
                <a:cubicBezTo>
                  <a:pt x="1059" y="283"/>
                  <a:pt x="1059" y="282"/>
                  <a:pt x="1059" y="282"/>
                </a:cubicBezTo>
                <a:cubicBezTo>
                  <a:pt x="1058" y="281"/>
                  <a:pt x="1058" y="281"/>
                  <a:pt x="1058" y="281"/>
                </a:cubicBezTo>
                <a:cubicBezTo>
                  <a:pt x="1058" y="280"/>
                  <a:pt x="1058" y="280"/>
                  <a:pt x="1058" y="280"/>
                </a:cubicBezTo>
                <a:close/>
                <a:moveTo>
                  <a:pt x="1031" y="244"/>
                </a:moveTo>
                <a:cubicBezTo>
                  <a:pt x="1032" y="244"/>
                  <a:pt x="1032" y="244"/>
                  <a:pt x="1031" y="244"/>
                </a:cubicBezTo>
                <a:cubicBezTo>
                  <a:pt x="1031" y="243"/>
                  <a:pt x="1031" y="244"/>
                  <a:pt x="1031" y="244"/>
                </a:cubicBezTo>
                <a:cubicBezTo>
                  <a:pt x="1030" y="244"/>
                  <a:pt x="1030" y="244"/>
                  <a:pt x="1030" y="244"/>
                </a:cubicBezTo>
                <a:cubicBezTo>
                  <a:pt x="1030" y="244"/>
                  <a:pt x="1030" y="244"/>
                  <a:pt x="1030" y="244"/>
                </a:cubicBezTo>
                <a:cubicBezTo>
                  <a:pt x="1031" y="244"/>
                  <a:pt x="1031" y="244"/>
                  <a:pt x="1031" y="244"/>
                </a:cubicBezTo>
                <a:close/>
                <a:moveTo>
                  <a:pt x="1020" y="257"/>
                </a:moveTo>
                <a:cubicBezTo>
                  <a:pt x="1019" y="257"/>
                  <a:pt x="1019" y="257"/>
                  <a:pt x="1019" y="257"/>
                </a:cubicBezTo>
                <a:cubicBezTo>
                  <a:pt x="1019" y="256"/>
                  <a:pt x="1019" y="257"/>
                  <a:pt x="1019" y="258"/>
                </a:cubicBezTo>
                <a:cubicBezTo>
                  <a:pt x="1019" y="258"/>
                  <a:pt x="1019" y="259"/>
                  <a:pt x="1019" y="259"/>
                </a:cubicBezTo>
                <a:cubicBezTo>
                  <a:pt x="1020" y="260"/>
                  <a:pt x="1020" y="260"/>
                  <a:pt x="1020" y="260"/>
                </a:cubicBezTo>
                <a:cubicBezTo>
                  <a:pt x="1020" y="261"/>
                  <a:pt x="1020" y="261"/>
                  <a:pt x="1020" y="261"/>
                </a:cubicBezTo>
                <a:cubicBezTo>
                  <a:pt x="1020" y="262"/>
                  <a:pt x="1021" y="262"/>
                  <a:pt x="1020" y="263"/>
                </a:cubicBezTo>
                <a:cubicBezTo>
                  <a:pt x="1020" y="263"/>
                  <a:pt x="1020" y="263"/>
                  <a:pt x="1020" y="264"/>
                </a:cubicBezTo>
                <a:cubicBezTo>
                  <a:pt x="1021" y="264"/>
                  <a:pt x="1021" y="264"/>
                  <a:pt x="1021" y="264"/>
                </a:cubicBezTo>
                <a:cubicBezTo>
                  <a:pt x="1021" y="265"/>
                  <a:pt x="1021" y="265"/>
                  <a:pt x="1020" y="265"/>
                </a:cubicBezTo>
                <a:cubicBezTo>
                  <a:pt x="1020" y="264"/>
                  <a:pt x="1020" y="265"/>
                  <a:pt x="1020" y="266"/>
                </a:cubicBezTo>
                <a:cubicBezTo>
                  <a:pt x="1020" y="267"/>
                  <a:pt x="1020" y="267"/>
                  <a:pt x="1020" y="268"/>
                </a:cubicBezTo>
                <a:cubicBezTo>
                  <a:pt x="1020" y="268"/>
                  <a:pt x="1020" y="268"/>
                  <a:pt x="1020" y="269"/>
                </a:cubicBezTo>
                <a:cubicBezTo>
                  <a:pt x="1020" y="269"/>
                  <a:pt x="1020" y="269"/>
                  <a:pt x="1020" y="270"/>
                </a:cubicBezTo>
                <a:cubicBezTo>
                  <a:pt x="1020" y="270"/>
                  <a:pt x="1020" y="270"/>
                  <a:pt x="1021" y="270"/>
                </a:cubicBezTo>
                <a:cubicBezTo>
                  <a:pt x="1021" y="269"/>
                  <a:pt x="1021" y="270"/>
                  <a:pt x="1021" y="270"/>
                </a:cubicBezTo>
                <a:cubicBezTo>
                  <a:pt x="1021" y="271"/>
                  <a:pt x="1021" y="271"/>
                  <a:pt x="1021" y="271"/>
                </a:cubicBezTo>
                <a:cubicBezTo>
                  <a:pt x="1022" y="270"/>
                  <a:pt x="1022" y="271"/>
                  <a:pt x="1022" y="271"/>
                </a:cubicBezTo>
                <a:cubicBezTo>
                  <a:pt x="1022" y="271"/>
                  <a:pt x="1023" y="270"/>
                  <a:pt x="1023" y="270"/>
                </a:cubicBezTo>
                <a:cubicBezTo>
                  <a:pt x="1024" y="269"/>
                  <a:pt x="1024" y="269"/>
                  <a:pt x="1024" y="269"/>
                </a:cubicBezTo>
                <a:cubicBezTo>
                  <a:pt x="1024" y="269"/>
                  <a:pt x="1024" y="268"/>
                  <a:pt x="1023" y="268"/>
                </a:cubicBezTo>
                <a:cubicBezTo>
                  <a:pt x="1023" y="268"/>
                  <a:pt x="1024" y="268"/>
                  <a:pt x="1024" y="268"/>
                </a:cubicBezTo>
                <a:cubicBezTo>
                  <a:pt x="1025" y="268"/>
                  <a:pt x="1025" y="268"/>
                  <a:pt x="1026" y="269"/>
                </a:cubicBezTo>
                <a:cubicBezTo>
                  <a:pt x="1026" y="269"/>
                  <a:pt x="1026" y="269"/>
                  <a:pt x="1027" y="269"/>
                </a:cubicBezTo>
                <a:cubicBezTo>
                  <a:pt x="1027" y="268"/>
                  <a:pt x="1027" y="268"/>
                  <a:pt x="1027" y="267"/>
                </a:cubicBezTo>
                <a:cubicBezTo>
                  <a:pt x="1027" y="266"/>
                  <a:pt x="1027" y="264"/>
                  <a:pt x="1027" y="263"/>
                </a:cubicBezTo>
                <a:cubicBezTo>
                  <a:pt x="1028" y="262"/>
                  <a:pt x="1027" y="262"/>
                  <a:pt x="1027" y="262"/>
                </a:cubicBezTo>
                <a:cubicBezTo>
                  <a:pt x="1027" y="261"/>
                  <a:pt x="1028" y="260"/>
                  <a:pt x="1028" y="260"/>
                </a:cubicBezTo>
                <a:cubicBezTo>
                  <a:pt x="1028" y="259"/>
                  <a:pt x="1028" y="259"/>
                  <a:pt x="1027" y="258"/>
                </a:cubicBezTo>
                <a:cubicBezTo>
                  <a:pt x="1027" y="257"/>
                  <a:pt x="1027" y="257"/>
                  <a:pt x="1027" y="257"/>
                </a:cubicBezTo>
                <a:cubicBezTo>
                  <a:pt x="1027" y="256"/>
                  <a:pt x="1027" y="256"/>
                  <a:pt x="1027" y="256"/>
                </a:cubicBezTo>
                <a:cubicBezTo>
                  <a:pt x="1026" y="255"/>
                  <a:pt x="1026" y="255"/>
                  <a:pt x="1026" y="255"/>
                </a:cubicBezTo>
                <a:cubicBezTo>
                  <a:pt x="1025" y="256"/>
                  <a:pt x="1025" y="255"/>
                  <a:pt x="1025" y="254"/>
                </a:cubicBezTo>
                <a:cubicBezTo>
                  <a:pt x="1025" y="254"/>
                  <a:pt x="1025" y="255"/>
                  <a:pt x="1024" y="255"/>
                </a:cubicBezTo>
                <a:cubicBezTo>
                  <a:pt x="1024" y="255"/>
                  <a:pt x="1023" y="256"/>
                  <a:pt x="1023" y="256"/>
                </a:cubicBezTo>
                <a:cubicBezTo>
                  <a:pt x="1022" y="256"/>
                  <a:pt x="1022" y="257"/>
                  <a:pt x="1021" y="257"/>
                </a:cubicBezTo>
                <a:cubicBezTo>
                  <a:pt x="1021" y="257"/>
                  <a:pt x="1020" y="257"/>
                  <a:pt x="1020" y="257"/>
                </a:cubicBezTo>
                <a:close/>
                <a:moveTo>
                  <a:pt x="981" y="270"/>
                </a:moveTo>
                <a:cubicBezTo>
                  <a:pt x="982" y="270"/>
                  <a:pt x="981" y="269"/>
                  <a:pt x="981" y="269"/>
                </a:cubicBezTo>
                <a:cubicBezTo>
                  <a:pt x="980" y="269"/>
                  <a:pt x="979" y="270"/>
                  <a:pt x="979" y="270"/>
                </a:cubicBezTo>
                <a:cubicBezTo>
                  <a:pt x="979" y="271"/>
                  <a:pt x="980" y="271"/>
                  <a:pt x="980" y="271"/>
                </a:cubicBezTo>
                <a:cubicBezTo>
                  <a:pt x="981" y="271"/>
                  <a:pt x="981" y="270"/>
                  <a:pt x="981" y="270"/>
                </a:cubicBezTo>
                <a:close/>
                <a:moveTo>
                  <a:pt x="991" y="263"/>
                </a:moveTo>
                <a:cubicBezTo>
                  <a:pt x="990" y="263"/>
                  <a:pt x="989" y="264"/>
                  <a:pt x="989" y="264"/>
                </a:cubicBezTo>
                <a:cubicBezTo>
                  <a:pt x="988" y="265"/>
                  <a:pt x="987" y="265"/>
                  <a:pt x="987" y="266"/>
                </a:cubicBezTo>
                <a:cubicBezTo>
                  <a:pt x="986" y="266"/>
                  <a:pt x="986" y="266"/>
                  <a:pt x="986" y="266"/>
                </a:cubicBezTo>
                <a:cubicBezTo>
                  <a:pt x="987" y="266"/>
                  <a:pt x="988" y="266"/>
                  <a:pt x="988" y="266"/>
                </a:cubicBezTo>
                <a:cubicBezTo>
                  <a:pt x="988" y="267"/>
                  <a:pt x="988" y="267"/>
                  <a:pt x="988" y="267"/>
                </a:cubicBezTo>
                <a:cubicBezTo>
                  <a:pt x="989" y="267"/>
                  <a:pt x="989" y="267"/>
                  <a:pt x="989" y="268"/>
                </a:cubicBezTo>
                <a:cubicBezTo>
                  <a:pt x="990" y="268"/>
                  <a:pt x="990" y="268"/>
                  <a:pt x="991" y="268"/>
                </a:cubicBezTo>
                <a:cubicBezTo>
                  <a:pt x="991" y="267"/>
                  <a:pt x="991" y="266"/>
                  <a:pt x="992" y="265"/>
                </a:cubicBezTo>
                <a:cubicBezTo>
                  <a:pt x="992" y="265"/>
                  <a:pt x="992" y="264"/>
                  <a:pt x="991" y="265"/>
                </a:cubicBezTo>
                <a:cubicBezTo>
                  <a:pt x="991" y="265"/>
                  <a:pt x="990" y="264"/>
                  <a:pt x="990" y="264"/>
                </a:cubicBezTo>
                <a:cubicBezTo>
                  <a:pt x="990" y="264"/>
                  <a:pt x="991" y="263"/>
                  <a:pt x="991" y="263"/>
                </a:cubicBezTo>
                <a:close/>
                <a:moveTo>
                  <a:pt x="996" y="264"/>
                </a:moveTo>
                <a:cubicBezTo>
                  <a:pt x="996" y="264"/>
                  <a:pt x="997" y="265"/>
                  <a:pt x="997" y="264"/>
                </a:cubicBezTo>
                <a:cubicBezTo>
                  <a:pt x="997" y="264"/>
                  <a:pt x="996" y="263"/>
                  <a:pt x="996" y="263"/>
                </a:cubicBezTo>
                <a:cubicBezTo>
                  <a:pt x="996" y="263"/>
                  <a:pt x="995" y="263"/>
                  <a:pt x="995" y="263"/>
                </a:cubicBezTo>
                <a:cubicBezTo>
                  <a:pt x="994" y="263"/>
                  <a:pt x="994" y="263"/>
                  <a:pt x="994" y="263"/>
                </a:cubicBezTo>
                <a:cubicBezTo>
                  <a:pt x="995" y="264"/>
                  <a:pt x="995" y="264"/>
                  <a:pt x="996" y="264"/>
                </a:cubicBezTo>
                <a:close/>
                <a:moveTo>
                  <a:pt x="946" y="168"/>
                </a:moveTo>
                <a:cubicBezTo>
                  <a:pt x="947" y="168"/>
                  <a:pt x="947" y="168"/>
                  <a:pt x="947" y="167"/>
                </a:cubicBezTo>
                <a:cubicBezTo>
                  <a:pt x="948" y="167"/>
                  <a:pt x="948" y="167"/>
                  <a:pt x="948" y="167"/>
                </a:cubicBezTo>
                <a:cubicBezTo>
                  <a:pt x="949" y="167"/>
                  <a:pt x="949" y="167"/>
                  <a:pt x="949" y="167"/>
                </a:cubicBezTo>
                <a:cubicBezTo>
                  <a:pt x="949" y="166"/>
                  <a:pt x="949" y="166"/>
                  <a:pt x="949" y="166"/>
                </a:cubicBezTo>
                <a:cubicBezTo>
                  <a:pt x="949" y="166"/>
                  <a:pt x="949" y="166"/>
                  <a:pt x="949" y="165"/>
                </a:cubicBezTo>
                <a:cubicBezTo>
                  <a:pt x="949" y="165"/>
                  <a:pt x="949" y="165"/>
                  <a:pt x="949" y="165"/>
                </a:cubicBezTo>
                <a:cubicBezTo>
                  <a:pt x="949" y="165"/>
                  <a:pt x="949" y="166"/>
                  <a:pt x="950" y="166"/>
                </a:cubicBezTo>
                <a:cubicBezTo>
                  <a:pt x="950" y="166"/>
                  <a:pt x="950" y="166"/>
                  <a:pt x="950" y="165"/>
                </a:cubicBezTo>
                <a:cubicBezTo>
                  <a:pt x="950" y="165"/>
                  <a:pt x="950" y="164"/>
                  <a:pt x="949" y="164"/>
                </a:cubicBezTo>
                <a:cubicBezTo>
                  <a:pt x="949" y="164"/>
                  <a:pt x="949" y="164"/>
                  <a:pt x="948" y="164"/>
                </a:cubicBezTo>
                <a:cubicBezTo>
                  <a:pt x="948" y="164"/>
                  <a:pt x="948" y="164"/>
                  <a:pt x="949" y="164"/>
                </a:cubicBezTo>
                <a:cubicBezTo>
                  <a:pt x="949" y="163"/>
                  <a:pt x="949" y="163"/>
                  <a:pt x="949" y="163"/>
                </a:cubicBezTo>
                <a:cubicBezTo>
                  <a:pt x="949" y="163"/>
                  <a:pt x="948" y="163"/>
                  <a:pt x="948" y="163"/>
                </a:cubicBezTo>
                <a:cubicBezTo>
                  <a:pt x="948" y="162"/>
                  <a:pt x="947" y="162"/>
                  <a:pt x="947" y="161"/>
                </a:cubicBezTo>
                <a:cubicBezTo>
                  <a:pt x="947" y="161"/>
                  <a:pt x="947" y="160"/>
                  <a:pt x="946" y="160"/>
                </a:cubicBezTo>
                <a:cubicBezTo>
                  <a:pt x="946" y="160"/>
                  <a:pt x="945" y="161"/>
                  <a:pt x="944" y="161"/>
                </a:cubicBezTo>
                <a:cubicBezTo>
                  <a:pt x="944" y="161"/>
                  <a:pt x="943" y="161"/>
                  <a:pt x="943" y="161"/>
                </a:cubicBezTo>
                <a:cubicBezTo>
                  <a:pt x="942" y="161"/>
                  <a:pt x="942" y="162"/>
                  <a:pt x="942" y="162"/>
                </a:cubicBezTo>
                <a:cubicBezTo>
                  <a:pt x="941" y="162"/>
                  <a:pt x="941" y="161"/>
                  <a:pt x="941" y="161"/>
                </a:cubicBezTo>
                <a:cubicBezTo>
                  <a:pt x="941" y="161"/>
                  <a:pt x="941" y="161"/>
                  <a:pt x="941" y="161"/>
                </a:cubicBezTo>
                <a:cubicBezTo>
                  <a:pt x="941" y="162"/>
                  <a:pt x="940" y="162"/>
                  <a:pt x="940" y="162"/>
                </a:cubicBezTo>
                <a:cubicBezTo>
                  <a:pt x="940" y="163"/>
                  <a:pt x="940" y="163"/>
                  <a:pt x="939" y="163"/>
                </a:cubicBezTo>
                <a:cubicBezTo>
                  <a:pt x="940" y="163"/>
                  <a:pt x="940" y="163"/>
                  <a:pt x="940" y="162"/>
                </a:cubicBezTo>
                <a:cubicBezTo>
                  <a:pt x="940" y="162"/>
                  <a:pt x="941" y="162"/>
                  <a:pt x="941" y="161"/>
                </a:cubicBezTo>
                <a:cubicBezTo>
                  <a:pt x="941" y="161"/>
                  <a:pt x="942" y="161"/>
                  <a:pt x="942" y="161"/>
                </a:cubicBezTo>
                <a:cubicBezTo>
                  <a:pt x="942" y="160"/>
                  <a:pt x="942" y="160"/>
                  <a:pt x="942" y="160"/>
                </a:cubicBezTo>
                <a:cubicBezTo>
                  <a:pt x="941" y="160"/>
                  <a:pt x="941" y="160"/>
                  <a:pt x="941" y="160"/>
                </a:cubicBezTo>
                <a:cubicBezTo>
                  <a:pt x="940" y="160"/>
                  <a:pt x="940" y="160"/>
                  <a:pt x="940" y="161"/>
                </a:cubicBezTo>
                <a:cubicBezTo>
                  <a:pt x="940" y="161"/>
                  <a:pt x="940" y="162"/>
                  <a:pt x="939" y="162"/>
                </a:cubicBezTo>
                <a:cubicBezTo>
                  <a:pt x="939" y="162"/>
                  <a:pt x="939" y="162"/>
                  <a:pt x="939" y="161"/>
                </a:cubicBezTo>
                <a:cubicBezTo>
                  <a:pt x="940" y="161"/>
                  <a:pt x="939" y="161"/>
                  <a:pt x="939" y="160"/>
                </a:cubicBezTo>
                <a:cubicBezTo>
                  <a:pt x="939" y="160"/>
                  <a:pt x="938" y="160"/>
                  <a:pt x="938" y="160"/>
                </a:cubicBezTo>
                <a:cubicBezTo>
                  <a:pt x="939" y="161"/>
                  <a:pt x="938" y="161"/>
                  <a:pt x="938" y="161"/>
                </a:cubicBezTo>
                <a:cubicBezTo>
                  <a:pt x="938" y="161"/>
                  <a:pt x="938" y="160"/>
                  <a:pt x="937" y="161"/>
                </a:cubicBezTo>
                <a:cubicBezTo>
                  <a:pt x="937" y="161"/>
                  <a:pt x="936" y="161"/>
                  <a:pt x="936" y="161"/>
                </a:cubicBezTo>
                <a:cubicBezTo>
                  <a:pt x="936" y="161"/>
                  <a:pt x="936" y="161"/>
                  <a:pt x="935" y="161"/>
                </a:cubicBezTo>
                <a:cubicBezTo>
                  <a:pt x="935" y="162"/>
                  <a:pt x="935" y="162"/>
                  <a:pt x="935" y="162"/>
                </a:cubicBezTo>
                <a:cubicBezTo>
                  <a:pt x="935" y="162"/>
                  <a:pt x="935" y="163"/>
                  <a:pt x="935" y="163"/>
                </a:cubicBezTo>
                <a:cubicBezTo>
                  <a:pt x="934" y="163"/>
                  <a:pt x="935" y="164"/>
                  <a:pt x="934" y="164"/>
                </a:cubicBezTo>
                <a:cubicBezTo>
                  <a:pt x="934" y="163"/>
                  <a:pt x="933" y="164"/>
                  <a:pt x="933" y="164"/>
                </a:cubicBezTo>
                <a:cubicBezTo>
                  <a:pt x="933" y="164"/>
                  <a:pt x="933" y="164"/>
                  <a:pt x="934" y="164"/>
                </a:cubicBezTo>
                <a:cubicBezTo>
                  <a:pt x="934" y="164"/>
                  <a:pt x="935" y="165"/>
                  <a:pt x="935" y="165"/>
                </a:cubicBezTo>
                <a:cubicBezTo>
                  <a:pt x="936" y="165"/>
                  <a:pt x="936" y="165"/>
                  <a:pt x="936" y="165"/>
                </a:cubicBezTo>
                <a:cubicBezTo>
                  <a:pt x="935" y="166"/>
                  <a:pt x="935" y="165"/>
                  <a:pt x="934" y="166"/>
                </a:cubicBezTo>
                <a:cubicBezTo>
                  <a:pt x="933" y="166"/>
                  <a:pt x="933" y="166"/>
                  <a:pt x="934" y="166"/>
                </a:cubicBezTo>
                <a:cubicBezTo>
                  <a:pt x="934" y="167"/>
                  <a:pt x="934" y="167"/>
                  <a:pt x="933" y="167"/>
                </a:cubicBezTo>
                <a:cubicBezTo>
                  <a:pt x="933" y="167"/>
                  <a:pt x="933" y="167"/>
                  <a:pt x="932" y="167"/>
                </a:cubicBezTo>
                <a:cubicBezTo>
                  <a:pt x="931" y="167"/>
                  <a:pt x="931" y="167"/>
                  <a:pt x="931" y="167"/>
                </a:cubicBezTo>
                <a:cubicBezTo>
                  <a:pt x="931" y="168"/>
                  <a:pt x="930" y="167"/>
                  <a:pt x="930" y="167"/>
                </a:cubicBezTo>
                <a:cubicBezTo>
                  <a:pt x="930" y="166"/>
                  <a:pt x="929" y="166"/>
                  <a:pt x="928" y="166"/>
                </a:cubicBezTo>
                <a:cubicBezTo>
                  <a:pt x="928" y="166"/>
                  <a:pt x="928" y="167"/>
                  <a:pt x="928" y="167"/>
                </a:cubicBezTo>
                <a:cubicBezTo>
                  <a:pt x="927" y="167"/>
                  <a:pt x="927" y="167"/>
                  <a:pt x="927" y="167"/>
                </a:cubicBezTo>
                <a:cubicBezTo>
                  <a:pt x="926" y="166"/>
                  <a:pt x="926" y="166"/>
                  <a:pt x="926" y="167"/>
                </a:cubicBezTo>
                <a:cubicBezTo>
                  <a:pt x="926" y="167"/>
                  <a:pt x="926" y="167"/>
                  <a:pt x="927" y="168"/>
                </a:cubicBezTo>
                <a:cubicBezTo>
                  <a:pt x="927" y="168"/>
                  <a:pt x="927" y="169"/>
                  <a:pt x="927" y="169"/>
                </a:cubicBezTo>
                <a:cubicBezTo>
                  <a:pt x="928" y="170"/>
                  <a:pt x="928" y="170"/>
                  <a:pt x="928" y="170"/>
                </a:cubicBezTo>
                <a:cubicBezTo>
                  <a:pt x="927" y="170"/>
                  <a:pt x="927" y="170"/>
                  <a:pt x="927" y="170"/>
                </a:cubicBezTo>
                <a:cubicBezTo>
                  <a:pt x="926" y="171"/>
                  <a:pt x="927" y="171"/>
                  <a:pt x="927" y="171"/>
                </a:cubicBezTo>
                <a:cubicBezTo>
                  <a:pt x="927" y="171"/>
                  <a:pt x="926" y="171"/>
                  <a:pt x="926" y="171"/>
                </a:cubicBezTo>
                <a:cubicBezTo>
                  <a:pt x="926" y="171"/>
                  <a:pt x="925" y="171"/>
                  <a:pt x="925" y="172"/>
                </a:cubicBezTo>
                <a:cubicBezTo>
                  <a:pt x="925" y="172"/>
                  <a:pt x="925" y="172"/>
                  <a:pt x="925" y="172"/>
                </a:cubicBezTo>
                <a:cubicBezTo>
                  <a:pt x="925" y="173"/>
                  <a:pt x="925" y="172"/>
                  <a:pt x="925" y="172"/>
                </a:cubicBezTo>
                <a:cubicBezTo>
                  <a:pt x="926" y="172"/>
                  <a:pt x="926" y="172"/>
                  <a:pt x="926" y="173"/>
                </a:cubicBezTo>
                <a:cubicBezTo>
                  <a:pt x="926" y="173"/>
                  <a:pt x="926" y="173"/>
                  <a:pt x="927" y="173"/>
                </a:cubicBezTo>
                <a:cubicBezTo>
                  <a:pt x="927" y="173"/>
                  <a:pt x="928" y="173"/>
                  <a:pt x="928" y="174"/>
                </a:cubicBezTo>
                <a:cubicBezTo>
                  <a:pt x="928" y="174"/>
                  <a:pt x="929" y="174"/>
                  <a:pt x="929" y="173"/>
                </a:cubicBezTo>
                <a:cubicBezTo>
                  <a:pt x="930" y="173"/>
                  <a:pt x="931" y="173"/>
                  <a:pt x="931" y="174"/>
                </a:cubicBezTo>
                <a:cubicBezTo>
                  <a:pt x="931" y="174"/>
                  <a:pt x="931" y="174"/>
                  <a:pt x="930" y="174"/>
                </a:cubicBezTo>
                <a:cubicBezTo>
                  <a:pt x="930" y="174"/>
                  <a:pt x="929" y="174"/>
                  <a:pt x="929" y="174"/>
                </a:cubicBezTo>
                <a:cubicBezTo>
                  <a:pt x="928" y="175"/>
                  <a:pt x="929" y="175"/>
                  <a:pt x="928" y="176"/>
                </a:cubicBezTo>
                <a:cubicBezTo>
                  <a:pt x="928" y="176"/>
                  <a:pt x="928" y="176"/>
                  <a:pt x="927" y="177"/>
                </a:cubicBezTo>
                <a:cubicBezTo>
                  <a:pt x="927" y="177"/>
                  <a:pt x="926" y="177"/>
                  <a:pt x="926" y="178"/>
                </a:cubicBezTo>
                <a:cubicBezTo>
                  <a:pt x="926" y="178"/>
                  <a:pt x="926" y="178"/>
                  <a:pt x="927" y="178"/>
                </a:cubicBezTo>
                <a:cubicBezTo>
                  <a:pt x="928" y="178"/>
                  <a:pt x="929" y="178"/>
                  <a:pt x="929" y="177"/>
                </a:cubicBezTo>
                <a:cubicBezTo>
                  <a:pt x="930" y="177"/>
                  <a:pt x="931" y="176"/>
                  <a:pt x="931" y="177"/>
                </a:cubicBezTo>
                <a:cubicBezTo>
                  <a:pt x="931" y="177"/>
                  <a:pt x="931" y="177"/>
                  <a:pt x="931" y="177"/>
                </a:cubicBezTo>
                <a:cubicBezTo>
                  <a:pt x="931" y="178"/>
                  <a:pt x="931" y="177"/>
                  <a:pt x="930" y="177"/>
                </a:cubicBezTo>
                <a:cubicBezTo>
                  <a:pt x="930" y="178"/>
                  <a:pt x="929" y="178"/>
                  <a:pt x="928" y="178"/>
                </a:cubicBezTo>
                <a:cubicBezTo>
                  <a:pt x="928" y="178"/>
                  <a:pt x="927" y="178"/>
                  <a:pt x="927" y="178"/>
                </a:cubicBezTo>
                <a:cubicBezTo>
                  <a:pt x="926" y="178"/>
                  <a:pt x="926" y="178"/>
                  <a:pt x="926" y="179"/>
                </a:cubicBezTo>
                <a:cubicBezTo>
                  <a:pt x="925" y="179"/>
                  <a:pt x="925" y="179"/>
                  <a:pt x="925" y="179"/>
                </a:cubicBezTo>
                <a:cubicBezTo>
                  <a:pt x="925" y="179"/>
                  <a:pt x="926" y="179"/>
                  <a:pt x="926" y="180"/>
                </a:cubicBezTo>
                <a:cubicBezTo>
                  <a:pt x="926" y="180"/>
                  <a:pt x="926" y="180"/>
                  <a:pt x="925" y="180"/>
                </a:cubicBezTo>
                <a:cubicBezTo>
                  <a:pt x="925" y="180"/>
                  <a:pt x="925" y="180"/>
                  <a:pt x="925" y="180"/>
                </a:cubicBezTo>
                <a:cubicBezTo>
                  <a:pt x="924" y="179"/>
                  <a:pt x="924" y="180"/>
                  <a:pt x="924" y="180"/>
                </a:cubicBezTo>
                <a:cubicBezTo>
                  <a:pt x="923" y="180"/>
                  <a:pt x="923" y="180"/>
                  <a:pt x="923" y="180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3" y="181"/>
                  <a:pt x="923" y="181"/>
                  <a:pt x="924" y="181"/>
                </a:cubicBezTo>
                <a:cubicBezTo>
                  <a:pt x="925" y="181"/>
                  <a:pt x="926" y="181"/>
                  <a:pt x="925" y="181"/>
                </a:cubicBezTo>
                <a:cubicBezTo>
                  <a:pt x="925" y="181"/>
                  <a:pt x="925" y="182"/>
                  <a:pt x="924" y="182"/>
                </a:cubicBezTo>
                <a:cubicBezTo>
                  <a:pt x="924" y="182"/>
                  <a:pt x="924" y="181"/>
                  <a:pt x="923" y="182"/>
                </a:cubicBezTo>
                <a:cubicBezTo>
                  <a:pt x="923" y="182"/>
                  <a:pt x="922" y="182"/>
                  <a:pt x="923" y="183"/>
                </a:cubicBezTo>
                <a:cubicBezTo>
                  <a:pt x="923" y="183"/>
                  <a:pt x="923" y="183"/>
                  <a:pt x="923" y="183"/>
                </a:cubicBezTo>
                <a:cubicBezTo>
                  <a:pt x="924" y="183"/>
                  <a:pt x="926" y="182"/>
                  <a:pt x="926" y="183"/>
                </a:cubicBezTo>
                <a:cubicBezTo>
                  <a:pt x="926" y="183"/>
                  <a:pt x="925" y="183"/>
                  <a:pt x="925" y="183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23" y="185"/>
                  <a:pt x="924" y="184"/>
                  <a:pt x="925" y="184"/>
                </a:cubicBezTo>
                <a:cubicBezTo>
                  <a:pt x="925" y="184"/>
                  <a:pt x="926" y="184"/>
                  <a:pt x="927" y="184"/>
                </a:cubicBezTo>
                <a:cubicBezTo>
                  <a:pt x="927" y="184"/>
                  <a:pt x="926" y="184"/>
                  <a:pt x="926" y="184"/>
                </a:cubicBezTo>
                <a:cubicBezTo>
                  <a:pt x="926" y="185"/>
                  <a:pt x="925" y="185"/>
                  <a:pt x="926" y="185"/>
                </a:cubicBezTo>
                <a:cubicBezTo>
                  <a:pt x="926" y="185"/>
                  <a:pt x="926" y="185"/>
                  <a:pt x="927" y="185"/>
                </a:cubicBezTo>
                <a:cubicBezTo>
                  <a:pt x="927" y="185"/>
                  <a:pt x="928" y="185"/>
                  <a:pt x="928" y="185"/>
                </a:cubicBezTo>
                <a:cubicBezTo>
                  <a:pt x="929" y="185"/>
                  <a:pt x="930" y="185"/>
                  <a:pt x="930" y="185"/>
                </a:cubicBezTo>
                <a:cubicBezTo>
                  <a:pt x="931" y="185"/>
                  <a:pt x="931" y="184"/>
                  <a:pt x="931" y="184"/>
                </a:cubicBezTo>
                <a:cubicBezTo>
                  <a:pt x="932" y="184"/>
                  <a:pt x="932" y="185"/>
                  <a:pt x="932" y="184"/>
                </a:cubicBezTo>
                <a:cubicBezTo>
                  <a:pt x="932" y="184"/>
                  <a:pt x="933" y="184"/>
                  <a:pt x="933" y="184"/>
                </a:cubicBezTo>
                <a:cubicBezTo>
                  <a:pt x="933" y="184"/>
                  <a:pt x="933" y="183"/>
                  <a:pt x="933" y="183"/>
                </a:cubicBezTo>
                <a:cubicBezTo>
                  <a:pt x="933" y="183"/>
                  <a:pt x="933" y="182"/>
                  <a:pt x="933" y="182"/>
                </a:cubicBezTo>
                <a:cubicBezTo>
                  <a:pt x="933" y="183"/>
                  <a:pt x="933" y="182"/>
                  <a:pt x="934" y="182"/>
                </a:cubicBezTo>
                <a:cubicBezTo>
                  <a:pt x="934" y="183"/>
                  <a:pt x="934" y="183"/>
                  <a:pt x="934" y="183"/>
                </a:cubicBezTo>
                <a:cubicBezTo>
                  <a:pt x="934" y="183"/>
                  <a:pt x="935" y="183"/>
                  <a:pt x="935" y="183"/>
                </a:cubicBezTo>
                <a:cubicBezTo>
                  <a:pt x="935" y="182"/>
                  <a:pt x="936" y="182"/>
                  <a:pt x="936" y="182"/>
                </a:cubicBezTo>
                <a:cubicBezTo>
                  <a:pt x="936" y="182"/>
                  <a:pt x="937" y="182"/>
                  <a:pt x="937" y="182"/>
                </a:cubicBezTo>
                <a:cubicBezTo>
                  <a:pt x="937" y="181"/>
                  <a:pt x="938" y="181"/>
                  <a:pt x="938" y="181"/>
                </a:cubicBezTo>
                <a:cubicBezTo>
                  <a:pt x="938" y="181"/>
                  <a:pt x="939" y="181"/>
                  <a:pt x="940" y="181"/>
                </a:cubicBezTo>
                <a:cubicBezTo>
                  <a:pt x="940" y="181"/>
                  <a:pt x="940" y="180"/>
                  <a:pt x="940" y="180"/>
                </a:cubicBezTo>
                <a:cubicBezTo>
                  <a:pt x="940" y="180"/>
                  <a:pt x="940" y="180"/>
                  <a:pt x="941" y="181"/>
                </a:cubicBezTo>
                <a:cubicBezTo>
                  <a:pt x="941" y="181"/>
                  <a:pt x="941" y="180"/>
                  <a:pt x="942" y="180"/>
                </a:cubicBezTo>
                <a:cubicBezTo>
                  <a:pt x="942" y="180"/>
                  <a:pt x="942" y="181"/>
                  <a:pt x="943" y="181"/>
                </a:cubicBezTo>
                <a:cubicBezTo>
                  <a:pt x="943" y="181"/>
                  <a:pt x="944" y="181"/>
                  <a:pt x="944" y="180"/>
                </a:cubicBezTo>
                <a:cubicBezTo>
                  <a:pt x="944" y="179"/>
                  <a:pt x="943" y="180"/>
                  <a:pt x="943" y="179"/>
                </a:cubicBezTo>
                <a:cubicBezTo>
                  <a:pt x="944" y="179"/>
                  <a:pt x="944" y="179"/>
                  <a:pt x="944" y="178"/>
                </a:cubicBezTo>
                <a:cubicBezTo>
                  <a:pt x="945" y="178"/>
                  <a:pt x="945" y="178"/>
                  <a:pt x="945" y="178"/>
                </a:cubicBezTo>
                <a:cubicBezTo>
                  <a:pt x="945" y="177"/>
                  <a:pt x="945" y="177"/>
                  <a:pt x="945" y="177"/>
                </a:cubicBezTo>
                <a:cubicBezTo>
                  <a:pt x="946" y="176"/>
                  <a:pt x="946" y="176"/>
                  <a:pt x="946" y="175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5" y="173"/>
                  <a:pt x="946" y="172"/>
                  <a:pt x="946" y="172"/>
                </a:cubicBezTo>
                <a:cubicBezTo>
                  <a:pt x="946" y="172"/>
                  <a:pt x="946" y="171"/>
                  <a:pt x="946" y="171"/>
                </a:cubicBezTo>
                <a:cubicBezTo>
                  <a:pt x="945" y="171"/>
                  <a:pt x="945" y="171"/>
                  <a:pt x="945" y="170"/>
                </a:cubicBezTo>
                <a:cubicBezTo>
                  <a:pt x="945" y="169"/>
                  <a:pt x="945" y="170"/>
                  <a:pt x="945" y="169"/>
                </a:cubicBezTo>
                <a:cubicBezTo>
                  <a:pt x="945" y="169"/>
                  <a:pt x="945" y="169"/>
                  <a:pt x="945" y="169"/>
                </a:cubicBezTo>
                <a:cubicBezTo>
                  <a:pt x="945" y="169"/>
                  <a:pt x="945" y="169"/>
                  <a:pt x="945" y="169"/>
                </a:cubicBezTo>
                <a:cubicBezTo>
                  <a:pt x="946" y="169"/>
                  <a:pt x="945" y="168"/>
                  <a:pt x="946" y="168"/>
                </a:cubicBezTo>
                <a:cubicBezTo>
                  <a:pt x="946" y="168"/>
                  <a:pt x="946" y="168"/>
                  <a:pt x="946" y="168"/>
                </a:cubicBezTo>
                <a:close/>
                <a:moveTo>
                  <a:pt x="955" y="166"/>
                </a:moveTo>
                <a:cubicBezTo>
                  <a:pt x="955" y="166"/>
                  <a:pt x="954" y="166"/>
                  <a:pt x="954" y="167"/>
                </a:cubicBezTo>
                <a:cubicBezTo>
                  <a:pt x="953" y="167"/>
                  <a:pt x="953" y="168"/>
                  <a:pt x="953" y="168"/>
                </a:cubicBezTo>
                <a:cubicBezTo>
                  <a:pt x="954" y="168"/>
                  <a:pt x="955" y="167"/>
                  <a:pt x="955" y="167"/>
                </a:cubicBezTo>
                <a:cubicBezTo>
                  <a:pt x="955" y="167"/>
                  <a:pt x="955" y="166"/>
                  <a:pt x="955" y="166"/>
                </a:cubicBezTo>
                <a:close/>
                <a:moveTo>
                  <a:pt x="950" y="144"/>
                </a:moveTo>
                <a:cubicBezTo>
                  <a:pt x="950" y="144"/>
                  <a:pt x="950" y="144"/>
                  <a:pt x="950" y="145"/>
                </a:cubicBezTo>
                <a:cubicBezTo>
                  <a:pt x="950" y="145"/>
                  <a:pt x="951" y="145"/>
                  <a:pt x="951" y="145"/>
                </a:cubicBezTo>
                <a:cubicBezTo>
                  <a:pt x="951" y="146"/>
                  <a:pt x="951" y="146"/>
                  <a:pt x="950" y="145"/>
                </a:cubicBezTo>
                <a:cubicBezTo>
                  <a:pt x="950" y="145"/>
                  <a:pt x="950" y="146"/>
                  <a:pt x="950" y="146"/>
                </a:cubicBezTo>
                <a:cubicBezTo>
                  <a:pt x="950" y="147"/>
                  <a:pt x="951" y="147"/>
                  <a:pt x="951" y="147"/>
                </a:cubicBezTo>
                <a:cubicBezTo>
                  <a:pt x="951" y="147"/>
                  <a:pt x="951" y="146"/>
                  <a:pt x="951" y="147"/>
                </a:cubicBezTo>
                <a:cubicBezTo>
                  <a:pt x="951" y="147"/>
                  <a:pt x="951" y="147"/>
                  <a:pt x="951" y="147"/>
                </a:cubicBezTo>
                <a:cubicBezTo>
                  <a:pt x="950" y="147"/>
                  <a:pt x="951" y="147"/>
                  <a:pt x="951" y="147"/>
                </a:cubicBezTo>
                <a:cubicBezTo>
                  <a:pt x="952" y="147"/>
                  <a:pt x="952" y="147"/>
                  <a:pt x="951" y="147"/>
                </a:cubicBezTo>
                <a:cubicBezTo>
                  <a:pt x="951" y="147"/>
                  <a:pt x="951" y="147"/>
                  <a:pt x="951" y="147"/>
                </a:cubicBezTo>
                <a:cubicBezTo>
                  <a:pt x="951" y="148"/>
                  <a:pt x="951" y="148"/>
                  <a:pt x="951" y="148"/>
                </a:cubicBezTo>
                <a:cubicBezTo>
                  <a:pt x="951" y="148"/>
                  <a:pt x="952" y="148"/>
                  <a:pt x="952" y="148"/>
                </a:cubicBezTo>
                <a:cubicBezTo>
                  <a:pt x="952" y="148"/>
                  <a:pt x="951" y="148"/>
                  <a:pt x="951" y="148"/>
                </a:cubicBezTo>
                <a:cubicBezTo>
                  <a:pt x="950" y="148"/>
                  <a:pt x="951" y="148"/>
                  <a:pt x="950" y="148"/>
                </a:cubicBezTo>
                <a:cubicBezTo>
                  <a:pt x="950" y="149"/>
                  <a:pt x="950" y="149"/>
                  <a:pt x="951" y="149"/>
                </a:cubicBezTo>
                <a:cubicBezTo>
                  <a:pt x="951" y="149"/>
                  <a:pt x="951" y="149"/>
                  <a:pt x="950" y="149"/>
                </a:cubicBezTo>
                <a:cubicBezTo>
                  <a:pt x="950" y="149"/>
                  <a:pt x="950" y="149"/>
                  <a:pt x="950" y="149"/>
                </a:cubicBezTo>
                <a:cubicBezTo>
                  <a:pt x="949" y="149"/>
                  <a:pt x="950" y="150"/>
                  <a:pt x="950" y="150"/>
                </a:cubicBezTo>
                <a:cubicBezTo>
                  <a:pt x="950" y="150"/>
                  <a:pt x="950" y="150"/>
                  <a:pt x="950" y="150"/>
                </a:cubicBezTo>
                <a:cubicBezTo>
                  <a:pt x="949" y="150"/>
                  <a:pt x="949" y="150"/>
                  <a:pt x="949" y="150"/>
                </a:cubicBezTo>
                <a:cubicBezTo>
                  <a:pt x="949" y="151"/>
                  <a:pt x="950" y="151"/>
                  <a:pt x="950" y="151"/>
                </a:cubicBezTo>
                <a:cubicBezTo>
                  <a:pt x="951" y="151"/>
                  <a:pt x="950" y="151"/>
                  <a:pt x="950" y="151"/>
                </a:cubicBezTo>
                <a:cubicBezTo>
                  <a:pt x="949" y="151"/>
                  <a:pt x="949" y="151"/>
                  <a:pt x="949" y="152"/>
                </a:cubicBezTo>
                <a:cubicBezTo>
                  <a:pt x="949" y="152"/>
                  <a:pt x="949" y="152"/>
                  <a:pt x="950" y="152"/>
                </a:cubicBezTo>
                <a:cubicBezTo>
                  <a:pt x="950" y="152"/>
                  <a:pt x="951" y="152"/>
                  <a:pt x="951" y="152"/>
                </a:cubicBezTo>
                <a:cubicBezTo>
                  <a:pt x="951" y="151"/>
                  <a:pt x="952" y="150"/>
                  <a:pt x="953" y="150"/>
                </a:cubicBezTo>
                <a:cubicBezTo>
                  <a:pt x="953" y="150"/>
                  <a:pt x="953" y="150"/>
                  <a:pt x="953" y="151"/>
                </a:cubicBezTo>
                <a:cubicBezTo>
                  <a:pt x="953" y="151"/>
                  <a:pt x="953" y="151"/>
                  <a:pt x="953" y="151"/>
                </a:cubicBezTo>
                <a:cubicBezTo>
                  <a:pt x="953" y="151"/>
                  <a:pt x="953" y="151"/>
                  <a:pt x="952" y="151"/>
                </a:cubicBezTo>
                <a:cubicBezTo>
                  <a:pt x="952" y="151"/>
                  <a:pt x="952" y="151"/>
                  <a:pt x="952" y="152"/>
                </a:cubicBezTo>
                <a:cubicBezTo>
                  <a:pt x="952" y="152"/>
                  <a:pt x="952" y="152"/>
                  <a:pt x="953" y="152"/>
                </a:cubicBezTo>
                <a:cubicBezTo>
                  <a:pt x="953" y="153"/>
                  <a:pt x="952" y="152"/>
                  <a:pt x="952" y="152"/>
                </a:cubicBezTo>
                <a:cubicBezTo>
                  <a:pt x="951" y="153"/>
                  <a:pt x="952" y="153"/>
                  <a:pt x="951" y="153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0" y="155"/>
                  <a:pt x="950" y="155"/>
                </a:cubicBezTo>
                <a:cubicBezTo>
                  <a:pt x="951" y="156"/>
                  <a:pt x="951" y="156"/>
                  <a:pt x="951" y="155"/>
                </a:cubicBezTo>
                <a:cubicBezTo>
                  <a:pt x="951" y="155"/>
                  <a:pt x="953" y="154"/>
                  <a:pt x="953" y="154"/>
                </a:cubicBezTo>
                <a:cubicBezTo>
                  <a:pt x="953" y="154"/>
                  <a:pt x="952" y="155"/>
                  <a:pt x="952" y="155"/>
                </a:cubicBezTo>
                <a:cubicBezTo>
                  <a:pt x="951" y="156"/>
                  <a:pt x="951" y="156"/>
                  <a:pt x="951" y="156"/>
                </a:cubicBezTo>
                <a:cubicBezTo>
                  <a:pt x="952" y="156"/>
                  <a:pt x="952" y="156"/>
                  <a:pt x="952" y="157"/>
                </a:cubicBezTo>
                <a:cubicBezTo>
                  <a:pt x="953" y="157"/>
                  <a:pt x="953" y="157"/>
                  <a:pt x="953" y="157"/>
                </a:cubicBezTo>
                <a:cubicBezTo>
                  <a:pt x="953" y="157"/>
                  <a:pt x="953" y="156"/>
                  <a:pt x="952" y="156"/>
                </a:cubicBezTo>
                <a:cubicBezTo>
                  <a:pt x="952" y="156"/>
                  <a:pt x="952" y="156"/>
                  <a:pt x="952" y="156"/>
                </a:cubicBezTo>
                <a:cubicBezTo>
                  <a:pt x="953" y="156"/>
                  <a:pt x="953" y="156"/>
                  <a:pt x="953" y="156"/>
                </a:cubicBezTo>
                <a:cubicBezTo>
                  <a:pt x="953" y="156"/>
                  <a:pt x="954" y="156"/>
                  <a:pt x="953" y="155"/>
                </a:cubicBezTo>
                <a:cubicBezTo>
                  <a:pt x="953" y="155"/>
                  <a:pt x="954" y="154"/>
                  <a:pt x="954" y="154"/>
                </a:cubicBezTo>
                <a:cubicBezTo>
                  <a:pt x="954" y="155"/>
                  <a:pt x="954" y="155"/>
                  <a:pt x="955" y="155"/>
                </a:cubicBezTo>
                <a:cubicBezTo>
                  <a:pt x="955" y="156"/>
                  <a:pt x="955" y="156"/>
                  <a:pt x="955" y="156"/>
                </a:cubicBezTo>
                <a:cubicBezTo>
                  <a:pt x="954" y="156"/>
                  <a:pt x="954" y="156"/>
                  <a:pt x="954" y="156"/>
                </a:cubicBezTo>
                <a:cubicBezTo>
                  <a:pt x="954" y="156"/>
                  <a:pt x="954" y="157"/>
                  <a:pt x="954" y="158"/>
                </a:cubicBezTo>
                <a:cubicBezTo>
                  <a:pt x="954" y="158"/>
                  <a:pt x="954" y="158"/>
                  <a:pt x="955" y="159"/>
                </a:cubicBezTo>
                <a:cubicBezTo>
                  <a:pt x="955" y="159"/>
                  <a:pt x="954" y="159"/>
                  <a:pt x="954" y="159"/>
                </a:cubicBezTo>
                <a:cubicBezTo>
                  <a:pt x="954" y="160"/>
                  <a:pt x="954" y="160"/>
                  <a:pt x="953" y="160"/>
                </a:cubicBezTo>
                <a:cubicBezTo>
                  <a:pt x="953" y="161"/>
                  <a:pt x="953" y="161"/>
                  <a:pt x="953" y="161"/>
                </a:cubicBezTo>
                <a:cubicBezTo>
                  <a:pt x="952" y="161"/>
                  <a:pt x="952" y="162"/>
                  <a:pt x="952" y="162"/>
                </a:cubicBezTo>
                <a:cubicBezTo>
                  <a:pt x="953" y="162"/>
                  <a:pt x="952" y="162"/>
                  <a:pt x="952" y="162"/>
                </a:cubicBezTo>
                <a:cubicBezTo>
                  <a:pt x="952" y="162"/>
                  <a:pt x="952" y="162"/>
                  <a:pt x="952" y="162"/>
                </a:cubicBezTo>
                <a:cubicBezTo>
                  <a:pt x="951" y="162"/>
                  <a:pt x="952" y="163"/>
                  <a:pt x="952" y="163"/>
                </a:cubicBezTo>
                <a:cubicBezTo>
                  <a:pt x="952" y="164"/>
                  <a:pt x="953" y="164"/>
                  <a:pt x="953" y="164"/>
                </a:cubicBezTo>
                <a:cubicBezTo>
                  <a:pt x="953" y="164"/>
                  <a:pt x="953" y="164"/>
                  <a:pt x="953" y="163"/>
                </a:cubicBezTo>
                <a:cubicBezTo>
                  <a:pt x="952" y="163"/>
                  <a:pt x="953" y="163"/>
                  <a:pt x="953" y="163"/>
                </a:cubicBezTo>
                <a:cubicBezTo>
                  <a:pt x="953" y="163"/>
                  <a:pt x="954" y="163"/>
                  <a:pt x="954" y="164"/>
                </a:cubicBezTo>
                <a:cubicBezTo>
                  <a:pt x="955" y="164"/>
                  <a:pt x="955" y="164"/>
                  <a:pt x="955" y="164"/>
                </a:cubicBezTo>
                <a:cubicBezTo>
                  <a:pt x="956" y="164"/>
                  <a:pt x="956" y="163"/>
                  <a:pt x="956" y="163"/>
                </a:cubicBezTo>
                <a:cubicBezTo>
                  <a:pt x="956" y="163"/>
                  <a:pt x="956" y="163"/>
                  <a:pt x="956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4"/>
                  <a:pt x="958" y="163"/>
                </a:cubicBezTo>
                <a:cubicBezTo>
                  <a:pt x="958" y="163"/>
                  <a:pt x="959" y="163"/>
                  <a:pt x="959" y="163"/>
                </a:cubicBezTo>
                <a:cubicBezTo>
                  <a:pt x="959" y="163"/>
                  <a:pt x="960" y="163"/>
                  <a:pt x="960" y="162"/>
                </a:cubicBezTo>
                <a:cubicBezTo>
                  <a:pt x="960" y="162"/>
                  <a:pt x="960" y="162"/>
                  <a:pt x="960" y="162"/>
                </a:cubicBezTo>
                <a:cubicBezTo>
                  <a:pt x="961" y="162"/>
                  <a:pt x="962" y="162"/>
                  <a:pt x="962" y="162"/>
                </a:cubicBezTo>
                <a:cubicBezTo>
                  <a:pt x="963" y="162"/>
                  <a:pt x="962" y="162"/>
                  <a:pt x="962" y="162"/>
                </a:cubicBezTo>
                <a:cubicBezTo>
                  <a:pt x="961" y="163"/>
                  <a:pt x="961" y="163"/>
                  <a:pt x="961" y="163"/>
                </a:cubicBezTo>
                <a:cubicBezTo>
                  <a:pt x="960" y="163"/>
                  <a:pt x="960" y="163"/>
                  <a:pt x="960" y="164"/>
                </a:cubicBezTo>
                <a:cubicBezTo>
                  <a:pt x="960" y="164"/>
                  <a:pt x="960" y="164"/>
                  <a:pt x="960" y="165"/>
                </a:cubicBezTo>
                <a:cubicBezTo>
                  <a:pt x="959" y="165"/>
                  <a:pt x="959" y="165"/>
                  <a:pt x="960" y="165"/>
                </a:cubicBezTo>
                <a:cubicBezTo>
                  <a:pt x="960" y="166"/>
                  <a:pt x="960" y="166"/>
                  <a:pt x="960" y="167"/>
                </a:cubicBezTo>
                <a:cubicBezTo>
                  <a:pt x="961" y="168"/>
                  <a:pt x="961" y="167"/>
                  <a:pt x="961" y="167"/>
                </a:cubicBezTo>
                <a:cubicBezTo>
                  <a:pt x="961" y="167"/>
                  <a:pt x="961" y="167"/>
                  <a:pt x="961" y="168"/>
                </a:cubicBezTo>
                <a:cubicBezTo>
                  <a:pt x="961" y="168"/>
                  <a:pt x="962" y="168"/>
                  <a:pt x="962" y="168"/>
                </a:cubicBezTo>
                <a:cubicBezTo>
                  <a:pt x="962" y="167"/>
                  <a:pt x="962" y="167"/>
                  <a:pt x="962" y="167"/>
                </a:cubicBezTo>
                <a:cubicBezTo>
                  <a:pt x="962" y="168"/>
                  <a:pt x="963" y="167"/>
                  <a:pt x="963" y="167"/>
                </a:cubicBezTo>
                <a:cubicBezTo>
                  <a:pt x="963" y="167"/>
                  <a:pt x="963" y="168"/>
                  <a:pt x="963" y="168"/>
                </a:cubicBezTo>
                <a:cubicBezTo>
                  <a:pt x="963" y="169"/>
                  <a:pt x="963" y="169"/>
                  <a:pt x="962" y="169"/>
                </a:cubicBezTo>
                <a:cubicBezTo>
                  <a:pt x="962" y="169"/>
                  <a:pt x="962" y="169"/>
                  <a:pt x="962" y="170"/>
                </a:cubicBezTo>
                <a:cubicBezTo>
                  <a:pt x="962" y="170"/>
                  <a:pt x="962" y="170"/>
                  <a:pt x="962" y="170"/>
                </a:cubicBezTo>
                <a:cubicBezTo>
                  <a:pt x="962" y="171"/>
                  <a:pt x="962" y="171"/>
                  <a:pt x="961" y="171"/>
                </a:cubicBezTo>
                <a:cubicBezTo>
                  <a:pt x="961" y="171"/>
                  <a:pt x="961" y="171"/>
                  <a:pt x="962" y="172"/>
                </a:cubicBezTo>
                <a:cubicBezTo>
                  <a:pt x="962" y="173"/>
                  <a:pt x="963" y="173"/>
                  <a:pt x="963" y="173"/>
                </a:cubicBezTo>
                <a:cubicBezTo>
                  <a:pt x="963" y="173"/>
                  <a:pt x="963" y="173"/>
                  <a:pt x="963" y="173"/>
                </a:cubicBezTo>
                <a:cubicBezTo>
                  <a:pt x="962" y="173"/>
                  <a:pt x="962" y="173"/>
                  <a:pt x="962" y="173"/>
                </a:cubicBezTo>
                <a:cubicBezTo>
                  <a:pt x="962" y="172"/>
                  <a:pt x="961" y="172"/>
                  <a:pt x="961" y="172"/>
                </a:cubicBezTo>
                <a:cubicBezTo>
                  <a:pt x="960" y="173"/>
                  <a:pt x="961" y="173"/>
                  <a:pt x="961" y="173"/>
                </a:cubicBezTo>
                <a:cubicBezTo>
                  <a:pt x="962" y="174"/>
                  <a:pt x="961" y="173"/>
                  <a:pt x="961" y="173"/>
                </a:cubicBezTo>
                <a:cubicBezTo>
                  <a:pt x="960" y="173"/>
                  <a:pt x="960" y="173"/>
                  <a:pt x="960" y="173"/>
                </a:cubicBezTo>
                <a:cubicBezTo>
                  <a:pt x="959" y="173"/>
                  <a:pt x="959" y="173"/>
                  <a:pt x="958" y="173"/>
                </a:cubicBezTo>
                <a:cubicBezTo>
                  <a:pt x="958" y="173"/>
                  <a:pt x="958" y="173"/>
                  <a:pt x="957" y="173"/>
                </a:cubicBezTo>
                <a:cubicBezTo>
                  <a:pt x="956" y="173"/>
                  <a:pt x="955" y="174"/>
                  <a:pt x="955" y="174"/>
                </a:cubicBezTo>
                <a:cubicBezTo>
                  <a:pt x="955" y="174"/>
                  <a:pt x="956" y="174"/>
                  <a:pt x="956" y="174"/>
                </a:cubicBezTo>
                <a:cubicBezTo>
                  <a:pt x="956" y="173"/>
                  <a:pt x="956" y="173"/>
                  <a:pt x="956" y="173"/>
                </a:cubicBezTo>
                <a:cubicBezTo>
                  <a:pt x="955" y="173"/>
                  <a:pt x="955" y="173"/>
                  <a:pt x="955" y="172"/>
                </a:cubicBezTo>
                <a:cubicBezTo>
                  <a:pt x="954" y="172"/>
                  <a:pt x="954" y="172"/>
                  <a:pt x="954" y="173"/>
                </a:cubicBezTo>
                <a:cubicBezTo>
                  <a:pt x="953" y="173"/>
                  <a:pt x="954" y="174"/>
                  <a:pt x="954" y="174"/>
                </a:cubicBezTo>
                <a:cubicBezTo>
                  <a:pt x="954" y="174"/>
                  <a:pt x="955" y="174"/>
                  <a:pt x="955" y="174"/>
                </a:cubicBezTo>
                <a:cubicBezTo>
                  <a:pt x="955" y="174"/>
                  <a:pt x="955" y="175"/>
                  <a:pt x="954" y="175"/>
                </a:cubicBezTo>
                <a:cubicBezTo>
                  <a:pt x="953" y="176"/>
                  <a:pt x="953" y="176"/>
                  <a:pt x="953" y="176"/>
                </a:cubicBezTo>
                <a:cubicBezTo>
                  <a:pt x="952" y="177"/>
                  <a:pt x="953" y="177"/>
                  <a:pt x="953" y="176"/>
                </a:cubicBezTo>
                <a:cubicBezTo>
                  <a:pt x="954" y="176"/>
                  <a:pt x="955" y="176"/>
                  <a:pt x="955" y="176"/>
                </a:cubicBezTo>
                <a:cubicBezTo>
                  <a:pt x="955" y="176"/>
                  <a:pt x="956" y="176"/>
                  <a:pt x="956" y="176"/>
                </a:cubicBezTo>
                <a:cubicBezTo>
                  <a:pt x="956" y="176"/>
                  <a:pt x="955" y="177"/>
                  <a:pt x="956" y="177"/>
                </a:cubicBezTo>
                <a:cubicBezTo>
                  <a:pt x="956" y="177"/>
                  <a:pt x="956" y="177"/>
                  <a:pt x="956" y="177"/>
                </a:cubicBezTo>
                <a:cubicBezTo>
                  <a:pt x="956" y="178"/>
                  <a:pt x="955" y="178"/>
                  <a:pt x="956" y="178"/>
                </a:cubicBezTo>
                <a:cubicBezTo>
                  <a:pt x="956" y="178"/>
                  <a:pt x="956" y="178"/>
                  <a:pt x="956" y="178"/>
                </a:cubicBezTo>
                <a:cubicBezTo>
                  <a:pt x="956" y="179"/>
                  <a:pt x="956" y="179"/>
                  <a:pt x="955" y="179"/>
                </a:cubicBezTo>
                <a:cubicBezTo>
                  <a:pt x="955" y="180"/>
                  <a:pt x="955" y="180"/>
                  <a:pt x="954" y="180"/>
                </a:cubicBezTo>
                <a:cubicBezTo>
                  <a:pt x="953" y="181"/>
                  <a:pt x="952" y="181"/>
                  <a:pt x="952" y="181"/>
                </a:cubicBezTo>
                <a:cubicBezTo>
                  <a:pt x="951" y="181"/>
                  <a:pt x="951" y="181"/>
                  <a:pt x="950" y="182"/>
                </a:cubicBezTo>
                <a:cubicBezTo>
                  <a:pt x="950" y="182"/>
                  <a:pt x="949" y="182"/>
                  <a:pt x="949" y="183"/>
                </a:cubicBezTo>
                <a:cubicBezTo>
                  <a:pt x="949" y="183"/>
                  <a:pt x="950" y="183"/>
                  <a:pt x="950" y="183"/>
                </a:cubicBezTo>
                <a:cubicBezTo>
                  <a:pt x="950" y="183"/>
                  <a:pt x="950" y="184"/>
                  <a:pt x="950" y="184"/>
                </a:cubicBezTo>
                <a:cubicBezTo>
                  <a:pt x="951" y="184"/>
                  <a:pt x="951" y="183"/>
                  <a:pt x="951" y="183"/>
                </a:cubicBezTo>
                <a:cubicBezTo>
                  <a:pt x="952" y="183"/>
                  <a:pt x="950" y="184"/>
                  <a:pt x="950" y="184"/>
                </a:cubicBezTo>
                <a:cubicBezTo>
                  <a:pt x="950" y="184"/>
                  <a:pt x="951" y="184"/>
                  <a:pt x="952" y="184"/>
                </a:cubicBezTo>
                <a:cubicBezTo>
                  <a:pt x="952" y="184"/>
                  <a:pt x="953" y="183"/>
                  <a:pt x="953" y="183"/>
                </a:cubicBezTo>
                <a:cubicBezTo>
                  <a:pt x="953" y="183"/>
                  <a:pt x="953" y="183"/>
                  <a:pt x="954" y="183"/>
                </a:cubicBezTo>
                <a:cubicBezTo>
                  <a:pt x="954" y="183"/>
                  <a:pt x="954" y="183"/>
                  <a:pt x="954" y="184"/>
                </a:cubicBezTo>
                <a:cubicBezTo>
                  <a:pt x="954" y="184"/>
                  <a:pt x="954" y="184"/>
                  <a:pt x="954" y="184"/>
                </a:cubicBezTo>
                <a:cubicBezTo>
                  <a:pt x="955" y="184"/>
                  <a:pt x="955" y="184"/>
                  <a:pt x="955" y="184"/>
                </a:cubicBezTo>
                <a:cubicBezTo>
                  <a:pt x="956" y="184"/>
                  <a:pt x="955" y="184"/>
                  <a:pt x="955" y="184"/>
                </a:cubicBezTo>
                <a:cubicBezTo>
                  <a:pt x="954" y="184"/>
                  <a:pt x="954" y="185"/>
                  <a:pt x="955" y="185"/>
                </a:cubicBezTo>
                <a:cubicBezTo>
                  <a:pt x="955" y="185"/>
                  <a:pt x="955" y="185"/>
                  <a:pt x="956" y="184"/>
                </a:cubicBezTo>
                <a:cubicBezTo>
                  <a:pt x="957" y="184"/>
                  <a:pt x="956" y="184"/>
                  <a:pt x="957" y="184"/>
                </a:cubicBezTo>
                <a:cubicBezTo>
                  <a:pt x="957" y="185"/>
                  <a:pt x="958" y="186"/>
                  <a:pt x="958" y="186"/>
                </a:cubicBezTo>
                <a:cubicBezTo>
                  <a:pt x="959" y="186"/>
                  <a:pt x="959" y="186"/>
                  <a:pt x="960" y="186"/>
                </a:cubicBezTo>
                <a:cubicBezTo>
                  <a:pt x="960" y="185"/>
                  <a:pt x="961" y="185"/>
                  <a:pt x="961" y="185"/>
                </a:cubicBezTo>
                <a:cubicBezTo>
                  <a:pt x="961" y="185"/>
                  <a:pt x="962" y="185"/>
                  <a:pt x="962" y="185"/>
                </a:cubicBezTo>
                <a:cubicBezTo>
                  <a:pt x="962" y="184"/>
                  <a:pt x="963" y="184"/>
                  <a:pt x="963" y="184"/>
                </a:cubicBezTo>
                <a:cubicBezTo>
                  <a:pt x="964" y="183"/>
                  <a:pt x="964" y="183"/>
                  <a:pt x="964" y="184"/>
                </a:cubicBezTo>
                <a:cubicBezTo>
                  <a:pt x="963" y="184"/>
                  <a:pt x="963" y="185"/>
                  <a:pt x="962" y="185"/>
                </a:cubicBezTo>
                <a:cubicBezTo>
                  <a:pt x="962" y="185"/>
                  <a:pt x="962" y="185"/>
                  <a:pt x="961" y="186"/>
                </a:cubicBezTo>
                <a:cubicBezTo>
                  <a:pt x="961" y="186"/>
                  <a:pt x="960" y="187"/>
                  <a:pt x="960" y="187"/>
                </a:cubicBezTo>
                <a:cubicBezTo>
                  <a:pt x="959" y="187"/>
                  <a:pt x="959" y="187"/>
                  <a:pt x="957" y="187"/>
                </a:cubicBezTo>
                <a:cubicBezTo>
                  <a:pt x="956" y="187"/>
                  <a:pt x="955" y="187"/>
                  <a:pt x="955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4" y="188"/>
                  <a:pt x="953" y="189"/>
                  <a:pt x="953" y="188"/>
                </a:cubicBezTo>
                <a:cubicBezTo>
                  <a:pt x="953" y="188"/>
                  <a:pt x="953" y="188"/>
                  <a:pt x="952" y="188"/>
                </a:cubicBezTo>
                <a:cubicBezTo>
                  <a:pt x="952" y="189"/>
                  <a:pt x="952" y="189"/>
                  <a:pt x="952" y="190"/>
                </a:cubicBezTo>
                <a:cubicBezTo>
                  <a:pt x="952" y="190"/>
                  <a:pt x="952" y="190"/>
                  <a:pt x="951" y="191"/>
                </a:cubicBezTo>
                <a:cubicBezTo>
                  <a:pt x="951" y="191"/>
                  <a:pt x="950" y="192"/>
                  <a:pt x="950" y="192"/>
                </a:cubicBezTo>
                <a:cubicBezTo>
                  <a:pt x="950" y="191"/>
                  <a:pt x="950" y="192"/>
                  <a:pt x="949" y="192"/>
                </a:cubicBezTo>
                <a:cubicBezTo>
                  <a:pt x="949" y="192"/>
                  <a:pt x="949" y="193"/>
                  <a:pt x="948" y="193"/>
                </a:cubicBezTo>
                <a:cubicBezTo>
                  <a:pt x="948" y="193"/>
                  <a:pt x="948" y="193"/>
                  <a:pt x="947" y="194"/>
                </a:cubicBezTo>
                <a:cubicBezTo>
                  <a:pt x="947" y="194"/>
                  <a:pt x="946" y="194"/>
                  <a:pt x="946" y="194"/>
                </a:cubicBezTo>
                <a:cubicBezTo>
                  <a:pt x="946" y="194"/>
                  <a:pt x="946" y="195"/>
                  <a:pt x="946" y="195"/>
                </a:cubicBezTo>
                <a:cubicBezTo>
                  <a:pt x="947" y="194"/>
                  <a:pt x="947" y="194"/>
                  <a:pt x="947" y="194"/>
                </a:cubicBezTo>
                <a:cubicBezTo>
                  <a:pt x="948" y="194"/>
                  <a:pt x="948" y="195"/>
                  <a:pt x="948" y="195"/>
                </a:cubicBezTo>
                <a:cubicBezTo>
                  <a:pt x="949" y="195"/>
                  <a:pt x="949" y="195"/>
                  <a:pt x="949" y="195"/>
                </a:cubicBezTo>
                <a:cubicBezTo>
                  <a:pt x="949" y="195"/>
                  <a:pt x="949" y="195"/>
                  <a:pt x="949" y="194"/>
                </a:cubicBezTo>
                <a:cubicBezTo>
                  <a:pt x="949" y="194"/>
                  <a:pt x="950" y="194"/>
                  <a:pt x="950" y="194"/>
                </a:cubicBezTo>
                <a:cubicBezTo>
                  <a:pt x="951" y="193"/>
                  <a:pt x="951" y="193"/>
                  <a:pt x="952" y="193"/>
                </a:cubicBezTo>
                <a:cubicBezTo>
                  <a:pt x="952" y="193"/>
                  <a:pt x="953" y="193"/>
                  <a:pt x="953" y="193"/>
                </a:cubicBezTo>
                <a:cubicBezTo>
                  <a:pt x="953" y="193"/>
                  <a:pt x="954" y="192"/>
                  <a:pt x="954" y="192"/>
                </a:cubicBezTo>
                <a:cubicBezTo>
                  <a:pt x="954" y="192"/>
                  <a:pt x="954" y="192"/>
                  <a:pt x="954" y="193"/>
                </a:cubicBezTo>
                <a:cubicBezTo>
                  <a:pt x="954" y="193"/>
                  <a:pt x="955" y="193"/>
                  <a:pt x="955" y="193"/>
                </a:cubicBezTo>
                <a:cubicBezTo>
                  <a:pt x="955" y="193"/>
                  <a:pt x="956" y="193"/>
                  <a:pt x="956" y="193"/>
                </a:cubicBezTo>
                <a:cubicBezTo>
                  <a:pt x="956" y="194"/>
                  <a:pt x="956" y="194"/>
                  <a:pt x="957" y="193"/>
                </a:cubicBezTo>
                <a:cubicBezTo>
                  <a:pt x="957" y="193"/>
                  <a:pt x="957" y="192"/>
                  <a:pt x="958" y="192"/>
                </a:cubicBezTo>
                <a:cubicBezTo>
                  <a:pt x="958" y="191"/>
                  <a:pt x="958" y="191"/>
                  <a:pt x="958" y="191"/>
                </a:cubicBezTo>
                <a:cubicBezTo>
                  <a:pt x="958" y="190"/>
                  <a:pt x="958" y="191"/>
                  <a:pt x="959" y="191"/>
                </a:cubicBezTo>
                <a:cubicBezTo>
                  <a:pt x="959" y="191"/>
                  <a:pt x="959" y="191"/>
                  <a:pt x="959" y="190"/>
                </a:cubicBezTo>
                <a:cubicBezTo>
                  <a:pt x="960" y="190"/>
                  <a:pt x="961" y="190"/>
                  <a:pt x="962" y="190"/>
                </a:cubicBezTo>
                <a:cubicBezTo>
                  <a:pt x="962" y="191"/>
                  <a:pt x="963" y="191"/>
                  <a:pt x="963" y="191"/>
                </a:cubicBezTo>
                <a:cubicBezTo>
                  <a:pt x="964" y="192"/>
                  <a:pt x="964" y="191"/>
                  <a:pt x="964" y="191"/>
                </a:cubicBezTo>
                <a:cubicBezTo>
                  <a:pt x="964" y="191"/>
                  <a:pt x="964" y="191"/>
                  <a:pt x="965" y="191"/>
                </a:cubicBezTo>
                <a:cubicBezTo>
                  <a:pt x="965" y="191"/>
                  <a:pt x="966" y="191"/>
                  <a:pt x="966" y="191"/>
                </a:cubicBezTo>
                <a:cubicBezTo>
                  <a:pt x="966" y="191"/>
                  <a:pt x="965" y="190"/>
                  <a:pt x="965" y="190"/>
                </a:cubicBezTo>
                <a:cubicBezTo>
                  <a:pt x="965" y="190"/>
                  <a:pt x="966" y="190"/>
                  <a:pt x="966" y="190"/>
                </a:cubicBezTo>
                <a:cubicBezTo>
                  <a:pt x="967" y="190"/>
                  <a:pt x="967" y="190"/>
                  <a:pt x="968" y="190"/>
                </a:cubicBezTo>
                <a:cubicBezTo>
                  <a:pt x="969" y="190"/>
                  <a:pt x="968" y="190"/>
                  <a:pt x="969" y="190"/>
                </a:cubicBezTo>
                <a:cubicBezTo>
                  <a:pt x="969" y="190"/>
                  <a:pt x="969" y="190"/>
                  <a:pt x="969" y="191"/>
                </a:cubicBezTo>
                <a:cubicBezTo>
                  <a:pt x="969" y="191"/>
                  <a:pt x="969" y="191"/>
                  <a:pt x="970" y="191"/>
                </a:cubicBezTo>
                <a:cubicBezTo>
                  <a:pt x="971" y="191"/>
                  <a:pt x="971" y="190"/>
                  <a:pt x="970" y="190"/>
                </a:cubicBezTo>
                <a:cubicBezTo>
                  <a:pt x="970" y="190"/>
                  <a:pt x="968" y="190"/>
                  <a:pt x="969" y="190"/>
                </a:cubicBezTo>
                <a:cubicBezTo>
                  <a:pt x="969" y="190"/>
                  <a:pt x="969" y="189"/>
                  <a:pt x="969" y="189"/>
                </a:cubicBezTo>
                <a:cubicBezTo>
                  <a:pt x="969" y="189"/>
                  <a:pt x="969" y="189"/>
                  <a:pt x="969" y="189"/>
                </a:cubicBezTo>
                <a:cubicBezTo>
                  <a:pt x="970" y="189"/>
                  <a:pt x="970" y="189"/>
                  <a:pt x="971" y="190"/>
                </a:cubicBezTo>
                <a:cubicBezTo>
                  <a:pt x="971" y="190"/>
                  <a:pt x="971" y="190"/>
                  <a:pt x="971" y="189"/>
                </a:cubicBezTo>
                <a:cubicBezTo>
                  <a:pt x="972" y="189"/>
                  <a:pt x="972" y="190"/>
                  <a:pt x="972" y="190"/>
                </a:cubicBezTo>
                <a:cubicBezTo>
                  <a:pt x="972" y="190"/>
                  <a:pt x="973" y="190"/>
                  <a:pt x="974" y="190"/>
                </a:cubicBezTo>
                <a:cubicBezTo>
                  <a:pt x="974" y="190"/>
                  <a:pt x="976" y="190"/>
                  <a:pt x="976" y="190"/>
                </a:cubicBezTo>
                <a:cubicBezTo>
                  <a:pt x="976" y="190"/>
                  <a:pt x="977" y="190"/>
                  <a:pt x="977" y="190"/>
                </a:cubicBezTo>
                <a:cubicBezTo>
                  <a:pt x="978" y="190"/>
                  <a:pt x="979" y="190"/>
                  <a:pt x="979" y="189"/>
                </a:cubicBezTo>
                <a:cubicBezTo>
                  <a:pt x="980" y="189"/>
                  <a:pt x="981" y="189"/>
                  <a:pt x="981" y="189"/>
                </a:cubicBezTo>
                <a:cubicBezTo>
                  <a:pt x="982" y="189"/>
                  <a:pt x="981" y="188"/>
                  <a:pt x="982" y="188"/>
                </a:cubicBezTo>
                <a:cubicBezTo>
                  <a:pt x="982" y="188"/>
                  <a:pt x="983" y="188"/>
                  <a:pt x="983" y="187"/>
                </a:cubicBezTo>
                <a:cubicBezTo>
                  <a:pt x="984" y="187"/>
                  <a:pt x="984" y="187"/>
                  <a:pt x="984" y="187"/>
                </a:cubicBezTo>
                <a:cubicBezTo>
                  <a:pt x="984" y="187"/>
                  <a:pt x="984" y="186"/>
                  <a:pt x="983" y="186"/>
                </a:cubicBezTo>
                <a:cubicBezTo>
                  <a:pt x="983" y="186"/>
                  <a:pt x="982" y="186"/>
                  <a:pt x="982" y="186"/>
                </a:cubicBezTo>
                <a:cubicBezTo>
                  <a:pt x="981" y="186"/>
                  <a:pt x="981" y="186"/>
                  <a:pt x="981" y="185"/>
                </a:cubicBezTo>
                <a:cubicBezTo>
                  <a:pt x="981" y="185"/>
                  <a:pt x="981" y="186"/>
                  <a:pt x="981" y="186"/>
                </a:cubicBezTo>
                <a:cubicBezTo>
                  <a:pt x="980" y="186"/>
                  <a:pt x="980" y="186"/>
                  <a:pt x="980" y="186"/>
                </a:cubicBezTo>
                <a:cubicBezTo>
                  <a:pt x="980" y="186"/>
                  <a:pt x="980" y="186"/>
                  <a:pt x="980" y="185"/>
                </a:cubicBezTo>
                <a:cubicBezTo>
                  <a:pt x="980" y="185"/>
                  <a:pt x="980" y="185"/>
                  <a:pt x="980" y="185"/>
                </a:cubicBezTo>
                <a:cubicBezTo>
                  <a:pt x="980" y="185"/>
                  <a:pt x="979" y="185"/>
                  <a:pt x="979" y="185"/>
                </a:cubicBezTo>
                <a:cubicBezTo>
                  <a:pt x="979" y="185"/>
                  <a:pt x="979" y="185"/>
                  <a:pt x="979" y="185"/>
                </a:cubicBezTo>
                <a:cubicBezTo>
                  <a:pt x="979" y="185"/>
                  <a:pt x="980" y="185"/>
                  <a:pt x="980" y="185"/>
                </a:cubicBezTo>
                <a:cubicBezTo>
                  <a:pt x="980" y="185"/>
                  <a:pt x="981" y="185"/>
                  <a:pt x="981" y="184"/>
                </a:cubicBezTo>
                <a:cubicBezTo>
                  <a:pt x="982" y="184"/>
                  <a:pt x="982" y="184"/>
                  <a:pt x="981" y="184"/>
                </a:cubicBezTo>
                <a:cubicBezTo>
                  <a:pt x="981" y="184"/>
                  <a:pt x="980" y="184"/>
                  <a:pt x="981" y="184"/>
                </a:cubicBezTo>
                <a:cubicBezTo>
                  <a:pt x="981" y="184"/>
                  <a:pt x="981" y="183"/>
                  <a:pt x="982" y="183"/>
                </a:cubicBezTo>
                <a:cubicBezTo>
                  <a:pt x="982" y="183"/>
                  <a:pt x="982" y="183"/>
                  <a:pt x="982" y="183"/>
                </a:cubicBezTo>
                <a:cubicBezTo>
                  <a:pt x="983" y="183"/>
                  <a:pt x="983" y="183"/>
                  <a:pt x="983" y="183"/>
                </a:cubicBezTo>
                <a:cubicBezTo>
                  <a:pt x="983" y="182"/>
                  <a:pt x="983" y="182"/>
                  <a:pt x="983" y="182"/>
                </a:cubicBezTo>
                <a:cubicBezTo>
                  <a:pt x="982" y="182"/>
                  <a:pt x="983" y="182"/>
                  <a:pt x="983" y="182"/>
                </a:cubicBezTo>
                <a:cubicBezTo>
                  <a:pt x="983" y="182"/>
                  <a:pt x="984" y="182"/>
                  <a:pt x="984" y="182"/>
                </a:cubicBezTo>
                <a:cubicBezTo>
                  <a:pt x="985" y="181"/>
                  <a:pt x="985" y="181"/>
                  <a:pt x="985" y="181"/>
                </a:cubicBezTo>
                <a:cubicBezTo>
                  <a:pt x="985" y="181"/>
                  <a:pt x="985" y="180"/>
                  <a:pt x="986" y="180"/>
                </a:cubicBezTo>
                <a:cubicBezTo>
                  <a:pt x="986" y="179"/>
                  <a:pt x="986" y="179"/>
                  <a:pt x="986" y="178"/>
                </a:cubicBezTo>
                <a:cubicBezTo>
                  <a:pt x="986" y="178"/>
                  <a:pt x="986" y="177"/>
                  <a:pt x="985" y="177"/>
                </a:cubicBezTo>
                <a:cubicBezTo>
                  <a:pt x="985" y="176"/>
                  <a:pt x="984" y="175"/>
                  <a:pt x="983" y="175"/>
                </a:cubicBezTo>
                <a:cubicBezTo>
                  <a:pt x="982" y="175"/>
                  <a:pt x="981" y="175"/>
                  <a:pt x="980" y="175"/>
                </a:cubicBezTo>
                <a:cubicBezTo>
                  <a:pt x="980" y="176"/>
                  <a:pt x="979" y="176"/>
                  <a:pt x="979" y="177"/>
                </a:cubicBezTo>
                <a:cubicBezTo>
                  <a:pt x="979" y="177"/>
                  <a:pt x="978" y="176"/>
                  <a:pt x="978" y="176"/>
                </a:cubicBezTo>
                <a:cubicBezTo>
                  <a:pt x="977" y="176"/>
                  <a:pt x="977" y="176"/>
                  <a:pt x="977" y="176"/>
                </a:cubicBezTo>
                <a:cubicBezTo>
                  <a:pt x="978" y="175"/>
                  <a:pt x="979" y="175"/>
                  <a:pt x="979" y="174"/>
                </a:cubicBezTo>
                <a:cubicBezTo>
                  <a:pt x="979" y="174"/>
                  <a:pt x="979" y="173"/>
                  <a:pt x="979" y="173"/>
                </a:cubicBezTo>
                <a:cubicBezTo>
                  <a:pt x="979" y="173"/>
                  <a:pt x="978" y="172"/>
                  <a:pt x="977" y="171"/>
                </a:cubicBezTo>
                <a:cubicBezTo>
                  <a:pt x="977" y="171"/>
                  <a:pt x="976" y="171"/>
                  <a:pt x="976" y="170"/>
                </a:cubicBezTo>
                <a:cubicBezTo>
                  <a:pt x="975" y="170"/>
                  <a:pt x="974" y="171"/>
                  <a:pt x="974" y="170"/>
                </a:cubicBezTo>
                <a:cubicBezTo>
                  <a:pt x="974" y="170"/>
                  <a:pt x="975" y="170"/>
                  <a:pt x="975" y="170"/>
                </a:cubicBezTo>
                <a:cubicBezTo>
                  <a:pt x="975" y="170"/>
                  <a:pt x="976" y="170"/>
                  <a:pt x="976" y="170"/>
                </a:cubicBezTo>
                <a:cubicBezTo>
                  <a:pt x="977" y="171"/>
                  <a:pt x="977" y="171"/>
                  <a:pt x="977" y="171"/>
                </a:cubicBezTo>
                <a:cubicBezTo>
                  <a:pt x="977" y="171"/>
                  <a:pt x="978" y="171"/>
                  <a:pt x="978" y="171"/>
                </a:cubicBezTo>
                <a:cubicBezTo>
                  <a:pt x="978" y="171"/>
                  <a:pt x="978" y="170"/>
                  <a:pt x="977" y="170"/>
                </a:cubicBezTo>
                <a:cubicBezTo>
                  <a:pt x="977" y="170"/>
                  <a:pt x="977" y="168"/>
                  <a:pt x="977" y="168"/>
                </a:cubicBezTo>
                <a:cubicBezTo>
                  <a:pt x="977" y="168"/>
                  <a:pt x="977" y="167"/>
                  <a:pt x="976" y="167"/>
                </a:cubicBezTo>
                <a:cubicBezTo>
                  <a:pt x="976" y="167"/>
                  <a:pt x="975" y="166"/>
                  <a:pt x="975" y="166"/>
                </a:cubicBezTo>
                <a:cubicBezTo>
                  <a:pt x="975" y="165"/>
                  <a:pt x="974" y="165"/>
                  <a:pt x="973" y="165"/>
                </a:cubicBezTo>
                <a:cubicBezTo>
                  <a:pt x="972" y="164"/>
                  <a:pt x="972" y="165"/>
                  <a:pt x="972" y="165"/>
                </a:cubicBezTo>
                <a:cubicBezTo>
                  <a:pt x="972" y="164"/>
                  <a:pt x="971" y="163"/>
                  <a:pt x="971" y="162"/>
                </a:cubicBezTo>
                <a:cubicBezTo>
                  <a:pt x="971" y="162"/>
                  <a:pt x="970" y="161"/>
                  <a:pt x="970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0" y="158"/>
                  <a:pt x="970" y="158"/>
                  <a:pt x="969" y="158"/>
                </a:cubicBezTo>
                <a:cubicBezTo>
                  <a:pt x="968" y="157"/>
                  <a:pt x="968" y="157"/>
                  <a:pt x="968" y="156"/>
                </a:cubicBezTo>
                <a:cubicBezTo>
                  <a:pt x="967" y="156"/>
                  <a:pt x="967" y="156"/>
                  <a:pt x="967" y="156"/>
                </a:cubicBezTo>
                <a:cubicBezTo>
                  <a:pt x="966" y="156"/>
                  <a:pt x="965" y="155"/>
                  <a:pt x="965" y="155"/>
                </a:cubicBezTo>
                <a:cubicBezTo>
                  <a:pt x="965" y="155"/>
                  <a:pt x="964" y="155"/>
                  <a:pt x="964" y="155"/>
                </a:cubicBezTo>
                <a:cubicBezTo>
                  <a:pt x="964" y="156"/>
                  <a:pt x="963" y="156"/>
                  <a:pt x="963" y="156"/>
                </a:cubicBezTo>
                <a:cubicBezTo>
                  <a:pt x="962" y="156"/>
                  <a:pt x="961" y="156"/>
                  <a:pt x="960" y="155"/>
                </a:cubicBezTo>
                <a:cubicBezTo>
                  <a:pt x="960" y="155"/>
                  <a:pt x="959" y="155"/>
                  <a:pt x="959" y="155"/>
                </a:cubicBezTo>
                <a:cubicBezTo>
                  <a:pt x="960" y="155"/>
                  <a:pt x="961" y="155"/>
                  <a:pt x="961" y="155"/>
                </a:cubicBezTo>
                <a:cubicBezTo>
                  <a:pt x="962" y="156"/>
                  <a:pt x="962" y="155"/>
                  <a:pt x="962" y="155"/>
                </a:cubicBezTo>
                <a:cubicBezTo>
                  <a:pt x="963" y="155"/>
                  <a:pt x="963" y="154"/>
                  <a:pt x="964" y="154"/>
                </a:cubicBezTo>
                <a:cubicBezTo>
                  <a:pt x="964" y="154"/>
                  <a:pt x="965" y="154"/>
                  <a:pt x="965" y="154"/>
                </a:cubicBezTo>
                <a:cubicBezTo>
                  <a:pt x="965" y="154"/>
                  <a:pt x="965" y="154"/>
                  <a:pt x="965" y="153"/>
                </a:cubicBezTo>
                <a:cubicBezTo>
                  <a:pt x="965" y="153"/>
                  <a:pt x="964" y="153"/>
                  <a:pt x="964" y="153"/>
                </a:cubicBezTo>
                <a:cubicBezTo>
                  <a:pt x="964" y="153"/>
                  <a:pt x="965" y="152"/>
                  <a:pt x="964" y="152"/>
                </a:cubicBezTo>
                <a:cubicBezTo>
                  <a:pt x="964" y="153"/>
                  <a:pt x="963" y="153"/>
                  <a:pt x="963" y="153"/>
                </a:cubicBezTo>
                <a:cubicBezTo>
                  <a:pt x="962" y="153"/>
                  <a:pt x="962" y="153"/>
                  <a:pt x="962" y="153"/>
                </a:cubicBezTo>
                <a:cubicBezTo>
                  <a:pt x="962" y="153"/>
                  <a:pt x="964" y="152"/>
                  <a:pt x="964" y="152"/>
                </a:cubicBezTo>
                <a:cubicBezTo>
                  <a:pt x="964" y="152"/>
                  <a:pt x="965" y="152"/>
                  <a:pt x="965" y="152"/>
                </a:cubicBezTo>
                <a:cubicBezTo>
                  <a:pt x="966" y="152"/>
                  <a:pt x="966" y="151"/>
                  <a:pt x="966" y="151"/>
                </a:cubicBezTo>
                <a:cubicBezTo>
                  <a:pt x="967" y="151"/>
                  <a:pt x="967" y="150"/>
                  <a:pt x="968" y="150"/>
                </a:cubicBezTo>
                <a:cubicBezTo>
                  <a:pt x="968" y="149"/>
                  <a:pt x="969" y="148"/>
                  <a:pt x="969" y="148"/>
                </a:cubicBezTo>
                <a:cubicBezTo>
                  <a:pt x="969" y="147"/>
                  <a:pt x="969" y="147"/>
                  <a:pt x="969" y="147"/>
                </a:cubicBezTo>
                <a:cubicBezTo>
                  <a:pt x="969" y="147"/>
                  <a:pt x="970" y="146"/>
                  <a:pt x="970" y="146"/>
                </a:cubicBezTo>
                <a:cubicBezTo>
                  <a:pt x="970" y="146"/>
                  <a:pt x="970" y="145"/>
                  <a:pt x="970" y="145"/>
                </a:cubicBezTo>
                <a:cubicBezTo>
                  <a:pt x="969" y="145"/>
                  <a:pt x="969" y="144"/>
                  <a:pt x="968" y="144"/>
                </a:cubicBezTo>
                <a:cubicBezTo>
                  <a:pt x="968" y="145"/>
                  <a:pt x="967" y="145"/>
                  <a:pt x="966" y="145"/>
                </a:cubicBezTo>
                <a:cubicBezTo>
                  <a:pt x="966" y="144"/>
                  <a:pt x="965" y="144"/>
                  <a:pt x="964" y="145"/>
                </a:cubicBezTo>
                <a:cubicBezTo>
                  <a:pt x="964" y="145"/>
                  <a:pt x="963" y="145"/>
                  <a:pt x="963" y="144"/>
                </a:cubicBezTo>
                <a:cubicBezTo>
                  <a:pt x="962" y="144"/>
                  <a:pt x="962" y="144"/>
                  <a:pt x="962" y="145"/>
                </a:cubicBezTo>
                <a:cubicBezTo>
                  <a:pt x="961" y="145"/>
                  <a:pt x="960" y="145"/>
                  <a:pt x="960" y="145"/>
                </a:cubicBezTo>
                <a:cubicBezTo>
                  <a:pt x="959" y="145"/>
                  <a:pt x="958" y="146"/>
                  <a:pt x="958" y="146"/>
                </a:cubicBezTo>
                <a:cubicBezTo>
                  <a:pt x="958" y="146"/>
                  <a:pt x="959" y="145"/>
                  <a:pt x="959" y="145"/>
                </a:cubicBezTo>
                <a:cubicBezTo>
                  <a:pt x="959" y="145"/>
                  <a:pt x="959" y="145"/>
                  <a:pt x="958" y="145"/>
                </a:cubicBezTo>
                <a:cubicBezTo>
                  <a:pt x="958" y="145"/>
                  <a:pt x="958" y="145"/>
                  <a:pt x="957" y="145"/>
                </a:cubicBezTo>
                <a:cubicBezTo>
                  <a:pt x="957" y="145"/>
                  <a:pt x="957" y="145"/>
                  <a:pt x="957" y="145"/>
                </a:cubicBezTo>
                <a:cubicBezTo>
                  <a:pt x="958" y="144"/>
                  <a:pt x="959" y="144"/>
                  <a:pt x="960" y="144"/>
                </a:cubicBezTo>
                <a:cubicBezTo>
                  <a:pt x="960" y="144"/>
                  <a:pt x="960" y="144"/>
                  <a:pt x="959" y="144"/>
                </a:cubicBezTo>
                <a:cubicBezTo>
                  <a:pt x="959" y="144"/>
                  <a:pt x="958" y="144"/>
                  <a:pt x="958" y="143"/>
                </a:cubicBezTo>
                <a:cubicBezTo>
                  <a:pt x="957" y="143"/>
                  <a:pt x="958" y="143"/>
                  <a:pt x="958" y="143"/>
                </a:cubicBezTo>
                <a:cubicBezTo>
                  <a:pt x="958" y="143"/>
                  <a:pt x="959" y="144"/>
                  <a:pt x="959" y="143"/>
                </a:cubicBezTo>
                <a:cubicBezTo>
                  <a:pt x="959" y="143"/>
                  <a:pt x="959" y="143"/>
                  <a:pt x="960" y="143"/>
                </a:cubicBezTo>
                <a:cubicBezTo>
                  <a:pt x="960" y="143"/>
                  <a:pt x="960" y="142"/>
                  <a:pt x="961" y="142"/>
                </a:cubicBezTo>
                <a:cubicBezTo>
                  <a:pt x="962" y="142"/>
                  <a:pt x="962" y="141"/>
                  <a:pt x="963" y="141"/>
                </a:cubicBezTo>
                <a:cubicBezTo>
                  <a:pt x="963" y="140"/>
                  <a:pt x="964" y="140"/>
                  <a:pt x="964" y="140"/>
                </a:cubicBezTo>
                <a:cubicBezTo>
                  <a:pt x="964" y="140"/>
                  <a:pt x="964" y="139"/>
                  <a:pt x="964" y="139"/>
                </a:cubicBezTo>
                <a:cubicBezTo>
                  <a:pt x="964" y="139"/>
                  <a:pt x="964" y="138"/>
                  <a:pt x="964" y="138"/>
                </a:cubicBezTo>
                <a:cubicBezTo>
                  <a:pt x="963" y="138"/>
                  <a:pt x="963" y="138"/>
                  <a:pt x="963" y="139"/>
                </a:cubicBezTo>
                <a:cubicBezTo>
                  <a:pt x="962" y="139"/>
                  <a:pt x="962" y="139"/>
                  <a:pt x="962" y="138"/>
                </a:cubicBezTo>
                <a:cubicBezTo>
                  <a:pt x="961" y="138"/>
                  <a:pt x="961" y="139"/>
                  <a:pt x="960" y="139"/>
                </a:cubicBezTo>
                <a:cubicBezTo>
                  <a:pt x="960" y="139"/>
                  <a:pt x="960" y="139"/>
                  <a:pt x="959" y="139"/>
                </a:cubicBezTo>
                <a:cubicBezTo>
                  <a:pt x="959" y="139"/>
                  <a:pt x="958" y="139"/>
                  <a:pt x="958" y="139"/>
                </a:cubicBezTo>
                <a:cubicBezTo>
                  <a:pt x="957" y="139"/>
                  <a:pt x="957" y="139"/>
                  <a:pt x="957" y="139"/>
                </a:cubicBezTo>
                <a:cubicBezTo>
                  <a:pt x="957" y="139"/>
                  <a:pt x="956" y="139"/>
                  <a:pt x="956" y="139"/>
                </a:cubicBezTo>
                <a:cubicBezTo>
                  <a:pt x="956" y="139"/>
                  <a:pt x="956" y="139"/>
                  <a:pt x="956" y="139"/>
                </a:cubicBezTo>
                <a:cubicBezTo>
                  <a:pt x="956" y="139"/>
                  <a:pt x="955" y="138"/>
                  <a:pt x="955" y="138"/>
                </a:cubicBezTo>
                <a:cubicBezTo>
                  <a:pt x="955" y="138"/>
                  <a:pt x="955" y="139"/>
                  <a:pt x="955" y="139"/>
                </a:cubicBezTo>
                <a:cubicBezTo>
                  <a:pt x="955" y="140"/>
                  <a:pt x="955" y="140"/>
                  <a:pt x="955" y="140"/>
                </a:cubicBezTo>
                <a:cubicBezTo>
                  <a:pt x="955" y="140"/>
                  <a:pt x="954" y="140"/>
                  <a:pt x="954" y="140"/>
                </a:cubicBezTo>
                <a:cubicBezTo>
                  <a:pt x="954" y="141"/>
                  <a:pt x="954" y="141"/>
                  <a:pt x="954" y="141"/>
                </a:cubicBezTo>
                <a:cubicBezTo>
                  <a:pt x="955" y="141"/>
                  <a:pt x="954" y="141"/>
                  <a:pt x="954" y="141"/>
                </a:cubicBezTo>
                <a:cubicBezTo>
                  <a:pt x="953" y="141"/>
                  <a:pt x="953" y="141"/>
                  <a:pt x="953" y="141"/>
                </a:cubicBezTo>
                <a:cubicBezTo>
                  <a:pt x="953" y="141"/>
                  <a:pt x="953" y="141"/>
                  <a:pt x="953" y="142"/>
                </a:cubicBezTo>
                <a:cubicBezTo>
                  <a:pt x="953" y="142"/>
                  <a:pt x="953" y="142"/>
                  <a:pt x="953" y="142"/>
                </a:cubicBezTo>
                <a:cubicBezTo>
                  <a:pt x="952" y="142"/>
                  <a:pt x="953" y="142"/>
                  <a:pt x="953" y="143"/>
                </a:cubicBezTo>
                <a:cubicBezTo>
                  <a:pt x="953" y="143"/>
                  <a:pt x="954" y="143"/>
                  <a:pt x="953" y="143"/>
                </a:cubicBezTo>
                <a:cubicBezTo>
                  <a:pt x="953" y="143"/>
                  <a:pt x="953" y="143"/>
                  <a:pt x="953" y="143"/>
                </a:cubicBezTo>
                <a:cubicBezTo>
                  <a:pt x="952" y="143"/>
                  <a:pt x="952" y="143"/>
                  <a:pt x="952" y="143"/>
                </a:cubicBezTo>
                <a:cubicBezTo>
                  <a:pt x="952" y="143"/>
                  <a:pt x="951" y="143"/>
                  <a:pt x="951" y="143"/>
                </a:cubicBezTo>
                <a:cubicBezTo>
                  <a:pt x="951" y="143"/>
                  <a:pt x="951" y="143"/>
                  <a:pt x="950" y="144"/>
                </a:cubicBezTo>
                <a:close/>
                <a:moveTo>
                  <a:pt x="952" y="158"/>
                </a:moveTo>
                <a:cubicBezTo>
                  <a:pt x="952" y="158"/>
                  <a:pt x="952" y="157"/>
                  <a:pt x="952" y="157"/>
                </a:cubicBezTo>
                <a:cubicBezTo>
                  <a:pt x="951" y="157"/>
                  <a:pt x="951" y="157"/>
                  <a:pt x="951" y="158"/>
                </a:cubicBezTo>
                <a:cubicBezTo>
                  <a:pt x="951" y="159"/>
                  <a:pt x="951" y="159"/>
                  <a:pt x="952" y="159"/>
                </a:cubicBezTo>
                <a:cubicBezTo>
                  <a:pt x="952" y="159"/>
                  <a:pt x="952" y="159"/>
                  <a:pt x="952" y="158"/>
                </a:cubicBezTo>
                <a:close/>
                <a:moveTo>
                  <a:pt x="950" y="159"/>
                </a:moveTo>
                <a:cubicBezTo>
                  <a:pt x="950" y="159"/>
                  <a:pt x="950" y="158"/>
                  <a:pt x="951" y="158"/>
                </a:cubicBezTo>
                <a:cubicBezTo>
                  <a:pt x="951" y="157"/>
                  <a:pt x="951" y="157"/>
                  <a:pt x="951" y="157"/>
                </a:cubicBezTo>
                <a:cubicBezTo>
                  <a:pt x="951" y="156"/>
                  <a:pt x="951" y="156"/>
                  <a:pt x="951" y="156"/>
                </a:cubicBezTo>
                <a:cubicBezTo>
                  <a:pt x="951" y="156"/>
                  <a:pt x="950" y="155"/>
                  <a:pt x="950" y="156"/>
                </a:cubicBezTo>
                <a:cubicBezTo>
                  <a:pt x="950" y="156"/>
                  <a:pt x="950" y="156"/>
                  <a:pt x="950" y="157"/>
                </a:cubicBezTo>
                <a:cubicBezTo>
                  <a:pt x="950" y="157"/>
                  <a:pt x="951" y="156"/>
                  <a:pt x="950" y="157"/>
                </a:cubicBezTo>
                <a:cubicBezTo>
                  <a:pt x="950" y="157"/>
                  <a:pt x="950" y="157"/>
                  <a:pt x="949" y="158"/>
                </a:cubicBezTo>
                <a:cubicBezTo>
                  <a:pt x="949" y="158"/>
                  <a:pt x="949" y="158"/>
                  <a:pt x="949" y="159"/>
                </a:cubicBezTo>
                <a:cubicBezTo>
                  <a:pt x="949" y="160"/>
                  <a:pt x="949" y="160"/>
                  <a:pt x="949" y="160"/>
                </a:cubicBezTo>
                <a:cubicBezTo>
                  <a:pt x="949" y="160"/>
                  <a:pt x="950" y="160"/>
                  <a:pt x="950" y="159"/>
                </a:cubicBezTo>
                <a:close/>
                <a:moveTo>
                  <a:pt x="947" y="158"/>
                </a:moveTo>
                <a:cubicBezTo>
                  <a:pt x="947" y="158"/>
                  <a:pt x="948" y="158"/>
                  <a:pt x="948" y="157"/>
                </a:cubicBezTo>
                <a:cubicBezTo>
                  <a:pt x="948" y="157"/>
                  <a:pt x="947" y="156"/>
                  <a:pt x="947" y="156"/>
                </a:cubicBezTo>
                <a:cubicBezTo>
                  <a:pt x="946" y="156"/>
                  <a:pt x="946" y="156"/>
                  <a:pt x="946" y="156"/>
                </a:cubicBezTo>
                <a:cubicBezTo>
                  <a:pt x="945" y="157"/>
                  <a:pt x="945" y="157"/>
                  <a:pt x="945" y="157"/>
                </a:cubicBezTo>
                <a:cubicBezTo>
                  <a:pt x="946" y="157"/>
                  <a:pt x="947" y="157"/>
                  <a:pt x="947" y="157"/>
                </a:cubicBezTo>
                <a:cubicBezTo>
                  <a:pt x="947" y="158"/>
                  <a:pt x="946" y="158"/>
                  <a:pt x="947" y="158"/>
                </a:cubicBezTo>
                <a:close/>
                <a:moveTo>
                  <a:pt x="949" y="154"/>
                </a:moveTo>
                <a:cubicBezTo>
                  <a:pt x="949" y="155"/>
                  <a:pt x="949" y="155"/>
                  <a:pt x="948" y="155"/>
                </a:cubicBezTo>
                <a:cubicBezTo>
                  <a:pt x="948" y="155"/>
                  <a:pt x="948" y="155"/>
                  <a:pt x="948" y="155"/>
                </a:cubicBezTo>
                <a:cubicBezTo>
                  <a:pt x="948" y="156"/>
                  <a:pt x="948" y="157"/>
                  <a:pt x="948" y="157"/>
                </a:cubicBezTo>
                <a:cubicBezTo>
                  <a:pt x="948" y="157"/>
                  <a:pt x="949" y="156"/>
                  <a:pt x="949" y="155"/>
                </a:cubicBezTo>
                <a:cubicBezTo>
                  <a:pt x="950" y="155"/>
                  <a:pt x="950" y="154"/>
                  <a:pt x="949" y="154"/>
                </a:cubicBezTo>
                <a:close/>
                <a:moveTo>
                  <a:pt x="948" y="152"/>
                </a:moveTo>
                <a:cubicBezTo>
                  <a:pt x="948" y="151"/>
                  <a:pt x="947" y="151"/>
                  <a:pt x="947" y="152"/>
                </a:cubicBezTo>
                <a:cubicBezTo>
                  <a:pt x="947" y="152"/>
                  <a:pt x="947" y="152"/>
                  <a:pt x="948" y="152"/>
                </a:cubicBezTo>
                <a:cubicBezTo>
                  <a:pt x="948" y="152"/>
                  <a:pt x="948" y="153"/>
                  <a:pt x="948" y="153"/>
                </a:cubicBezTo>
                <a:cubicBezTo>
                  <a:pt x="948" y="153"/>
                  <a:pt x="948" y="154"/>
                  <a:pt x="948" y="153"/>
                </a:cubicBezTo>
                <a:cubicBezTo>
                  <a:pt x="949" y="153"/>
                  <a:pt x="949" y="153"/>
                  <a:pt x="950" y="153"/>
                </a:cubicBezTo>
                <a:cubicBezTo>
                  <a:pt x="950" y="153"/>
                  <a:pt x="950" y="152"/>
                  <a:pt x="949" y="152"/>
                </a:cubicBezTo>
                <a:cubicBezTo>
                  <a:pt x="949" y="152"/>
                  <a:pt x="949" y="152"/>
                  <a:pt x="948" y="152"/>
                </a:cubicBezTo>
                <a:close/>
                <a:moveTo>
                  <a:pt x="946" y="151"/>
                </a:moveTo>
                <a:cubicBezTo>
                  <a:pt x="946" y="151"/>
                  <a:pt x="945" y="152"/>
                  <a:pt x="945" y="152"/>
                </a:cubicBezTo>
                <a:cubicBezTo>
                  <a:pt x="945" y="152"/>
                  <a:pt x="946" y="152"/>
                  <a:pt x="946" y="152"/>
                </a:cubicBezTo>
                <a:cubicBezTo>
                  <a:pt x="946" y="151"/>
                  <a:pt x="947" y="151"/>
                  <a:pt x="946" y="151"/>
                </a:cubicBezTo>
                <a:close/>
                <a:moveTo>
                  <a:pt x="944" y="153"/>
                </a:moveTo>
                <a:cubicBezTo>
                  <a:pt x="944" y="153"/>
                  <a:pt x="945" y="152"/>
                  <a:pt x="944" y="152"/>
                </a:cubicBezTo>
                <a:cubicBezTo>
                  <a:pt x="944" y="152"/>
                  <a:pt x="943" y="153"/>
                  <a:pt x="944" y="153"/>
                </a:cubicBezTo>
                <a:close/>
                <a:moveTo>
                  <a:pt x="947" y="155"/>
                </a:moveTo>
                <a:cubicBezTo>
                  <a:pt x="947" y="155"/>
                  <a:pt x="947" y="155"/>
                  <a:pt x="947" y="155"/>
                </a:cubicBezTo>
                <a:cubicBezTo>
                  <a:pt x="947" y="155"/>
                  <a:pt x="948" y="155"/>
                  <a:pt x="947" y="155"/>
                </a:cubicBezTo>
                <a:close/>
                <a:moveTo>
                  <a:pt x="949" y="150"/>
                </a:moveTo>
                <a:cubicBezTo>
                  <a:pt x="948" y="150"/>
                  <a:pt x="948" y="150"/>
                  <a:pt x="948" y="151"/>
                </a:cubicBezTo>
                <a:cubicBezTo>
                  <a:pt x="947" y="151"/>
                  <a:pt x="948" y="151"/>
                  <a:pt x="949" y="151"/>
                </a:cubicBezTo>
                <a:cubicBezTo>
                  <a:pt x="949" y="151"/>
                  <a:pt x="949" y="150"/>
                  <a:pt x="949" y="150"/>
                </a:cubicBezTo>
                <a:close/>
                <a:moveTo>
                  <a:pt x="947" y="149"/>
                </a:moveTo>
                <a:cubicBezTo>
                  <a:pt x="947" y="149"/>
                  <a:pt x="948" y="149"/>
                  <a:pt x="947" y="149"/>
                </a:cubicBezTo>
                <a:cubicBezTo>
                  <a:pt x="947" y="148"/>
                  <a:pt x="946" y="149"/>
                  <a:pt x="947" y="149"/>
                </a:cubicBezTo>
                <a:cubicBezTo>
                  <a:pt x="947" y="149"/>
                  <a:pt x="947" y="149"/>
                  <a:pt x="947" y="149"/>
                </a:cubicBezTo>
                <a:close/>
                <a:moveTo>
                  <a:pt x="950" y="147"/>
                </a:moveTo>
                <a:cubicBezTo>
                  <a:pt x="950" y="147"/>
                  <a:pt x="949" y="147"/>
                  <a:pt x="949" y="147"/>
                </a:cubicBezTo>
                <a:cubicBezTo>
                  <a:pt x="949" y="147"/>
                  <a:pt x="949" y="147"/>
                  <a:pt x="949" y="146"/>
                </a:cubicBezTo>
                <a:cubicBezTo>
                  <a:pt x="949" y="146"/>
                  <a:pt x="949" y="146"/>
                  <a:pt x="949" y="146"/>
                </a:cubicBezTo>
                <a:cubicBezTo>
                  <a:pt x="949" y="146"/>
                  <a:pt x="948" y="146"/>
                  <a:pt x="948" y="146"/>
                </a:cubicBezTo>
                <a:cubicBezTo>
                  <a:pt x="948" y="145"/>
                  <a:pt x="948" y="145"/>
                  <a:pt x="948" y="145"/>
                </a:cubicBezTo>
                <a:cubicBezTo>
                  <a:pt x="947" y="145"/>
                  <a:pt x="947" y="145"/>
                  <a:pt x="947" y="145"/>
                </a:cubicBezTo>
                <a:cubicBezTo>
                  <a:pt x="948" y="146"/>
                  <a:pt x="947" y="145"/>
                  <a:pt x="947" y="145"/>
                </a:cubicBezTo>
                <a:cubicBezTo>
                  <a:pt x="946" y="146"/>
                  <a:pt x="946" y="146"/>
                  <a:pt x="946" y="146"/>
                </a:cubicBezTo>
                <a:cubicBezTo>
                  <a:pt x="946" y="146"/>
                  <a:pt x="945" y="146"/>
                  <a:pt x="945" y="146"/>
                </a:cubicBezTo>
                <a:cubicBezTo>
                  <a:pt x="945" y="147"/>
                  <a:pt x="946" y="147"/>
                  <a:pt x="946" y="147"/>
                </a:cubicBezTo>
                <a:cubicBezTo>
                  <a:pt x="947" y="147"/>
                  <a:pt x="947" y="147"/>
                  <a:pt x="947" y="147"/>
                </a:cubicBezTo>
                <a:cubicBezTo>
                  <a:pt x="947" y="147"/>
                  <a:pt x="947" y="147"/>
                  <a:pt x="947" y="148"/>
                </a:cubicBezTo>
                <a:cubicBezTo>
                  <a:pt x="947" y="148"/>
                  <a:pt x="948" y="148"/>
                  <a:pt x="948" y="148"/>
                </a:cubicBezTo>
                <a:cubicBezTo>
                  <a:pt x="949" y="148"/>
                  <a:pt x="949" y="148"/>
                  <a:pt x="949" y="149"/>
                </a:cubicBezTo>
                <a:cubicBezTo>
                  <a:pt x="949" y="149"/>
                  <a:pt x="949" y="149"/>
                  <a:pt x="950" y="148"/>
                </a:cubicBezTo>
                <a:cubicBezTo>
                  <a:pt x="950" y="148"/>
                  <a:pt x="950" y="148"/>
                  <a:pt x="950" y="147"/>
                </a:cubicBezTo>
                <a:close/>
                <a:moveTo>
                  <a:pt x="945" y="144"/>
                </a:moveTo>
                <a:cubicBezTo>
                  <a:pt x="946" y="143"/>
                  <a:pt x="945" y="143"/>
                  <a:pt x="945" y="143"/>
                </a:cubicBezTo>
                <a:cubicBezTo>
                  <a:pt x="945" y="143"/>
                  <a:pt x="944" y="143"/>
                  <a:pt x="944" y="144"/>
                </a:cubicBezTo>
                <a:cubicBezTo>
                  <a:pt x="944" y="144"/>
                  <a:pt x="945" y="144"/>
                  <a:pt x="945" y="144"/>
                </a:cubicBezTo>
                <a:close/>
                <a:moveTo>
                  <a:pt x="942" y="145"/>
                </a:moveTo>
                <a:cubicBezTo>
                  <a:pt x="942" y="145"/>
                  <a:pt x="942" y="145"/>
                  <a:pt x="942" y="145"/>
                </a:cubicBezTo>
                <a:cubicBezTo>
                  <a:pt x="942" y="145"/>
                  <a:pt x="943" y="145"/>
                  <a:pt x="942" y="146"/>
                </a:cubicBezTo>
                <a:cubicBezTo>
                  <a:pt x="942" y="146"/>
                  <a:pt x="943" y="145"/>
                  <a:pt x="943" y="145"/>
                </a:cubicBezTo>
                <a:cubicBezTo>
                  <a:pt x="944" y="145"/>
                  <a:pt x="944" y="145"/>
                  <a:pt x="944" y="145"/>
                </a:cubicBezTo>
                <a:cubicBezTo>
                  <a:pt x="943" y="145"/>
                  <a:pt x="943" y="144"/>
                  <a:pt x="942" y="145"/>
                </a:cubicBezTo>
                <a:close/>
                <a:moveTo>
                  <a:pt x="942" y="148"/>
                </a:moveTo>
                <a:cubicBezTo>
                  <a:pt x="942" y="149"/>
                  <a:pt x="943" y="148"/>
                  <a:pt x="943" y="148"/>
                </a:cubicBezTo>
                <a:cubicBezTo>
                  <a:pt x="943" y="148"/>
                  <a:pt x="943" y="148"/>
                  <a:pt x="942" y="148"/>
                </a:cubicBezTo>
                <a:cubicBezTo>
                  <a:pt x="942" y="147"/>
                  <a:pt x="943" y="147"/>
                  <a:pt x="943" y="147"/>
                </a:cubicBezTo>
                <a:cubicBezTo>
                  <a:pt x="943" y="147"/>
                  <a:pt x="943" y="147"/>
                  <a:pt x="943" y="147"/>
                </a:cubicBezTo>
                <a:cubicBezTo>
                  <a:pt x="943" y="147"/>
                  <a:pt x="942" y="146"/>
                  <a:pt x="942" y="147"/>
                </a:cubicBezTo>
                <a:cubicBezTo>
                  <a:pt x="942" y="147"/>
                  <a:pt x="942" y="147"/>
                  <a:pt x="942" y="147"/>
                </a:cubicBezTo>
                <a:cubicBezTo>
                  <a:pt x="941" y="148"/>
                  <a:pt x="942" y="148"/>
                  <a:pt x="942" y="148"/>
                </a:cubicBezTo>
                <a:close/>
                <a:moveTo>
                  <a:pt x="941" y="149"/>
                </a:moveTo>
                <a:cubicBezTo>
                  <a:pt x="941" y="149"/>
                  <a:pt x="941" y="149"/>
                  <a:pt x="941" y="149"/>
                </a:cubicBezTo>
                <a:cubicBezTo>
                  <a:pt x="942" y="149"/>
                  <a:pt x="942" y="149"/>
                  <a:pt x="941" y="149"/>
                </a:cubicBezTo>
                <a:close/>
                <a:moveTo>
                  <a:pt x="946" y="141"/>
                </a:moveTo>
                <a:cubicBezTo>
                  <a:pt x="946" y="141"/>
                  <a:pt x="945" y="142"/>
                  <a:pt x="945" y="141"/>
                </a:cubicBezTo>
                <a:cubicBezTo>
                  <a:pt x="945" y="141"/>
                  <a:pt x="944" y="141"/>
                  <a:pt x="944" y="142"/>
                </a:cubicBezTo>
                <a:cubicBezTo>
                  <a:pt x="944" y="142"/>
                  <a:pt x="944" y="142"/>
                  <a:pt x="945" y="142"/>
                </a:cubicBezTo>
                <a:cubicBezTo>
                  <a:pt x="945" y="142"/>
                  <a:pt x="945" y="142"/>
                  <a:pt x="944" y="143"/>
                </a:cubicBezTo>
                <a:cubicBezTo>
                  <a:pt x="944" y="143"/>
                  <a:pt x="945" y="143"/>
                  <a:pt x="945" y="143"/>
                </a:cubicBezTo>
                <a:cubicBezTo>
                  <a:pt x="945" y="143"/>
                  <a:pt x="946" y="143"/>
                  <a:pt x="946" y="143"/>
                </a:cubicBezTo>
                <a:cubicBezTo>
                  <a:pt x="946" y="143"/>
                  <a:pt x="946" y="142"/>
                  <a:pt x="946" y="142"/>
                </a:cubicBezTo>
                <a:cubicBezTo>
                  <a:pt x="947" y="142"/>
                  <a:pt x="946" y="143"/>
                  <a:pt x="946" y="143"/>
                </a:cubicBezTo>
                <a:cubicBezTo>
                  <a:pt x="946" y="143"/>
                  <a:pt x="947" y="143"/>
                  <a:pt x="947" y="143"/>
                </a:cubicBezTo>
                <a:cubicBezTo>
                  <a:pt x="947" y="142"/>
                  <a:pt x="948" y="142"/>
                  <a:pt x="948" y="142"/>
                </a:cubicBezTo>
                <a:cubicBezTo>
                  <a:pt x="947" y="142"/>
                  <a:pt x="947" y="142"/>
                  <a:pt x="947" y="142"/>
                </a:cubicBezTo>
                <a:cubicBezTo>
                  <a:pt x="948" y="141"/>
                  <a:pt x="948" y="141"/>
                  <a:pt x="948" y="141"/>
                </a:cubicBezTo>
                <a:cubicBezTo>
                  <a:pt x="949" y="141"/>
                  <a:pt x="948" y="141"/>
                  <a:pt x="948" y="141"/>
                </a:cubicBezTo>
                <a:cubicBezTo>
                  <a:pt x="949" y="140"/>
                  <a:pt x="949" y="140"/>
                  <a:pt x="949" y="140"/>
                </a:cubicBezTo>
                <a:cubicBezTo>
                  <a:pt x="949" y="139"/>
                  <a:pt x="949" y="139"/>
                  <a:pt x="948" y="139"/>
                </a:cubicBezTo>
                <a:cubicBezTo>
                  <a:pt x="948" y="139"/>
                  <a:pt x="947" y="140"/>
                  <a:pt x="947" y="140"/>
                </a:cubicBezTo>
                <a:cubicBezTo>
                  <a:pt x="946" y="140"/>
                  <a:pt x="946" y="140"/>
                  <a:pt x="946" y="141"/>
                </a:cubicBezTo>
                <a:close/>
                <a:moveTo>
                  <a:pt x="964" y="137"/>
                </a:moveTo>
                <a:cubicBezTo>
                  <a:pt x="964" y="137"/>
                  <a:pt x="965" y="137"/>
                  <a:pt x="965" y="137"/>
                </a:cubicBezTo>
                <a:cubicBezTo>
                  <a:pt x="965" y="137"/>
                  <a:pt x="966" y="137"/>
                  <a:pt x="966" y="137"/>
                </a:cubicBezTo>
                <a:cubicBezTo>
                  <a:pt x="966" y="137"/>
                  <a:pt x="967" y="136"/>
                  <a:pt x="966" y="136"/>
                </a:cubicBezTo>
                <a:cubicBezTo>
                  <a:pt x="966" y="136"/>
                  <a:pt x="966" y="136"/>
                  <a:pt x="965" y="136"/>
                </a:cubicBezTo>
                <a:cubicBezTo>
                  <a:pt x="965" y="136"/>
                  <a:pt x="964" y="135"/>
                  <a:pt x="964" y="135"/>
                </a:cubicBezTo>
                <a:cubicBezTo>
                  <a:pt x="964" y="135"/>
                  <a:pt x="963" y="135"/>
                  <a:pt x="963" y="136"/>
                </a:cubicBezTo>
                <a:cubicBezTo>
                  <a:pt x="964" y="136"/>
                  <a:pt x="964" y="137"/>
                  <a:pt x="964" y="137"/>
                </a:cubicBezTo>
                <a:close/>
                <a:moveTo>
                  <a:pt x="965" y="138"/>
                </a:moveTo>
                <a:cubicBezTo>
                  <a:pt x="965" y="138"/>
                  <a:pt x="965" y="137"/>
                  <a:pt x="965" y="137"/>
                </a:cubicBezTo>
                <a:cubicBezTo>
                  <a:pt x="965" y="137"/>
                  <a:pt x="965" y="138"/>
                  <a:pt x="965" y="138"/>
                </a:cubicBezTo>
                <a:close/>
                <a:moveTo>
                  <a:pt x="964" y="137"/>
                </a:moveTo>
                <a:cubicBezTo>
                  <a:pt x="964" y="137"/>
                  <a:pt x="964" y="137"/>
                  <a:pt x="963" y="137"/>
                </a:cubicBezTo>
                <a:cubicBezTo>
                  <a:pt x="963" y="136"/>
                  <a:pt x="963" y="137"/>
                  <a:pt x="963" y="137"/>
                </a:cubicBezTo>
                <a:cubicBezTo>
                  <a:pt x="963" y="138"/>
                  <a:pt x="964" y="138"/>
                  <a:pt x="964" y="137"/>
                </a:cubicBezTo>
                <a:close/>
                <a:moveTo>
                  <a:pt x="966" y="135"/>
                </a:moveTo>
                <a:cubicBezTo>
                  <a:pt x="966" y="135"/>
                  <a:pt x="966" y="134"/>
                  <a:pt x="966" y="134"/>
                </a:cubicBezTo>
                <a:cubicBezTo>
                  <a:pt x="965" y="133"/>
                  <a:pt x="965" y="134"/>
                  <a:pt x="965" y="134"/>
                </a:cubicBezTo>
                <a:cubicBezTo>
                  <a:pt x="965" y="135"/>
                  <a:pt x="966" y="135"/>
                  <a:pt x="966" y="135"/>
                </a:cubicBezTo>
                <a:close/>
                <a:moveTo>
                  <a:pt x="966" y="135"/>
                </a:moveTo>
                <a:cubicBezTo>
                  <a:pt x="966" y="135"/>
                  <a:pt x="966" y="135"/>
                  <a:pt x="966" y="135"/>
                </a:cubicBezTo>
                <a:cubicBezTo>
                  <a:pt x="966" y="135"/>
                  <a:pt x="966" y="135"/>
                  <a:pt x="966" y="135"/>
                </a:cubicBezTo>
                <a:close/>
                <a:moveTo>
                  <a:pt x="967" y="134"/>
                </a:moveTo>
                <a:cubicBezTo>
                  <a:pt x="967" y="134"/>
                  <a:pt x="967" y="134"/>
                  <a:pt x="967" y="135"/>
                </a:cubicBezTo>
                <a:cubicBezTo>
                  <a:pt x="966" y="135"/>
                  <a:pt x="967" y="135"/>
                  <a:pt x="967" y="135"/>
                </a:cubicBezTo>
                <a:cubicBezTo>
                  <a:pt x="968" y="134"/>
                  <a:pt x="968" y="134"/>
                  <a:pt x="967" y="134"/>
                </a:cubicBezTo>
                <a:close/>
                <a:moveTo>
                  <a:pt x="967" y="136"/>
                </a:moveTo>
                <a:cubicBezTo>
                  <a:pt x="967" y="136"/>
                  <a:pt x="967" y="136"/>
                  <a:pt x="968" y="135"/>
                </a:cubicBezTo>
                <a:cubicBezTo>
                  <a:pt x="968" y="135"/>
                  <a:pt x="968" y="135"/>
                  <a:pt x="967" y="135"/>
                </a:cubicBezTo>
                <a:cubicBezTo>
                  <a:pt x="967" y="135"/>
                  <a:pt x="966" y="135"/>
                  <a:pt x="967" y="136"/>
                </a:cubicBezTo>
                <a:close/>
                <a:moveTo>
                  <a:pt x="973" y="128"/>
                </a:moveTo>
                <a:cubicBezTo>
                  <a:pt x="974" y="128"/>
                  <a:pt x="974" y="128"/>
                  <a:pt x="974" y="129"/>
                </a:cubicBezTo>
                <a:cubicBezTo>
                  <a:pt x="974" y="129"/>
                  <a:pt x="974" y="129"/>
                  <a:pt x="974" y="130"/>
                </a:cubicBezTo>
                <a:cubicBezTo>
                  <a:pt x="973" y="130"/>
                  <a:pt x="974" y="130"/>
                  <a:pt x="974" y="131"/>
                </a:cubicBezTo>
                <a:cubicBezTo>
                  <a:pt x="974" y="131"/>
                  <a:pt x="974" y="130"/>
                  <a:pt x="974" y="130"/>
                </a:cubicBezTo>
                <a:cubicBezTo>
                  <a:pt x="975" y="129"/>
                  <a:pt x="975" y="129"/>
                  <a:pt x="975" y="129"/>
                </a:cubicBezTo>
                <a:cubicBezTo>
                  <a:pt x="975" y="128"/>
                  <a:pt x="975" y="128"/>
                  <a:pt x="975" y="128"/>
                </a:cubicBezTo>
                <a:cubicBezTo>
                  <a:pt x="975" y="127"/>
                  <a:pt x="975" y="127"/>
                  <a:pt x="975" y="127"/>
                </a:cubicBezTo>
                <a:cubicBezTo>
                  <a:pt x="974" y="127"/>
                  <a:pt x="975" y="127"/>
                  <a:pt x="974" y="127"/>
                </a:cubicBezTo>
                <a:cubicBezTo>
                  <a:pt x="974" y="127"/>
                  <a:pt x="974" y="127"/>
                  <a:pt x="974" y="128"/>
                </a:cubicBezTo>
                <a:cubicBezTo>
                  <a:pt x="974" y="128"/>
                  <a:pt x="973" y="128"/>
                  <a:pt x="973" y="128"/>
                </a:cubicBezTo>
                <a:cubicBezTo>
                  <a:pt x="972" y="127"/>
                  <a:pt x="972" y="128"/>
                  <a:pt x="972" y="128"/>
                </a:cubicBezTo>
                <a:cubicBezTo>
                  <a:pt x="972" y="128"/>
                  <a:pt x="973" y="128"/>
                  <a:pt x="973" y="128"/>
                </a:cubicBezTo>
                <a:close/>
                <a:moveTo>
                  <a:pt x="974" y="127"/>
                </a:moveTo>
                <a:cubicBezTo>
                  <a:pt x="974" y="127"/>
                  <a:pt x="974" y="127"/>
                  <a:pt x="974" y="126"/>
                </a:cubicBezTo>
                <a:cubicBezTo>
                  <a:pt x="975" y="126"/>
                  <a:pt x="974" y="126"/>
                  <a:pt x="974" y="126"/>
                </a:cubicBezTo>
                <a:cubicBezTo>
                  <a:pt x="974" y="126"/>
                  <a:pt x="974" y="126"/>
                  <a:pt x="974" y="126"/>
                </a:cubicBezTo>
                <a:cubicBezTo>
                  <a:pt x="973" y="127"/>
                  <a:pt x="973" y="126"/>
                  <a:pt x="973" y="126"/>
                </a:cubicBezTo>
                <a:cubicBezTo>
                  <a:pt x="973" y="127"/>
                  <a:pt x="973" y="127"/>
                  <a:pt x="974" y="127"/>
                </a:cubicBezTo>
                <a:close/>
                <a:moveTo>
                  <a:pt x="975" y="126"/>
                </a:moveTo>
                <a:cubicBezTo>
                  <a:pt x="976" y="126"/>
                  <a:pt x="976" y="125"/>
                  <a:pt x="975" y="125"/>
                </a:cubicBezTo>
                <a:cubicBezTo>
                  <a:pt x="975" y="125"/>
                  <a:pt x="975" y="125"/>
                  <a:pt x="975" y="126"/>
                </a:cubicBezTo>
                <a:cubicBezTo>
                  <a:pt x="975" y="126"/>
                  <a:pt x="975" y="127"/>
                  <a:pt x="975" y="126"/>
                </a:cubicBezTo>
                <a:close/>
                <a:moveTo>
                  <a:pt x="977" y="125"/>
                </a:moveTo>
                <a:cubicBezTo>
                  <a:pt x="977" y="125"/>
                  <a:pt x="977" y="125"/>
                  <a:pt x="976" y="124"/>
                </a:cubicBezTo>
                <a:cubicBezTo>
                  <a:pt x="976" y="124"/>
                  <a:pt x="976" y="125"/>
                  <a:pt x="976" y="125"/>
                </a:cubicBezTo>
                <a:cubicBezTo>
                  <a:pt x="976" y="126"/>
                  <a:pt x="977" y="126"/>
                  <a:pt x="977" y="125"/>
                </a:cubicBezTo>
                <a:close/>
                <a:moveTo>
                  <a:pt x="976" y="126"/>
                </a:moveTo>
                <a:cubicBezTo>
                  <a:pt x="977" y="126"/>
                  <a:pt x="977" y="126"/>
                  <a:pt x="976" y="126"/>
                </a:cubicBezTo>
                <a:cubicBezTo>
                  <a:pt x="976" y="126"/>
                  <a:pt x="976" y="126"/>
                  <a:pt x="976" y="126"/>
                </a:cubicBezTo>
                <a:close/>
                <a:moveTo>
                  <a:pt x="948" y="120"/>
                </a:moveTo>
                <a:cubicBezTo>
                  <a:pt x="948" y="120"/>
                  <a:pt x="948" y="120"/>
                  <a:pt x="948" y="121"/>
                </a:cubicBezTo>
                <a:cubicBezTo>
                  <a:pt x="949" y="121"/>
                  <a:pt x="949" y="120"/>
                  <a:pt x="948" y="120"/>
                </a:cubicBezTo>
                <a:cubicBezTo>
                  <a:pt x="948" y="120"/>
                  <a:pt x="947" y="119"/>
                  <a:pt x="948" y="120"/>
                </a:cubicBezTo>
                <a:close/>
                <a:moveTo>
                  <a:pt x="950" y="115"/>
                </a:moveTo>
                <a:cubicBezTo>
                  <a:pt x="950" y="115"/>
                  <a:pt x="950" y="115"/>
                  <a:pt x="950" y="116"/>
                </a:cubicBezTo>
                <a:cubicBezTo>
                  <a:pt x="950" y="116"/>
                  <a:pt x="950" y="116"/>
                  <a:pt x="951" y="116"/>
                </a:cubicBezTo>
                <a:cubicBezTo>
                  <a:pt x="951" y="115"/>
                  <a:pt x="951" y="115"/>
                  <a:pt x="950" y="115"/>
                </a:cubicBezTo>
                <a:close/>
                <a:moveTo>
                  <a:pt x="949" y="119"/>
                </a:moveTo>
                <a:cubicBezTo>
                  <a:pt x="949" y="118"/>
                  <a:pt x="949" y="118"/>
                  <a:pt x="949" y="118"/>
                </a:cubicBezTo>
                <a:cubicBezTo>
                  <a:pt x="948" y="118"/>
                  <a:pt x="949" y="118"/>
                  <a:pt x="949" y="119"/>
                </a:cubicBezTo>
                <a:cubicBezTo>
                  <a:pt x="949" y="119"/>
                  <a:pt x="949" y="119"/>
                  <a:pt x="949" y="119"/>
                </a:cubicBezTo>
                <a:close/>
                <a:moveTo>
                  <a:pt x="946" y="117"/>
                </a:moveTo>
                <a:cubicBezTo>
                  <a:pt x="946" y="117"/>
                  <a:pt x="947" y="117"/>
                  <a:pt x="947" y="117"/>
                </a:cubicBezTo>
                <a:cubicBezTo>
                  <a:pt x="948" y="117"/>
                  <a:pt x="948" y="117"/>
                  <a:pt x="949" y="117"/>
                </a:cubicBezTo>
                <a:cubicBezTo>
                  <a:pt x="949" y="117"/>
                  <a:pt x="950" y="117"/>
                  <a:pt x="950" y="116"/>
                </a:cubicBezTo>
                <a:cubicBezTo>
                  <a:pt x="950" y="116"/>
                  <a:pt x="948" y="115"/>
                  <a:pt x="948" y="115"/>
                </a:cubicBezTo>
                <a:cubicBezTo>
                  <a:pt x="947" y="115"/>
                  <a:pt x="948" y="116"/>
                  <a:pt x="948" y="116"/>
                </a:cubicBezTo>
                <a:cubicBezTo>
                  <a:pt x="948" y="116"/>
                  <a:pt x="948" y="116"/>
                  <a:pt x="947" y="115"/>
                </a:cubicBezTo>
                <a:cubicBezTo>
                  <a:pt x="947" y="115"/>
                  <a:pt x="947" y="115"/>
                  <a:pt x="947" y="116"/>
                </a:cubicBezTo>
                <a:cubicBezTo>
                  <a:pt x="947" y="116"/>
                  <a:pt x="947" y="116"/>
                  <a:pt x="947" y="116"/>
                </a:cubicBezTo>
                <a:cubicBezTo>
                  <a:pt x="947" y="116"/>
                  <a:pt x="947" y="116"/>
                  <a:pt x="946" y="116"/>
                </a:cubicBezTo>
                <a:cubicBezTo>
                  <a:pt x="946" y="116"/>
                  <a:pt x="946" y="116"/>
                  <a:pt x="946" y="117"/>
                </a:cubicBezTo>
                <a:close/>
                <a:moveTo>
                  <a:pt x="1032" y="18"/>
                </a:moveTo>
                <a:cubicBezTo>
                  <a:pt x="1032" y="18"/>
                  <a:pt x="1032" y="19"/>
                  <a:pt x="1033" y="19"/>
                </a:cubicBezTo>
                <a:cubicBezTo>
                  <a:pt x="1034" y="19"/>
                  <a:pt x="1034" y="19"/>
                  <a:pt x="1034" y="20"/>
                </a:cubicBezTo>
                <a:cubicBezTo>
                  <a:pt x="1034" y="20"/>
                  <a:pt x="1034" y="20"/>
                  <a:pt x="1035" y="20"/>
                </a:cubicBezTo>
                <a:cubicBezTo>
                  <a:pt x="1035" y="20"/>
                  <a:pt x="1036" y="19"/>
                  <a:pt x="1035" y="19"/>
                </a:cubicBezTo>
                <a:cubicBezTo>
                  <a:pt x="1035" y="19"/>
                  <a:pt x="1036" y="19"/>
                  <a:pt x="1036" y="19"/>
                </a:cubicBezTo>
                <a:cubicBezTo>
                  <a:pt x="1037" y="19"/>
                  <a:pt x="1037" y="19"/>
                  <a:pt x="1037" y="20"/>
                </a:cubicBezTo>
                <a:cubicBezTo>
                  <a:pt x="1036" y="20"/>
                  <a:pt x="1036" y="20"/>
                  <a:pt x="1036" y="20"/>
                </a:cubicBezTo>
                <a:cubicBezTo>
                  <a:pt x="1036" y="21"/>
                  <a:pt x="1037" y="21"/>
                  <a:pt x="1037" y="21"/>
                </a:cubicBezTo>
                <a:cubicBezTo>
                  <a:pt x="1036" y="21"/>
                  <a:pt x="1036" y="21"/>
                  <a:pt x="1035" y="20"/>
                </a:cubicBezTo>
                <a:cubicBezTo>
                  <a:pt x="1034" y="20"/>
                  <a:pt x="1034" y="21"/>
                  <a:pt x="1034" y="21"/>
                </a:cubicBezTo>
                <a:cubicBezTo>
                  <a:pt x="1035" y="21"/>
                  <a:pt x="1035" y="21"/>
                  <a:pt x="1035" y="22"/>
                </a:cubicBezTo>
                <a:cubicBezTo>
                  <a:pt x="1035" y="22"/>
                  <a:pt x="1036" y="22"/>
                  <a:pt x="1036" y="22"/>
                </a:cubicBezTo>
                <a:cubicBezTo>
                  <a:pt x="1036" y="22"/>
                  <a:pt x="1037" y="22"/>
                  <a:pt x="1037" y="22"/>
                </a:cubicBezTo>
                <a:cubicBezTo>
                  <a:pt x="1038" y="23"/>
                  <a:pt x="1040" y="22"/>
                  <a:pt x="1040" y="23"/>
                </a:cubicBezTo>
                <a:cubicBezTo>
                  <a:pt x="1041" y="23"/>
                  <a:pt x="1039" y="23"/>
                  <a:pt x="1038" y="23"/>
                </a:cubicBezTo>
                <a:cubicBezTo>
                  <a:pt x="1037" y="23"/>
                  <a:pt x="1038" y="24"/>
                  <a:pt x="1039" y="24"/>
                </a:cubicBezTo>
                <a:cubicBezTo>
                  <a:pt x="1040" y="23"/>
                  <a:pt x="1039" y="24"/>
                  <a:pt x="1040" y="24"/>
                </a:cubicBezTo>
                <a:cubicBezTo>
                  <a:pt x="1041" y="25"/>
                  <a:pt x="1042" y="24"/>
                  <a:pt x="1043" y="24"/>
                </a:cubicBezTo>
                <a:cubicBezTo>
                  <a:pt x="1043" y="24"/>
                  <a:pt x="1044" y="24"/>
                  <a:pt x="1044" y="24"/>
                </a:cubicBezTo>
                <a:cubicBezTo>
                  <a:pt x="1045" y="24"/>
                  <a:pt x="1045" y="24"/>
                  <a:pt x="1045" y="23"/>
                </a:cubicBezTo>
                <a:cubicBezTo>
                  <a:pt x="1046" y="23"/>
                  <a:pt x="1046" y="24"/>
                  <a:pt x="1047" y="23"/>
                </a:cubicBezTo>
                <a:cubicBezTo>
                  <a:pt x="1047" y="23"/>
                  <a:pt x="1046" y="23"/>
                  <a:pt x="1046" y="23"/>
                </a:cubicBezTo>
                <a:cubicBezTo>
                  <a:pt x="1045" y="23"/>
                  <a:pt x="1046" y="23"/>
                  <a:pt x="1046" y="22"/>
                </a:cubicBezTo>
                <a:cubicBezTo>
                  <a:pt x="1046" y="22"/>
                  <a:pt x="1046" y="22"/>
                  <a:pt x="1046" y="22"/>
                </a:cubicBezTo>
                <a:cubicBezTo>
                  <a:pt x="1047" y="22"/>
                  <a:pt x="1047" y="21"/>
                  <a:pt x="1048" y="22"/>
                </a:cubicBezTo>
                <a:cubicBezTo>
                  <a:pt x="1048" y="23"/>
                  <a:pt x="1048" y="22"/>
                  <a:pt x="1049" y="22"/>
                </a:cubicBezTo>
                <a:cubicBezTo>
                  <a:pt x="1049" y="21"/>
                  <a:pt x="1049" y="21"/>
                  <a:pt x="1049" y="21"/>
                </a:cubicBezTo>
                <a:cubicBezTo>
                  <a:pt x="1050" y="22"/>
                  <a:pt x="1050" y="22"/>
                  <a:pt x="1049" y="22"/>
                </a:cubicBezTo>
                <a:cubicBezTo>
                  <a:pt x="1049" y="23"/>
                  <a:pt x="1049" y="23"/>
                  <a:pt x="1050" y="23"/>
                </a:cubicBezTo>
                <a:cubicBezTo>
                  <a:pt x="1050" y="23"/>
                  <a:pt x="1052" y="23"/>
                  <a:pt x="1052" y="23"/>
                </a:cubicBezTo>
                <a:cubicBezTo>
                  <a:pt x="1053" y="22"/>
                  <a:pt x="1053" y="22"/>
                  <a:pt x="1054" y="22"/>
                </a:cubicBezTo>
                <a:cubicBezTo>
                  <a:pt x="1054" y="22"/>
                  <a:pt x="1055" y="22"/>
                  <a:pt x="1055" y="22"/>
                </a:cubicBezTo>
                <a:cubicBezTo>
                  <a:pt x="1055" y="22"/>
                  <a:pt x="1054" y="23"/>
                  <a:pt x="1054" y="23"/>
                </a:cubicBezTo>
                <a:cubicBezTo>
                  <a:pt x="1054" y="23"/>
                  <a:pt x="1057" y="23"/>
                  <a:pt x="1057" y="23"/>
                </a:cubicBezTo>
                <a:cubicBezTo>
                  <a:pt x="1057" y="24"/>
                  <a:pt x="1055" y="24"/>
                  <a:pt x="1054" y="24"/>
                </a:cubicBezTo>
                <a:cubicBezTo>
                  <a:pt x="1053" y="24"/>
                  <a:pt x="1052" y="24"/>
                  <a:pt x="1051" y="24"/>
                </a:cubicBezTo>
                <a:cubicBezTo>
                  <a:pt x="1050" y="24"/>
                  <a:pt x="1049" y="24"/>
                  <a:pt x="1049" y="25"/>
                </a:cubicBezTo>
                <a:cubicBezTo>
                  <a:pt x="1048" y="25"/>
                  <a:pt x="1047" y="25"/>
                  <a:pt x="1047" y="25"/>
                </a:cubicBezTo>
                <a:cubicBezTo>
                  <a:pt x="1046" y="25"/>
                  <a:pt x="1045" y="25"/>
                  <a:pt x="1045" y="25"/>
                </a:cubicBezTo>
                <a:cubicBezTo>
                  <a:pt x="1045" y="25"/>
                  <a:pt x="1045" y="25"/>
                  <a:pt x="1045" y="25"/>
                </a:cubicBezTo>
                <a:cubicBezTo>
                  <a:pt x="1044" y="25"/>
                  <a:pt x="1044" y="24"/>
                  <a:pt x="1043" y="25"/>
                </a:cubicBezTo>
                <a:cubicBezTo>
                  <a:pt x="1042" y="25"/>
                  <a:pt x="1043" y="26"/>
                  <a:pt x="1043" y="27"/>
                </a:cubicBezTo>
                <a:cubicBezTo>
                  <a:pt x="1043" y="27"/>
                  <a:pt x="1045" y="27"/>
                  <a:pt x="1046" y="27"/>
                </a:cubicBezTo>
                <a:cubicBezTo>
                  <a:pt x="1047" y="26"/>
                  <a:pt x="1049" y="26"/>
                  <a:pt x="1050" y="26"/>
                </a:cubicBezTo>
                <a:cubicBezTo>
                  <a:pt x="1051" y="26"/>
                  <a:pt x="1051" y="26"/>
                  <a:pt x="1052" y="26"/>
                </a:cubicBezTo>
                <a:cubicBezTo>
                  <a:pt x="1053" y="26"/>
                  <a:pt x="1055" y="26"/>
                  <a:pt x="1056" y="26"/>
                </a:cubicBezTo>
                <a:cubicBezTo>
                  <a:pt x="1057" y="25"/>
                  <a:pt x="1057" y="26"/>
                  <a:pt x="1056" y="26"/>
                </a:cubicBezTo>
                <a:cubicBezTo>
                  <a:pt x="1056" y="26"/>
                  <a:pt x="1054" y="26"/>
                  <a:pt x="1053" y="26"/>
                </a:cubicBezTo>
                <a:cubicBezTo>
                  <a:pt x="1052" y="26"/>
                  <a:pt x="1048" y="27"/>
                  <a:pt x="1048" y="27"/>
                </a:cubicBezTo>
                <a:cubicBezTo>
                  <a:pt x="1047" y="27"/>
                  <a:pt x="1046" y="28"/>
                  <a:pt x="1048" y="27"/>
                </a:cubicBezTo>
                <a:cubicBezTo>
                  <a:pt x="1050" y="27"/>
                  <a:pt x="1051" y="27"/>
                  <a:pt x="1052" y="27"/>
                </a:cubicBezTo>
                <a:cubicBezTo>
                  <a:pt x="1053" y="28"/>
                  <a:pt x="1053" y="28"/>
                  <a:pt x="1053" y="28"/>
                </a:cubicBezTo>
                <a:cubicBezTo>
                  <a:pt x="1053" y="28"/>
                  <a:pt x="1052" y="28"/>
                  <a:pt x="1051" y="28"/>
                </a:cubicBezTo>
                <a:cubicBezTo>
                  <a:pt x="1050" y="28"/>
                  <a:pt x="1050" y="28"/>
                  <a:pt x="1049" y="28"/>
                </a:cubicBezTo>
                <a:cubicBezTo>
                  <a:pt x="1048" y="28"/>
                  <a:pt x="1047" y="28"/>
                  <a:pt x="1046" y="28"/>
                </a:cubicBezTo>
                <a:cubicBezTo>
                  <a:pt x="1046" y="27"/>
                  <a:pt x="1045" y="27"/>
                  <a:pt x="1045" y="28"/>
                </a:cubicBezTo>
                <a:cubicBezTo>
                  <a:pt x="1044" y="28"/>
                  <a:pt x="1044" y="28"/>
                  <a:pt x="1045" y="29"/>
                </a:cubicBezTo>
                <a:cubicBezTo>
                  <a:pt x="1046" y="30"/>
                  <a:pt x="1047" y="29"/>
                  <a:pt x="1048" y="30"/>
                </a:cubicBezTo>
                <a:cubicBezTo>
                  <a:pt x="1048" y="30"/>
                  <a:pt x="1049" y="30"/>
                  <a:pt x="1049" y="30"/>
                </a:cubicBezTo>
                <a:cubicBezTo>
                  <a:pt x="1050" y="30"/>
                  <a:pt x="1051" y="31"/>
                  <a:pt x="1052" y="30"/>
                </a:cubicBezTo>
                <a:cubicBezTo>
                  <a:pt x="1052" y="30"/>
                  <a:pt x="1053" y="29"/>
                  <a:pt x="1053" y="30"/>
                </a:cubicBezTo>
                <a:cubicBezTo>
                  <a:pt x="1053" y="30"/>
                  <a:pt x="1054" y="30"/>
                  <a:pt x="1054" y="30"/>
                </a:cubicBezTo>
                <a:cubicBezTo>
                  <a:pt x="1055" y="30"/>
                  <a:pt x="1054" y="31"/>
                  <a:pt x="1054" y="31"/>
                </a:cubicBezTo>
                <a:cubicBezTo>
                  <a:pt x="1053" y="31"/>
                  <a:pt x="1052" y="30"/>
                  <a:pt x="1052" y="31"/>
                </a:cubicBezTo>
                <a:cubicBezTo>
                  <a:pt x="1051" y="31"/>
                  <a:pt x="1051" y="31"/>
                  <a:pt x="1051" y="31"/>
                </a:cubicBezTo>
                <a:cubicBezTo>
                  <a:pt x="1052" y="31"/>
                  <a:pt x="1053" y="32"/>
                  <a:pt x="1053" y="32"/>
                </a:cubicBezTo>
                <a:cubicBezTo>
                  <a:pt x="1054" y="32"/>
                  <a:pt x="1054" y="33"/>
                  <a:pt x="1054" y="33"/>
                </a:cubicBezTo>
                <a:cubicBezTo>
                  <a:pt x="1055" y="33"/>
                  <a:pt x="1055" y="32"/>
                  <a:pt x="1055" y="33"/>
                </a:cubicBezTo>
                <a:cubicBezTo>
                  <a:pt x="1055" y="33"/>
                  <a:pt x="1056" y="33"/>
                  <a:pt x="1056" y="33"/>
                </a:cubicBezTo>
                <a:cubicBezTo>
                  <a:pt x="1057" y="33"/>
                  <a:pt x="1057" y="32"/>
                  <a:pt x="1057" y="32"/>
                </a:cubicBezTo>
                <a:cubicBezTo>
                  <a:pt x="1057" y="31"/>
                  <a:pt x="1057" y="31"/>
                  <a:pt x="1057" y="31"/>
                </a:cubicBezTo>
                <a:cubicBezTo>
                  <a:pt x="1058" y="31"/>
                  <a:pt x="1058" y="31"/>
                  <a:pt x="1058" y="31"/>
                </a:cubicBezTo>
                <a:cubicBezTo>
                  <a:pt x="1057" y="30"/>
                  <a:pt x="1058" y="30"/>
                  <a:pt x="1058" y="29"/>
                </a:cubicBezTo>
                <a:cubicBezTo>
                  <a:pt x="1059" y="29"/>
                  <a:pt x="1059" y="28"/>
                  <a:pt x="1060" y="28"/>
                </a:cubicBezTo>
                <a:cubicBezTo>
                  <a:pt x="1061" y="28"/>
                  <a:pt x="1062" y="28"/>
                  <a:pt x="1062" y="27"/>
                </a:cubicBezTo>
                <a:cubicBezTo>
                  <a:pt x="1062" y="27"/>
                  <a:pt x="1062" y="27"/>
                  <a:pt x="1062" y="27"/>
                </a:cubicBezTo>
                <a:cubicBezTo>
                  <a:pt x="1062" y="26"/>
                  <a:pt x="1062" y="26"/>
                  <a:pt x="1062" y="25"/>
                </a:cubicBezTo>
                <a:cubicBezTo>
                  <a:pt x="1062" y="25"/>
                  <a:pt x="1063" y="25"/>
                  <a:pt x="1064" y="25"/>
                </a:cubicBezTo>
                <a:cubicBezTo>
                  <a:pt x="1064" y="25"/>
                  <a:pt x="1065" y="25"/>
                  <a:pt x="1064" y="25"/>
                </a:cubicBezTo>
                <a:cubicBezTo>
                  <a:pt x="1064" y="25"/>
                  <a:pt x="1064" y="24"/>
                  <a:pt x="1064" y="24"/>
                </a:cubicBezTo>
                <a:cubicBezTo>
                  <a:pt x="1065" y="24"/>
                  <a:pt x="1064" y="24"/>
                  <a:pt x="1064" y="23"/>
                </a:cubicBezTo>
                <a:cubicBezTo>
                  <a:pt x="1064" y="23"/>
                  <a:pt x="1065" y="23"/>
                  <a:pt x="1066" y="23"/>
                </a:cubicBezTo>
                <a:cubicBezTo>
                  <a:pt x="1066" y="23"/>
                  <a:pt x="1066" y="22"/>
                  <a:pt x="1067" y="22"/>
                </a:cubicBezTo>
                <a:cubicBezTo>
                  <a:pt x="1067" y="22"/>
                  <a:pt x="1069" y="22"/>
                  <a:pt x="1070" y="22"/>
                </a:cubicBezTo>
                <a:cubicBezTo>
                  <a:pt x="1072" y="22"/>
                  <a:pt x="1073" y="22"/>
                  <a:pt x="1072" y="22"/>
                </a:cubicBezTo>
                <a:cubicBezTo>
                  <a:pt x="1072" y="22"/>
                  <a:pt x="1073" y="22"/>
                  <a:pt x="1072" y="22"/>
                </a:cubicBezTo>
                <a:cubicBezTo>
                  <a:pt x="1071" y="23"/>
                  <a:pt x="1069" y="23"/>
                  <a:pt x="1069" y="23"/>
                </a:cubicBezTo>
                <a:cubicBezTo>
                  <a:pt x="1068" y="23"/>
                  <a:pt x="1069" y="23"/>
                  <a:pt x="1070" y="23"/>
                </a:cubicBezTo>
                <a:cubicBezTo>
                  <a:pt x="1071" y="23"/>
                  <a:pt x="1071" y="24"/>
                  <a:pt x="1072" y="24"/>
                </a:cubicBezTo>
                <a:cubicBezTo>
                  <a:pt x="1073" y="24"/>
                  <a:pt x="1076" y="24"/>
                  <a:pt x="1076" y="24"/>
                </a:cubicBezTo>
                <a:cubicBezTo>
                  <a:pt x="1077" y="24"/>
                  <a:pt x="1076" y="24"/>
                  <a:pt x="1075" y="24"/>
                </a:cubicBezTo>
                <a:cubicBezTo>
                  <a:pt x="1074" y="24"/>
                  <a:pt x="1073" y="24"/>
                  <a:pt x="1072" y="24"/>
                </a:cubicBezTo>
                <a:cubicBezTo>
                  <a:pt x="1072" y="25"/>
                  <a:pt x="1072" y="25"/>
                  <a:pt x="1073" y="25"/>
                </a:cubicBezTo>
                <a:cubicBezTo>
                  <a:pt x="1074" y="26"/>
                  <a:pt x="1074" y="25"/>
                  <a:pt x="1074" y="26"/>
                </a:cubicBezTo>
                <a:cubicBezTo>
                  <a:pt x="1075" y="26"/>
                  <a:pt x="1074" y="26"/>
                  <a:pt x="1074" y="27"/>
                </a:cubicBezTo>
                <a:cubicBezTo>
                  <a:pt x="1073" y="27"/>
                  <a:pt x="1074" y="27"/>
                  <a:pt x="1073" y="27"/>
                </a:cubicBezTo>
                <a:cubicBezTo>
                  <a:pt x="1072" y="28"/>
                  <a:pt x="1072" y="28"/>
                  <a:pt x="1073" y="28"/>
                </a:cubicBezTo>
                <a:cubicBezTo>
                  <a:pt x="1074" y="28"/>
                  <a:pt x="1076" y="28"/>
                  <a:pt x="1077" y="28"/>
                </a:cubicBezTo>
                <a:cubicBezTo>
                  <a:pt x="1078" y="28"/>
                  <a:pt x="1078" y="28"/>
                  <a:pt x="1079" y="28"/>
                </a:cubicBezTo>
                <a:cubicBezTo>
                  <a:pt x="1079" y="27"/>
                  <a:pt x="1079" y="28"/>
                  <a:pt x="1078" y="28"/>
                </a:cubicBezTo>
                <a:cubicBezTo>
                  <a:pt x="1078" y="29"/>
                  <a:pt x="1079" y="29"/>
                  <a:pt x="1079" y="29"/>
                </a:cubicBezTo>
                <a:cubicBezTo>
                  <a:pt x="1079" y="29"/>
                  <a:pt x="1080" y="29"/>
                  <a:pt x="1081" y="29"/>
                </a:cubicBezTo>
                <a:cubicBezTo>
                  <a:pt x="1082" y="28"/>
                  <a:pt x="1083" y="28"/>
                  <a:pt x="1084" y="28"/>
                </a:cubicBezTo>
                <a:cubicBezTo>
                  <a:pt x="1084" y="27"/>
                  <a:pt x="1085" y="27"/>
                  <a:pt x="1086" y="27"/>
                </a:cubicBezTo>
                <a:cubicBezTo>
                  <a:pt x="1086" y="27"/>
                  <a:pt x="1087" y="27"/>
                  <a:pt x="1087" y="26"/>
                </a:cubicBezTo>
                <a:cubicBezTo>
                  <a:pt x="1086" y="26"/>
                  <a:pt x="1086" y="26"/>
                  <a:pt x="1084" y="26"/>
                </a:cubicBezTo>
                <a:cubicBezTo>
                  <a:pt x="1083" y="26"/>
                  <a:pt x="1083" y="26"/>
                  <a:pt x="1082" y="26"/>
                </a:cubicBezTo>
                <a:cubicBezTo>
                  <a:pt x="1080" y="25"/>
                  <a:pt x="1081" y="25"/>
                  <a:pt x="1081" y="25"/>
                </a:cubicBezTo>
                <a:cubicBezTo>
                  <a:pt x="1082" y="25"/>
                  <a:pt x="1082" y="24"/>
                  <a:pt x="1082" y="24"/>
                </a:cubicBezTo>
                <a:cubicBezTo>
                  <a:pt x="1081" y="24"/>
                  <a:pt x="1080" y="24"/>
                  <a:pt x="1079" y="24"/>
                </a:cubicBezTo>
                <a:cubicBezTo>
                  <a:pt x="1078" y="24"/>
                  <a:pt x="1077" y="24"/>
                  <a:pt x="1077" y="24"/>
                </a:cubicBezTo>
                <a:cubicBezTo>
                  <a:pt x="1076" y="24"/>
                  <a:pt x="1077" y="24"/>
                  <a:pt x="1077" y="23"/>
                </a:cubicBezTo>
                <a:cubicBezTo>
                  <a:pt x="1077" y="23"/>
                  <a:pt x="1076" y="22"/>
                  <a:pt x="1075" y="22"/>
                </a:cubicBezTo>
                <a:cubicBezTo>
                  <a:pt x="1075" y="22"/>
                  <a:pt x="1074" y="22"/>
                  <a:pt x="1073" y="22"/>
                </a:cubicBezTo>
                <a:cubicBezTo>
                  <a:pt x="1072" y="22"/>
                  <a:pt x="1073" y="22"/>
                  <a:pt x="1073" y="21"/>
                </a:cubicBezTo>
                <a:cubicBezTo>
                  <a:pt x="1074" y="21"/>
                  <a:pt x="1073" y="21"/>
                  <a:pt x="1073" y="21"/>
                </a:cubicBezTo>
                <a:cubicBezTo>
                  <a:pt x="1072" y="21"/>
                  <a:pt x="1071" y="21"/>
                  <a:pt x="1071" y="21"/>
                </a:cubicBezTo>
                <a:cubicBezTo>
                  <a:pt x="1070" y="21"/>
                  <a:pt x="1069" y="20"/>
                  <a:pt x="1068" y="20"/>
                </a:cubicBezTo>
                <a:cubicBezTo>
                  <a:pt x="1067" y="20"/>
                  <a:pt x="1068" y="20"/>
                  <a:pt x="1067" y="20"/>
                </a:cubicBezTo>
                <a:cubicBezTo>
                  <a:pt x="1065" y="19"/>
                  <a:pt x="1065" y="19"/>
                  <a:pt x="1064" y="20"/>
                </a:cubicBezTo>
                <a:cubicBezTo>
                  <a:pt x="1063" y="20"/>
                  <a:pt x="1063" y="19"/>
                  <a:pt x="1062" y="19"/>
                </a:cubicBezTo>
                <a:cubicBezTo>
                  <a:pt x="1062" y="19"/>
                  <a:pt x="1063" y="19"/>
                  <a:pt x="1063" y="18"/>
                </a:cubicBezTo>
                <a:cubicBezTo>
                  <a:pt x="1063" y="17"/>
                  <a:pt x="1062" y="17"/>
                  <a:pt x="1061" y="17"/>
                </a:cubicBezTo>
                <a:cubicBezTo>
                  <a:pt x="1060" y="17"/>
                  <a:pt x="1060" y="17"/>
                  <a:pt x="1060" y="18"/>
                </a:cubicBezTo>
                <a:cubicBezTo>
                  <a:pt x="1059" y="18"/>
                  <a:pt x="1059" y="18"/>
                  <a:pt x="1059" y="18"/>
                </a:cubicBezTo>
                <a:cubicBezTo>
                  <a:pt x="1058" y="17"/>
                  <a:pt x="1059" y="17"/>
                  <a:pt x="1059" y="17"/>
                </a:cubicBezTo>
                <a:cubicBezTo>
                  <a:pt x="1060" y="16"/>
                  <a:pt x="1058" y="16"/>
                  <a:pt x="1057" y="16"/>
                </a:cubicBezTo>
                <a:cubicBezTo>
                  <a:pt x="1056" y="16"/>
                  <a:pt x="1056" y="16"/>
                  <a:pt x="1055" y="16"/>
                </a:cubicBezTo>
                <a:cubicBezTo>
                  <a:pt x="1055" y="16"/>
                  <a:pt x="1054" y="15"/>
                  <a:pt x="1054" y="15"/>
                </a:cubicBezTo>
                <a:cubicBezTo>
                  <a:pt x="1053" y="15"/>
                  <a:pt x="1053" y="15"/>
                  <a:pt x="1052" y="15"/>
                </a:cubicBezTo>
                <a:cubicBezTo>
                  <a:pt x="1052" y="15"/>
                  <a:pt x="1052" y="15"/>
                  <a:pt x="1053" y="16"/>
                </a:cubicBezTo>
                <a:cubicBezTo>
                  <a:pt x="1053" y="16"/>
                  <a:pt x="1053" y="16"/>
                  <a:pt x="1052" y="16"/>
                </a:cubicBezTo>
                <a:cubicBezTo>
                  <a:pt x="1052" y="16"/>
                  <a:pt x="1051" y="16"/>
                  <a:pt x="1051" y="17"/>
                </a:cubicBezTo>
                <a:cubicBezTo>
                  <a:pt x="1051" y="17"/>
                  <a:pt x="1052" y="18"/>
                  <a:pt x="1053" y="18"/>
                </a:cubicBezTo>
                <a:cubicBezTo>
                  <a:pt x="1053" y="19"/>
                  <a:pt x="1054" y="20"/>
                  <a:pt x="1054" y="20"/>
                </a:cubicBezTo>
                <a:cubicBezTo>
                  <a:pt x="1054" y="21"/>
                  <a:pt x="1054" y="21"/>
                  <a:pt x="1054" y="20"/>
                </a:cubicBezTo>
                <a:cubicBezTo>
                  <a:pt x="1053" y="19"/>
                  <a:pt x="1052" y="19"/>
                  <a:pt x="1051" y="20"/>
                </a:cubicBezTo>
                <a:cubicBezTo>
                  <a:pt x="1051" y="20"/>
                  <a:pt x="1052" y="19"/>
                  <a:pt x="1051" y="19"/>
                </a:cubicBezTo>
                <a:cubicBezTo>
                  <a:pt x="1051" y="19"/>
                  <a:pt x="1051" y="19"/>
                  <a:pt x="1050" y="18"/>
                </a:cubicBezTo>
                <a:cubicBezTo>
                  <a:pt x="1050" y="18"/>
                  <a:pt x="1049" y="16"/>
                  <a:pt x="1048" y="16"/>
                </a:cubicBezTo>
                <a:cubicBezTo>
                  <a:pt x="1047" y="16"/>
                  <a:pt x="1046" y="17"/>
                  <a:pt x="1046" y="17"/>
                </a:cubicBezTo>
                <a:cubicBezTo>
                  <a:pt x="1046" y="17"/>
                  <a:pt x="1045" y="17"/>
                  <a:pt x="1045" y="17"/>
                </a:cubicBezTo>
                <a:cubicBezTo>
                  <a:pt x="1044" y="17"/>
                  <a:pt x="1045" y="18"/>
                  <a:pt x="1045" y="19"/>
                </a:cubicBezTo>
                <a:cubicBezTo>
                  <a:pt x="1045" y="19"/>
                  <a:pt x="1044" y="19"/>
                  <a:pt x="1044" y="18"/>
                </a:cubicBezTo>
                <a:cubicBezTo>
                  <a:pt x="1043" y="18"/>
                  <a:pt x="1043" y="17"/>
                  <a:pt x="1042" y="18"/>
                </a:cubicBezTo>
                <a:cubicBezTo>
                  <a:pt x="1041" y="18"/>
                  <a:pt x="1042" y="18"/>
                  <a:pt x="1042" y="17"/>
                </a:cubicBezTo>
                <a:cubicBezTo>
                  <a:pt x="1043" y="17"/>
                  <a:pt x="1040" y="17"/>
                  <a:pt x="1040" y="18"/>
                </a:cubicBezTo>
                <a:cubicBezTo>
                  <a:pt x="1039" y="18"/>
                  <a:pt x="1040" y="17"/>
                  <a:pt x="1040" y="17"/>
                </a:cubicBezTo>
                <a:cubicBezTo>
                  <a:pt x="1041" y="17"/>
                  <a:pt x="1043" y="17"/>
                  <a:pt x="1044" y="17"/>
                </a:cubicBezTo>
                <a:cubicBezTo>
                  <a:pt x="1045" y="16"/>
                  <a:pt x="1043" y="16"/>
                  <a:pt x="1042" y="16"/>
                </a:cubicBezTo>
                <a:cubicBezTo>
                  <a:pt x="1041" y="16"/>
                  <a:pt x="1040" y="16"/>
                  <a:pt x="1040" y="16"/>
                </a:cubicBezTo>
                <a:cubicBezTo>
                  <a:pt x="1039" y="17"/>
                  <a:pt x="1039" y="16"/>
                  <a:pt x="1038" y="16"/>
                </a:cubicBezTo>
                <a:cubicBezTo>
                  <a:pt x="1038" y="16"/>
                  <a:pt x="1038" y="16"/>
                  <a:pt x="1037" y="17"/>
                </a:cubicBezTo>
                <a:cubicBezTo>
                  <a:pt x="1037" y="17"/>
                  <a:pt x="1037" y="17"/>
                  <a:pt x="1036" y="16"/>
                </a:cubicBezTo>
                <a:cubicBezTo>
                  <a:pt x="1036" y="16"/>
                  <a:pt x="1036" y="16"/>
                  <a:pt x="1036" y="16"/>
                </a:cubicBezTo>
                <a:cubicBezTo>
                  <a:pt x="1035" y="17"/>
                  <a:pt x="1034" y="16"/>
                  <a:pt x="1034" y="17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33" y="17"/>
                  <a:pt x="1033" y="17"/>
                  <a:pt x="1033" y="17"/>
                </a:cubicBezTo>
                <a:cubicBezTo>
                  <a:pt x="1033" y="18"/>
                  <a:pt x="1032" y="17"/>
                  <a:pt x="1032" y="18"/>
                </a:cubicBezTo>
                <a:cubicBezTo>
                  <a:pt x="1032" y="18"/>
                  <a:pt x="1032" y="18"/>
                  <a:pt x="1032" y="18"/>
                </a:cubicBezTo>
                <a:close/>
                <a:moveTo>
                  <a:pt x="1069" y="20"/>
                </a:moveTo>
                <a:cubicBezTo>
                  <a:pt x="1068" y="20"/>
                  <a:pt x="1070" y="20"/>
                  <a:pt x="1070" y="20"/>
                </a:cubicBezTo>
                <a:cubicBezTo>
                  <a:pt x="1071" y="20"/>
                  <a:pt x="1071" y="20"/>
                  <a:pt x="1070" y="20"/>
                </a:cubicBezTo>
                <a:cubicBezTo>
                  <a:pt x="1069" y="20"/>
                  <a:pt x="1069" y="20"/>
                  <a:pt x="1069" y="20"/>
                </a:cubicBezTo>
                <a:close/>
                <a:moveTo>
                  <a:pt x="1033" y="23"/>
                </a:moveTo>
                <a:cubicBezTo>
                  <a:pt x="1033" y="23"/>
                  <a:pt x="1033" y="23"/>
                  <a:pt x="1034" y="23"/>
                </a:cubicBezTo>
                <a:cubicBezTo>
                  <a:pt x="1034" y="23"/>
                  <a:pt x="1035" y="23"/>
                  <a:pt x="1035" y="24"/>
                </a:cubicBezTo>
                <a:cubicBezTo>
                  <a:pt x="1036" y="24"/>
                  <a:pt x="1037" y="24"/>
                  <a:pt x="1037" y="24"/>
                </a:cubicBezTo>
                <a:cubicBezTo>
                  <a:pt x="1037" y="24"/>
                  <a:pt x="1037" y="24"/>
                  <a:pt x="1036" y="23"/>
                </a:cubicBezTo>
                <a:cubicBezTo>
                  <a:pt x="1035" y="23"/>
                  <a:pt x="1035" y="23"/>
                  <a:pt x="1034" y="23"/>
                </a:cubicBezTo>
                <a:cubicBezTo>
                  <a:pt x="1033" y="22"/>
                  <a:pt x="1033" y="22"/>
                  <a:pt x="1033" y="21"/>
                </a:cubicBezTo>
                <a:cubicBezTo>
                  <a:pt x="1033" y="21"/>
                  <a:pt x="1032" y="20"/>
                  <a:pt x="1031" y="21"/>
                </a:cubicBezTo>
                <a:cubicBezTo>
                  <a:pt x="1031" y="21"/>
                  <a:pt x="1031" y="22"/>
                  <a:pt x="1031" y="22"/>
                </a:cubicBezTo>
                <a:cubicBezTo>
                  <a:pt x="1032" y="22"/>
                  <a:pt x="1032" y="22"/>
                  <a:pt x="1033" y="23"/>
                </a:cubicBezTo>
                <a:close/>
                <a:moveTo>
                  <a:pt x="1032" y="17"/>
                </a:moveTo>
                <a:cubicBezTo>
                  <a:pt x="1032" y="17"/>
                  <a:pt x="1033" y="17"/>
                  <a:pt x="1033" y="17"/>
                </a:cubicBezTo>
                <a:cubicBezTo>
                  <a:pt x="1033" y="16"/>
                  <a:pt x="1032" y="16"/>
                  <a:pt x="1032" y="16"/>
                </a:cubicBezTo>
                <a:cubicBezTo>
                  <a:pt x="1031" y="16"/>
                  <a:pt x="1031" y="17"/>
                  <a:pt x="1032" y="17"/>
                </a:cubicBezTo>
                <a:close/>
                <a:moveTo>
                  <a:pt x="1062" y="15"/>
                </a:moveTo>
                <a:cubicBezTo>
                  <a:pt x="1062" y="16"/>
                  <a:pt x="1061" y="15"/>
                  <a:pt x="1060" y="15"/>
                </a:cubicBezTo>
                <a:cubicBezTo>
                  <a:pt x="1060" y="16"/>
                  <a:pt x="1060" y="16"/>
                  <a:pt x="1060" y="16"/>
                </a:cubicBezTo>
                <a:cubicBezTo>
                  <a:pt x="1061" y="17"/>
                  <a:pt x="1063" y="17"/>
                  <a:pt x="1063" y="17"/>
                </a:cubicBezTo>
                <a:cubicBezTo>
                  <a:pt x="1065" y="17"/>
                  <a:pt x="1070" y="16"/>
                  <a:pt x="1071" y="16"/>
                </a:cubicBezTo>
                <a:cubicBezTo>
                  <a:pt x="1072" y="16"/>
                  <a:pt x="1074" y="16"/>
                  <a:pt x="1075" y="16"/>
                </a:cubicBezTo>
                <a:cubicBezTo>
                  <a:pt x="1076" y="16"/>
                  <a:pt x="1076" y="16"/>
                  <a:pt x="1075" y="17"/>
                </a:cubicBezTo>
                <a:cubicBezTo>
                  <a:pt x="1074" y="17"/>
                  <a:pt x="1073" y="17"/>
                  <a:pt x="1072" y="17"/>
                </a:cubicBezTo>
                <a:cubicBezTo>
                  <a:pt x="1070" y="17"/>
                  <a:pt x="1069" y="17"/>
                  <a:pt x="1070" y="17"/>
                </a:cubicBezTo>
                <a:cubicBezTo>
                  <a:pt x="1070" y="17"/>
                  <a:pt x="1071" y="17"/>
                  <a:pt x="1070" y="18"/>
                </a:cubicBezTo>
                <a:cubicBezTo>
                  <a:pt x="1069" y="18"/>
                  <a:pt x="1069" y="17"/>
                  <a:pt x="1068" y="17"/>
                </a:cubicBezTo>
                <a:cubicBezTo>
                  <a:pt x="1067" y="17"/>
                  <a:pt x="1066" y="17"/>
                  <a:pt x="1066" y="17"/>
                </a:cubicBezTo>
                <a:cubicBezTo>
                  <a:pt x="1066" y="18"/>
                  <a:pt x="1068" y="18"/>
                  <a:pt x="1068" y="18"/>
                </a:cubicBezTo>
                <a:cubicBezTo>
                  <a:pt x="1069" y="18"/>
                  <a:pt x="1070" y="18"/>
                  <a:pt x="1070" y="18"/>
                </a:cubicBezTo>
                <a:cubicBezTo>
                  <a:pt x="1071" y="19"/>
                  <a:pt x="1073" y="18"/>
                  <a:pt x="1075" y="18"/>
                </a:cubicBezTo>
                <a:cubicBezTo>
                  <a:pt x="1077" y="18"/>
                  <a:pt x="1078" y="18"/>
                  <a:pt x="1078" y="18"/>
                </a:cubicBezTo>
                <a:cubicBezTo>
                  <a:pt x="1078" y="19"/>
                  <a:pt x="1078" y="19"/>
                  <a:pt x="1078" y="19"/>
                </a:cubicBezTo>
                <a:cubicBezTo>
                  <a:pt x="1079" y="20"/>
                  <a:pt x="1083" y="20"/>
                  <a:pt x="1084" y="19"/>
                </a:cubicBezTo>
                <a:cubicBezTo>
                  <a:pt x="1084" y="19"/>
                  <a:pt x="1085" y="19"/>
                  <a:pt x="1085" y="19"/>
                </a:cubicBezTo>
                <a:cubicBezTo>
                  <a:pt x="1086" y="19"/>
                  <a:pt x="1086" y="18"/>
                  <a:pt x="1087" y="19"/>
                </a:cubicBezTo>
                <a:cubicBezTo>
                  <a:pt x="1087" y="19"/>
                  <a:pt x="1089" y="18"/>
                  <a:pt x="1090" y="18"/>
                </a:cubicBezTo>
                <a:cubicBezTo>
                  <a:pt x="1090" y="18"/>
                  <a:pt x="1089" y="18"/>
                  <a:pt x="1090" y="17"/>
                </a:cubicBezTo>
                <a:cubicBezTo>
                  <a:pt x="1090" y="17"/>
                  <a:pt x="1091" y="17"/>
                  <a:pt x="1092" y="17"/>
                </a:cubicBezTo>
                <a:cubicBezTo>
                  <a:pt x="1092" y="17"/>
                  <a:pt x="1093" y="16"/>
                  <a:pt x="1094" y="16"/>
                </a:cubicBezTo>
                <a:cubicBezTo>
                  <a:pt x="1095" y="16"/>
                  <a:pt x="1095" y="16"/>
                  <a:pt x="1094" y="15"/>
                </a:cubicBezTo>
                <a:cubicBezTo>
                  <a:pt x="1093" y="15"/>
                  <a:pt x="1092" y="14"/>
                  <a:pt x="1091" y="14"/>
                </a:cubicBezTo>
                <a:cubicBezTo>
                  <a:pt x="1090" y="15"/>
                  <a:pt x="1089" y="15"/>
                  <a:pt x="1088" y="15"/>
                </a:cubicBezTo>
                <a:cubicBezTo>
                  <a:pt x="1087" y="14"/>
                  <a:pt x="1086" y="14"/>
                  <a:pt x="1085" y="14"/>
                </a:cubicBezTo>
                <a:cubicBezTo>
                  <a:pt x="1084" y="14"/>
                  <a:pt x="1084" y="14"/>
                  <a:pt x="1083" y="14"/>
                </a:cubicBezTo>
                <a:cubicBezTo>
                  <a:pt x="1083" y="13"/>
                  <a:pt x="1083" y="13"/>
                  <a:pt x="1083" y="14"/>
                </a:cubicBezTo>
                <a:cubicBezTo>
                  <a:pt x="1083" y="14"/>
                  <a:pt x="1083" y="14"/>
                  <a:pt x="1082" y="14"/>
                </a:cubicBezTo>
                <a:cubicBezTo>
                  <a:pt x="1081" y="14"/>
                  <a:pt x="1081" y="14"/>
                  <a:pt x="1081" y="15"/>
                </a:cubicBezTo>
                <a:cubicBezTo>
                  <a:pt x="1080" y="15"/>
                  <a:pt x="1079" y="15"/>
                  <a:pt x="1079" y="15"/>
                </a:cubicBezTo>
                <a:cubicBezTo>
                  <a:pt x="1078" y="15"/>
                  <a:pt x="1079" y="14"/>
                  <a:pt x="1079" y="14"/>
                </a:cubicBezTo>
                <a:cubicBezTo>
                  <a:pt x="1079" y="13"/>
                  <a:pt x="1078" y="13"/>
                  <a:pt x="1078" y="13"/>
                </a:cubicBezTo>
                <a:cubicBezTo>
                  <a:pt x="1077" y="13"/>
                  <a:pt x="1077" y="13"/>
                  <a:pt x="1077" y="14"/>
                </a:cubicBezTo>
                <a:cubicBezTo>
                  <a:pt x="1077" y="14"/>
                  <a:pt x="1077" y="14"/>
                  <a:pt x="1076" y="13"/>
                </a:cubicBezTo>
                <a:cubicBezTo>
                  <a:pt x="1076" y="13"/>
                  <a:pt x="1077" y="14"/>
                  <a:pt x="1077" y="14"/>
                </a:cubicBezTo>
                <a:cubicBezTo>
                  <a:pt x="1077" y="14"/>
                  <a:pt x="1076" y="15"/>
                  <a:pt x="1076" y="15"/>
                </a:cubicBezTo>
                <a:cubicBezTo>
                  <a:pt x="1076" y="15"/>
                  <a:pt x="1076" y="16"/>
                  <a:pt x="1076" y="16"/>
                </a:cubicBezTo>
                <a:cubicBezTo>
                  <a:pt x="1075" y="16"/>
                  <a:pt x="1075" y="15"/>
                  <a:pt x="1074" y="15"/>
                </a:cubicBezTo>
                <a:cubicBezTo>
                  <a:pt x="1074" y="15"/>
                  <a:pt x="1073" y="15"/>
                  <a:pt x="1074" y="15"/>
                </a:cubicBezTo>
                <a:cubicBezTo>
                  <a:pt x="1074" y="14"/>
                  <a:pt x="1073" y="14"/>
                  <a:pt x="1072" y="14"/>
                </a:cubicBezTo>
                <a:cubicBezTo>
                  <a:pt x="1072" y="14"/>
                  <a:pt x="1072" y="14"/>
                  <a:pt x="1071" y="14"/>
                </a:cubicBezTo>
                <a:cubicBezTo>
                  <a:pt x="1070" y="15"/>
                  <a:pt x="1070" y="15"/>
                  <a:pt x="1070" y="14"/>
                </a:cubicBezTo>
                <a:cubicBezTo>
                  <a:pt x="1069" y="14"/>
                  <a:pt x="1069" y="14"/>
                  <a:pt x="1068" y="13"/>
                </a:cubicBezTo>
                <a:cubicBezTo>
                  <a:pt x="1067" y="13"/>
                  <a:pt x="1067" y="13"/>
                  <a:pt x="1067" y="13"/>
                </a:cubicBezTo>
                <a:cubicBezTo>
                  <a:pt x="1066" y="13"/>
                  <a:pt x="1066" y="13"/>
                  <a:pt x="1065" y="13"/>
                </a:cubicBezTo>
                <a:cubicBezTo>
                  <a:pt x="1065" y="13"/>
                  <a:pt x="1066" y="14"/>
                  <a:pt x="1066" y="14"/>
                </a:cubicBezTo>
                <a:cubicBezTo>
                  <a:pt x="1066" y="14"/>
                  <a:pt x="1066" y="14"/>
                  <a:pt x="1066" y="14"/>
                </a:cubicBezTo>
                <a:cubicBezTo>
                  <a:pt x="1065" y="15"/>
                  <a:pt x="1065" y="15"/>
                  <a:pt x="1065" y="14"/>
                </a:cubicBezTo>
                <a:cubicBezTo>
                  <a:pt x="1064" y="13"/>
                  <a:pt x="1064" y="14"/>
                  <a:pt x="1063" y="14"/>
                </a:cubicBezTo>
                <a:cubicBezTo>
                  <a:pt x="1063" y="14"/>
                  <a:pt x="1063" y="14"/>
                  <a:pt x="1064" y="14"/>
                </a:cubicBezTo>
                <a:cubicBezTo>
                  <a:pt x="1065" y="15"/>
                  <a:pt x="1065" y="15"/>
                  <a:pt x="1064" y="15"/>
                </a:cubicBezTo>
                <a:cubicBezTo>
                  <a:pt x="1064" y="15"/>
                  <a:pt x="1063" y="15"/>
                  <a:pt x="1063" y="14"/>
                </a:cubicBezTo>
                <a:cubicBezTo>
                  <a:pt x="1062" y="14"/>
                  <a:pt x="1062" y="15"/>
                  <a:pt x="1061" y="15"/>
                </a:cubicBezTo>
                <a:cubicBezTo>
                  <a:pt x="1061" y="15"/>
                  <a:pt x="1062" y="14"/>
                  <a:pt x="1061" y="14"/>
                </a:cubicBezTo>
                <a:cubicBezTo>
                  <a:pt x="1060" y="14"/>
                  <a:pt x="1060" y="14"/>
                  <a:pt x="1060" y="14"/>
                </a:cubicBezTo>
                <a:cubicBezTo>
                  <a:pt x="1060" y="14"/>
                  <a:pt x="1061" y="14"/>
                  <a:pt x="1060" y="14"/>
                </a:cubicBezTo>
                <a:cubicBezTo>
                  <a:pt x="1060" y="15"/>
                  <a:pt x="1059" y="14"/>
                  <a:pt x="1059" y="14"/>
                </a:cubicBezTo>
                <a:cubicBezTo>
                  <a:pt x="1058" y="15"/>
                  <a:pt x="1059" y="15"/>
                  <a:pt x="1060" y="15"/>
                </a:cubicBezTo>
                <a:cubicBezTo>
                  <a:pt x="1060" y="15"/>
                  <a:pt x="1062" y="15"/>
                  <a:pt x="1062" y="15"/>
                </a:cubicBezTo>
                <a:close/>
                <a:moveTo>
                  <a:pt x="1066" y="19"/>
                </a:moveTo>
                <a:cubicBezTo>
                  <a:pt x="1067" y="19"/>
                  <a:pt x="1067" y="19"/>
                  <a:pt x="1068" y="19"/>
                </a:cubicBezTo>
                <a:cubicBezTo>
                  <a:pt x="1068" y="18"/>
                  <a:pt x="1067" y="18"/>
                  <a:pt x="1067" y="18"/>
                </a:cubicBezTo>
                <a:cubicBezTo>
                  <a:pt x="1066" y="18"/>
                  <a:pt x="1066" y="19"/>
                  <a:pt x="1066" y="19"/>
                </a:cubicBezTo>
                <a:close/>
                <a:moveTo>
                  <a:pt x="1070" y="12"/>
                </a:moveTo>
                <a:cubicBezTo>
                  <a:pt x="1070" y="12"/>
                  <a:pt x="1070" y="12"/>
                  <a:pt x="1070" y="12"/>
                </a:cubicBezTo>
                <a:cubicBezTo>
                  <a:pt x="1070" y="12"/>
                  <a:pt x="1069" y="12"/>
                  <a:pt x="1069" y="12"/>
                </a:cubicBezTo>
                <a:cubicBezTo>
                  <a:pt x="1068" y="12"/>
                  <a:pt x="1069" y="12"/>
                  <a:pt x="1069" y="13"/>
                </a:cubicBezTo>
                <a:cubicBezTo>
                  <a:pt x="1069" y="13"/>
                  <a:pt x="1069" y="12"/>
                  <a:pt x="1070" y="12"/>
                </a:cubicBezTo>
                <a:close/>
                <a:moveTo>
                  <a:pt x="1071" y="12"/>
                </a:moveTo>
                <a:cubicBezTo>
                  <a:pt x="1071" y="12"/>
                  <a:pt x="1070" y="13"/>
                  <a:pt x="1071" y="13"/>
                </a:cubicBezTo>
                <a:cubicBezTo>
                  <a:pt x="1072" y="13"/>
                  <a:pt x="1072" y="12"/>
                  <a:pt x="1071" y="12"/>
                </a:cubicBezTo>
                <a:close/>
                <a:moveTo>
                  <a:pt x="1082" y="13"/>
                </a:moveTo>
                <a:cubicBezTo>
                  <a:pt x="1083" y="13"/>
                  <a:pt x="1083" y="13"/>
                  <a:pt x="1082" y="13"/>
                </a:cubicBezTo>
                <a:cubicBezTo>
                  <a:pt x="1082" y="13"/>
                  <a:pt x="1081" y="13"/>
                  <a:pt x="1082" y="13"/>
                </a:cubicBezTo>
                <a:close/>
                <a:moveTo>
                  <a:pt x="1091" y="32"/>
                </a:moveTo>
                <a:cubicBezTo>
                  <a:pt x="1091" y="32"/>
                  <a:pt x="1090" y="32"/>
                  <a:pt x="1089" y="33"/>
                </a:cubicBezTo>
                <a:cubicBezTo>
                  <a:pt x="1089" y="34"/>
                  <a:pt x="1089" y="33"/>
                  <a:pt x="1090" y="33"/>
                </a:cubicBezTo>
                <a:cubicBezTo>
                  <a:pt x="1090" y="33"/>
                  <a:pt x="1091" y="32"/>
                  <a:pt x="1091" y="32"/>
                </a:cubicBezTo>
                <a:close/>
                <a:moveTo>
                  <a:pt x="1093" y="22"/>
                </a:moveTo>
                <a:cubicBezTo>
                  <a:pt x="1094" y="22"/>
                  <a:pt x="1094" y="22"/>
                  <a:pt x="1094" y="22"/>
                </a:cubicBezTo>
                <a:cubicBezTo>
                  <a:pt x="1095" y="22"/>
                  <a:pt x="1095" y="22"/>
                  <a:pt x="1094" y="21"/>
                </a:cubicBezTo>
                <a:cubicBezTo>
                  <a:pt x="1093" y="21"/>
                  <a:pt x="1093" y="21"/>
                  <a:pt x="1093" y="22"/>
                </a:cubicBezTo>
                <a:close/>
                <a:moveTo>
                  <a:pt x="1097" y="14"/>
                </a:moveTo>
                <a:cubicBezTo>
                  <a:pt x="1096" y="14"/>
                  <a:pt x="1096" y="15"/>
                  <a:pt x="1096" y="15"/>
                </a:cubicBezTo>
                <a:cubicBezTo>
                  <a:pt x="1097" y="15"/>
                  <a:pt x="1098" y="14"/>
                  <a:pt x="1097" y="14"/>
                </a:cubicBezTo>
                <a:close/>
                <a:moveTo>
                  <a:pt x="1100" y="21"/>
                </a:moveTo>
                <a:cubicBezTo>
                  <a:pt x="1101" y="21"/>
                  <a:pt x="1102" y="21"/>
                  <a:pt x="1103" y="21"/>
                </a:cubicBezTo>
                <a:cubicBezTo>
                  <a:pt x="1103" y="21"/>
                  <a:pt x="1103" y="21"/>
                  <a:pt x="1104" y="21"/>
                </a:cubicBezTo>
                <a:cubicBezTo>
                  <a:pt x="1105" y="21"/>
                  <a:pt x="1104" y="21"/>
                  <a:pt x="1101" y="20"/>
                </a:cubicBezTo>
                <a:cubicBezTo>
                  <a:pt x="1100" y="20"/>
                  <a:pt x="1100" y="21"/>
                  <a:pt x="1100" y="21"/>
                </a:cubicBezTo>
                <a:cubicBezTo>
                  <a:pt x="1099" y="21"/>
                  <a:pt x="1098" y="21"/>
                  <a:pt x="1099" y="21"/>
                </a:cubicBezTo>
                <a:cubicBezTo>
                  <a:pt x="1099" y="21"/>
                  <a:pt x="1100" y="21"/>
                  <a:pt x="1100" y="21"/>
                </a:cubicBezTo>
                <a:close/>
                <a:moveTo>
                  <a:pt x="1116" y="15"/>
                </a:moveTo>
                <a:cubicBezTo>
                  <a:pt x="1117" y="15"/>
                  <a:pt x="1118" y="15"/>
                  <a:pt x="1118" y="15"/>
                </a:cubicBezTo>
                <a:cubicBezTo>
                  <a:pt x="1119" y="14"/>
                  <a:pt x="1118" y="14"/>
                  <a:pt x="1117" y="14"/>
                </a:cubicBezTo>
                <a:cubicBezTo>
                  <a:pt x="1116" y="14"/>
                  <a:pt x="1115" y="14"/>
                  <a:pt x="1114" y="14"/>
                </a:cubicBezTo>
                <a:cubicBezTo>
                  <a:pt x="1112" y="14"/>
                  <a:pt x="1112" y="15"/>
                  <a:pt x="1111" y="15"/>
                </a:cubicBezTo>
                <a:cubicBezTo>
                  <a:pt x="1111" y="15"/>
                  <a:pt x="1111" y="15"/>
                  <a:pt x="1112" y="15"/>
                </a:cubicBezTo>
                <a:cubicBezTo>
                  <a:pt x="1113" y="15"/>
                  <a:pt x="1114" y="15"/>
                  <a:pt x="1116" y="15"/>
                </a:cubicBezTo>
                <a:close/>
                <a:moveTo>
                  <a:pt x="1131" y="14"/>
                </a:moveTo>
                <a:cubicBezTo>
                  <a:pt x="1130" y="14"/>
                  <a:pt x="1129" y="15"/>
                  <a:pt x="1130" y="15"/>
                </a:cubicBezTo>
                <a:cubicBezTo>
                  <a:pt x="1131" y="15"/>
                  <a:pt x="1131" y="14"/>
                  <a:pt x="1131" y="14"/>
                </a:cubicBezTo>
                <a:close/>
                <a:moveTo>
                  <a:pt x="1067" y="45"/>
                </a:moveTo>
                <a:cubicBezTo>
                  <a:pt x="1067" y="44"/>
                  <a:pt x="1067" y="44"/>
                  <a:pt x="1067" y="43"/>
                </a:cubicBezTo>
                <a:cubicBezTo>
                  <a:pt x="1066" y="43"/>
                  <a:pt x="1065" y="43"/>
                  <a:pt x="1065" y="44"/>
                </a:cubicBezTo>
                <a:cubicBezTo>
                  <a:pt x="1066" y="44"/>
                  <a:pt x="1066" y="45"/>
                  <a:pt x="1067" y="45"/>
                </a:cubicBezTo>
                <a:close/>
                <a:moveTo>
                  <a:pt x="1465" y="485"/>
                </a:moveTo>
                <a:cubicBezTo>
                  <a:pt x="1465" y="484"/>
                  <a:pt x="1464" y="483"/>
                  <a:pt x="1464" y="482"/>
                </a:cubicBezTo>
                <a:cubicBezTo>
                  <a:pt x="1464" y="481"/>
                  <a:pt x="1464" y="481"/>
                  <a:pt x="1464" y="481"/>
                </a:cubicBezTo>
                <a:cubicBezTo>
                  <a:pt x="1463" y="481"/>
                  <a:pt x="1463" y="481"/>
                  <a:pt x="1463" y="481"/>
                </a:cubicBezTo>
                <a:cubicBezTo>
                  <a:pt x="1462" y="481"/>
                  <a:pt x="1463" y="480"/>
                  <a:pt x="1463" y="480"/>
                </a:cubicBezTo>
                <a:cubicBezTo>
                  <a:pt x="1463" y="479"/>
                  <a:pt x="1462" y="478"/>
                  <a:pt x="1462" y="478"/>
                </a:cubicBezTo>
                <a:cubicBezTo>
                  <a:pt x="1461" y="478"/>
                  <a:pt x="1461" y="478"/>
                  <a:pt x="1461" y="477"/>
                </a:cubicBezTo>
                <a:cubicBezTo>
                  <a:pt x="1461" y="477"/>
                  <a:pt x="1460" y="476"/>
                  <a:pt x="1460" y="475"/>
                </a:cubicBezTo>
                <a:cubicBezTo>
                  <a:pt x="1460" y="475"/>
                  <a:pt x="1459" y="474"/>
                  <a:pt x="1458" y="473"/>
                </a:cubicBezTo>
                <a:cubicBezTo>
                  <a:pt x="1457" y="473"/>
                  <a:pt x="1457" y="472"/>
                  <a:pt x="1457" y="472"/>
                </a:cubicBezTo>
                <a:cubicBezTo>
                  <a:pt x="1457" y="471"/>
                  <a:pt x="1456" y="472"/>
                  <a:pt x="1456" y="472"/>
                </a:cubicBezTo>
                <a:cubicBezTo>
                  <a:pt x="1456" y="472"/>
                  <a:pt x="1456" y="471"/>
                  <a:pt x="1455" y="472"/>
                </a:cubicBezTo>
                <a:cubicBezTo>
                  <a:pt x="1455" y="472"/>
                  <a:pt x="1455" y="473"/>
                  <a:pt x="1455" y="473"/>
                </a:cubicBezTo>
                <a:cubicBezTo>
                  <a:pt x="1455" y="473"/>
                  <a:pt x="1455" y="472"/>
                  <a:pt x="1455" y="473"/>
                </a:cubicBezTo>
                <a:cubicBezTo>
                  <a:pt x="1454" y="473"/>
                  <a:pt x="1454" y="473"/>
                  <a:pt x="1455" y="473"/>
                </a:cubicBezTo>
                <a:cubicBezTo>
                  <a:pt x="1455" y="473"/>
                  <a:pt x="1455" y="473"/>
                  <a:pt x="1455" y="473"/>
                </a:cubicBezTo>
                <a:cubicBezTo>
                  <a:pt x="1456" y="473"/>
                  <a:pt x="1456" y="473"/>
                  <a:pt x="1457" y="473"/>
                </a:cubicBezTo>
                <a:cubicBezTo>
                  <a:pt x="1458" y="473"/>
                  <a:pt x="1458" y="474"/>
                  <a:pt x="1458" y="474"/>
                </a:cubicBezTo>
                <a:cubicBezTo>
                  <a:pt x="1458" y="474"/>
                  <a:pt x="1457" y="474"/>
                  <a:pt x="1457" y="474"/>
                </a:cubicBezTo>
                <a:cubicBezTo>
                  <a:pt x="1456" y="474"/>
                  <a:pt x="1456" y="474"/>
                  <a:pt x="1456" y="474"/>
                </a:cubicBezTo>
                <a:cubicBezTo>
                  <a:pt x="1456" y="474"/>
                  <a:pt x="1456" y="474"/>
                  <a:pt x="1456" y="475"/>
                </a:cubicBezTo>
                <a:cubicBezTo>
                  <a:pt x="1456" y="475"/>
                  <a:pt x="1456" y="475"/>
                  <a:pt x="1456" y="477"/>
                </a:cubicBezTo>
                <a:cubicBezTo>
                  <a:pt x="1455" y="479"/>
                  <a:pt x="1455" y="477"/>
                  <a:pt x="1454" y="477"/>
                </a:cubicBezTo>
                <a:cubicBezTo>
                  <a:pt x="1454" y="477"/>
                  <a:pt x="1454" y="476"/>
                  <a:pt x="1454" y="477"/>
                </a:cubicBezTo>
                <a:cubicBezTo>
                  <a:pt x="1453" y="477"/>
                  <a:pt x="1454" y="477"/>
                  <a:pt x="1455" y="478"/>
                </a:cubicBezTo>
                <a:cubicBezTo>
                  <a:pt x="1455" y="478"/>
                  <a:pt x="1455" y="479"/>
                  <a:pt x="1455" y="479"/>
                </a:cubicBezTo>
                <a:cubicBezTo>
                  <a:pt x="1455" y="480"/>
                  <a:pt x="1455" y="481"/>
                  <a:pt x="1455" y="481"/>
                </a:cubicBezTo>
                <a:cubicBezTo>
                  <a:pt x="1454" y="482"/>
                  <a:pt x="1455" y="484"/>
                  <a:pt x="1455" y="484"/>
                </a:cubicBezTo>
                <a:cubicBezTo>
                  <a:pt x="1454" y="485"/>
                  <a:pt x="1454" y="482"/>
                  <a:pt x="1454" y="482"/>
                </a:cubicBezTo>
                <a:cubicBezTo>
                  <a:pt x="1454" y="482"/>
                  <a:pt x="1454" y="483"/>
                  <a:pt x="1454" y="483"/>
                </a:cubicBezTo>
                <a:cubicBezTo>
                  <a:pt x="1454" y="484"/>
                  <a:pt x="1454" y="485"/>
                  <a:pt x="1454" y="486"/>
                </a:cubicBezTo>
                <a:cubicBezTo>
                  <a:pt x="1455" y="487"/>
                  <a:pt x="1455" y="489"/>
                  <a:pt x="1455" y="490"/>
                </a:cubicBezTo>
                <a:cubicBezTo>
                  <a:pt x="1455" y="491"/>
                  <a:pt x="1455" y="493"/>
                  <a:pt x="1456" y="493"/>
                </a:cubicBezTo>
                <a:cubicBezTo>
                  <a:pt x="1456" y="494"/>
                  <a:pt x="1457" y="497"/>
                  <a:pt x="1457" y="497"/>
                </a:cubicBezTo>
                <a:cubicBezTo>
                  <a:pt x="1457" y="498"/>
                  <a:pt x="1459" y="499"/>
                  <a:pt x="1459" y="499"/>
                </a:cubicBezTo>
                <a:cubicBezTo>
                  <a:pt x="1460" y="499"/>
                  <a:pt x="1460" y="499"/>
                  <a:pt x="1461" y="498"/>
                </a:cubicBezTo>
                <a:cubicBezTo>
                  <a:pt x="1461" y="498"/>
                  <a:pt x="1463" y="497"/>
                  <a:pt x="1464" y="497"/>
                </a:cubicBezTo>
                <a:cubicBezTo>
                  <a:pt x="1464" y="497"/>
                  <a:pt x="1465" y="496"/>
                  <a:pt x="1465" y="496"/>
                </a:cubicBezTo>
                <a:cubicBezTo>
                  <a:pt x="1466" y="495"/>
                  <a:pt x="1466" y="495"/>
                  <a:pt x="1467" y="494"/>
                </a:cubicBezTo>
                <a:cubicBezTo>
                  <a:pt x="1467" y="494"/>
                  <a:pt x="1467" y="493"/>
                  <a:pt x="1467" y="492"/>
                </a:cubicBezTo>
                <a:cubicBezTo>
                  <a:pt x="1468" y="491"/>
                  <a:pt x="1467" y="489"/>
                  <a:pt x="1467" y="488"/>
                </a:cubicBezTo>
                <a:cubicBezTo>
                  <a:pt x="1467" y="487"/>
                  <a:pt x="1466" y="486"/>
                  <a:pt x="1465" y="485"/>
                </a:cubicBezTo>
                <a:close/>
                <a:moveTo>
                  <a:pt x="1762" y="621"/>
                </a:moveTo>
                <a:cubicBezTo>
                  <a:pt x="1762" y="621"/>
                  <a:pt x="1763" y="622"/>
                  <a:pt x="1763" y="622"/>
                </a:cubicBezTo>
                <a:cubicBezTo>
                  <a:pt x="1763" y="622"/>
                  <a:pt x="1764" y="622"/>
                  <a:pt x="1764" y="622"/>
                </a:cubicBezTo>
                <a:cubicBezTo>
                  <a:pt x="1764" y="622"/>
                  <a:pt x="1765" y="622"/>
                  <a:pt x="1765" y="621"/>
                </a:cubicBezTo>
                <a:cubicBezTo>
                  <a:pt x="1766" y="621"/>
                  <a:pt x="1766" y="621"/>
                  <a:pt x="1766" y="621"/>
                </a:cubicBezTo>
                <a:cubicBezTo>
                  <a:pt x="1767" y="620"/>
                  <a:pt x="1767" y="620"/>
                  <a:pt x="1767" y="620"/>
                </a:cubicBezTo>
                <a:cubicBezTo>
                  <a:pt x="1767" y="620"/>
                  <a:pt x="1767" y="620"/>
                  <a:pt x="1768" y="620"/>
                </a:cubicBezTo>
                <a:cubicBezTo>
                  <a:pt x="1768" y="619"/>
                  <a:pt x="1768" y="619"/>
                  <a:pt x="1768" y="619"/>
                </a:cubicBezTo>
                <a:cubicBezTo>
                  <a:pt x="1768" y="619"/>
                  <a:pt x="1768" y="618"/>
                  <a:pt x="1767" y="618"/>
                </a:cubicBezTo>
                <a:cubicBezTo>
                  <a:pt x="1767" y="618"/>
                  <a:pt x="1766" y="617"/>
                  <a:pt x="1766" y="617"/>
                </a:cubicBezTo>
                <a:cubicBezTo>
                  <a:pt x="1766" y="618"/>
                  <a:pt x="1766" y="618"/>
                  <a:pt x="1766" y="618"/>
                </a:cubicBezTo>
                <a:cubicBezTo>
                  <a:pt x="1766" y="619"/>
                  <a:pt x="1766" y="618"/>
                  <a:pt x="1766" y="618"/>
                </a:cubicBezTo>
                <a:cubicBezTo>
                  <a:pt x="1766" y="618"/>
                  <a:pt x="1765" y="618"/>
                  <a:pt x="1765" y="618"/>
                </a:cubicBezTo>
                <a:cubicBezTo>
                  <a:pt x="1765" y="618"/>
                  <a:pt x="1765" y="618"/>
                  <a:pt x="1765" y="618"/>
                </a:cubicBezTo>
                <a:cubicBezTo>
                  <a:pt x="1765" y="619"/>
                  <a:pt x="1764" y="618"/>
                  <a:pt x="1764" y="618"/>
                </a:cubicBezTo>
                <a:cubicBezTo>
                  <a:pt x="1764" y="618"/>
                  <a:pt x="1764" y="618"/>
                  <a:pt x="1763" y="618"/>
                </a:cubicBezTo>
                <a:cubicBezTo>
                  <a:pt x="1763" y="619"/>
                  <a:pt x="1763" y="619"/>
                  <a:pt x="1762" y="618"/>
                </a:cubicBezTo>
                <a:cubicBezTo>
                  <a:pt x="1762" y="618"/>
                  <a:pt x="1762" y="617"/>
                  <a:pt x="1761" y="617"/>
                </a:cubicBezTo>
                <a:cubicBezTo>
                  <a:pt x="1761" y="617"/>
                  <a:pt x="1761" y="618"/>
                  <a:pt x="1761" y="618"/>
                </a:cubicBezTo>
                <a:cubicBezTo>
                  <a:pt x="1761" y="618"/>
                  <a:pt x="1761" y="618"/>
                  <a:pt x="1761" y="618"/>
                </a:cubicBezTo>
                <a:cubicBezTo>
                  <a:pt x="1761" y="618"/>
                  <a:pt x="1761" y="618"/>
                  <a:pt x="1761" y="618"/>
                </a:cubicBezTo>
                <a:cubicBezTo>
                  <a:pt x="1761" y="618"/>
                  <a:pt x="1760" y="618"/>
                  <a:pt x="1760" y="618"/>
                </a:cubicBezTo>
                <a:cubicBezTo>
                  <a:pt x="1760" y="619"/>
                  <a:pt x="1759" y="619"/>
                  <a:pt x="1759" y="619"/>
                </a:cubicBezTo>
                <a:cubicBezTo>
                  <a:pt x="1760" y="620"/>
                  <a:pt x="1760" y="620"/>
                  <a:pt x="1759" y="621"/>
                </a:cubicBezTo>
                <a:cubicBezTo>
                  <a:pt x="1758" y="621"/>
                  <a:pt x="1758" y="621"/>
                  <a:pt x="1759" y="622"/>
                </a:cubicBezTo>
                <a:cubicBezTo>
                  <a:pt x="1759" y="622"/>
                  <a:pt x="1759" y="622"/>
                  <a:pt x="1760" y="621"/>
                </a:cubicBezTo>
                <a:cubicBezTo>
                  <a:pt x="1760" y="621"/>
                  <a:pt x="1760" y="621"/>
                  <a:pt x="1761" y="622"/>
                </a:cubicBezTo>
                <a:cubicBezTo>
                  <a:pt x="1761" y="622"/>
                  <a:pt x="1762" y="622"/>
                  <a:pt x="1762" y="621"/>
                </a:cubicBezTo>
                <a:cubicBezTo>
                  <a:pt x="1762" y="621"/>
                  <a:pt x="1762" y="621"/>
                  <a:pt x="1761" y="621"/>
                </a:cubicBezTo>
                <a:cubicBezTo>
                  <a:pt x="1762" y="621"/>
                  <a:pt x="1762" y="621"/>
                  <a:pt x="1762" y="621"/>
                </a:cubicBezTo>
                <a:close/>
                <a:moveTo>
                  <a:pt x="1797" y="620"/>
                </a:moveTo>
                <a:cubicBezTo>
                  <a:pt x="1796" y="620"/>
                  <a:pt x="1796" y="620"/>
                  <a:pt x="1796" y="620"/>
                </a:cubicBezTo>
                <a:cubicBezTo>
                  <a:pt x="1796" y="621"/>
                  <a:pt x="1796" y="621"/>
                  <a:pt x="1796" y="621"/>
                </a:cubicBezTo>
                <a:cubicBezTo>
                  <a:pt x="1797" y="620"/>
                  <a:pt x="1797" y="620"/>
                  <a:pt x="1797" y="620"/>
                </a:cubicBezTo>
                <a:cubicBezTo>
                  <a:pt x="1797" y="620"/>
                  <a:pt x="1797" y="619"/>
                  <a:pt x="1797" y="619"/>
                </a:cubicBezTo>
                <a:cubicBezTo>
                  <a:pt x="1797" y="619"/>
                  <a:pt x="1797" y="620"/>
                  <a:pt x="1797" y="620"/>
                </a:cubicBezTo>
                <a:close/>
                <a:moveTo>
                  <a:pt x="1800" y="617"/>
                </a:moveTo>
                <a:cubicBezTo>
                  <a:pt x="1800" y="616"/>
                  <a:pt x="1800" y="616"/>
                  <a:pt x="1800" y="616"/>
                </a:cubicBezTo>
                <a:cubicBezTo>
                  <a:pt x="1799" y="616"/>
                  <a:pt x="1799" y="617"/>
                  <a:pt x="1799" y="617"/>
                </a:cubicBezTo>
                <a:cubicBezTo>
                  <a:pt x="1799" y="618"/>
                  <a:pt x="1798" y="618"/>
                  <a:pt x="1798" y="619"/>
                </a:cubicBezTo>
                <a:cubicBezTo>
                  <a:pt x="1798" y="619"/>
                  <a:pt x="1798" y="619"/>
                  <a:pt x="1798" y="619"/>
                </a:cubicBezTo>
                <a:cubicBezTo>
                  <a:pt x="1798" y="619"/>
                  <a:pt x="1799" y="619"/>
                  <a:pt x="1799" y="618"/>
                </a:cubicBezTo>
                <a:cubicBezTo>
                  <a:pt x="1799" y="618"/>
                  <a:pt x="1800" y="617"/>
                  <a:pt x="1800" y="617"/>
                </a:cubicBezTo>
                <a:close/>
                <a:moveTo>
                  <a:pt x="1798" y="622"/>
                </a:moveTo>
                <a:cubicBezTo>
                  <a:pt x="1798" y="621"/>
                  <a:pt x="1798" y="621"/>
                  <a:pt x="1799" y="621"/>
                </a:cubicBezTo>
                <a:cubicBezTo>
                  <a:pt x="1799" y="621"/>
                  <a:pt x="1799" y="621"/>
                  <a:pt x="1798" y="621"/>
                </a:cubicBezTo>
                <a:cubicBezTo>
                  <a:pt x="1798" y="621"/>
                  <a:pt x="1797" y="622"/>
                  <a:pt x="1798" y="622"/>
                </a:cubicBezTo>
                <a:close/>
                <a:moveTo>
                  <a:pt x="1794" y="633"/>
                </a:moveTo>
                <a:cubicBezTo>
                  <a:pt x="1794" y="633"/>
                  <a:pt x="1794" y="633"/>
                  <a:pt x="1794" y="633"/>
                </a:cubicBezTo>
                <a:cubicBezTo>
                  <a:pt x="1794" y="634"/>
                  <a:pt x="1794" y="634"/>
                  <a:pt x="1794" y="633"/>
                </a:cubicBezTo>
                <a:cubicBezTo>
                  <a:pt x="1794" y="633"/>
                  <a:pt x="1794" y="633"/>
                  <a:pt x="1794" y="633"/>
                </a:cubicBezTo>
                <a:close/>
                <a:moveTo>
                  <a:pt x="1795" y="635"/>
                </a:moveTo>
                <a:cubicBezTo>
                  <a:pt x="1795" y="635"/>
                  <a:pt x="1794" y="635"/>
                  <a:pt x="1794" y="635"/>
                </a:cubicBezTo>
                <a:cubicBezTo>
                  <a:pt x="1794" y="635"/>
                  <a:pt x="1794" y="635"/>
                  <a:pt x="1794" y="635"/>
                </a:cubicBezTo>
                <a:cubicBezTo>
                  <a:pt x="1794" y="635"/>
                  <a:pt x="1794" y="636"/>
                  <a:pt x="1794" y="636"/>
                </a:cubicBezTo>
                <a:cubicBezTo>
                  <a:pt x="1794" y="636"/>
                  <a:pt x="1794" y="636"/>
                  <a:pt x="1795" y="635"/>
                </a:cubicBezTo>
                <a:cubicBezTo>
                  <a:pt x="1795" y="635"/>
                  <a:pt x="1795" y="635"/>
                  <a:pt x="1795" y="635"/>
                </a:cubicBezTo>
                <a:close/>
                <a:moveTo>
                  <a:pt x="1799" y="635"/>
                </a:moveTo>
                <a:cubicBezTo>
                  <a:pt x="1798" y="635"/>
                  <a:pt x="1798" y="635"/>
                  <a:pt x="1798" y="635"/>
                </a:cubicBezTo>
                <a:cubicBezTo>
                  <a:pt x="1797" y="636"/>
                  <a:pt x="1797" y="635"/>
                  <a:pt x="1797" y="635"/>
                </a:cubicBezTo>
                <a:cubicBezTo>
                  <a:pt x="1797" y="635"/>
                  <a:pt x="1798" y="635"/>
                  <a:pt x="1798" y="634"/>
                </a:cubicBezTo>
                <a:cubicBezTo>
                  <a:pt x="1798" y="634"/>
                  <a:pt x="1797" y="634"/>
                  <a:pt x="1797" y="634"/>
                </a:cubicBezTo>
                <a:cubicBezTo>
                  <a:pt x="1797" y="634"/>
                  <a:pt x="1797" y="635"/>
                  <a:pt x="1797" y="635"/>
                </a:cubicBezTo>
                <a:cubicBezTo>
                  <a:pt x="1797" y="635"/>
                  <a:pt x="1797" y="635"/>
                  <a:pt x="1796" y="635"/>
                </a:cubicBezTo>
                <a:cubicBezTo>
                  <a:pt x="1796" y="635"/>
                  <a:pt x="1795" y="635"/>
                  <a:pt x="1795" y="636"/>
                </a:cubicBezTo>
                <a:cubicBezTo>
                  <a:pt x="1795" y="636"/>
                  <a:pt x="1795" y="637"/>
                  <a:pt x="1795" y="637"/>
                </a:cubicBezTo>
                <a:cubicBezTo>
                  <a:pt x="1795" y="637"/>
                  <a:pt x="1795" y="638"/>
                  <a:pt x="1795" y="638"/>
                </a:cubicBezTo>
                <a:cubicBezTo>
                  <a:pt x="1795" y="638"/>
                  <a:pt x="1795" y="638"/>
                  <a:pt x="1795" y="638"/>
                </a:cubicBezTo>
                <a:cubicBezTo>
                  <a:pt x="1795" y="638"/>
                  <a:pt x="1796" y="638"/>
                  <a:pt x="1796" y="638"/>
                </a:cubicBezTo>
                <a:cubicBezTo>
                  <a:pt x="1796" y="639"/>
                  <a:pt x="1797" y="639"/>
                  <a:pt x="1798" y="639"/>
                </a:cubicBezTo>
                <a:cubicBezTo>
                  <a:pt x="1798" y="639"/>
                  <a:pt x="1798" y="638"/>
                  <a:pt x="1798" y="638"/>
                </a:cubicBezTo>
                <a:cubicBezTo>
                  <a:pt x="1799" y="638"/>
                  <a:pt x="1799" y="638"/>
                  <a:pt x="1798" y="638"/>
                </a:cubicBezTo>
                <a:cubicBezTo>
                  <a:pt x="1798" y="638"/>
                  <a:pt x="1798" y="638"/>
                  <a:pt x="1798" y="638"/>
                </a:cubicBezTo>
                <a:cubicBezTo>
                  <a:pt x="1797" y="638"/>
                  <a:pt x="1797" y="637"/>
                  <a:pt x="1797" y="637"/>
                </a:cubicBezTo>
                <a:cubicBezTo>
                  <a:pt x="1797" y="637"/>
                  <a:pt x="1798" y="637"/>
                  <a:pt x="1798" y="637"/>
                </a:cubicBezTo>
                <a:cubicBezTo>
                  <a:pt x="1798" y="637"/>
                  <a:pt x="1797" y="636"/>
                  <a:pt x="1798" y="636"/>
                </a:cubicBezTo>
                <a:cubicBezTo>
                  <a:pt x="1798" y="636"/>
                  <a:pt x="1799" y="636"/>
                  <a:pt x="1799" y="635"/>
                </a:cubicBezTo>
                <a:close/>
                <a:moveTo>
                  <a:pt x="1794" y="648"/>
                </a:moveTo>
                <a:cubicBezTo>
                  <a:pt x="1795" y="648"/>
                  <a:pt x="1794" y="647"/>
                  <a:pt x="1794" y="647"/>
                </a:cubicBezTo>
                <a:cubicBezTo>
                  <a:pt x="1794" y="648"/>
                  <a:pt x="1794" y="648"/>
                  <a:pt x="1794" y="648"/>
                </a:cubicBezTo>
                <a:close/>
                <a:moveTo>
                  <a:pt x="1795" y="648"/>
                </a:moveTo>
                <a:cubicBezTo>
                  <a:pt x="1795" y="648"/>
                  <a:pt x="1795" y="649"/>
                  <a:pt x="1795" y="649"/>
                </a:cubicBezTo>
                <a:cubicBezTo>
                  <a:pt x="1796" y="649"/>
                  <a:pt x="1796" y="648"/>
                  <a:pt x="1796" y="648"/>
                </a:cubicBezTo>
                <a:cubicBezTo>
                  <a:pt x="1795" y="648"/>
                  <a:pt x="1796" y="648"/>
                  <a:pt x="1795" y="648"/>
                </a:cubicBezTo>
                <a:close/>
                <a:moveTo>
                  <a:pt x="1796" y="648"/>
                </a:moveTo>
                <a:cubicBezTo>
                  <a:pt x="1796" y="648"/>
                  <a:pt x="1796" y="647"/>
                  <a:pt x="1796" y="647"/>
                </a:cubicBezTo>
                <a:cubicBezTo>
                  <a:pt x="1796" y="648"/>
                  <a:pt x="1796" y="648"/>
                  <a:pt x="1796" y="648"/>
                </a:cubicBezTo>
                <a:close/>
                <a:moveTo>
                  <a:pt x="1797" y="648"/>
                </a:moveTo>
                <a:cubicBezTo>
                  <a:pt x="1797" y="649"/>
                  <a:pt x="1797" y="650"/>
                  <a:pt x="1797" y="649"/>
                </a:cubicBezTo>
                <a:cubicBezTo>
                  <a:pt x="1798" y="649"/>
                  <a:pt x="1797" y="648"/>
                  <a:pt x="1798" y="648"/>
                </a:cubicBezTo>
                <a:cubicBezTo>
                  <a:pt x="1798" y="648"/>
                  <a:pt x="1797" y="648"/>
                  <a:pt x="1797" y="648"/>
                </a:cubicBezTo>
                <a:cubicBezTo>
                  <a:pt x="1797" y="648"/>
                  <a:pt x="1797" y="648"/>
                  <a:pt x="1797" y="648"/>
                </a:cubicBezTo>
                <a:close/>
                <a:moveTo>
                  <a:pt x="1811" y="653"/>
                </a:moveTo>
                <a:cubicBezTo>
                  <a:pt x="1811" y="654"/>
                  <a:pt x="1811" y="654"/>
                  <a:pt x="1810" y="654"/>
                </a:cubicBezTo>
                <a:cubicBezTo>
                  <a:pt x="1809" y="654"/>
                  <a:pt x="1809" y="654"/>
                  <a:pt x="1809" y="655"/>
                </a:cubicBezTo>
                <a:cubicBezTo>
                  <a:pt x="1809" y="655"/>
                  <a:pt x="1809" y="656"/>
                  <a:pt x="1809" y="656"/>
                </a:cubicBezTo>
                <a:cubicBezTo>
                  <a:pt x="1809" y="656"/>
                  <a:pt x="1809" y="655"/>
                  <a:pt x="1810" y="655"/>
                </a:cubicBezTo>
                <a:cubicBezTo>
                  <a:pt x="1810" y="655"/>
                  <a:pt x="1811" y="655"/>
                  <a:pt x="1811" y="655"/>
                </a:cubicBezTo>
                <a:cubicBezTo>
                  <a:pt x="1811" y="654"/>
                  <a:pt x="1811" y="654"/>
                  <a:pt x="1811" y="654"/>
                </a:cubicBezTo>
                <a:cubicBezTo>
                  <a:pt x="1812" y="654"/>
                  <a:pt x="1812" y="654"/>
                  <a:pt x="1812" y="654"/>
                </a:cubicBezTo>
                <a:cubicBezTo>
                  <a:pt x="1813" y="654"/>
                  <a:pt x="1813" y="654"/>
                  <a:pt x="1812" y="653"/>
                </a:cubicBezTo>
                <a:cubicBezTo>
                  <a:pt x="1812" y="653"/>
                  <a:pt x="1812" y="653"/>
                  <a:pt x="1811" y="653"/>
                </a:cubicBezTo>
                <a:close/>
                <a:moveTo>
                  <a:pt x="1955" y="680"/>
                </a:moveTo>
                <a:cubicBezTo>
                  <a:pt x="1954" y="680"/>
                  <a:pt x="1954" y="679"/>
                  <a:pt x="1954" y="679"/>
                </a:cubicBezTo>
                <a:cubicBezTo>
                  <a:pt x="1954" y="679"/>
                  <a:pt x="1953" y="679"/>
                  <a:pt x="1954" y="679"/>
                </a:cubicBezTo>
                <a:cubicBezTo>
                  <a:pt x="1954" y="679"/>
                  <a:pt x="1954" y="680"/>
                  <a:pt x="1954" y="680"/>
                </a:cubicBezTo>
                <a:cubicBezTo>
                  <a:pt x="1954" y="681"/>
                  <a:pt x="1954" y="681"/>
                  <a:pt x="1955" y="681"/>
                </a:cubicBezTo>
                <a:cubicBezTo>
                  <a:pt x="1955" y="681"/>
                  <a:pt x="1954" y="681"/>
                  <a:pt x="1954" y="681"/>
                </a:cubicBezTo>
                <a:cubicBezTo>
                  <a:pt x="1954" y="682"/>
                  <a:pt x="1954" y="682"/>
                  <a:pt x="1955" y="682"/>
                </a:cubicBezTo>
                <a:cubicBezTo>
                  <a:pt x="1955" y="682"/>
                  <a:pt x="1955" y="682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4" y="683"/>
                </a:cubicBezTo>
                <a:cubicBezTo>
                  <a:pt x="1954" y="683"/>
                  <a:pt x="1954" y="683"/>
                  <a:pt x="1954" y="683"/>
                </a:cubicBezTo>
                <a:cubicBezTo>
                  <a:pt x="1954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4"/>
                  <a:pt x="1955" y="684"/>
                  <a:pt x="1956" y="684"/>
                </a:cubicBezTo>
                <a:cubicBezTo>
                  <a:pt x="1956" y="684"/>
                  <a:pt x="1956" y="685"/>
                  <a:pt x="1956" y="685"/>
                </a:cubicBezTo>
                <a:cubicBezTo>
                  <a:pt x="1956" y="685"/>
                  <a:pt x="1956" y="686"/>
                  <a:pt x="1957" y="686"/>
                </a:cubicBezTo>
                <a:cubicBezTo>
                  <a:pt x="1957" y="686"/>
                  <a:pt x="1957" y="686"/>
                  <a:pt x="1957" y="687"/>
                </a:cubicBezTo>
                <a:cubicBezTo>
                  <a:pt x="1957" y="687"/>
                  <a:pt x="1957" y="687"/>
                  <a:pt x="1958" y="687"/>
                </a:cubicBezTo>
                <a:cubicBezTo>
                  <a:pt x="1958" y="688"/>
                  <a:pt x="1958" y="688"/>
                  <a:pt x="1958" y="688"/>
                </a:cubicBezTo>
                <a:cubicBezTo>
                  <a:pt x="1958" y="688"/>
                  <a:pt x="1958" y="689"/>
                  <a:pt x="1959" y="689"/>
                </a:cubicBezTo>
                <a:cubicBezTo>
                  <a:pt x="1959" y="689"/>
                  <a:pt x="1960" y="690"/>
                  <a:pt x="1960" y="690"/>
                </a:cubicBezTo>
                <a:cubicBezTo>
                  <a:pt x="1960" y="690"/>
                  <a:pt x="1960" y="690"/>
                  <a:pt x="1961" y="690"/>
                </a:cubicBezTo>
                <a:cubicBezTo>
                  <a:pt x="1961" y="690"/>
                  <a:pt x="1961" y="690"/>
                  <a:pt x="1962" y="691"/>
                </a:cubicBezTo>
                <a:cubicBezTo>
                  <a:pt x="1962" y="691"/>
                  <a:pt x="1962" y="691"/>
                  <a:pt x="1962" y="691"/>
                </a:cubicBezTo>
                <a:cubicBezTo>
                  <a:pt x="1962" y="692"/>
                  <a:pt x="1963" y="691"/>
                  <a:pt x="1963" y="692"/>
                </a:cubicBezTo>
                <a:cubicBezTo>
                  <a:pt x="1964" y="692"/>
                  <a:pt x="1963" y="692"/>
                  <a:pt x="1963" y="693"/>
                </a:cubicBezTo>
                <a:cubicBezTo>
                  <a:pt x="1963" y="693"/>
                  <a:pt x="1964" y="694"/>
                  <a:pt x="1964" y="694"/>
                </a:cubicBezTo>
                <a:cubicBezTo>
                  <a:pt x="1965" y="694"/>
                  <a:pt x="1965" y="694"/>
                  <a:pt x="1965" y="694"/>
                </a:cubicBezTo>
                <a:cubicBezTo>
                  <a:pt x="1966" y="694"/>
                  <a:pt x="1966" y="694"/>
                  <a:pt x="1967" y="695"/>
                </a:cubicBezTo>
                <a:cubicBezTo>
                  <a:pt x="1967" y="695"/>
                  <a:pt x="1967" y="695"/>
                  <a:pt x="1967" y="695"/>
                </a:cubicBezTo>
                <a:cubicBezTo>
                  <a:pt x="1968" y="694"/>
                  <a:pt x="1968" y="694"/>
                  <a:pt x="1968" y="694"/>
                </a:cubicBezTo>
                <a:cubicBezTo>
                  <a:pt x="1968" y="693"/>
                  <a:pt x="1968" y="693"/>
                  <a:pt x="1968" y="693"/>
                </a:cubicBezTo>
                <a:cubicBezTo>
                  <a:pt x="1968" y="692"/>
                  <a:pt x="1967" y="692"/>
                  <a:pt x="1966" y="691"/>
                </a:cubicBezTo>
                <a:cubicBezTo>
                  <a:pt x="1966" y="691"/>
                  <a:pt x="1965" y="689"/>
                  <a:pt x="1964" y="689"/>
                </a:cubicBezTo>
                <a:cubicBezTo>
                  <a:pt x="1964" y="689"/>
                  <a:pt x="1963" y="688"/>
                  <a:pt x="1963" y="688"/>
                </a:cubicBezTo>
                <a:cubicBezTo>
                  <a:pt x="1962" y="688"/>
                  <a:pt x="1962" y="687"/>
                  <a:pt x="1962" y="687"/>
                </a:cubicBezTo>
                <a:cubicBezTo>
                  <a:pt x="1962" y="687"/>
                  <a:pt x="1961" y="687"/>
                  <a:pt x="1961" y="686"/>
                </a:cubicBezTo>
                <a:cubicBezTo>
                  <a:pt x="1961" y="686"/>
                  <a:pt x="1961" y="686"/>
                  <a:pt x="1961" y="686"/>
                </a:cubicBezTo>
                <a:cubicBezTo>
                  <a:pt x="1960" y="685"/>
                  <a:pt x="1961" y="685"/>
                  <a:pt x="1961" y="685"/>
                </a:cubicBezTo>
                <a:cubicBezTo>
                  <a:pt x="1960" y="684"/>
                  <a:pt x="1960" y="684"/>
                  <a:pt x="1960" y="684"/>
                </a:cubicBezTo>
                <a:cubicBezTo>
                  <a:pt x="1960" y="683"/>
                  <a:pt x="1959" y="683"/>
                  <a:pt x="1958" y="683"/>
                </a:cubicBezTo>
                <a:cubicBezTo>
                  <a:pt x="1958" y="682"/>
                  <a:pt x="1957" y="682"/>
                  <a:pt x="1957" y="681"/>
                </a:cubicBezTo>
                <a:cubicBezTo>
                  <a:pt x="1957" y="681"/>
                  <a:pt x="1957" y="680"/>
                  <a:pt x="1956" y="680"/>
                </a:cubicBezTo>
                <a:cubicBezTo>
                  <a:pt x="1956" y="680"/>
                  <a:pt x="1955" y="680"/>
                  <a:pt x="1955" y="680"/>
                </a:cubicBezTo>
                <a:close/>
                <a:moveTo>
                  <a:pt x="1971" y="686"/>
                </a:moveTo>
                <a:cubicBezTo>
                  <a:pt x="1972" y="686"/>
                  <a:pt x="1972" y="686"/>
                  <a:pt x="1973" y="686"/>
                </a:cubicBezTo>
                <a:cubicBezTo>
                  <a:pt x="1973" y="685"/>
                  <a:pt x="1973" y="685"/>
                  <a:pt x="1973" y="685"/>
                </a:cubicBezTo>
                <a:cubicBezTo>
                  <a:pt x="1973" y="685"/>
                  <a:pt x="1973" y="685"/>
                  <a:pt x="1972" y="685"/>
                </a:cubicBezTo>
                <a:cubicBezTo>
                  <a:pt x="1972" y="684"/>
                  <a:pt x="1972" y="684"/>
                  <a:pt x="1972" y="684"/>
                </a:cubicBezTo>
                <a:cubicBezTo>
                  <a:pt x="1973" y="683"/>
                  <a:pt x="1972" y="683"/>
                  <a:pt x="1972" y="683"/>
                </a:cubicBezTo>
                <a:cubicBezTo>
                  <a:pt x="1971" y="683"/>
                  <a:pt x="1971" y="683"/>
                  <a:pt x="1971" y="683"/>
                </a:cubicBezTo>
                <a:cubicBezTo>
                  <a:pt x="1972" y="684"/>
                  <a:pt x="1972" y="684"/>
                  <a:pt x="1971" y="684"/>
                </a:cubicBezTo>
                <a:cubicBezTo>
                  <a:pt x="1971" y="684"/>
                  <a:pt x="1971" y="684"/>
                  <a:pt x="1971" y="685"/>
                </a:cubicBezTo>
                <a:cubicBezTo>
                  <a:pt x="1971" y="685"/>
                  <a:pt x="1971" y="685"/>
                  <a:pt x="1971" y="686"/>
                </a:cubicBezTo>
                <a:close/>
                <a:moveTo>
                  <a:pt x="1975" y="690"/>
                </a:moveTo>
                <a:cubicBezTo>
                  <a:pt x="1976" y="690"/>
                  <a:pt x="1976" y="689"/>
                  <a:pt x="1976" y="689"/>
                </a:cubicBezTo>
                <a:cubicBezTo>
                  <a:pt x="1977" y="689"/>
                  <a:pt x="1977" y="688"/>
                  <a:pt x="1976" y="688"/>
                </a:cubicBezTo>
                <a:cubicBezTo>
                  <a:pt x="1976" y="688"/>
                  <a:pt x="1976" y="687"/>
                  <a:pt x="1976" y="688"/>
                </a:cubicBezTo>
                <a:cubicBezTo>
                  <a:pt x="1975" y="687"/>
                  <a:pt x="1975" y="688"/>
                  <a:pt x="1975" y="688"/>
                </a:cubicBezTo>
                <a:cubicBezTo>
                  <a:pt x="1975" y="688"/>
                  <a:pt x="1975" y="688"/>
                  <a:pt x="1975" y="689"/>
                </a:cubicBezTo>
                <a:cubicBezTo>
                  <a:pt x="1975" y="690"/>
                  <a:pt x="1975" y="690"/>
                  <a:pt x="1975" y="690"/>
                </a:cubicBezTo>
                <a:close/>
                <a:moveTo>
                  <a:pt x="1970" y="696"/>
                </a:moveTo>
                <a:cubicBezTo>
                  <a:pt x="1970" y="697"/>
                  <a:pt x="1970" y="697"/>
                  <a:pt x="1970" y="697"/>
                </a:cubicBezTo>
                <a:cubicBezTo>
                  <a:pt x="1970" y="697"/>
                  <a:pt x="1970" y="697"/>
                  <a:pt x="1971" y="697"/>
                </a:cubicBezTo>
                <a:cubicBezTo>
                  <a:pt x="1971" y="696"/>
                  <a:pt x="1971" y="695"/>
                  <a:pt x="1970" y="695"/>
                </a:cubicBezTo>
                <a:cubicBezTo>
                  <a:pt x="1970" y="696"/>
                  <a:pt x="1970" y="696"/>
                  <a:pt x="1970" y="696"/>
                </a:cubicBezTo>
                <a:close/>
                <a:moveTo>
                  <a:pt x="1978" y="696"/>
                </a:moveTo>
                <a:cubicBezTo>
                  <a:pt x="1978" y="695"/>
                  <a:pt x="1978" y="694"/>
                  <a:pt x="1977" y="695"/>
                </a:cubicBezTo>
                <a:cubicBezTo>
                  <a:pt x="1977" y="695"/>
                  <a:pt x="1977" y="695"/>
                  <a:pt x="1977" y="695"/>
                </a:cubicBezTo>
                <a:cubicBezTo>
                  <a:pt x="1977" y="696"/>
                  <a:pt x="1978" y="696"/>
                  <a:pt x="1978" y="696"/>
                </a:cubicBezTo>
                <a:close/>
                <a:moveTo>
                  <a:pt x="1675" y="777"/>
                </a:moveTo>
                <a:cubicBezTo>
                  <a:pt x="1674" y="777"/>
                  <a:pt x="1674" y="777"/>
                  <a:pt x="1674" y="777"/>
                </a:cubicBezTo>
                <a:cubicBezTo>
                  <a:pt x="1674" y="778"/>
                  <a:pt x="1675" y="778"/>
                  <a:pt x="1675" y="778"/>
                </a:cubicBezTo>
                <a:cubicBezTo>
                  <a:pt x="1675" y="777"/>
                  <a:pt x="1675" y="776"/>
                  <a:pt x="1675" y="777"/>
                </a:cubicBezTo>
                <a:close/>
                <a:moveTo>
                  <a:pt x="1684" y="776"/>
                </a:moveTo>
                <a:cubicBezTo>
                  <a:pt x="1683" y="776"/>
                  <a:pt x="1683" y="776"/>
                  <a:pt x="1683" y="777"/>
                </a:cubicBezTo>
                <a:cubicBezTo>
                  <a:pt x="1683" y="777"/>
                  <a:pt x="1684" y="777"/>
                  <a:pt x="1684" y="777"/>
                </a:cubicBezTo>
                <a:cubicBezTo>
                  <a:pt x="1684" y="776"/>
                  <a:pt x="1684" y="776"/>
                  <a:pt x="1684" y="776"/>
                </a:cubicBezTo>
                <a:close/>
                <a:moveTo>
                  <a:pt x="1641" y="740"/>
                </a:moveTo>
                <a:cubicBezTo>
                  <a:pt x="1641" y="741"/>
                  <a:pt x="1641" y="741"/>
                  <a:pt x="1642" y="740"/>
                </a:cubicBezTo>
                <a:cubicBezTo>
                  <a:pt x="1642" y="740"/>
                  <a:pt x="1641" y="739"/>
                  <a:pt x="1641" y="740"/>
                </a:cubicBezTo>
                <a:cubicBezTo>
                  <a:pt x="1641" y="740"/>
                  <a:pt x="1640" y="740"/>
                  <a:pt x="1641" y="740"/>
                </a:cubicBezTo>
                <a:close/>
                <a:moveTo>
                  <a:pt x="1640" y="738"/>
                </a:moveTo>
                <a:cubicBezTo>
                  <a:pt x="1640" y="738"/>
                  <a:pt x="1640" y="739"/>
                  <a:pt x="1640" y="739"/>
                </a:cubicBezTo>
                <a:cubicBezTo>
                  <a:pt x="1640" y="739"/>
                  <a:pt x="1641" y="739"/>
                  <a:pt x="1641" y="739"/>
                </a:cubicBezTo>
                <a:cubicBezTo>
                  <a:pt x="1641" y="738"/>
                  <a:pt x="1641" y="738"/>
                  <a:pt x="1640" y="738"/>
                </a:cubicBezTo>
                <a:close/>
                <a:moveTo>
                  <a:pt x="1640" y="736"/>
                </a:moveTo>
                <a:cubicBezTo>
                  <a:pt x="1640" y="736"/>
                  <a:pt x="1640" y="736"/>
                  <a:pt x="1640" y="736"/>
                </a:cubicBezTo>
                <a:cubicBezTo>
                  <a:pt x="1640" y="736"/>
                  <a:pt x="1640" y="735"/>
                  <a:pt x="1640" y="736"/>
                </a:cubicBezTo>
                <a:close/>
                <a:moveTo>
                  <a:pt x="1642" y="713"/>
                </a:moveTo>
                <a:cubicBezTo>
                  <a:pt x="1642" y="713"/>
                  <a:pt x="1643" y="713"/>
                  <a:pt x="1643" y="713"/>
                </a:cubicBezTo>
                <a:cubicBezTo>
                  <a:pt x="1643" y="712"/>
                  <a:pt x="1643" y="711"/>
                  <a:pt x="1643" y="712"/>
                </a:cubicBezTo>
                <a:cubicBezTo>
                  <a:pt x="1643" y="712"/>
                  <a:pt x="1643" y="712"/>
                  <a:pt x="1642" y="713"/>
                </a:cubicBezTo>
                <a:close/>
                <a:moveTo>
                  <a:pt x="1642" y="715"/>
                </a:moveTo>
                <a:cubicBezTo>
                  <a:pt x="1642" y="714"/>
                  <a:pt x="1643" y="713"/>
                  <a:pt x="1642" y="713"/>
                </a:cubicBezTo>
                <a:cubicBezTo>
                  <a:pt x="1642" y="713"/>
                  <a:pt x="1642" y="714"/>
                  <a:pt x="1642" y="714"/>
                </a:cubicBezTo>
                <a:cubicBezTo>
                  <a:pt x="1642" y="715"/>
                  <a:pt x="1642" y="715"/>
                  <a:pt x="1642" y="715"/>
                </a:cubicBezTo>
                <a:close/>
                <a:moveTo>
                  <a:pt x="1661" y="684"/>
                </a:moveTo>
                <a:cubicBezTo>
                  <a:pt x="1661" y="684"/>
                  <a:pt x="1661" y="684"/>
                  <a:pt x="1661" y="684"/>
                </a:cubicBezTo>
                <a:cubicBezTo>
                  <a:pt x="1661" y="684"/>
                  <a:pt x="1661" y="684"/>
                  <a:pt x="1661" y="684"/>
                </a:cubicBezTo>
                <a:cubicBezTo>
                  <a:pt x="1661" y="683"/>
                  <a:pt x="1661" y="683"/>
                  <a:pt x="1661" y="683"/>
                </a:cubicBezTo>
                <a:cubicBezTo>
                  <a:pt x="1661" y="683"/>
                  <a:pt x="1661" y="683"/>
                  <a:pt x="1661" y="684"/>
                </a:cubicBezTo>
                <a:close/>
                <a:moveTo>
                  <a:pt x="1683" y="674"/>
                </a:moveTo>
                <a:cubicBezTo>
                  <a:pt x="1683" y="675"/>
                  <a:pt x="1683" y="675"/>
                  <a:pt x="1683" y="675"/>
                </a:cubicBezTo>
                <a:cubicBezTo>
                  <a:pt x="1684" y="674"/>
                  <a:pt x="1684" y="674"/>
                  <a:pt x="1683" y="674"/>
                </a:cubicBezTo>
                <a:cubicBezTo>
                  <a:pt x="1683" y="674"/>
                  <a:pt x="1682" y="674"/>
                  <a:pt x="1683" y="674"/>
                </a:cubicBezTo>
                <a:close/>
                <a:moveTo>
                  <a:pt x="1684" y="678"/>
                </a:moveTo>
                <a:cubicBezTo>
                  <a:pt x="1685" y="678"/>
                  <a:pt x="1685" y="678"/>
                  <a:pt x="1685" y="677"/>
                </a:cubicBezTo>
                <a:cubicBezTo>
                  <a:pt x="1686" y="677"/>
                  <a:pt x="1685" y="677"/>
                  <a:pt x="1685" y="677"/>
                </a:cubicBezTo>
                <a:cubicBezTo>
                  <a:pt x="1685" y="677"/>
                  <a:pt x="1684" y="678"/>
                  <a:pt x="1684" y="678"/>
                </a:cubicBezTo>
                <a:close/>
                <a:moveTo>
                  <a:pt x="1687" y="678"/>
                </a:moveTo>
                <a:cubicBezTo>
                  <a:pt x="1686" y="677"/>
                  <a:pt x="1686" y="677"/>
                  <a:pt x="1686" y="677"/>
                </a:cubicBezTo>
                <a:cubicBezTo>
                  <a:pt x="1686" y="677"/>
                  <a:pt x="1686" y="677"/>
                  <a:pt x="1686" y="678"/>
                </a:cubicBezTo>
                <a:cubicBezTo>
                  <a:pt x="1686" y="678"/>
                  <a:pt x="1687" y="678"/>
                  <a:pt x="1687" y="678"/>
                </a:cubicBezTo>
                <a:close/>
                <a:moveTo>
                  <a:pt x="1686" y="661"/>
                </a:moveTo>
                <a:cubicBezTo>
                  <a:pt x="1686" y="661"/>
                  <a:pt x="1685" y="662"/>
                  <a:pt x="1686" y="662"/>
                </a:cubicBezTo>
                <a:cubicBezTo>
                  <a:pt x="1686" y="662"/>
                  <a:pt x="1686" y="662"/>
                  <a:pt x="1686" y="661"/>
                </a:cubicBezTo>
                <a:cubicBezTo>
                  <a:pt x="1686" y="661"/>
                  <a:pt x="1686" y="661"/>
                  <a:pt x="1686" y="661"/>
                </a:cubicBezTo>
                <a:close/>
                <a:moveTo>
                  <a:pt x="1688" y="660"/>
                </a:moveTo>
                <a:cubicBezTo>
                  <a:pt x="1689" y="660"/>
                  <a:pt x="1689" y="660"/>
                  <a:pt x="1689" y="660"/>
                </a:cubicBezTo>
                <a:cubicBezTo>
                  <a:pt x="1689" y="660"/>
                  <a:pt x="1689" y="659"/>
                  <a:pt x="1689" y="659"/>
                </a:cubicBezTo>
                <a:cubicBezTo>
                  <a:pt x="1688" y="660"/>
                  <a:pt x="1688" y="660"/>
                  <a:pt x="1688" y="660"/>
                </a:cubicBezTo>
                <a:close/>
                <a:moveTo>
                  <a:pt x="1691" y="658"/>
                </a:moveTo>
                <a:cubicBezTo>
                  <a:pt x="1691" y="658"/>
                  <a:pt x="1691" y="658"/>
                  <a:pt x="1691" y="658"/>
                </a:cubicBezTo>
                <a:cubicBezTo>
                  <a:pt x="1690" y="658"/>
                  <a:pt x="1690" y="658"/>
                  <a:pt x="1691" y="658"/>
                </a:cubicBezTo>
                <a:close/>
                <a:moveTo>
                  <a:pt x="1715" y="636"/>
                </a:moveTo>
                <a:cubicBezTo>
                  <a:pt x="1715" y="636"/>
                  <a:pt x="1715" y="636"/>
                  <a:pt x="1715" y="636"/>
                </a:cubicBezTo>
                <a:cubicBezTo>
                  <a:pt x="1715" y="637"/>
                  <a:pt x="1715" y="637"/>
                  <a:pt x="1716" y="637"/>
                </a:cubicBezTo>
                <a:cubicBezTo>
                  <a:pt x="1716" y="636"/>
                  <a:pt x="1716" y="635"/>
                  <a:pt x="1715" y="636"/>
                </a:cubicBezTo>
                <a:close/>
                <a:moveTo>
                  <a:pt x="1713" y="646"/>
                </a:moveTo>
                <a:cubicBezTo>
                  <a:pt x="1713" y="646"/>
                  <a:pt x="1713" y="647"/>
                  <a:pt x="1713" y="647"/>
                </a:cubicBezTo>
                <a:cubicBezTo>
                  <a:pt x="1713" y="648"/>
                  <a:pt x="1714" y="648"/>
                  <a:pt x="1714" y="648"/>
                </a:cubicBezTo>
                <a:cubicBezTo>
                  <a:pt x="1714" y="647"/>
                  <a:pt x="1713" y="646"/>
                  <a:pt x="1713" y="646"/>
                </a:cubicBezTo>
                <a:close/>
                <a:moveTo>
                  <a:pt x="1714" y="647"/>
                </a:moveTo>
                <a:cubicBezTo>
                  <a:pt x="1714" y="647"/>
                  <a:pt x="1714" y="646"/>
                  <a:pt x="1714" y="646"/>
                </a:cubicBezTo>
                <a:cubicBezTo>
                  <a:pt x="1714" y="647"/>
                  <a:pt x="1714" y="648"/>
                  <a:pt x="1714" y="647"/>
                </a:cubicBezTo>
                <a:close/>
                <a:moveTo>
                  <a:pt x="1722" y="646"/>
                </a:moveTo>
                <a:cubicBezTo>
                  <a:pt x="1722" y="646"/>
                  <a:pt x="1722" y="647"/>
                  <a:pt x="1722" y="647"/>
                </a:cubicBezTo>
                <a:cubicBezTo>
                  <a:pt x="1722" y="646"/>
                  <a:pt x="1723" y="646"/>
                  <a:pt x="1723" y="646"/>
                </a:cubicBezTo>
                <a:cubicBezTo>
                  <a:pt x="1723" y="646"/>
                  <a:pt x="1722" y="645"/>
                  <a:pt x="1722" y="645"/>
                </a:cubicBezTo>
                <a:cubicBezTo>
                  <a:pt x="1722" y="646"/>
                  <a:pt x="1722" y="646"/>
                  <a:pt x="1722" y="646"/>
                </a:cubicBezTo>
                <a:close/>
                <a:moveTo>
                  <a:pt x="1726" y="641"/>
                </a:moveTo>
                <a:cubicBezTo>
                  <a:pt x="1726" y="641"/>
                  <a:pt x="1726" y="641"/>
                  <a:pt x="1727" y="641"/>
                </a:cubicBezTo>
                <a:cubicBezTo>
                  <a:pt x="1727" y="640"/>
                  <a:pt x="1727" y="640"/>
                  <a:pt x="1727" y="640"/>
                </a:cubicBezTo>
                <a:cubicBezTo>
                  <a:pt x="1726" y="640"/>
                  <a:pt x="1726" y="640"/>
                  <a:pt x="1726" y="640"/>
                </a:cubicBezTo>
                <a:cubicBezTo>
                  <a:pt x="1726" y="640"/>
                  <a:pt x="1726" y="641"/>
                  <a:pt x="1726" y="641"/>
                </a:cubicBezTo>
                <a:close/>
                <a:moveTo>
                  <a:pt x="1730" y="640"/>
                </a:moveTo>
                <a:cubicBezTo>
                  <a:pt x="1730" y="639"/>
                  <a:pt x="1730" y="639"/>
                  <a:pt x="1730" y="639"/>
                </a:cubicBezTo>
                <a:cubicBezTo>
                  <a:pt x="1730" y="638"/>
                  <a:pt x="1730" y="638"/>
                  <a:pt x="1730" y="638"/>
                </a:cubicBezTo>
                <a:cubicBezTo>
                  <a:pt x="1729" y="638"/>
                  <a:pt x="1729" y="639"/>
                  <a:pt x="1729" y="639"/>
                </a:cubicBezTo>
                <a:cubicBezTo>
                  <a:pt x="1729" y="640"/>
                  <a:pt x="1729" y="640"/>
                  <a:pt x="1729" y="640"/>
                </a:cubicBezTo>
                <a:cubicBezTo>
                  <a:pt x="1729" y="640"/>
                  <a:pt x="1729" y="641"/>
                  <a:pt x="1730" y="640"/>
                </a:cubicBezTo>
                <a:close/>
                <a:moveTo>
                  <a:pt x="1730" y="636"/>
                </a:moveTo>
                <a:cubicBezTo>
                  <a:pt x="1730" y="637"/>
                  <a:pt x="1731" y="637"/>
                  <a:pt x="1731" y="637"/>
                </a:cubicBezTo>
                <a:cubicBezTo>
                  <a:pt x="1731" y="637"/>
                  <a:pt x="1731" y="635"/>
                  <a:pt x="1731" y="635"/>
                </a:cubicBezTo>
                <a:cubicBezTo>
                  <a:pt x="1731" y="636"/>
                  <a:pt x="1731" y="636"/>
                  <a:pt x="1730" y="636"/>
                </a:cubicBezTo>
                <a:close/>
                <a:moveTo>
                  <a:pt x="1733" y="634"/>
                </a:moveTo>
                <a:cubicBezTo>
                  <a:pt x="1733" y="634"/>
                  <a:pt x="1734" y="633"/>
                  <a:pt x="1733" y="634"/>
                </a:cubicBezTo>
                <a:cubicBezTo>
                  <a:pt x="1733" y="634"/>
                  <a:pt x="1733" y="634"/>
                  <a:pt x="1733" y="634"/>
                </a:cubicBezTo>
                <a:close/>
                <a:moveTo>
                  <a:pt x="1715" y="623"/>
                </a:moveTo>
                <a:cubicBezTo>
                  <a:pt x="1715" y="623"/>
                  <a:pt x="1714" y="623"/>
                  <a:pt x="1714" y="623"/>
                </a:cubicBezTo>
                <a:cubicBezTo>
                  <a:pt x="1714" y="623"/>
                  <a:pt x="1714" y="623"/>
                  <a:pt x="1714" y="624"/>
                </a:cubicBezTo>
                <a:cubicBezTo>
                  <a:pt x="1714" y="624"/>
                  <a:pt x="1714" y="624"/>
                  <a:pt x="1715" y="623"/>
                </a:cubicBezTo>
                <a:close/>
                <a:moveTo>
                  <a:pt x="1717" y="625"/>
                </a:moveTo>
                <a:cubicBezTo>
                  <a:pt x="1716" y="625"/>
                  <a:pt x="1716" y="626"/>
                  <a:pt x="1716" y="626"/>
                </a:cubicBezTo>
                <a:cubicBezTo>
                  <a:pt x="1717" y="626"/>
                  <a:pt x="1717" y="626"/>
                  <a:pt x="1717" y="625"/>
                </a:cubicBezTo>
                <a:cubicBezTo>
                  <a:pt x="1717" y="625"/>
                  <a:pt x="1717" y="624"/>
                  <a:pt x="1717" y="625"/>
                </a:cubicBezTo>
                <a:close/>
                <a:moveTo>
                  <a:pt x="1718" y="623"/>
                </a:moveTo>
                <a:cubicBezTo>
                  <a:pt x="1718" y="623"/>
                  <a:pt x="1718" y="622"/>
                  <a:pt x="1718" y="623"/>
                </a:cubicBezTo>
                <a:cubicBezTo>
                  <a:pt x="1718" y="623"/>
                  <a:pt x="1718" y="623"/>
                  <a:pt x="1718" y="623"/>
                </a:cubicBezTo>
                <a:close/>
                <a:moveTo>
                  <a:pt x="1566" y="470"/>
                </a:moveTo>
                <a:cubicBezTo>
                  <a:pt x="1567" y="470"/>
                  <a:pt x="1566" y="470"/>
                  <a:pt x="1566" y="470"/>
                </a:cubicBezTo>
                <a:cubicBezTo>
                  <a:pt x="1566" y="469"/>
                  <a:pt x="1566" y="469"/>
                  <a:pt x="1566" y="470"/>
                </a:cubicBezTo>
                <a:cubicBezTo>
                  <a:pt x="1566" y="471"/>
                  <a:pt x="1565" y="472"/>
                  <a:pt x="1566" y="471"/>
                </a:cubicBezTo>
                <a:cubicBezTo>
                  <a:pt x="1566" y="471"/>
                  <a:pt x="1566" y="471"/>
                  <a:pt x="1566" y="470"/>
                </a:cubicBezTo>
                <a:close/>
                <a:moveTo>
                  <a:pt x="1566" y="465"/>
                </a:moveTo>
                <a:cubicBezTo>
                  <a:pt x="1566" y="466"/>
                  <a:pt x="1566" y="466"/>
                  <a:pt x="1566" y="465"/>
                </a:cubicBezTo>
                <a:cubicBezTo>
                  <a:pt x="1566" y="465"/>
                  <a:pt x="1566" y="463"/>
                  <a:pt x="1565" y="464"/>
                </a:cubicBezTo>
                <a:cubicBezTo>
                  <a:pt x="1565" y="464"/>
                  <a:pt x="1564" y="464"/>
                  <a:pt x="1565" y="465"/>
                </a:cubicBezTo>
                <a:cubicBezTo>
                  <a:pt x="1565" y="465"/>
                  <a:pt x="1565" y="464"/>
                  <a:pt x="1566" y="465"/>
                </a:cubicBezTo>
                <a:close/>
                <a:moveTo>
                  <a:pt x="1565" y="459"/>
                </a:moveTo>
                <a:cubicBezTo>
                  <a:pt x="1565" y="460"/>
                  <a:pt x="1564" y="461"/>
                  <a:pt x="1565" y="461"/>
                </a:cubicBezTo>
                <a:cubicBezTo>
                  <a:pt x="1565" y="460"/>
                  <a:pt x="1566" y="460"/>
                  <a:pt x="1566" y="460"/>
                </a:cubicBezTo>
                <a:cubicBezTo>
                  <a:pt x="1566" y="459"/>
                  <a:pt x="1566" y="457"/>
                  <a:pt x="1565" y="458"/>
                </a:cubicBezTo>
                <a:cubicBezTo>
                  <a:pt x="1565" y="458"/>
                  <a:pt x="1565" y="459"/>
                  <a:pt x="1565" y="459"/>
                </a:cubicBezTo>
                <a:close/>
                <a:moveTo>
                  <a:pt x="1567" y="460"/>
                </a:moveTo>
                <a:cubicBezTo>
                  <a:pt x="1567" y="459"/>
                  <a:pt x="1567" y="457"/>
                  <a:pt x="1566" y="458"/>
                </a:cubicBezTo>
                <a:cubicBezTo>
                  <a:pt x="1566" y="458"/>
                  <a:pt x="1566" y="459"/>
                  <a:pt x="1566" y="459"/>
                </a:cubicBezTo>
                <a:cubicBezTo>
                  <a:pt x="1567" y="460"/>
                  <a:pt x="1567" y="460"/>
                  <a:pt x="1567" y="460"/>
                </a:cubicBezTo>
                <a:close/>
                <a:moveTo>
                  <a:pt x="1564" y="458"/>
                </a:moveTo>
                <a:cubicBezTo>
                  <a:pt x="1563" y="458"/>
                  <a:pt x="1564" y="458"/>
                  <a:pt x="1564" y="459"/>
                </a:cubicBezTo>
                <a:cubicBezTo>
                  <a:pt x="1564" y="459"/>
                  <a:pt x="1564" y="459"/>
                  <a:pt x="1564" y="459"/>
                </a:cubicBezTo>
                <a:cubicBezTo>
                  <a:pt x="1564" y="458"/>
                  <a:pt x="1564" y="457"/>
                  <a:pt x="1564" y="458"/>
                </a:cubicBezTo>
                <a:close/>
                <a:moveTo>
                  <a:pt x="1566" y="457"/>
                </a:moveTo>
                <a:cubicBezTo>
                  <a:pt x="1567" y="457"/>
                  <a:pt x="1566" y="458"/>
                  <a:pt x="1567" y="457"/>
                </a:cubicBezTo>
                <a:cubicBezTo>
                  <a:pt x="1568" y="457"/>
                  <a:pt x="1568" y="457"/>
                  <a:pt x="1567" y="457"/>
                </a:cubicBezTo>
                <a:cubicBezTo>
                  <a:pt x="1567" y="456"/>
                  <a:pt x="1566" y="456"/>
                  <a:pt x="1566" y="456"/>
                </a:cubicBezTo>
                <a:cubicBezTo>
                  <a:pt x="1566" y="456"/>
                  <a:pt x="1566" y="456"/>
                  <a:pt x="1566" y="457"/>
                </a:cubicBezTo>
                <a:close/>
                <a:moveTo>
                  <a:pt x="1563" y="455"/>
                </a:moveTo>
                <a:cubicBezTo>
                  <a:pt x="1564" y="455"/>
                  <a:pt x="1563" y="454"/>
                  <a:pt x="1563" y="454"/>
                </a:cubicBezTo>
                <a:cubicBezTo>
                  <a:pt x="1563" y="454"/>
                  <a:pt x="1563" y="455"/>
                  <a:pt x="1563" y="455"/>
                </a:cubicBezTo>
                <a:close/>
                <a:moveTo>
                  <a:pt x="1564" y="455"/>
                </a:moveTo>
                <a:cubicBezTo>
                  <a:pt x="1563" y="455"/>
                  <a:pt x="1563" y="455"/>
                  <a:pt x="1564" y="456"/>
                </a:cubicBezTo>
                <a:cubicBezTo>
                  <a:pt x="1564" y="456"/>
                  <a:pt x="1565" y="455"/>
                  <a:pt x="1564" y="455"/>
                </a:cubicBezTo>
                <a:close/>
                <a:moveTo>
                  <a:pt x="1566" y="452"/>
                </a:moveTo>
                <a:cubicBezTo>
                  <a:pt x="1565" y="452"/>
                  <a:pt x="1565" y="452"/>
                  <a:pt x="1565" y="453"/>
                </a:cubicBezTo>
                <a:cubicBezTo>
                  <a:pt x="1565" y="453"/>
                  <a:pt x="1565" y="454"/>
                  <a:pt x="1565" y="454"/>
                </a:cubicBezTo>
                <a:cubicBezTo>
                  <a:pt x="1565" y="455"/>
                  <a:pt x="1566" y="454"/>
                  <a:pt x="1566" y="454"/>
                </a:cubicBezTo>
                <a:cubicBezTo>
                  <a:pt x="1566" y="454"/>
                  <a:pt x="1566" y="453"/>
                  <a:pt x="1566" y="453"/>
                </a:cubicBezTo>
                <a:cubicBezTo>
                  <a:pt x="1566" y="453"/>
                  <a:pt x="1566" y="452"/>
                  <a:pt x="1566" y="452"/>
                </a:cubicBezTo>
                <a:close/>
                <a:moveTo>
                  <a:pt x="1564" y="449"/>
                </a:moveTo>
                <a:cubicBezTo>
                  <a:pt x="1564" y="449"/>
                  <a:pt x="1564" y="449"/>
                  <a:pt x="1564" y="449"/>
                </a:cubicBezTo>
                <a:cubicBezTo>
                  <a:pt x="1565" y="450"/>
                  <a:pt x="1565" y="450"/>
                  <a:pt x="1565" y="449"/>
                </a:cubicBezTo>
                <a:cubicBezTo>
                  <a:pt x="1565" y="449"/>
                  <a:pt x="1565" y="449"/>
                  <a:pt x="1564" y="449"/>
                </a:cubicBezTo>
                <a:close/>
                <a:moveTo>
                  <a:pt x="1533" y="411"/>
                </a:moveTo>
                <a:cubicBezTo>
                  <a:pt x="1533" y="411"/>
                  <a:pt x="1533" y="410"/>
                  <a:pt x="1533" y="410"/>
                </a:cubicBezTo>
                <a:cubicBezTo>
                  <a:pt x="1533" y="409"/>
                  <a:pt x="1533" y="409"/>
                  <a:pt x="1533" y="409"/>
                </a:cubicBezTo>
                <a:cubicBezTo>
                  <a:pt x="1532" y="409"/>
                  <a:pt x="1532" y="409"/>
                  <a:pt x="1532" y="409"/>
                </a:cubicBezTo>
                <a:cubicBezTo>
                  <a:pt x="1531" y="409"/>
                  <a:pt x="1531" y="409"/>
                  <a:pt x="1532" y="410"/>
                </a:cubicBezTo>
                <a:cubicBezTo>
                  <a:pt x="1532" y="410"/>
                  <a:pt x="1532" y="411"/>
                  <a:pt x="1533" y="411"/>
                </a:cubicBezTo>
                <a:close/>
                <a:moveTo>
                  <a:pt x="1557" y="426"/>
                </a:moveTo>
                <a:cubicBezTo>
                  <a:pt x="1557" y="427"/>
                  <a:pt x="1557" y="427"/>
                  <a:pt x="1558" y="427"/>
                </a:cubicBezTo>
                <a:cubicBezTo>
                  <a:pt x="1559" y="427"/>
                  <a:pt x="1558" y="426"/>
                  <a:pt x="1558" y="426"/>
                </a:cubicBezTo>
                <a:cubicBezTo>
                  <a:pt x="1557" y="426"/>
                  <a:pt x="1557" y="426"/>
                  <a:pt x="1557" y="426"/>
                </a:cubicBezTo>
                <a:close/>
                <a:moveTo>
                  <a:pt x="1789" y="486"/>
                </a:move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6"/>
                </a:cubicBezTo>
                <a:close/>
                <a:moveTo>
                  <a:pt x="1788" y="488"/>
                </a:moveTo>
                <a:cubicBezTo>
                  <a:pt x="1788" y="489"/>
                  <a:pt x="1788" y="490"/>
                  <a:pt x="1788" y="490"/>
                </a:cubicBezTo>
                <a:cubicBezTo>
                  <a:pt x="1788" y="490"/>
                  <a:pt x="1788" y="490"/>
                  <a:pt x="1788" y="491"/>
                </a:cubicBezTo>
                <a:cubicBezTo>
                  <a:pt x="1787" y="491"/>
                  <a:pt x="1788" y="491"/>
                  <a:pt x="1788" y="490"/>
                </a:cubicBezTo>
                <a:cubicBezTo>
                  <a:pt x="1788" y="489"/>
                  <a:pt x="1789" y="488"/>
                  <a:pt x="1789" y="488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8" y="486"/>
                  <a:pt x="1788" y="485"/>
                  <a:pt x="1788" y="485"/>
                </a:cubicBezTo>
                <a:cubicBezTo>
                  <a:pt x="1788" y="485"/>
                  <a:pt x="1788" y="485"/>
                  <a:pt x="1788" y="486"/>
                </a:cubicBezTo>
                <a:cubicBezTo>
                  <a:pt x="1788" y="486"/>
                  <a:pt x="1788" y="487"/>
                  <a:pt x="1788" y="487"/>
                </a:cubicBezTo>
                <a:cubicBezTo>
                  <a:pt x="1788" y="487"/>
                  <a:pt x="1788" y="488"/>
                  <a:pt x="1788" y="488"/>
                </a:cubicBezTo>
                <a:close/>
                <a:moveTo>
                  <a:pt x="1789" y="486"/>
                </a:moveTo>
                <a:cubicBezTo>
                  <a:pt x="1789" y="486"/>
                  <a:pt x="1789" y="486"/>
                  <a:pt x="1789" y="486"/>
                </a:cubicBezTo>
                <a:cubicBezTo>
                  <a:pt x="1789" y="486"/>
                  <a:pt x="1789" y="486"/>
                  <a:pt x="1789" y="486"/>
                </a:cubicBezTo>
                <a:cubicBezTo>
                  <a:pt x="1789" y="486"/>
                  <a:pt x="1789" y="485"/>
                  <a:pt x="1789" y="486"/>
                </a:cubicBezTo>
                <a:close/>
                <a:moveTo>
                  <a:pt x="1789" y="484"/>
                </a:moveTo>
                <a:cubicBezTo>
                  <a:pt x="1789" y="484"/>
                  <a:pt x="1790" y="483"/>
                  <a:pt x="1789" y="484"/>
                </a:cubicBezTo>
                <a:cubicBezTo>
                  <a:pt x="1789" y="484"/>
                  <a:pt x="1789" y="485"/>
                  <a:pt x="1789" y="484"/>
                </a:cubicBezTo>
                <a:close/>
                <a:moveTo>
                  <a:pt x="1807" y="480"/>
                </a:moveTo>
                <a:cubicBezTo>
                  <a:pt x="1807" y="480"/>
                  <a:pt x="1806" y="479"/>
                  <a:pt x="1806" y="480"/>
                </a:cubicBezTo>
                <a:cubicBezTo>
                  <a:pt x="1806" y="480"/>
                  <a:pt x="1806" y="480"/>
                  <a:pt x="1806" y="481"/>
                </a:cubicBezTo>
                <a:cubicBezTo>
                  <a:pt x="1806" y="481"/>
                  <a:pt x="1807" y="481"/>
                  <a:pt x="1807" y="480"/>
                </a:cubicBezTo>
                <a:close/>
                <a:moveTo>
                  <a:pt x="1822" y="483"/>
                </a:moveTo>
                <a:cubicBezTo>
                  <a:pt x="1822" y="483"/>
                  <a:pt x="1822" y="483"/>
                  <a:pt x="1823" y="482"/>
                </a:cubicBezTo>
                <a:cubicBezTo>
                  <a:pt x="1823" y="482"/>
                  <a:pt x="1822" y="482"/>
                  <a:pt x="1822" y="482"/>
                </a:cubicBezTo>
                <a:cubicBezTo>
                  <a:pt x="1822" y="482"/>
                  <a:pt x="1822" y="482"/>
                  <a:pt x="1822" y="483"/>
                </a:cubicBezTo>
                <a:close/>
                <a:moveTo>
                  <a:pt x="1822" y="471"/>
                </a:moveTo>
                <a:cubicBezTo>
                  <a:pt x="1821" y="471"/>
                  <a:pt x="1821" y="471"/>
                  <a:pt x="1822" y="472"/>
                </a:cubicBezTo>
                <a:cubicBezTo>
                  <a:pt x="1822" y="472"/>
                  <a:pt x="1823" y="472"/>
                  <a:pt x="1823" y="471"/>
                </a:cubicBezTo>
                <a:cubicBezTo>
                  <a:pt x="1823" y="471"/>
                  <a:pt x="1822" y="471"/>
                  <a:pt x="1822" y="471"/>
                </a:cubicBezTo>
                <a:close/>
                <a:moveTo>
                  <a:pt x="1809" y="474"/>
                </a:moveTo>
                <a:cubicBezTo>
                  <a:pt x="1809" y="474"/>
                  <a:pt x="1809" y="475"/>
                  <a:pt x="1809" y="474"/>
                </a:cubicBezTo>
                <a:cubicBezTo>
                  <a:pt x="1809" y="474"/>
                  <a:pt x="1809" y="473"/>
                  <a:pt x="1809" y="474"/>
                </a:cubicBezTo>
                <a:close/>
                <a:moveTo>
                  <a:pt x="1818" y="471"/>
                </a:moveTo>
                <a:cubicBezTo>
                  <a:pt x="1818" y="471"/>
                  <a:pt x="1818" y="471"/>
                  <a:pt x="1819" y="471"/>
                </a:cubicBezTo>
                <a:cubicBezTo>
                  <a:pt x="1819" y="470"/>
                  <a:pt x="1819" y="469"/>
                  <a:pt x="1818" y="470"/>
                </a:cubicBezTo>
                <a:cubicBezTo>
                  <a:pt x="1818" y="470"/>
                  <a:pt x="1817" y="470"/>
                  <a:pt x="1817" y="470"/>
                </a:cubicBezTo>
                <a:cubicBezTo>
                  <a:pt x="1817" y="470"/>
                  <a:pt x="1817" y="470"/>
                  <a:pt x="1817" y="471"/>
                </a:cubicBezTo>
                <a:cubicBezTo>
                  <a:pt x="1818" y="472"/>
                  <a:pt x="1818" y="472"/>
                  <a:pt x="1818" y="472"/>
                </a:cubicBezTo>
                <a:cubicBezTo>
                  <a:pt x="1819" y="472"/>
                  <a:pt x="1819" y="472"/>
                  <a:pt x="1819" y="472"/>
                </a:cubicBezTo>
                <a:cubicBezTo>
                  <a:pt x="1819" y="471"/>
                  <a:pt x="1818" y="472"/>
                  <a:pt x="1818" y="471"/>
                </a:cubicBezTo>
                <a:cubicBezTo>
                  <a:pt x="1817" y="470"/>
                  <a:pt x="1818" y="471"/>
                  <a:pt x="1818" y="471"/>
                </a:cubicBezTo>
                <a:close/>
                <a:moveTo>
                  <a:pt x="1820" y="472"/>
                </a:moveTo>
                <a:cubicBezTo>
                  <a:pt x="1820" y="472"/>
                  <a:pt x="1820" y="471"/>
                  <a:pt x="1820" y="471"/>
                </a:cubicBezTo>
                <a:cubicBezTo>
                  <a:pt x="1819" y="471"/>
                  <a:pt x="1819" y="471"/>
                  <a:pt x="1820" y="471"/>
                </a:cubicBezTo>
                <a:cubicBezTo>
                  <a:pt x="1820" y="472"/>
                  <a:pt x="1820" y="473"/>
                  <a:pt x="1820" y="472"/>
                </a:cubicBezTo>
                <a:close/>
                <a:moveTo>
                  <a:pt x="1861" y="559"/>
                </a:moveTo>
                <a:cubicBezTo>
                  <a:pt x="1861" y="558"/>
                  <a:pt x="1861" y="558"/>
                  <a:pt x="1861" y="558"/>
                </a:cubicBezTo>
                <a:cubicBezTo>
                  <a:pt x="1860" y="558"/>
                  <a:pt x="1860" y="559"/>
                  <a:pt x="1860" y="559"/>
                </a:cubicBezTo>
                <a:cubicBezTo>
                  <a:pt x="1861" y="559"/>
                  <a:pt x="1861" y="559"/>
                  <a:pt x="1861" y="559"/>
                </a:cubicBezTo>
                <a:close/>
                <a:moveTo>
                  <a:pt x="1865" y="558"/>
                </a:moveTo>
                <a:cubicBezTo>
                  <a:pt x="1865" y="558"/>
                  <a:pt x="1865" y="558"/>
                  <a:pt x="1865" y="559"/>
                </a:cubicBezTo>
                <a:cubicBezTo>
                  <a:pt x="1865" y="559"/>
                  <a:pt x="1866" y="559"/>
                  <a:pt x="1866" y="559"/>
                </a:cubicBezTo>
                <a:cubicBezTo>
                  <a:pt x="1866" y="558"/>
                  <a:pt x="1866" y="558"/>
                  <a:pt x="1865" y="558"/>
                </a:cubicBezTo>
                <a:close/>
                <a:moveTo>
                  <a:pt x="1868" y="557"/>
                </a:moveTo>
                <a:cubicBezTo>
                  <a:pt x="1868" y="556"/>
                  <a:pt x="1867" y="556"/>
                  <a:pt x="1867" y="556"/>
                </a:cubicBezTo>
                <a:cubicBezTo>
                  <a:pt x="1867" y="556"/>
                  <a:pt x="1866" y="556"/>
                  <a:pt x="1867" y="557"/>
                </a:cubicBezTo>
                <a:cubicBezTo>
                  <a:pt x="1867" y="557"/>
                  <a:pt x="1868" y="557"/>
                  <a:pt x="1868" y="557"/>
                </a:cubicBezTo>
                <a:close/>
                <a:moveTo>
                  <a:pt x="1862" y="555"/>
                </a:moveTo>
                <a:cubicBezTo>
                  <a:pt x="1862" y="555"/>
                  <a:pt x="1862" y="555"/>
                  <a:pt x="1862" y="556"/>
                </a:cubicBezTo>
                <a:cubicBezTo>
                  <a:pt x="1862" y="556"/>
                  <a:pt x="1862" y="556"/>
                  <a:pt x="1862" y="555"/>
                </a:cubicBezTo>
                <a:cubicBezTo>
                  <a:pt x="1862" y="555"/>
                  <a:pt x="1862" y="555"/>
                  <a:pt x="1862" y="555"/>
                </a:cubicBezTo>
                <a:cubicBezTo>
                  <a:pt x="1862" y="554"/>
                  <a:pt x="1862" y="555"/>
                  <a:pt x="1862" y="555"/>
                </a:cubicBezTo>
                <a:cubicBezTo>
                  <a:pt x="1863" y="555"/>
                  <a:pt x="1863" y="554"/>
                  <a:pt x="1862" y="554"/>
                </a:cubicBezTo>
                <a:cubicBezTo>
                  <a:pt x="1862" y="554"/>
                  <a:pt x="1862" y="554"/>
                  <a:pt x="1862" y="554"/>
                </a:cubicBezTo>
                <a:cubicBezTo>
                  <a:pt x="1861" y="554"/>
                  <a:pt x="1861" y="554"/>
                  <a:pt x="1862" y="555"/>
                </a:cubicBezTo>
                <a:close/>
                <a:moveTo>
                  <a:pt x="1867" y="560"/>
                </a:moveTo>
                <a:cubicBezTo>
                  <a:pt x="1867" y="560"/>
                  <a:pt x="1867" y="560"/>
                  <a:pt x="1867" y="560"/>
                </a:cubicBezTo>
                <a:cubicBezTo>
                  <a:pt x="1867" y="560"/>
                  <a:pt x="1867" y="559"/>
                  <a:pt x="1867" y="560"/>
                </a:cubicBezTo>
                <a:close/>
                <a:moveTo>
                  <a:pt x="1868" y="559"/>
                </a:moveTo>
                <a:cubicBezTo>
                  <a:pt x="1869" y="559"/>
                  <a:pt x="1869" y="559"/>
                  <a:pt x="1869" y="558"/>
                </a:cubicBezTo>
                <a:cubicBezTo>
                  <a:pt x="1869" y="558"/>
                  <a:pt x="1868" y="558"/>
                  <a:pt x="1868" y="558"/>
                </a:cubicBezTo>
                <a:cubicBezTo>
                  <a:pt x="1868" y="558"/>
                  <a:pt x="1868" y="559"/>
                  <a:pt x="1868" y="559"/>
                </a:cubicBezTo>
                <a:close/>
                <a:moveTo>
                  <a:pt x="1871" y="564"/>
                </a:moveTo>
                <a:cubicBezTo>
                  <a:pt x="1871" y="564"/>
                  <a:pt x="1871" y="564"/>
                  <a:pt x="1871" y="563"/>
                </a:cubicBezTo>
                <a:cubicBezTo>
                  <a:pt x="1871" y="563"/>
                  <a:pt x="1871" y="563"/>
                  <a:pt x="1871" y="563"/>
                </a:cubicBezTo>
                <a:cubicBezTo>
                  <a:pt x="1871" y="563"/>
                  <a:pt x="1871" y="564"/>
                  <a:pt x="1871" y="564"/>
                </a:cubicBezTo>
                <a:close/>
                <a:moveTo>
                  <a:pt x="1872" y="562"/>
                </a:moveTo>
                <a:cubicBezTo>
                  <a:pt x="1872" y="562"/>
                  <a:pt x="1872" y="562"/>
                  <a:pt x="1872" y="563"/>
                </a:cubicBezTo>
                <a:cubicBezTo>
                  <a:pt x="1873" y="563"/>
                  <a:pt x="1873" y="563"/>
                  <a:pt x="1873" y="563"/>
                </a:cubicBezTo>
                <a:cubicBezTo>
                  <a:pt x="1873" y="562"/>
                  <a:pt x="1872" y="562"/>
                  <a:pt x="1872" y="562"/>
                </a:cubicBezTo>
                <a:close/>
                <a:moveTo>
                  <a:pt x="1871" y="556"/>
                </a:moveTo>
                <a:cubicBezTo>
                  <a:pt x="1872" y="556"/>
                  <a:pt x="1871" y="555"/>
                  <a:pt x="1871" y="555"/>
                </a:cubicBezTo>
                <a:cubicBezTo>
                  <a:pt x="1871" y="556"/>
                  <a:pt x="1871" y="556"/>
                  <a:pt x="1871" y="556"/>
                </a:cubicBezTo>
                <a:cubicBezTo>
                  <a:pt x="1871" y="556"/>
                  <a:pt x="1871" y="556"/>
                  <a:pt x="1871" y="556"/>
                </a:cubicBezTo>
                <a:close/>
                <a:moveTo>
                  <a:pt x="1872" y="556"/>
                </a:moveTo>
                <a:cubicBezTo>
                  <a:pt x="1872" y="555"/>
                  <a:pt x="1872" y="555"/>
                  <a:pt x="1872" y="555"/>
                </a:cubicBezTo>
                <a:cubicBezTo>
                  <a:pt x="1872" y="555"/>
                  <a:pt x="1872" y="555"/>
                  <a:pt x="1872" y="556"/>
                </a:cubicBezTo>
                <a:cubicBezTo>
                  <a:pt x="1872" y="556"/>
                  <a:pt x="1872" y="556"/>
                  <a:pt x="1872" y="556"/>
                </a:cubicBezTo>
                <a:close/>
                <a:moveTo>
                  <a:pt x="1864" y="553"/>
                </a:moveTo>
                <a:cubicBezTo>
                  <a:pt x="1865" y="554"/>
                  <a:pt x="1864" y="553"/>
                  <a:pt x="1864" y="554"/>
                </a:cubicBezTo>
                <a:cubicBezTo>
                  <a:pt x="1864" y="554"/>
                  <a:pt x="1864" y="554"/>
                  <a:pt x="1864" y="554"/>
                </a:cubicBezTo>
                <a:cubicBezTo>
                  <a:pt x="1863" y="555"/>
                  <a:pt x="1864" y="555"/>
                  <a:pt x="1864" y="555"/>
                </a:cubicBezTo>
                <a:cubicBezTo>
                  <a:pt x="1864" y="556"/>
                  <a:pt x="1864" y="555"/>
                  <a:pt x="1864" y="555"/>
                </a:cubicBezTo>
                <a:cubicBezTo>
                  <a:pt x="1865" y="555"/>
                  <a:pt x="1865" y="555"/>
                  <a:pt x="1865" y="554"/>
                </a:cubicBezTo>
                <a:cubicBezTo>
                  <a:pt x="1865" y="554"/>
                  <a:pt x="1865" y="555"/>
                  <a:pt x="1865" y="555"/>
                </a:cubicBezTo>
                <a:cubicBezTo>
                  <a:pt x="1866" y="555"/>
                  <a:pt x="1866" y="555"/>
                  <a:pt x="1866" y="555"/>
                </a:cubicBezTo>
                <a:cubicBezTo>
                  <a:pt x="1867" y="556"/>
                  <a:pt x="1867" y="555"/>
                  <a:pt x="1867" y="555"/>
                </a:cubicBezTo>
                <a:cubicBezTo>
                  <a:pt x="1868" y="555"/>
                  <a:pt x="1868" y="555"/>
                  <a:pt x="1868" y="554"/>
                </a:cubicBezTo>
                <a:cubicBezTo>
                  <a:pt x="1868" y="554"/>
                  <a:pt x="1869" y="554"/>
                  <a:pt x="1869" y="554"/>
                </a:cubicBezTo>
                <a:cubicBezTo>
                  <a:pt x="1869" y="554"/>
                  <a:pt x="1869" y="554"/>
                  <a:pt x="1869" y="553"/>
                </a:cubicBezTo>
                <a:cubicBezTo>
                  <a:pt x="1869" y="553"/>
                  <a:pt x="1869" y="554"/>
                  <a:pt x="1868" y="554"/>
                </a:cubicBezTo>
                <a:cubicBezTo>
                  <a:pt x="1868" y="554"/>
                  <a:pt x="1868" y="554"/>
                  <a:pt x="1868" y="553"/>
                </a:cubicBezTo>
                <a:cubicBezTo>
                  <a:pt x="1868" y="553"/>
                  <a:pt x="1868" y="553"/>
                  <a:pt x="1868" y="553"/>
                </a:cubicBezTo>
                <a:cubicBezTo>
                  <a:pt x="1867" y="553"/>
                  <a:pt x="1867" y="553"/>
                  <a:pt x="1866" y="553"/>
                </a:cubicBezTo>
                <a:cubicBezTo>
                  <a:pt x="1866" y="553"/>
                  <a:pt x="1866" y="553"/>
                  <a:pt x="1866" y="553"/>
                </a:cubicBezTo>
                <a:cubicBezTo>
                  <a:pt x="1866" y="553"/>
                  <a:pt x="1866" y="553"/>
                  <a:pt x="1866" y="553"/>
                </a:cubicBezTo>
                <a:cubicBezTo>
                  <a:pt x="1866" y="552"/>
                  <a:pt x="1866" y="553"/>
                  <a:pt x="1866" y="553"/>
                </a:cubicBezTo>
                <a:cubicBezTo>
                  <a:pt x="1865" y="553"/>
                  <a:pt x="1865" y="553"/>
                  <a:pt x="1865" y="553"/>
                </a:cubicBezTo>
                <a:cubicBezTo>
                  <a:pt x="1865" y="553"/>
                  <a:pt x="1865" y="553"/>
                  <a:pt x="1864" y="553"/>
                </a:cubicBezTo>
                <a:cubicBezTo>
                  <a:pt x="1864" y="553"/>
                  <a:pt x="1864" y="552"/>
                  <a:pt x="1864" y="553"/>
                </a:cubicBezTo>
                <a:cubicBezTo>
                  <a:pt x="1864" y="553"/>
                  <a:pt x="1864" y="553"/>
                  <a:pt x="1864" y="553"/>
                </a:cubicBezTo>
                <a:close/>
                <a:moveTo>
                  <a:pt x="1844" y="548"/>
                </a:moveTo>
                <a:cubicBezTo>
                  <a:pt x="1844" y="548"/>
                  <a:pt x="1845" y="548"/>
                  <a:pt x="1845" y="548"/>
                </a:cubicBezTo>
                <a:cubicBezTo>
                  <a:pt x="1845" y="547"/>
                  <a:pt x="1844" y="547"/>
                  <a:pt x="1844" y="547"/>
                </a:cubicBezTo>
                <a:cubicBezTo>
                  <a:pt x="1844" y="547"/>
                  <a:pt x="1844" y="547"/>
                  <a:pt x="1844" y="548"/>
                </a:cubicBezTo>
                <a:close/>
                <a:moveTo>
                  <a:pt x="1847" y="548"/>
                </a:moveTo>
                <a:cubicBezTo>
                  <a:pt x="1847" y="549"/>
                  <a:pt x="1846" y="549"/>
                  <a:pt x="1847" y="549"/>
                </a:cubicBezTo>
                <a:cubicBezTo>
                  <a:pt x="1847" y="549"/>
                  <a:pt x="1847" y="549"/>
                  <a:pt x="1847" y="549"/>
                </a:cubicBezTo>
                <a:cubicBezTo>
                  <a:pt x="1848" y="549"/>
                  <a:pt x="1847" y="548"/>
                  <a:pt x="1847" y="548"/>
                </a:cubicBezTo>
                <a:close/>
                <a:moveTo>
                  <a:pt x="1847" y="550"/>
                </a:moveTo>
                <a:cubicBezTo>
                  <a:pt x="1846" y="550"/>
                  <a:pt x="1846" y="550"/>
                  <a:pt x="1847" y="551"/>
                </a:cubicBezTo>
                <a:cubicBezTo>
                  <a:pt x="1847" y="551"/>
                  <a:pt x="1847" y="551"/>
                  <a:pt x="1847" y="550"/>
                </a:cubicBezTo>
                <a:cubicBezTo>
                  <a:pt x="1848" y="550"/>
                  <a:pt x="1847" y="549"/>
                  <a:pt x="1847" y="550"/>
                </a:cubicBezTo>
                <a:close/>
                <a:moveTo>
                  <a:pt x="1850" y="548"/>
                </a:moveTo>
                <a:cubicBezTo>
                  <a:pt x="1849" y="548"/>
                  <a:pt x="1849" y="549"/>
                  <a:pt x="1850" y="549"/>
                </a:cubicBezTo>
                <a:cubicBezTo>
                  <a:pt x="1850" y="549"/>
                  <a:pt x="1850" y="549"/>
                  <a:pt x="1850" y="548"/>
                </a:cubicBezTo>
                <a:cubicBezTo>
                  <a:pt x="1850" y="548"/>
                  <a:pt x="1850" y="548"/>
                  <a:pt x="1850" y="548"/>
                </a:cubicBezTo>
                <a:close/>
                <a:moveTo>
                  <a:pt x="1855" y="550"/>
                </a:moveTo>
                <a:cubicBezTo>
                  <a:pt x="1855" y="550"/>
                  <a:pt x="1855" y="550"/>
                  <a:pt x="1855" y="550"/>
                </a:cubicBezTo>
                <a:cubicBezTo>
                  <a:pt x="1856" y="550"/>
                  <a:pt x="1856" y="550"/>
                  <a:pt x="1855" y="550"/>
                </a:cubicBezTo>
                <a:cubicBezTo>
                  <a:pt x="1855" y="550"/>
                  <a:pt x="1855" y="549"/>
                  <a:pt x="1855" y="550"/>
                </a:cubicBezTo>
                <a:close/>
                <a:moveTo>
                  <a:pt x="1855" y="551"/>
                </a:moveTo>
                <a:cubicBezTo>
                  <a:pt x="1855" y="551"/>
                  <a:pt x="1855" y="551"/>
                  <a:pt x="1855" y="551"/>
                </a:cubicBezTo>
                <a:cubicBezTo>
                  <a:pt x="1856" y="550"/>
                  <a:pt x="1855" y="550"/>
                  <a:pt x="1855" y="550"/>
                </a:cubicBezTo>
                <a:cubicBezTo>
                  <a:pt x="1855" y="550"/>
                  <a:pt x="1854" y="551"/>
                  <a:pt x="1855" y="551"/>
                </a:cubicBezTo>
                <a:close/>
                <a:moveTo>
                  <a:pt x="1854" y="550"/>
                </a:moveTo>
                <a:cubicBezTo>
                  <a:pt x="1854" y="550"/>
                  <a:pt x="1854" y="550"/>
                  <a:pt x="1854" y="550"/>
                </a:cubicBezTo>
                <a:cubicBezTo>
                  <a:pt x="1855" y="551"/>
                  <a:pt x="1855" y="551"/>
                  <a:pt x="1854" y="550"/>
                </a:cubicBezTo>
                <a:cubicBezTo>
                  <a:pt x="1854" y="550"/>
                  <a:pt x="1854" y="550"/>
                  <a:pt x="1854" y="550"/>
                </a:cubicBezTo>
                <a:close/>
                <a:moveTo>
                  <a:pt x="1857" y="546"/>
                </a:moveTo>
                <a:cubicBezTo>
                  <a:pt x="1857" y="546"/>
                  <a:pt x="1857" y="546"/>
                  <a:pt x="1858" y="546"/>
                </a:cubicBezTo>
                <a:cubicBezTo>
                  <a:pt x="1858" y="546"/>
                  <a:pt x="1858" y="546"/>
                  <a:pt x="1857" y="546"/>
                </a:cubicBezTo>
                <a:close/>
                <a:moveTo>
                  <a:pt x="1851" y="547"/>
                </a:moveTo>
                <a:cubicBezTo>
                  <a:pt x="1851" y="547"/>
                  <a:pt x="1851" y="547"/>
                  <a:pt x="1851" y="547"/>
                </a:cubicBezTo>
                <a:cubicBezTo>
                  <a:pt x="1850" y="547"/>
                  <a:pt x="1850" y="547"/>
                  <a:pt x="1850" y="547"/>
                </a:cubicBezTo>
                <a:cubicBezTo>
                  <a:pt x="1850" y="548"/>
                  <a:pt x="1850" y="548"/>
                  <a:pt x="1851" y="547"/>
                </a:cubicBezTo>
                <a:cubicBezTo>
                  <a:pt x="1851" y="547"/>
                  <a:pt x="1851" y="548"/>
                  <a:pt x="1851" y="548"/>
                </a:cubicBezTo>
                <a:cubicBezTo>
                  <a:pt x="1851" y="549"/>
                  <a:pt x="1851" y="549"/>
                  <a:pt x="1850" y="549"/>
                </a:cubicBezTo>
                <a:cubicBezTo>
                  <a:pt x="1850" y="549"/>
                  <a:pt x="1851" y="549"/>
                  <a:pt x="1851" y="549"/>
                </a:cubicBezTo>
                <a:cubicBezTo>
                  <a:pt x="1851" y="548"/>
                  <a:pt x="1851" y="548"/>
                  <a:pt x="1851" y="548"/>
                </a:cubicBezTo>
                <a:cubicBezTo>
                  <a:pt x="1851" y="548"/>
                  <a:pt x="1852" y="547"/>
                  <a:pt x="1851" y="547"/>
                </a:cubicBezTo>
                <a:cubicBezTo>
                  <a:pt x="1851" y="547"/>
                  <a:pt x="1851" y="548"/>
                  <a:pt x="1851" y="547"/>
                </a:cubicBezTo>
                <a:close/>
                <a:moveTo>
                  <a:pt x="1849" y="549"/>
                </a:moveTo>
                <a:cubicBezTo>
                  <a:pt x="1849" y="550"/>
                  <a:pt x="1849" y="550"/>
                  <a:pt x="1850" y="549"/>
                </a:cubicBezTo>
                <a:cubicBezTo>
                  <a:pt x="1850" y="549"/>
                  <a:pt x="1850" y="549"/>
                  <a:pt x="1849" y="549"/>
                </a:cubicBezTo>
                <a:cubicBezTo>
                  <a:pt x="1849" y="549"/>
                  <a:pt x="1849" y="549"/>
                  <a:pt x="1849" y="549"/>
                </a:cubicBezTo>
                <a:close/>
                <a:moveTo>
                  <a:pt x="1882" y="549"/>
                </a:moveTo>
                <a:cubicBezTo>
                  <a:pt x="1882" y="550"/>
                  <a:pt x="1882" y="550"/>
                  <a:pt x="1882" y="550"/>
                </a:cubicBezTo>
                <a:cubicBezTo>
                  <a:pt x="1883" y="551"/>
                  <a:pt x="1883" y="551"/>
                  <a:pt x="1884" y="551"/>
                </a:cubicBezTo>
                <a:cubicBezTo>
                  <a:pt x="1884" y="550"/>
                  <a:pt x="1884" y="550"/>
                  <a:pt x="1883" y="550"/>
                </a:cubicBezTo>
                <a:cubicBezTo>
                  <a:pt x="1883" y="549"/>
                  <a:pt x="1883" y="549"/>
                  <a:pt x="1882" y="549"/>
                </a:cubicBezTo>
                <a:close/>
                <a:moveTo>
                  <a:pt x="1882" y="551"/>
                </a:moveTo>
                <a:cubicBezTo>
                  <a:pt x="1882" y="552"/>
                  <a:pt x="1882" y="552"/>
                  <a:pt x="1883" y="552"/>
                </a:cubicBezTo>
                <a:cubicBezTo>
                  <a:pt x="1883" y="552"/>
                  <a:pt x="1883" y="551"/>
                  <a:pt x="1882" y="551"/>
                </a:cubicBezTo>
                <a:close/>
                <a:moveTo>
                  <a:pt x="1888" y="550"/>
                </a:moveTo>
                <a:cubicBezTo>
                  <a:pt x="1888" y="550"/>
                  <a:pt x="1888" y="549"/>
                  <a:pt x="1888" y="549"/>
                </a:cubicBezTo>
                <a:cubicBezTo>
                  <a:pt x="1887" y="550"/>
                  <a:pt x="1887" y="550"/>
                  <a:pt x="1887" y="550"/>
                </a:cubicBezTo>
                <a:cubicBezTo>
                  <a:pt x="1888" y="551"/>
                  <a:pt x="1888" y="550"/>
                  <a:pt x="1888" y="550"/>
                </a:cubicBezTo>
                <a:close/>
                <a:moveTo>
                  <a:pt x="1882" y="558"/>
                </a:moveTo>
                <a:cubicBezTo>
                  <a:pt x="1883" y="558"/>
                  <a:pt x="1883" y="558"/>
                  <a:pt x="1883" y="558"/>
                </a:cubicBezTo>
                <a:cubicBezTo>
                  <a:pt x="1883" y="558"/>
                  <a:pt x="1883" y="558"/>
                  <a:pt x="1883" y="558"/>
                </a:cubicBezTo>
                <a:cubicBezTo>
                  <a:pt x="1883" y="558"/>
                  <a:pt x="1883" y="557"/>
                  <a:pt x="1883" y="558"/>
                </a:cubicBezTo>
                <a:cubicBezTo>
                  <a:pt x="1883" y="558"/>
                  <a:pt x="1883" y="558"/>
                  <a:pt x="1882" y="558"/>
                </a:cubicBezTo>
                <a:cubicBezTo>
                  <a:pt x="1882" y="558"/>
                  <a:pt x="1882" y="559"/>
                  <a:pt x="1882" y="558"/>
                </a:cubicBezTo>
                <a:close/>
                <a:moveTo>
                  <a:pt x="1887" y="556"/>
                </a:moveTo>
                <a:cubicBezTo>
                  <a:pt x="1887" y="556"/>
                  <a:pt x="1887" y="556"/>
                  <a:pt x="1887" y="556"/>
                </a:cubicBezTo>
                <a:cubicBezTo>
                  <a:pt x="1887" y="556"/>
                  <a:pt x="1886" y="556"/>
                  <a:pt x="1887" y="556"/>
                </a:cubicBezTo>
                <a:cubicBezTo>
                  <a:pt x="1887" y="556"/>
                  <a:pt x="1887" y="556"/>
                  <a:pt x="1887" y="556"/>
                </a:cubicBezTo>
                <a:close/>
                <a:moveTo>
                  <a:pt x="1888" y="557"/>
                </a:moveTo>
                <a:cubicBezTo>
                  <a:pt x="1888" y="557"/>
                  <a:pt x="1888" y="556"/>
                  <a:pt x="1888" y="556"/>
                </a:cubicBezTo>
                <a:cubicBezTo>
                  <a:pt x="1887" y="556"/>
                  <a:pt x="1887" y="556"/>
                  <a:pt x="1887" y="557"/>
                </a:cubicBezTo>
                <a:cubicBezTo>
                  <a:pt x="1888" y="557"/>
                  <a:pt x="1888" y="557"/>
                  <a:pt x="1888" y="557"/>
                </a:cubicBezTo>
                <a:cubicBezTo>
                  <a:pt x="1888" y="557"/>
                  <a:pt x="1888" y="558"/>
                  <a:pt x="1888" y="557"/>
                </a:cubicBezTo>
                <a:close/>
                <a:moveTo>
                  <a:pt x="1891" y="561"/>
                </a:moveTo>
                <a:cubicBezTo>
                  <a:pt x="1891" y="560"/>
                  <a:pt x="1890" y="560"/>
                  <a:pt x="1890" y="560"/>
                </a:cubicBezTo>
                <a:cubicBezTo>
                  <a:pt x="1890" y="560"/>
                  <a:pt x="1889" y="560"/>
                  <a:pt x="1889" y="560"/>
                </a:cubicBezTo>
                <a:cubicBezTo>
                  <a:pt x="1889" y="561"/>
                  <a:pt x="1889" y="561"/>
                  <a:pt x="1889" y="561"/>
                </a:cubicBezTo>
                <a:cubicBezTo>
                  <a:pt x="1889" y="561"/>
                  <a:pt x="1890" y="560"/>
                  <a:pt x="1890" y="561"/>
                </a:cubicBezTo>
                <a:cubicBezTo>
                  <a:pt x="1890" y="561"/>
                  <a:pt x="1891" y="561"/>
                  <a:pt x="1891" y="561"/>
                </a:cubicBezTo>
                <a:close/>
                <a:moveTo>
                  <a:pt x="1890" y="557"/>
                </a:moveTo>
                <a:cubicBezTo>
                  <a:pt x="1890" y="557"/>
                  <a:pt x="1890" y="557"/>
                  <a:pt x="1890" y="557"/>
                </a:cubicBezTo>
                <a:cubicBezTo>
                  <a:pt x="1889" y="558"/>
                  <a:pt x="1890" y="558"/>
                  <a:pt x="1890" y="558"/>
                </a:cubicBezTo>
                <a:cubicBezTo>
                  <a:pt x="1890" y="558"/>
                  <a:pt x="1890" y="558"/>
                  <a:pt x="1890" y="557"/>
                </a:cubicBezTo>
                <a:close/>
                <a:moveTo>
                  <a:pt x="1897" y="560"/>
                </a:moveTo>
                <a:cubicBezTo>
                  <a:pt x="1897" y="559"/>
                  <a:pt x="1897" y="559"/>
                  <a:pt x="1897" y="559"/>
                </a:cubicBezTo>
                <a:cubicBezTo>
                  <a:pt x="1896" y="559"/>
                  <a:pt x="1896" y="559"/>
                  <a:pt x="1896" y="559"/>
                </a:cubicBezTo>
                <a:cubicBezTo>
                  <a:pt x="1896" y="560"/>
                  <a:pt x="1897" y="560"/>
                  <a:pt x="1897" y="560"/>
                </a:cubicBezTo>
                <a:close/>
                <a:moveTo>
                  <a:pt x="1897" y="560"/>
                </a:moveTo>
                <a:cubicBezTo>
                  <a:pt x="1897" y="560"/>
                  <a:pt x="1897" y="560"/>
                  <a:pt x="1897" y="561"/>
                </a:cubicBezTo>
                <a:cubicBezTo>
                  <a:pt x="1897" y="561"/>
                  <a:pt x="1898" y="561"/>
                  <a:pt x="1897" y="561"/>
                </a:cubicBezTo>
                <a:cubicBezTo>
                  <a:pt x="1897" y="560"/>
                  <a:pt x="1897" y="560"/>
                  <a:pt x="1897" y="560"/>
                </a:cubicBezTo>
                <a:close/>
                <a:moveTo>
                  <a:pt x="1901" y="562"/>
                </a:moveTo>
                <a:cubicBezTo>
                  <a:pt x="1901" y="562"/>
                  <a:pt x="1901" y="562"/>
                  <a:pt x="1901" y="561"/>
                </a:cubicBezTo>
                <a:cubicBezTo>
                  <a:pt x="1901" y="561"/>
                  <a:pt x="1901" y="560"/>
                  <a:pt x="1901" y="560"/>
                </a:cubicBezTo>
                <a:cubicBezTo>
                  <a:pt x="1901" y="560"/>
                  <a:pt x="1901" y="560"/>
                  <a:pt x="1900" y="561"/>
                </a:cubicBezTo>
                <a:cubicBezTo>
                  <a:pt x="1900" y="561"/>
                  <a:pt x="1900" y="561"/>
                  <a:pt x="1900" y="562"/>
                </a:cubicBezTo>
                <a:cubicBezTo>
                  <a:pt x="1900" y="562"/>
                  <a:pt x="1900" y="562"/>
                  <a:pt x="1901" y="562"/>
                </a:cubicBezTo>
                <a:close/>
                <a:moveTo>
                  <a:pt x="1904" y="564"/>
                </a:moveTo>
                <a:cubicBezTo>
                  <a:pt x="1904" y="564"/>
                  <a:pt x="1904" y="565"/>
                  <a:pt x="1904" y="565"/>
                </a:cubicBezTo>
                <a:cubicBezTo>
                  <a:pt x="1904" y="565"/>
                  <a:pt x="1905" y="563"/>
                  <a:pt x="1904" y="564"/>
                </a:cubicBezTo>
                <a:close/>
                <a:moveTo>
                  <a:pt x="1907" y="568"/>
                </a:moveTo>
                <a:cubicBezTo>
                  <a:pt x="1907" y="568"/>
                  <a:pt x="1907" y="567"/>
                  <a:pt x="1906" y="567"/>
                </a:cubicBezTo>
                <a:cubicBezTo>
                  <a:pt x="1906" y="568"/>
                  <a:pt x="1906" y="568"/>
                  <a:pt x="1906" y="568"/>
                </a:cubicBezTo>
                <a:cubicBezTo>
                  <a:pt x="1906" y="568"/>
                  <a:pt x="1907" y="569"/>
                  <a:pt x="1907" y="568"/>
                </a:cubicBezTo>
                <a:close/>
                <a:moveTo>
                  <a:pt x="1907" y="551"/>
                </a:moveTo>
                <a:cubicBezTo>
                  <a:pt x="1906" y="551"/>
                  <a:pt x="1906" y="551"/>
                  <a:pt x="1906" y="551"/>
                </a:cubicBezTo>
                <a:cubicBezTo>
                  <a:pt x="1907" y="551"/>
                  <a:pt x="1907" y="551"/>
                  <a:pt x="1907" y="552"/>
                </a:cubicBezTo>
                <a:cubicBezTo>
                  <a:pt x="1907" y="552"/>
                  <a:pt x="1908" y="552"/>
                  <a:pt x="1908" y="552"/>
                </a:cubicBezTo>
                <a:cubicBezTo>
                  <a:pt x="1908" y="552"/>
                  <a:pt x="1907" y="551"/>
                  <a:pt x="1907" y="551"/>
                </a:cubicBezTo>
                <a:close/>
                <a:moveTo>
                  <a:pt x="1908" y="553"/>
                </a:moveTo>
                <a:cubicBezTo>
                  <a:pt x="1907" y="553"/>
                  <a:pt x="1907" y="553"/>
                  <a:pt x="1907" y="553"/>
                </a:cubicBezTo>
                <a:cubicBezTo>
                  <a:pt x="1907" y="554"/>
                  <a:pt x="1907" y="554"/>
                  <a:pt x="1907" y="554"/>
                </a:cubicBezTo>
                <a:cubicBezTo>
                  <a:pt x="1907" y="554"/>
                  <a:pt x="1906" y="554"/>
                  <a:pt x="1906" y="554"/>
                </a:cubicBezTo>
                <a:cubicBezTo>
                  <a:pt x="1907" y="554"/>
                  <a:pt x="1907" y="554"/>
                  <a:pt x="1907" y="554"/>
                </a:cubicBezTo>
                <a:cubicBezTo>
                  <a:pt x="1908" y="553"/>
                  <a:pt x="1908" y="552"/>
                  <a:pt x="1908" y="553"/>
                </a:cubicBezTo>
                <a:close/>
                <a:moveTo>
                  <a:pt x="1912" y="562"/>
                </a:moveTo>
                <a:cubicBezTo>
                  <a:pt x="1913" y="561"/>
                  <a:pt x="1912" y="561"/>
                  <a:pt x="1912" y="561"/>
                </a:cubicBezTo>
                <a:cubicBezTo>
                  <a:pt x="1911" y="561"/>
                  <a:pt x="1911" y="562"/>
                  <a:pt x="1912" y="562"/>
                </a:cubicBezTo>
                <a:cubicBezTo>
                  <a:pt x="1912" y="562"/>
                  <a:pt x="1912" y="562"/>
                  <a:pt x="1912" y="562"/>
                </a:cubicBezTo>
                <a:close/>
                <a:moveTo>
                  <a:pt x="1911" y="563"/>
                </a:moveTo>
                <a:cubicBezTo>
                  <a:pt x="1911" y="563"/>
                  <a:pt x="1911" y="564"/>
                  <a:pt x="1911" y="564"/>
                </a:cubicBezTo>
                <a:cubicBezTo>
                  <a:pt x="1911" y="564"/>
                  <a:pt x="1912" y="564"/>
                  <a:pt x="1912" y="564"/>
                </a:cubicBezTo>
                <a:cubicBezTo>
                  <a:pt x="1912" y="564"/>
                  <a:pt x="1912" y="563"/>
                  <a:pt x="1911" y="563"/>
                </a:cubicBezTo>
                <a:close/>
                <a:moveTo>
                  <a:pt x="1914" y="564"/>
                </a:moveTo>
                <a:cubicBezTo>
                  <a:pt x="1914" y="564"/>
                  <a:pt x="1914" y="563"/>
                  <a:pt x="1914" y="564"/>
                </a:cubicBezTo>
                <a:cubicBezTo>
                  <a:pt x="1914" y="564"/>
                  <a:pt x="1914" y="564"/>
                  <a:pt x="1914" y="564"/>
                </a:cubicBezTo>
                <a:close/>
                <a:moveTo>
                  <a:pt x="1909" y="570"/>
                </a:moveTo>
                <a:cubicBezTo>
                  <a:pt x="1909" y="570"/>
                  <a:pt x="1909" y="571"/>
                  <a:pt x="1909" y="570"/>
                </a:cubicBezTo>
                <a:cubicBezTo>
                  <a:pt x="1910" y="570"/>
                  <a:pt x="1909" y="570"/>
                  <a:pt x="1909" y="570"/>
                </a:cubicBezTo>
                <a:close/>
                <a:moveTo>
                  <a:pt x="1909" y="571"/>
                </a:moveTo>
                <a:cubicBezTo>
                  <a:pt x="1910" y="572"/>
                  <a:pt x="1910" y="571"/>
                  <a:pt x="1910" y="571"/>
                </a:cubicBezTo>
                <a:cubicBezTo>
                  <a:pt x="1910" y="571"/>
                  <a:pt x="1910" y="570"/>
                  <a:pt x="1909" y="571"/>
                </a:cubicBezTo>
                <a:cubicBezTo>
                  <a:pt x="1909" y="571"/>
                  <a:pt x="1909" y="571"/>
                  <a:pt x="1909" y="571"/>
                </a:cubicBezTo>
                <a:close/>
                <a:moveTo>
                  <a:pt x="1915" y="571"/>
                </a:moveTo>
                <a:cubicBezTo>
                  <a:pt x="1915" y="571"/>
                  <a:pt x="1914" y="571"/>
                  <a:pt x="1914" y="572"/>
                </a:cubicBezTo>
                <a:cubicBezTo>
                  <a:pt x="1915" y="572"/>
                  <a:pt x="1915" y="572"/>
                  <a:pt x="1915" y="572"/>
                </a:cubicBezTo>
                <a:cubicBezTo>
                  <a:pt x="1916" y="572"/>
                  <a:pt x="1915" y="571"/>
                  <a:pt x="1915" y="571"/>
                </a:cubicBezTo>
                <a:close/>
                <a:moveTo>
                  <a:pt x="1917" y="571"/>
                </a:moveTo>
                <a:cubicBezTo>
                  <a:pt x="1917" y="571"/>
                  <a:pt x="1916" y="572"/>
                  <a:pt x="1917" y="572"/>
                </a:cubicBezTo>
                <a:cubicBezTo>
                  <a:pt x="1917" y="572"/>
                  <a:pt x="1917" y="572"/>
                  <a:pt x="1917" y="572"/>
                </a:cubicBezTo>
                <a:cubicBezTo>
                  <a:pt x="1917" y="572"/>
                  <a:pt x="1917" y="572"/>
                  <a:pt x="1917" y="571"/>
                </a:cubicBezTo>
                <a:close/>
                <a:moveTo>
                  <a:pt x="1916" y="573"/>
                </a:moveTo>
                <a:cubicBezTo>
                  <a:pt x="1917" y="573"/>
                  <a:pt x="1916" y="572"/>
                  <a:pt x="1916" y="572"/>
                </a:cubicBezTo>
                <a:cubicBezTo>
                  <a:pt x="1916" y="572"/>
                  <a:pt x="1916" y="572"/>
                  <a:pt x="1916" y="573"/>
                </a:cubicBezTo>
                <a:cubicBezTo>
                  <a:pt x="1916" y="573"/>
                  <a:pt x="1916" y="573"/>
                  <a:pt x="1916" y="573"/>
                </a:cubicBezTo>
                <a:close/>
                <a:moveTo>
                  <a:pt x="1917" y="573"/>
                </a:moveTo>
                <a:cubicBezTo>
                  <a:pt x="1917" y="574"/>
                  <a:pt x="1917" y="574"/>
                  <a:pt x="1917" y="573"/>
                </a:cubicBezTo>
                <a:cubicBezTo>
                  <a:pt x="1918" y="573"/>
                  <a:pt x="1918" y="572"/>
                  <a:pt x="1917" y="572"/>
                </a:cubicBezTo>
                <a:cubicBezTo>
                  <a:pt x="1917" y="573"/>
                  <a:pt x="1918" y="573"/>
                  <a:pt x="1917" y="573"/>
                </a:cubicBezTo>
                <a:cubicBezTo>
                  <a:pt x="1917" y="573"/>
                  <a:pt x="1917" y="573"/>
                  <a:pt x="1917" y="573"/>
                </a:cubicBezTo>
                <a:close/>
                <a:moveTo>
                  <a:pt x="1926" y="572"/>
                </a:moveTo>
                <a:cubicBezTo>
                  <a:pt x="1926" y="572"/>
                  <a:pt x="1926" y="571"/>
                  <a:pt x="1925" y="571"/>
                </a:cubicBezTo>
                <a:cubicBezTo>
                  <a:pt x="1925" y="572"/>
                  <a:pt x="1925" y="572"/>
                  <a:pt x="1925" y="572"/>
                </a:cubicBezTo>
                <a:cubicBezTo>
                  <a:pt x="1925" y="572"/>
                  <a:pt x="1926" y="572"/>
                  <a:pt x="1926" y="572"/>
                </a:cubicBezTo>
                <a:close/>
                <a:moveTo>
                  <a:pt x="1927" y="573"/>
                </a:moveTo>
                <a:cubicBezTo>
                  <a:pt x="1927" y="573"/>
                  <a:pt x="1928" y="573"/>
                  <a:pt x="1928" y="573"/>
                </a:cubicBezTo>
                <a:cubicBezTo>
                  <a:pt x="1928" y="572"/>
                  <a:pt x="1927" y="572"/>
                  <a:pt x="1927" y="572"/>
                </a:cubicBezTo>
                <a:cubicBezTo>
                  <a:pt x="1927" y="572"/>
                  <a:pt x="1926" y="572"/>
                  <a:pt x="1927" y="573"/>
                </a:cubicBezTo>
                <a:cubicBezTo>
                  <a:pt x="1927" y="573"/>
                  <a:pt x="1927" y="573"/>
                  <a:pt x="1927" y="573"/>
                </a:cubicBezTo>
                <a:close/>
                <a:moveTo>
                  <a:pt x="1942" y="571"/>
                </a:moveTo>
                <a:cubicBezTo>
                  <a:pt x="1941" y="571"/>
                  <a:pt x="1941" y="571"/>
                  <a:pt x="1941" y="571"/>
                </a:cubicBezTo>
                <a:cubicBezTo>
                  <a:pt x="1941" y="571"/>
                  <a:pt x="1941" y="571"/>
                  <a:pt x="1941" y="571"/>
                </a:cubicBezTo>
                <a:cubicBezTo>
                  <a:pt x="1941" y="572"/>
                  <a:pt x="1941" y="572"/>
                  <a:pt x="1942" y="572"/>
                </a:cubicBezTo>
                <a:cubicBezTo>
                  <a:pt x="1942" y="572"/>
                  <a:pt x="1941" y="571"/>
                  <a:pt x="1941" y="571"/>
                </a:cubicBezTo>
                <a:cubicBezTo>
                  <a:pt x="1942" y="571"/>
                  <a:pt x="1942" y="571"/>
                  <a:pt x="1942" y="571"/>
                </a:cubicBezTo>
                <a:close/>
                <a:moveTo>
                  <a:pt x="1942" y="571"/>
                </a:moveTo>
                <a:cubicBezTo>
                  <a:pt x="1942" y="572"/>
                  <a:pt x="1942" y="572"/>
                  <a:pt x="1942" y="572"/>
                </a:cubicBezTo>
                <a:cubicBezTo>
                  <a:pt x="1942" y="572"/>
                  <a:pt x="1942" y="572"/>
                  <a:pt x="1942" y="571"/>
                </a:cubicBezTo>
                <a:cubicBezTo>
                  <a:pt x="1942" y="571"/>
                  <a:pt x="1942" y="570"/>
                  <a:pt x="1942" y="571"/>
                </a:cubicBezTo>
                <a:cubicBezTo>
                  <a:pt x="1942" y="571"/>
                  <a:pt x="1942" y="571"/>
                  <a:pt x="1942" y="571"/>
                </a:cubicBezTo>
                <a:cubicBezTo>
                  <a:pt x="1942" y="571"/>
                  <a:pt x="1942" y="571"/>
                  <a:pt x="1942" y="571"/>
                </a:cubicBezTo>
                <a:close/>
                <a:moveTo>
                  <a:pt x="1940" y="576"/>
                </a:moveTo>
                <a:cubicBezTo>
                  <a:pt x="1940" y="577"/>
                  <a:pt x="1940" y="577"/>
                  <a:pt x="1940" y="577"/>
                </a:cubicBezTo>
                <a:cubicBezTo>
                  <a:pt x="1940" y="577"/>
                  <a:pt x="1941" y="578"/>
                  <a:pt x="1940" y="577"/>
                </a:cubicBezTo>
                <a:cubicBezTo>
                  <a:pt x="1940" y="577"/>
                  <a:pt x="1940" y="577"/>
                  <a:pt x="1940" y="577"/>
                </a:cubicBezTo>
                <a:cubicBezTo>
                  <a:pt x="1941" y="576"/>
                  <a:pt x="1941" y="576"/>
                  <a:pt x="1941" y="576"/>
                </a:cubicBezTo>
                <a:cubicBezTo>
                  <a:pt x="1941" y="576"/>
                  <a:pt x="1941" y="576"/>
                  <a:pt x="1941" y="576"/>
                </a:cubicBezTo>
                <a:cubicBezTo>
                  <a:pt x="1940" y="576"/>
                  <a:pt x="1940" y="576"/>
                  <a:pt x="1940" y="576"/>
                </a:cubicBezTo>
                <a:close/>
                <a:moveTo>
                  <a:pt x="1941" y="575"/>
                </a:moveTo>
                <a:cubicBezTo>
                  <a:pt x="1941" y="575"/>
                  <a:pt x="1941" y="576"/>
                  <a:pt x="1941" y="576"/>
                </a:cubicBezTo>
                <a:cubicBezTo>
                  <a:pt x="1942" y="576"/>
                  <a:pt x="1942" y="576"/>
                  <a:pt x="1942" y="576"/>
                </a:cubicBezTo>
                <a:cubicBezTo>
                  <a:pt x="1942" y="576"/>
                  <a:pt x="1942" y="577"/>
                  <a:pt x="1942" y="577"/>
                </a:cubicBezTo>
                <a:cubicBezTo>
                  <a:pt x="1942" y="577"/>
                  <a:pt x="1942" y="577"/>
                  <a:pt x="1942" y="576"/>
                </a:cubicBezTo>
                <a:cubicBezTo>
                  <a:pt x="1942" y="576"/>
                  <a:pt x="1942" y="576"/>
                  <a:pt x="1942" y="576"/>
                </a:cubicBezTo>
                <a:cubicBezTo>
                  <a:pt x="1942" y="575"/>
                  <a:pt x="1942" y="575"/>
                  <a:pt x="1941" y="575"/>
                </a:cubicBezTo>
                <a:close/>
                <a:moveTo>
                  <a:pt x="1942" y="578"/>
                </a:moveTo>
                <a:cubicBezTo>
                  <a:pt x="1942" y="579"/>
                  <a:pt x="1943" y="578"/>
                  <a:pt x="1943" y="578"/>
                </a:cubicBezTo>
                <a:cubicBezTo>
                  <a:pt x="1943" y="578"/>
                  <a:pt x="1943" y="578"/>
                  <a:pt x="1943" y="578"/>
                </a:cubicBezTo>
                <a:cubicBezTo>
                  <a:pt x="1943" y="577"/>
                  <a:pt x="1943" y="577"/>
                  <a:pt x="1943" y="577"/>
                </a:cubicBezTo>
                <a:cubicBezTo>
                  <a:pt x="1943" y="578"/>
                  <a:pt x="1943" y="578"/>
                  <a:pt x="1943" y="578"/>
                </a:cubicBezTo>
                <a:cubicBezTo>
                  <a:pt x="1942" y="578"/>
                  <a:pt x="1942" y="578"/>
                  <a:pt x="1942" y="578"/>
                </a:cubicBezTo>
                <a:close/>
                <a:moveTo>
                  <a:pt x="1941" y="583"/>
                </a:moveTo>
                <a:cubicBezTo>
                  <a:pt x="1941" y="583"/>
                  <a:pt x="1941" y="582"/>
                  <a:pt x="1940" y="582"/>
                </a:cubicBezTo>
                <a:cubicBezTo>
                  <a:pt x="1940" y="582"/>
                  <a:pt x="1940" y="583"/>
                  <a:pt x="1940" y="583"/>
                </a:cubicBezTo>
                <a:cubicBezTo>
                  <a:pt x="1940" y="583"/>
                  <a:pt x="1941" y="583"/>
                  <a:pt x="1941" y="583"/>
                </a:cubicBezTo>
                <a:close/>
                <a:moveTo>
                  <a:pt x="1918" y="589"/>
                </a:moveTo>
                <a:cubicBezTo>
                  <a:pt x="1918" y="589"/>
                  <a:pt x="1918" y="589"/>
                  <a:pt x="1918" y="589"/>
                </a:cubicBezTo>
                <a:cubicBezTo>
                  <a:pt x="1919" y="589"/>
                  <a:pt x="1919" y="589"/>
                  <a:pt x="1919" y="589"/>
                </a:cubicBezTo>
                <a:cubicBezTo>
                  <a:pt x="1919" y="588"/>
                  <a:pt x="1918" y="588"/>
                  <a:pt x="1918" y="588"/>
                </a:cubicBezTo>
                <a:cubicBezTo>
                  <a:pt x="1918" y="588"/>
                  <a:pt x="1917" y="588"/>
                  <a:pt x="1918" y="589"/>
                </a:cubicBezTo>
                <a:close/>
                <a:moveTo>
                  <a:pt x="1920" y="588"/>
                </a:moveTo>
                <a:cubicBezTo>
                  <a:pt x="1920" y="588"/>
                  <a:pt x="1920" y="587"/>
                  <a:pt x="1920" y="587"/>
                </a:cubicBezTo>
                <a:cubicBezTo>
                  <a:pt x="1920" y="587"/>
                  <a:pt x="1920" y="587"/>
                  <a:pt x="1920" y="588"/>
                </a:cubicBezTo>
                <a:cubicBezTo>
                  <a:pt x="1920" y="588"/>
                  <a:pt x="1920" y="588"/>
                  <a:pt x="1920" y="588"/>
                </a:cubicBezTo>
                <a:close/>
                <a:moveTo>
                  <a:pt x="1921" y="586"/>
                </a:moveTo>
                <a:cubicBezTo>
                  <a:pt x="1920" y="586"/>
                  <a:pt x="1920" y="586"/>
                  <a:pt x="1921" y="586"/>
                </a:cubicBezTo>
                <a:cubicBezTo>
                  <a:pt x="1921" y="586"/>
                  <a:pt x="1921" y="586"/>
                  <a:pt x="1921" y="586"/>
                </a:cubicBezTo>
                <a:close/>
                <a:moveTo>
                  <a:pt x="1919" y="583"/>
                </a:moveTo>
                <a:cubicBezTo>
                  <a:pt x="1919" y="584"/>
                  <a:pt x="1919" y="584"/>
                  <a:pt x="1919" y="584"/>
                </a:cubicBezTo>
                <a:cubicBezTo>
                  <a:pt x="1920" y="584"/>
                  <a:pt x="1920" y="585"/>
                  <a:pt x="1920" y="584"/>
                </a:cubicBezTo>
                <a:cubicBezTo>
                  <a:pt x="1920" y="584"/>
                  <a:pt x="1920" y="584"/>
                  <a:pt x="1919" y="583"/>
                </a:cubicBezTo>
                <a:cubicBezTo>
                  <a:pt x="1919" y="583"/>
                  <a:pt x="1919" y="583"/>
                  <a:pt x="1919" y="583"/>
                </a:cubicBezTo>
                <a:close/>
                <a:moveTo>
                  <a:pt x="1914" y="588"/>
                </a:moveTo>
                <a:cubicBezTo>
                  <a:pt x="1914" y="588"/>
                  <a:pt x="1914" y="588"/>
                  <a:pt x="1914" y="588"/>
                </a:cubicBezTo>
                <a:cubicBezTo>
                  <a:pt x="1914" y="588"/>
                  <a:pt x="1914" y="588"/>
                  <a:pt x="1914" y="588"/>
                </a:cubicBezTo>
                <a:close/>
                <a:moveTo>
                  <a:pt x="1913" y="585"/>
                </a:moveTo>
                <a:cubicBezTo>
                  <a:pt x="1913" y="585"/>
                  <a:pt x="1913" y="585"/>
                  <a:pt x="1913" y="584"/>
                </a:cubicBezTo>
                <a:cubicBezTo>
                  <a:pt x="1913" y="584"/>
                  <a:pt x="1913" y="584"/>
                  <a:pt x="1913" y="584"/>
                </a:cubicBezTo>
                <a:cubicBezTo>
                  <a:pt x="1912" y="584"/>
                  <a:pt x="1912" y="585"/>
                  <a:pt x="1913" y="585"/>
                </a:cubicBezTo>
                <a:close/>
                <a:moveTo>
                  <a:pt x="1923" y="590"/>
                </a:moveTo>
                <a:cubicBezTo>
                  <a:pt x="1923" y="590"/>
                  <a:pt x="1923" y="590"/>
                  <a:pt x="1923" y="591"/>
                </a:cubicBezTo>
                <a:cubicBezTo>
                  <a:pt x="1923" y="591"/>
                  <a:pt x="1924" y="591"/>
                  <a:pt x="1924" y="591"/>
                </a:cubicBezTo>
                <a:cubicBezTo>
                  <a:pt x="1924" y="591"/>
                  <a:pt x="1924" y="591"/>
                  <a:pt x="1924" y="591"/>
                </a:cubicBezTo>
                <a:cubicBezTo>
                  <a:pt x="1923" y="590"/>
                  <a:pt x="1923" y="590"/>
                  <a:pt x="1923" y="590"/>
                </a:cubicBezTo>
                <a:close/>
                <a:moveTo>
                  <a:pt x="1925" y="591"/>
                </a:moveTo>
                <a:cubicBezTo>
                  <a:pt x="1925" y="591"/>
                  <a:pt x="1925" y="591"/>
                  <a:pt x="1924" y="591"/>
                </a:cubicBezTo>
                <a:cubicBezTo>
                  <a:pt x="1924" y="591"/>
                  <a:pt x="1924" y="591"/>
                  <a:pt x="1924" y="591"/>
                </a:cubicBezTo>
                <a:cubicBezTo>
                  <a:pt x="1924" y="592"/>
                  <a:pt x="1925" y="592"/>
                  <a:pt x="1925" y="591"/>
                </a:cubicBezTo>
                <a:close/>
                <a:moveTo>
                  <a:pt x="1930" y="592"/>
                </a:moveTo>
                <a:cubicBezTo>
                  <a:pt x="1930" y="592"/>
                  <a:pt x="1930" y="591"/>
                  <a:pt x="1930" y="591"/>
                </a:cubicBezTo>
                <a:cubicBezTo>
                  <a:pt x="1930" y="591"/>
                  <a:pt x="1930" y="591"/>
                  <a:pt x="1930" y="591"/>
                </a:cubicBezTo>
                <a:cubicBezTo>
                  <a:pt x="1929" y="590"/>
                  <a:pt x="1929" y="590"/>
                  <a:pt x="1929" y="591"/>
                </a:cubicBezTo>
                <a:cubicBezTo>
                  <a:pt x="1930" y="591"/>
                  <a:pt x="1929" y="592"/>
                  <a:pt x="1930" y="592"/>
                </a:cubicBezTo>
                <a:close/>
                <a:moveTo>
                  <a:pt x="1932" y="591"/>
                </a:moveTo>
                <a:cubicBezTo>
                  <a:pt x="1932" y="591"/>
                  <a:pt x="1932" y="590"/>
                  <a:pt x="1932" y="590"/>
                </a:cubicBezTo>
                <a:cubicBezTo>
                  <a:pt x="1931" y="590"/>
                  <a:pt x="1932" y="591"/>
                  <a:pt x="1932" y="591"/>
                </a:cubicBezTo>
                <a:close/>
                <a:moveTo>
                  <a:pt x="1937" y="592"/>
                </a:moveTo>
                <a:cubicBezTo>
                  <a:pt x="1937" y="592"/>
                  <a:pt x="1936" y="592"/>
                  <a:pt x="1936" y="592"/>
                </a:cubicBezTo>
                <a:cubicBezTo>
                  <a:pt x="1936" y="591"/>
                  <a:pt x="1936" y="592"/>
                  <a:pt x="1936" y="592"/>
                </a:cubicBezTo>
                <a:cubicBezTo>
                  <a:pt x="1937" y="593"/>
                  <a:pt x="1937" y="592"/>
                  <a:pt x="1937" y="592"/>
                </a:cubicBezTo>
                <a:close/>
                <a:moveTo>
                  <a:pt x="1941" y="593"/>
                </a:moveTo>
                <a:cubicBezTo>
                  <a:pt x="1941" y="593"/>
                  <a:pt x="1941" y="594"/>
                  <a:pt x="1942" y="594"/>
                </a:cubicBezTo>
                <a:cubicBezTo>
                  <a:pt x="1942" y="594"/>
                  <a:pt x="1942" y="593"/>
                  <a:pt x="1941" y="593"/>
                </a:cubicBezTo>
                <a:close/>
                <a:moveTo>
                  <a:pt x="1923" y="596"/>
                </a:moveTo>
                <a:cubicBezTo>
                  <a:pt x="1923" y="595"/>
                  <a:pt x="1923" y="595"/>
                  <a:pt x="1922" y="595"/>
                </a:cubicBezTo>
                <a:cubicBezTo>
                  <a:pt x="1922" y="595"/>
                  <a:pt x="1922" y="595"/>
                  <a:pt x="1922" y="595"/>
                </a:cubicBezTo>
                <a:cubicBezTo>
                  <a:pt x="1922" y="596"/>
                  <a:pt x="1922" y="597"/>
                  <a:pt x="1922" y="597"/>
                </a:cubicBezTo>
                <a:cubicBezTo>
                  <a:pt x="1923" y="597"/>
                  <a:pt x="1923" y="596"/>
                  <a:pt x="1923" y="596"/>
                </a:cubicBezTo>
                <a:close/>
                <a:moveTo>
                  <a:pt x="1924" y="596"/>
                </a:moveTo>
                <a:cubicBezTo>
                  <a:pt x="1924" y="596"/>
                  <a:pt x="1924" y="596"/>
                  <a:pt x="1924" y="596"/>
                </a:cubicBezTo>
                <a:cubicBezTo>
                  <a:pt x="1923" y="596"/>
                  <a:pt x="1924" y="596"/>
                  <a:pt x="1924" y="596"/>
                </a:cubicBezTo>
                <a:cubicBezTo>
                  <a:pt x="1924" y="596"/>
                  <a:pt x="1924" y="596"/>
                  <a:pt x="1924" y="596"/>
                </a:cubicBezTo>
                <a:close/>
                <a:moveTo>
                  <a:pt x="1927" y="600"/>
                </a:moveTo>
                <a:cubicBezTo>
                  <a:pt x="1927" y="600"/>
                  <a:pt x="1927" y="600"/>
                  <a:pt x="1927" y="60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28" y="599"/>
                  <a:pt x="1927" y="598"/>
                  <a:pt x="1927" y="598"/>
                </a:cubicBezTo>
                <a:cubicBezTo>
                  <a:pt x="1926" y="598"/>
                  <a:pt x="1926" y="598"/>
                  <a:pt x="1926" y="599"/>
                </a:cubicBezTo>
                <a:cubicBezTo>
                  <a:pt x="1926" y="599"/>
                  <a:pt x="1926" y="599"/>
                  <a:pt x="1926" y="599"/>
                </a:cubicBezTo>
                <a:cubicBezTo>
                  <a:pt x="1926" y="600"/>
                  <a:pt x="1926" y="600"/>
                  <a:pt x="1927" y="600"/>
                </a:cubicBezTo>
                <a:close/>
                <a:moveTo>
                  <a:pt x="1928" y="601"/>
                </a:moveTo>
                <a:cubicBezTo>
                  <a:pt x="1928" y="601"/>
                  <a:pt x="1928" y="601"/>
                  <a:pt x="1928" y="600"/>
                </a:cubicBezTo>
                <a:cubicBezTo>
                  <a:pt x="1929" y="600"/>
                  <a:pt x="1928" y="600"/>
                  <a:pt x="1928" y="600"/>
                </a:cubicBezTo>
                <a:cubicBezTo>
                  <a:pt x="1927" y="600"/>
                  <a:pt x="1927" y="600"/>
                  <a:pt x="1927" y="600"/>
                </a:cubicBezTo>
                <a:cubicBezTo>
                  <a:pt x="1928" y="601"/>
                  <a:pt x="1928" y="601"/>
                  <a:pt x="1928" y="601"/>
                </a:cubicBezTo>
                <a:close/>
                <a:moveTo>
                  <a:pt x="1932" y="601"/>
                </a:moveTo>
                <a:cubicBezTo>
                  <a:pt x="1932" y="601"/>
                  <a:pt x="1932" y="600"/>
                  <a:pt x="1932" y="600"/>
                </a:cubicBezTo>
                <a:cubicBezTo>
                  <a:pt x="1932" y="601"/>
                  <a:pt x="1931" y="601"/>
                  <a:pt x="1932" y="601"/>
                </a:cubicBezTo>
                <a:cubicBezTo>
                  <a:pt x="1932" y="601"/>
                  <a:pt x="1932" y="601"/>
                  <a:pt x="1932" y="601"/>
                </a:cubicBezTo>
                <a:close/>
                <a:moveTo>
                  <a:pt x="1931" y="598"/>
                </a:moveTo>
                <a:cubicBezTo>
                  <a:pt x="1931" y="598"/>
                  <a:pt x="1931" y="598"/>
                  <a:pt x="1931" y="598"/>
                </a:cubicBezTo>
                <a:cubicBezTo>
                  <a:pt x="1931" y="598"/>
                  <a:pt x="1931" y="598"/>
                  <a:pt x="1931" y="598"/>
                </a:cubicBezTo>
                <a:cubicBezTo>
                  <a:pt x="1931" y="598"/>
                  <a:pt x="1932" y="598"/>
                  <a:pt x="1931" y="598"/>
                </a:cubicBezTo>
                <a:close/>
                <a:moveTo>
                  <a:pt x="1929" y="601"/>
                </a:moveTo>
                <a:cubicBezTo>
                  <a:pt x="1929" y="601"/>
                  <a:pt x="1930" y="600"/>
                  <a:pt x="1929" y="600"/>
                </a:cubicBezTo>
                <a:cubicBezTo>
                  <a:pt x="1929" y="600"/>
                  <a:pt x="1929" y="601"/>
                  <a:pt x="1929" y="601"/>
                </a:cubicBezTo>
                <a:close/>
                <a:moveTo>
                  <a:pt x="1938" y="602"/>
                </a:moveTo>
                <a:cubicBezTo>
                  <a:pt x="1937" y="602"/>
                  <a:pt x="1937" y="602"/>
                  <a:pt x="1937" y="602"/>
                </a:cubicBezTo>
                <a:cubicBezTo>
                  <a:pt x="1937" y="603"/>
                  <a:pt x="1937" y="603"/>
                  <a:pt x="1938" y="603"/>
                </a:cubicBezTo>
                <a:cubicBezTo>
                  <a:pt x="1938" y="603"/>
                  <a:pt x="1937" y="602"/>
                  <a:pt x="1938" y="602"/>
                </a:cubicBezTo>
                <a:cubicBezTo>
                  <a:pt x="1938" y="602"/>
                  <a:pt x="1938" y="602"/>
                  <a:pt x="1938" y="602"/>
                </a:cubicBezTo>
                <a:cubicBezTo>
                  <a:pt x="1938" y="602"/>
                  <a:pt x="1938" y="602"/>
                  <a:pt x="1938" y="602"/>
                </a:cubicBezTo>
                <a:close/>
                <a:moveTo>
                  <a:pt x="1945" y="603"/>
                </a:moveTo>
                <a:cubicBezTo>
                  <a:pt x="1945" y="603"/>
                  <a:pt x="1944" y="603"/>
                  <a:pt x="1944" y="602"/>
                </a:cubicBezTo>
                <a:cubicBezTo>
                  <a:pt x="1944" y="602"/>
                  <a:pt x="1944" y="602"/>
                  <a:pt x="1944" y="602"/>
                </a:cubicBezTo>
                <a:cubicBezTo>
                  <a:pt x="1943" y="602"/>
                  <a:pt x="1944" y="603"/>
                  <a:pt x="1944" y="603"/>
                </a:cubicBezTo>
                <a:cubicBezTo>
                  <a:pt x="1944" y="603"/>
                  <a:pt x="1944" y="603"/>
                  <a:pt x="1944" y="603"/>
                </a:cubicBezTo>
                <a:cubicBezTo>
                  <a:pt x="1944" y="604"/>
                  <a:pt x="1944" y="603"/>
                  <a:pt x="1945" y="603"/>
                </a:cubicBezTo>
                <a:cubicBezTo>
                  <a:pt x="1945" y="603"/>
                  <a:pt x="1945" y="603"/>
                  <a:pt x="1945" y="603"/>
                </a:cubicBezTo>
                <a:close/>
                <a:moveTo>
                  <a:pt x="1947" y="601"/>
                </a:moveTo>
                <a:cubicBezTo>
                  <a:pt x="1946" y="602"/>
                  <a:pt x="1947" y="602"/>
                  <a:pt x="1947" y="602"/>
                </a:cubicBezTo>
                <a:cubicBezTo>
                  <a:pt x="1947" y="601"/>
                  <a:pt x="1947" y="601"/>
                  <a:pt x="1947" y="601"/>
                </a:cubicBezTo>
                <a:close/>
                <a:moveTo>
                  <a:pt x="1944" y="604"/>
                </a:moveTo>
                <a:cubicBezTo>
                  <a:pt x="1944" y="604"/>
                  <a:pt x="1944" y="605"/>
                  <a:pt x="1944" y="605"/>
                </a:cubicBezTo>
                <a:cubicBezTo>
                  <a:pt x="1945" y="604"/>
                  <a:pt x="1945" y="604"/>
                  <a:pt x="1944" y="604"/>
                </a:cubicBezTo>
                <a:close/>
                <a:moveTo>
                  <a:pt x="1954" y="608"/>
                </a:moveTo>
                <a:cubicBezTo>
                  <a:pt x="1954" y="607"/>
                  <a:pt x="1954" y="607"/>
                  <a:pt x="1954" y="607"/>
                </a:cubicBezTo>
                <a:cubicBezTo>
                  <a:pt x="1954" y="607"/>
                  <a:pt x="1954" y="608"/>
                  <a:pt x="1954" y="608"/>
                </a:cubicBezTo>
                <a:cubicBezTo>
                  <a:pt x="1954" y="608"/>
                  <a:pt x="1954" y="608"/>
                  <a:pt x="1954" y="608"/>
                </a:cubicBezTo>
                <a:close/>
                <a:moveTo>
                  <a:pt x="1939" y="618"/>
                </a:moveTo>
                <a:cubicBezTo>
                  <a:pt x="1940" y="618"/>
                  <a:pt x="1940" y="619"/>
                  <a:pt x="1940" y="618"/>
                </a:cubicBezTo>
                <a:cubicBezTo>
                  <a:pt x="1940" y="618"/>
                  <a:pt x="1940" y="618"/>
                  <a:pt x="1940" y="618"/>
                </a:cubicBezTo>
                <a:cubicBezTo>
                  <a:pt x="1939" y="618"/>
                  <a:pt x="1939" y="618"/>
                  <a:pt x="1939" y="618"/>
                </a:cubicBezTo>
                <a:close/>
                <a:moveTo>
                  <a:pt x="1944" y="621"/>
                </a:moveTo>
                <a:cubicBezTo>
                  <a:pt x="1944" y="621"/>
                  <a:pt x="1943" y="620"/>
                  <a:pt x="1943" y="620"/>
                </a:cubicBezTo>
                <a:cubicBezTo>
                  <a:pt x="1942" y="620"/>
                  <a:pt x="1942" y="619"/>
                  <a:pt x="1942" y="619"/>
                </a:cubicBezTo>
                <a:cubicBezTo>
                  <a:pt x="1941" y="619"/>
                  <a:pt x="1940" y="619"/>
                  <a:pt x="1940" y="620"/>
                </a:cubicBezTo>
                <a:cubicBezTo>
                  <a:pt x="1941" y="620"/>
                  <a:pt x="1941" y="620"/>
                  <a:pt x="1942" y="620"/>
                </a:cubicBezTo>
                <a:cubicBezTo>
                  <a:pt x="1942" y="620"/>
                  <a:pt x="1942" y="620"/>
                  <a:pt x="1942" y="621"/>
                </a:cubicBezTo>
                <a:cubicBezTo>
                  <a:pt x="1943" y="621"/>
                  <a:pt x="1943" y="621"/>
                  <a:pt x="1943" y="622"/>
                </a:cubicBezTo>
                <a:cubicBezTo>
                  <a:pt x="1944" y="622"/>
                  <a:pt x="1944" y="622"/>
                  <a:pt x="1944" y="621"/>
                </a:cubicBezTo>
                <a:close/>
                <a:moveTo>
                  <a:pt x="1940" y="625"/>
                </a:moveTo>
                <a:cubicBezTo>
                  <a:pt x="1941" y="625"/>
                  <a:pt x="1941" y="625"/>
                  <a:pt x="1941" y="625"/>
                </a:cubicBezTo>
                <a:cubicBezTo>
                  <a:pt x="1941" y="625"/>
                  <a:pt x="1940" y="625"/>
                  <a:pt x="1940" y="625"/>
                </a:cubicBezTo>
                <a:cubicBezTo>
                  <a:pt x="1940" y="625"/>
                  <a:pt x="1940" y="625"/>
                  <a:pt x="1940" y="625"/>
                </a:cubicBezTo>
                <a:close/>
                <a:moveTo>
                  <a:pt x="1943" y="630"/>
                </a:moveTo>
                <a:cubicBezTo>
                  <a:pt x="1943" y="630"/>
                  <a:pt x="1943" y="630"/>
                  <a:pt x="1943" y="629"/>
                </a:cubicBezTo>
                <a:cubicBezTo>
                  <a:pt x="1943" y="629"/>
                  <a:pt x="1943" y="629"/>
                  <a:pt x="1943" y="629"/>
                </a:cubicBezTo>
                <a:cubicBezTo>
                  <a:pt x="1943" y="629"/>
                  <a:pt x="1943" y="630"/>
                  <a:pt x="1943" y="630"/>
                </a:cubicBezTo>
                <a:close/>
                <a:moveTo>
                  <a:pt x="1942" y="628"/>
                </a:moveTo>
                <a:cubicBezTo>
                  <a:pt x="1941" y="627"/>
                  <a:pt x="1941" y="627"/>
                  <a:pt x="1941" y="627"/>
                </a:cubicBezTo>
                <a:cubicBezTo>
                  <a:pt x="1941" y="628"/>
                  <a:pt x="1942" y="629"/>
                  <a:pt x="1942" y="628"/>
                </a:cubicBezTo>
                <a:cubicBezTo>
                  <a:pt x="1942" y="628"/>
                  <a:pt x="1943" y="627"/>
                  <a:pt x="1942" y="627"/>
                </a:cubicBezTo>
                <a:cubicBezTo>
                  <a:pt x="1942" y="626"/>
                  <a:pt x="1941" y="625"/>
                  <a:pt x="1941" y="625"/>
                </a:cubicBezTo>
                <a:cubicBezTo>
                  <a:pt x="1941" y="625"/>
                  <a:pt x="1941" y="626"/>
                  <a:pt x="1941" y="626"/>
                </a:cubicBezTo>
                <a:cubicBezTo>
                  <a:pt x="1942" y="626"/>
                  <a:pt x="1942" y="626"/>
                  <a:pt x="1942" y="627"/>
                </a:cubicBezTo>
                <a:cubicBezTo>
                  <a:pt x="1942" y="627"/>
                  <a:pt x="1942" y="627"/>
                  <a:pt x="1942" y="628"/>
                </a:cubicBezTo>
                <a:cubicBezTo>
                  <a:pt x="1942" y="628"/>
                  <a:pt x="1942" y="628"/>
                  <a:pt x="1942" y="628"/>
                </a:cubicBezTo>
                <a:close/>
                <a:moveTo>
                  <a:pt x="1836" y="396"/>
                </a:moveTo>
                <a:cubicBezTo>
                  <a:pt x="1836" y="397"/>
                  <a:pt x="1837" y="397"/>
                  <a:pt x="1837" y="397"/>
                </a:cubicBezTo>
                <a:cubicBezTo>
                  <a:pt x="1837" y="397"/>
                  <a:pt x="1837" y="396"/>
                  <a:pt x="1837" y="396"/>
                </a:cubicBezTo>
                <a:cubicBezTo>
                  <a:pt x="1837" y="396"/>
                  <a:pt x="1836" y="396"/>
                  <a:pt x="1836" y="396"/>
                </a:cubicBezTo>
                <a:close/>
                <a:moveTo>
                  <a:pt x="1839" y="400"/>
                </a:moveTo>
                <a:cubicBezTo>
                  <a:pt x="1839" y="400"/>
                  <a:pt x="1839" y="401"/>
                  <a:pt x="1840" y="401"/>
                </a:cubicBezTo>
                <a:cubicBezTo>
                  <a:pt x="1840" y="400"/>
                  <a:pt x="1840" y="400"/>
                  <a:pt x="1840" y="400"/>
                </a:cubicBezTo>
                <a:cubicBezTo>
                  <a:pt x="1840" y="399"/>
                  <a:pt x="1839" y="399"/>
                  <a:pt x="1839" y="400"/>
                </a:cubicBezTo>
                <a:close/>
                <a:moveTo>
                  <a:pt x="1842" y="402"/>
                </a:moveTo>
                <a:cubicBezTo>
                  <a:pt x="1842" y="402"/>
                  <a:pt x="1841" y="402"/>
                  <a:pt x="1841" y="402"/>
                </a:cubicBezTo>
                <a:cubicBezTo>
                  <a:pt x="1840" y="402"/>
                  <a:pt x="1840" y="403"/>
                  <a:pt x="1841" y="403"/>
                </a:cubicBezTo>
                <a:cubicBezTo>
                  <a:pt x="1841" y="403"/>
                  <a:pt x="1842" y="403"/>
                  <a:pt x="1842" y="402"/>
                </a:cubicBezTo>
                <a:close/>
                <a:moveTo>
                  <a:pt x="1840" y="408"/>
                </a:moveTo>
                <a:cubicBezTo>
                  <a:pt x="1839" y="408"/>
                  <a:pt x="1839" y="409"/>
                  <a:pt x="1840" y="409"/>
                </a:cubicBezTo>
                <a:cubicBezTo>
                  <a:pt x="1840" y="409"/>
                  <a:pt x="1841" y="409"/>
                  <a:pt x="1841" y="408"/>
                </a:cubicBezTo>
                <a:cubicBezTo>
                  <a:pt x="1840" y="408"/>
                  <a:pt x="1840" y="408"/>
                  <a:pt x="1840" y="408"/>
                </a:cubicBezTo>
                <a:close/>
                <a:moveTo>
                  <a:pt x="1846" y="410"/>
                </a:moveTo>
                <a:cubicBezTo>
                  <a:pt x="1846" y="410"/>
                  <a:pt x="1845" y="409"/>
                  <a:pt x="1845" y="409"/>
                </a:cubicBezTo>
                <a:cubicBezTo>
                  <a:pt x="1845" y="410"/>
                  <a:pt x="1846" y="411"/>
                  <a:pt x="1846" y="410"/>
                </a:cubicBezTo>
                <a:close/>
                <a:moveTo>
                  <a:pt x="1845" y="413"/>
                </a:moveTo>
                <a:cubicBezTo>
                  <a:pt x="1846" y="413"/>
                  <a:pt x="1846" y="413"/>
                  <a:pt x="1846" y="413"/>
                </a:cubicBezTo>
                <a:cubicBezTo>
                  <a:pt x="1846" y="412"/>
                  <a:pt x="1845" y="412"/>
                  <a:pt x="1845" y="412"/>
                </a:cubicBezTo>
                <a:cubicBezTo>
                  <a:pt x="1845" y="413"/>
                  <a:pt x="1845" y="413"/>
                  <a:pt x="1845" y="413"/>
                </a:cubicBezTo>
                <a:close/>
                <a:moveTo>
                  <a:pt x="1847" y="415"/>
                </a:moveTo>
                <a:cubicBezTo>
                  <a:pt x="1847" y="415"/>
                  <a:pt x="1847" y="414"/>
                  <a:pt x="1847" y="414"/>
                </a:cubicBezTo>
                <a:cubicBezTo>
                  <a:pt x="1847" y="415"/>
                  <a:pt x="1847" y="415"/>
                  <a:pt x="1847" y="415"/>
                </a:cubicBezTo>
                <a:close/>
                <a:moveTo>
                  <a:pt x="1847" y="419"/>
                </a:moveTo>
                <a:cubicBezTo>
                  <a:pt x="1847" y="419"/>
                  <a:pt x="1847" y="419"/>
                  <a:pt x="1848" y="419"/>
                </a:cubicBezTo>
                <a:cubicBezTo>
                  <a:pt x="1848" y="418"/>
                  <a:pt x="1847" y="418"/>
                  <a:pt x="1847" y="418"/>
                </a:cubicBezTo>
                <a:cubicBezTo>
                  <a:pt x="1846" y="418"/>
                  <a:pt x="1846" y="419"/>
                  <a:pt x="1847" y="419"/>
                </a:cubicBezTo>
                <a:close/>
                <a:moveTo>
                  <a:pt x="1847" y="425"/>
                </a:moveTo>
                <a:cubicBezTo>
                  <a:pt x="1847" y="425"/>
                  <a:pt x="1846" y="425"/>
                  <a:pt x="1847" y="426"/>
                </a:cubicBezTo>
                <a:cubicBezTo>
                  <a:pt x="1847" y="426"/>
                  <a:pt x="1847" y="426"/>
                  <a:pt x="1848" y="426"/>
                </a:cubicBezTo>
                <a:cubicBezTo>
                  <a:pt x="1848" y="425"/>
                  <a:pt x="1847" y="424"/>
                  <a:pt x="1847" y="425"/>
                </a:cubicBezTo>
                <a:close/>
                <a:moveTo>
                  <a:pt x="1850" y="427"/>
                </a:moveTo>
                <a:cubicBezTo>
                  <a:pt x="1849" y="428"/>
                  <a:pt x="1849" y="428"/>
                  <a:pt x="1850" y="428"/>
                </a:cubicBezTo>
                <a:cubicBezTo>
                  <a:pt x="1850" y="428"/>
                  <a:pt x="1850" y="428"/>
                  <a:pt x="1850" y="428"/>
                </a:cubicBezTo>
                <a:cubicBezTo>
                  <a:pt x="1851" y="427"/>
                  <a:pt x="1850" y="427"/>
                  <a:pt x="1850" y="427"/>
                </a:cubicBezTo>
                <a:close/>
                <a:moveTo>
                  <a:pt x="1850" y="435"/>
                </a:moveTo>
                <a:cubicBezTo>
                  <a:pt x="1849" y="436"/>
                  <a:pt x="1850" y="436"/>
                  <a:pt x="1850" y="437"/>
                </a:cubicBezTo>
                <a:cubicBezTo>
                  <a:pt x="1850" y="437"/>
                  <a:pt x="1850" y="436"/>
                  <a:pt x="1850" y="436"/>
                </a:cubicBezTo>
                <a:cubicBezTo>
                  <a:pt x="1850" y="436"/>
                  <a:pt x="1850" y="435"/>
                  <a:pt x="1850" y="435"/>
                </a:cubicBezTo>
                <a:close/>
                <a:moveTo>
                  <a:pt x="1846" y="446"/>
                </a:moveTo>
                <a:cubicBezTo>
                  <a:pt x="1846" y="447"/>
                  <a:pt x="1846" y="447"/>
                  <a:pt x="1846" y="448"/>
                </a:cubicBezTo>
                <a:cubicBezTo>
                  <a:pt x="1846" y="448"/>
                  <a:pt x="1847" y="448"/>
                  <a:pt x="1847" y="447"/>
                </a:cubicBezTo>
                <a:cubicBezTo>
                  <a:pt x="1847" y="447"/>
                  <a:pt x="1847" y="447"/>
                  <a:pt x="1847" y="446"/>
                </a:cubicBezTo>
                <a:cubicBezTo>
                  <a:pt x="1847" y="446"/>
                  <a:pt x="1847" y="445"/>
                  <a:pt x="1847" y="445"/>
                </a:cubicBezTo>
                <a:cubicBezTo>
                  <a:pt x="1846" y="446"/>
                  <a:pt x="1846" y="446"/>
                  <a:pt x="1846" y="446"/>
                </a:cubicBezTo>
                <a:close/>
                <a:moveTo>
                  <a:pt x="1849" y="442"/>
                </a:moveTo>
                <a:cubicBezTo>
                  <a:pt x="1849" y="442"/>
                  <a:pt x="1849" y="441"/>
                  <a:pt x="1848" y="441"/>
                </a:cubicBezTo>
                <a:cubicBezTo>
                  <a:pt x="1848" y="442"/>
                  <a:pt x="1848" y="442"/>
                  <a:pt x="1849" y="442"/>
                </a:cubicBezTo>
                <a:close/>
                <a:moveTo>
                  <a:pt x="1885" y="420"/>
                </a:moveTo>
                <a:cubicBezTo>
                  <a:pt x="1885" y="420"/>
                  <a:pt x="1885" y="420"/>
                  <a:pt x="1885" y="421"/>
                </a:cubicBezTo>
                <a:cubicBezTo>
                  <a:pt x="1886" y="421"/>
                  <a:pt x="1886" y="420"/>
                  <a:pt x="1886" y="420"/>
                </a:cubicBezTo>
                <a:cubicBezTo>
                  <a:pt x="1886" y="420"/>
                  <a:pt x="1886" y="419"/>
                  <a:pt x="1885" y="420"/>
                </a:cubicBezTo>
                <a:cubicBezTo>
                  <a:pt x="1885" y="420"/>
                  <a:pt x="1885" y="420"/>
                  <a:pt x="1885" y="420"/>
                </a:cubicBezTo>
                <a:close/>
                <a:moveTo>
                  <a:pt x="1882" y="384"/>
                </a:moveTo>
                <a:cubicBezTo>
                  <a:pt x="1882" y="384"/>
                  <a:pt x="1881" y="383"/>
                  <a:pt x="1881" y="383"/>
                </a:cubicBezTo>
                <a:cubicBezTo>
                  <a:pt x="1880" y="384"/>
                  <a:pt x="1880" y="384"/>
                  <a:pt x="1881" y="385"/>
                </a:cubicBezTo>
                <a:cubicBezTo>
                  <a:pt x="1881" y="385"/>
                  <a:pt x="1882" y="384"/>
                  <a:pt x="1882" y="384"/>
                </a:cubicBezTo>
                <a:close/>
                <a:moveTo>
                  <a:pt x="1886" y="371"/>
                </a:moveTo>
                <a:cubicBezTo>
                  <a:pt x="1886" y="370"/>
                  <a:pt x="1886" y="370"/>
                  <a:pt x="1885" y="370"/>
                </a:cubicBezTo>
                <a:cubicBezTo>
                  <a:pt x="1885" y="370"/>
                  <a:pt x="1885" y="370"/>
                  <a:pt x="1885" y="371"/>
                </a:cubicBezTo>
                <a:cubicBezTo>
                  <a:pt x="1885" y="371"/>
                  <a:pt x="1886" y="371"/>
                  <a:pt x="1886" y="371"/>
                </a:cubicBezTo>
                <a:close/>
                <a:moveTo>
                  <a:pt x="1278" y="368"/>
                </a:moveTo>
                <a:cubicBezTo>
                  <a:pt x="1278" y="368"/>
                  <a:pt x="1278" y="367"/>
                  <a:pt x="1278" y="367"/>
                </a:cubicBezTo>
                <a:cubicBezTo>
                  <a:pt x="1277" y="368"/>
                  <a:pt x="1277" y="368"/>
                  <a:pt x="1278" y="368"/>
                </a:cubicBezTo>
                <a:close/>
                <a:moveTo>
                  <a:pt x="1279" y="368"/>
                </a:moveTo>
                <a:cubicBezTo>
                  <a:pt x="1279" y="368"/>
                  <a:pt x="1280" y="368"/>
                  <a:pt x="1279" y="368"/>
                </a:cubicBezTo>
                <a:cubicBezTo>
                  <a:pt x="1279" y="368"/>
                  <a:pt x="1279" y="368"/>
                  <a:pt x="1279" y="368"/>
                </a:cubicBezTo>
                <a:close/>
                <a:moveTo>
                  <a:pt x="1277" y="367"/>
                </a:moveTo>
                <a:cubicBezTo>
                  <a:pt x="1278" y="367"/>
                  <a:pt x="1277" y="367"/>
                  <a:pt x="1277" y="367"/>
                </a:cubicBezTo>
                <a:cubicBezTo>
                  <a:pt x="1277" y="366"/>
                  <a:pt x="1276" y="367"/>
                  <a:pt x="1277" y="367"/>
                </a:cubicBezTo>
                <a:close/>
                <a:moveTo>
                  <a:pt x="1270" y="361"/>
                </a:moveTo>
                <a:cubicBezTo>
                  <a:pt x="1270" y="361"/>
                  <a:pt x="1270" y="361"/>
                  <a:pt x="1270" y="361"/>
                </a:cubicBezTo>
                <a:cubicBezTo>
                  <a:pt x="1270" y="360"/>
                  <a:pt x="1270" y="360"/>
                  <a:pt x="1270" y="359"/>
                </a:cubicBezTo>
                <a:cubicBezTo>
                  <a:pt x="1270" y="358"/>
                  <a:pt x="1269" y="358"/>
                  <a:pt x="1269" y="358"/>
                </a:cubicBezTo>
                <a:cubicBezTo>
                  <a:pt x="1269" y="359"/>
                  <a:pt x="1269" y="359"/>
                  <a:pt x="1269" y="359"/>
                </a:cubicBezTo>
                <a:cubicBezTo>
                  <a:pt x="1269" y="360"/>
                  <a:pt x="1269" y="360"/>
                  <a:pt x="1270" y="361"/>
                </a:cubicBezTo>
                <a:close/>
                <a:moveTo>
                  <a:pt x="1272" y="358"/>
                </a:moveTo>
                <a:cubicBezTo>
                  <a:pt x="1272" y="358"/>
                  <a:pt x="1272" y="359"/>
                  <a:pt x="1272" y="358"/>
                </a:cubicBezTo>
                <a:cubicBezTo>
                  <a:pt x="1272" y="358"/>
                  <a:pt x="1272" y="358"/>
                  <a:pt x="1272" y="358"/>
                </a:cubicBezTo>
                <a:close/>
                <a:moveTo>
                  <a:pt x="1271" y="360"/>
                </a:moveTo>
                <a:cubicBezTo>
                  <a:pt x="1271" y="360"/>
                  <a:pt x="1271" y="360"/>
                  <a:pt x="1271" y="360"/>
                </a:cubicBezTo>
                <a:cubicBezTo>
                  <a:pt x="1271" y="361"/>
                  <a:pt x="1271" y="361"/>
                  <a:pt x="1271" y="360"/>
                </a:cubicBezTo>
                <a:close/>
                <a:moveTo>
                  <a:pt x="1297" y="452"/>
                </a:moveTo>
                <a:cubicBezTo>
                  <a:pt x="1297" y="451"/>
                  <a:pt x="1296" y="453"/>
                  <a:pt x="1295" y="452"/>
                </a:cubicBezTo>
                <a:cubicBezTo>
                  <a:pt x="1294" y="452"/>
                  <a:pt x="1294" y="452"/>
                  <a:pt x="1294" y="452"/>
                </a:cubicBezTo>
                <a:cubicBezTo>
                  <a:pt x="1293" y="452"/>
                  <a:pt x="1292" y="452"/>
                  <a:pt x="1292" y="453"/>
                </a:cubicBezTo>
                <a:cubicBezTo>
                  <a:pt x="1292" y="453"/>
                  <a:pt x="1293" y="454"/>
                  <a:pt x="1293" y="454"/>
                </a:cubicBezTo>
                <a:cubicBezTo>
                  <a:pt x="1294" y="454"/>
                  <a:pt x="1295" y="454"/>
                  <a:pt x="1296" y="454"/>
                </a:cubicBezTo>
                <a:cubicBezTo>
                  <a:pt x="1297" y="454"/>
                  <a:pt x="1298" y="454"/>
                  <a:pt x="1298" y="453"/>
                </a:cubicBezTo>
                <a:cubicBezTo>
                  <a:pt x="1299" y="453"/>
                  <a:pt x="1300" y="453"/>
                  <a:pt x="1299" y="452"/>
                </a:cubicBezTo>
                <a:cubicBezTo>
                  <a:pt x="1298" y="452"/>
                  <a:pt x="1297" y="452"/>
                  <a:pt x="1297" y="452"/>
                </a:cubicBezTo>
                <a:close/>
                <a:moveTo>
                  <a:pt x="1285" y="455"/>
                </a:moveTo>
                <a:cubicBezTo>
                  <a:pt x="1285" y="455"/>
                  <a:pt x="1285" y="455"/>
                  <a:pt x="1286" y="456"/>
                </a:cubicBezTo>
                <a:cubicBezTo>
                  <a:pt x="1286" y="456"/>
                  <a:pt x="1286" y="456"/>
                  <a:pt x="1286" y="455"/>
                </a:cubicBezTo>
                <a:cubicBezTo>
                  <a:pt x="1286" y="455"/>
                  <a:pt x="1286" y="455"/>
                  <a:pt x="1285" y="455"/>
                </a:cubicBezTo>
                <a:close/>
                <a:moveTo>
                  <a:pt x="1972" y="459"/>
                </a:moveTo>
                <a:cubicBezTo>
                  <a:pt x="1972" y="459"/>
                  <a:pt x="1972" y="458"/>
                  <a:pt x="1972" y="458"/>
                </a:cubicBezTo>
                <a:cubicBezTo>
                  <a:pt x="1972" y="458"/>
                  <a:pt x="1971" y="458"/>
                  <a:pt x="1971" y="459"/>
                </a:cubicBezTo>
                <a:cubicBezTo>
                  <a:pt x="1971" y="459"/>
                  <a:pt x="1972" y="459"/>
                  <a:pt x="1972" y="459"/>
                </a:cubicBezTo>
                <a:close/>
                <a:moveTo>
                  <a:pt x="1973" y="458"/>
                </a:moveTo>
                <a:cubicBezTo>
                  <a:pt x="1973" y="458"/>
                  <a:pt x="1973" y="458"/>
                  <a:pt x="1973" y="458"/>
                </a:cubicBezTo>
                <a:cubicBezTo>
                  <a:pt x="1972" y="458"/>
                  <a:pt x="1972" y="458"/>
                  <a:pt x="1972" y="459"/>
                </a:cubicBezTo>
                <a:cubicBezTo>
                  <a:pt x="1973" y="459"/>
                  <a:pt x="1973" y="459"/>
                  <a:pt x="1973" y="458"/>
                </a:cubicBezTo>
                <a:close/>
                <a:moveTo>
                  <a:pt x="1979" y="462"/>
                </a:moveTo>
                <a:cubicBezTo>
                  <a:pt x="1979" y="461"/>
                  <a:pt x="1979" y="461"/>
                  <a:pt x="1978" y="461"/>
                </a:cubicBezTo>
                <a:cubicBezTo>
                  <a:pt x="1978" y="461"/>
                  <a:pt x="1978" y="462"/>
                  <a:pt x="1978" y="462"/>
                </a:cubicBezTo>
                <a:cubicBezTo>
                  <a:pt x="1978" y="462"/>
                  <a:pt x="1979" y="462"/>
                  <a:pt x="1979" y="462"/>
                </a:cubicBezTo>
                <a:close/>
                <a:moveTo>
                  <a:pt x="1981" y="460"/>
                </a:moveTo>
                <a:cubicBezTo>
                  <a:pt x="1981" y="460"/>
                  <a:pt x="1981" y="460"/>
                  <a:pt x="1981" y="460"/>
                </a:cubicBezTo>
                <a:cubicBezTo>
                  <a:pt x="1980" y="460"/>
                  <a:pt x="1980" y="460"/>
                  <a:pt x="1980" y="461"/>
                </a:cubicBezTo>
                <a:cubicBezTo>
                  <a:pt x="1981" y="461"/>
                  <a:pt x="1981" y="461"/>
                  <a:pt x="1981" y="460"/>
                </a:cubicBezTo>
                <a:close/>
                <a:moveTo>
                  <a:pt x="1985" y="460"/>
                </a:moveTo>
                <a:cubicBezTo>
                  <a:pt x="1985" y="460"/>
                  <a:pt x="1985" y="459"/>
                  <a:pt x="1984" y="460"/>
                </a:cubicBezTo>
                <a:cubicBezTo>
                  <a:pt x="1984" y="460"/>
                  <a:pt x="1984" y="460"/>
                  <a:pt x="1984" y="460"/>
                </a:cubicBezTo>
                <a:cubicBezTo>
                  <a:pt x="1984" y="461"/>
                  <a:pt x="1985" y="461"/>
                  <a:pt x="1985" y="460"/>
                </a:cubicBezTo>
                <a:close/>
                <a:moveTo>
                  <a:pt x="1977" y="469"/>
                </a:moveTo>
                <a:cubicBezTo>
                  <a:pt x="1977" y="468"/>
                  <a:pt x="1977" y="468"/>
                  <a:pt x="1977" y="468"/>
                </a:cubicBezTo>
                <a:cubicBezTo>
                  <a:pt x="1976" y="468"/>
                  <a:pt x="1976" y="469"/>
                  <a:pt x="1976" y="469"/>
                </a:cubicBezTo>
                <a:cubicBezTo>
                  <a:pt x="1976" y="469"/>
                  <a:pt x="1977" y="470"/>
                  <a:pt x="1977" y="469"/>
                </a:cubicBezTo>
                <a:close/>
                <a:moveTo>
                  <a:pt x="1976" y="476"/>
                </a:moveTo>
                <a:cubicBezTo>
                  <a:pt x="1976" y="476"/>
                  <a:pt x="1976" y="477"/>
                  <a:pt x="1977" y="477"/>
                </a:cubicBezTo>
                <a:cubicBezTo>
                  <a:pt x="1977" y="477"/>
                  <a:pt x="1978" y="478"/>
                  <a:pt x="1977" y="477"/>
                </a:cubicBezTo>
                <a:cubicBezTo>
                  <a:pt x="1977" y="477"/>
                  <a:pt x="1977" y="477"/>
                  <a:pt x="1977" y="477"/>
                </a:cubicBezTo>
                <a:cubicBezTo>
                  <a:pt x="1977" y="477"/>
                  <a:pt x="1977" y="478"/>
                  <a:pt x="1977" y="478"/>
                </a:cubicBezTo>
                <a:cubicBezTo>
                  <a:pt x="1978" y="478"/>
                  <a:pt x="1978" y="478"/>
                  <a:pt x="1978" y="477"/>
                </a:cubicBezTo>
                <a:cubicBezTo>
                  <a:pt x="1978" y="477"/>
                  <a:pt x="1977" y="476"/>
                  <a:pt x="1976" y="475"/>
                </a:cubicBezTo>
                <a:cubicBezTo>
                  <a:pt x="1975" y="475"/>
                  <a:pt x="1975" y="475"/>
                  <a:pt x="1975" y="476"/>
                </a:cubicBezTo>
                <a:cubicBezTo>
                  <a:pt x="1975" y="476"/>
                  <a:pt x="1976" y="476"/>
                  <a:pt x="1976" y="476"/>
                </a:cubicBezTo>
                <a:close/>
                <a:moveTo>
                  <a:pt x="1984" y="476"/>
                </a:moveTo>
                <a:cubicBezTo>
                  <a:pt x="1985" y="476"/>
                  <a:pt x="1985" y="476"/>
                  <a:pt x="1985" y="475"/>
                </a:cubicBezTo>
                <a:cubicBezTo>
                  <a:pt x="1985" y="475"/>
                  <a:pt x="1984" y="475"/>
                  <a:pt x="1984" y="475"/>
                </a:cubicBezTo>
                <a:cubicBezTo>
                  <a:pt x="1984" y="475"/>
                  <a:pt x="1983" y="475"/>
                  <a:pt x="1984" y="476"/>
                </a:cubicBezTo>
                <a:close/>
                <a:moveTo>
                  <a:pt x="1987" y="481"/>
                </a:moveTo>
                <a:cubicBezTo>
                  <a:pt x="1986" y="481"/>
                  <a:pt x="1986" y="481"/>
                  <a:pt x="1986" y="481"/>
                </a:cubicBezTo>
                <a:cubicBezTo>
                  <a:pt x="1987" y="482"/>
                  <a:pt x="1987" y="482"/>
                  <a:pt x="1987" y="481"/>
                </a:cubicBezTo>
                <a:cubicBezTo>
                  <a:pt x="1987" y="481"/>
                  <a:pt x="1987" y="480"/>
                  <a:pt x="1987" y="481"/>
                </a:cubicBezTo>
                <a:close/>
                <a:moveTo>
                  <a:pt x="1987" y="476"/>
                </a:moveTo>
                <a:cubicBezTo>
                  <a:pt x="1987" y="475"/>
                  <a:pt x="1986" y="475"/>
                  <a:pt x="1986" y="475"/>
                </a:cubicBezTo>
                <a:cubicBezTo>
                  <a:pt x="1986" y="475"/>
                  <a:pt x="1985" y="475"/>
                  <a:pt x="1985" y="475"/>
                </a:cubicBezTo>
                <a:cubicBezTo>
                  <a:pt x="1986" y="475"/>
                  <a:pt x="1986" y="476"/>
                  <a:pt x="1987" y="476"/>
                </a:cubicBezTo>
                <a:close/>
                <a:moveTo>
                  <a:pt x="1988" y="475"/>
                </a:moveTo>
                <a:cubicBezTo>
                  <a:pt x="1988" y="475"/>
                  <a:pt x="1988" y="476"/>
                  <a:pt x="1989" y="476"/>
                </a:cubicBezTo>
                <a:cubicBezTo>
                  <a:pt x="1989" y="476"/>
                  <a:pt x="1990" y="476"/>
                  <a:pt x="1990" y="477"/>
                </a:cubicBezTo>
                <a:cubicBezTo>
                  <a:pt x="1990" y="478"/>
                  <a:pt x="1990" y="478"/>
                  <a:pt x="1990" y="478"/>
                </a:cubicBezTo>
                <a:cubicBezTo>
                  <a:pt x="1990" y="478"/>
                  <a:pt x="1990" y="478"/>
                  <a:pt x="1990" y="477"/>
                </a:cubicBezTo>
                <a:cubicBezTo>
                  <a:pt x="1990" y="477"/>
                  <a:pt x="1990" y="476"/>
                  <a:pt x="1989" y="476"/>
                </a:cubicBezTo>
                <a:cubicBezTo>
                  <a:pt x="1988" y="476"/>
                  <a:pt x="1988" y="475"/>
                  <a:pt x="1988" y="475"/>
                </a:cubicBezTo>
                <a:cubicBezTo>
                  <a:pt x="1988" y="474"/>
                  <a:pt x="1988" y="475"/>
                  <a:pt x="1988" y="475"/>
                </a:cubicBezTo>
                <a:cubicBezTo>
                  <a:pt x="1987" y="475"/>
                  <a:pt x="1987" y="476"/>
                  <a:pt x="1987" y="476"/>
                </a:cubicBezTo>
                <a:cubicBezTo>
                  <a:pt x="1988" y="475"/>
                  <a:pt x="1988" y="475"/>
                  <a:pt x="1988" y="475"/>
                </a:cubicBezTo>
                <a:close/>
                <a:moveTo>
                  <a:pt x="1989" y="477"/>
                </a:moveTo>
                <a:cubicBezTo>
                  <a:pt x="1989" y="477"/>
                  <a:pt x="1988" y="476"/>
                  <a:pt x="1988" y="477"/>
                </a:cubicBezTo>
                <a:cubicBezTo>
                  <a:pt x="1987" y="477"/>
                  <a:pt x="1986" y="477"/>
                  <a:pt x="1987" y="476"/>
                </a:cubicBezTo>
                <a:cubicBezTo>
                  <a:pt x="1986" y="476"/>
                  <a:pt x="1986" y="476"/>
                  <a:pt x="1986" y="477"/>
                </a:cubicBezTo>
                <a:cubicBezTo>
                  <a:pt x="1987" y="477"/>
                  <a:pt x="1987" y="477"/>
                  <a:pt x="1987" y="477"/>
                </a:cubicBezTo>
                <a:cubicBezTo>
                  <a:pt x="1988" y="477"/>
                  <a:pt x="1988" y="477"/>
                  <a:pt x="1989" y="477"/>
                </a:cubicBezTo>
                <a:cubicBezTo>
                  <a:pt x="1989" y="478"/>
                  <a:pt x="1989" y="478"/>
                  <a:pt x="1989" y="477"/>
                </a:cubicBezTo>
                <a:close/>
                <a:moveTo>
                  <a:pt x="1990" y="479"/>
                </a:moveTo>
                <a:cubicBezTo>
                  <a:pt x="1990" y="479"/>
                  <a:pt x="1989" y="479"/>
                  <a:pt x="1989" y="478"/>
                </a:cubicBezTo>
                <a:cubicBezTo>
                  <a:pt x="1989" y="478"/>
                  <a:pt x="1989" y="477"/>
                  <a:pt x="1989" y="478"/>
                </a:cubicBezTo>
                <a:cubicBezTo>
                  <a:pt x="1989" y="478"/>
                  <a:pt x="1989" y="479"/>
                  <a:pt x="1989" y="479"/>
                </a:cubicBezTo>
                <a:cubicBezTo>
                  <a:pt x="1990" y="479"/>
                  <a:pt x="1990" y="480"/>
                  <a:pt x="1990" y="479"/>
                </a:cubicBezTo>
                <a:cubicBezTo>
                  <a:pt x="1990" y="479"/>
                  <a:pt x="1990" y="479"/>
                  <a:pt x="1990" y="479"/>
                </a:cubicBezTo>
                <a:cubicBezTo>
                  <a:pt x="1990" y="479"/>
                  <a:pt x="1990" y="478"/>
                  <a:pt x="1990" y="479"/>
                </a:cubicBezTo>
                <a:close/>
                <a:moveTo>
                  <a:pt x="1994" y="485"/>
                </a:moveTo>
                <a:cubicBezTo>
                  <a:pt x="1994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lose/>
                <a:moveTo>
                  <a:pt x="1994" y="486"/>
                </a:moveTo>
                <a:cubicBezTo>
                  <a:pt x="1994" y="486"/>
                  <a:pt x="1994" y="486"/>
                  <a:pt x="1994" y="486"/>
                </a:cubicBezTo>
                <a:cubicBezTo>
                  <a:pt x="1994" y="486"/>
                  <a:pt x="1994" y="485"/>
                  <a:pt x="1994" y="485"/>
                </a:cubicBezTo>
                <a:cubicBezTo>
                  <a:pt x="1994" y="485"/>
                  <a:pt x="1994" y="486"/>
                  <a:pt x="1994" y="486"/>
                </a:cubicBezTo>
                <a:close/>
                <a:moveTo>
                  <a:pt x="1994" y="486"/>
                </a:moveTo>
                <a:cubicBezTo>
                  <a:pt x="1994" y="485"/>
                  <a:pt x="1993" y="485"/>
                  <a:pt x="1993" y="484"/>
                </a:cubicBezTo>
                <a:cubicBezTo>
                  <a:pt x="1993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ubicBezTo>
                  <a:pt x="1993" y="484"/>
                  <a:pt x="1993" y="484"/>
                  <a:pt x="1993" y="483"/>
                </a:cubicBezTo>
                <a:cubicBezTo>
                  <a:pt x="1993" y="483"/>
                  <a:pt x="1993" y="483"/>
                  <a:pt x="1993" y="483"/>
                </a:cubicBezTo>
                <a:cubicBezTo>
                  <a:pt x="1993" y="483"/>
                  <a:pt x="1993" y="484"/>
                  <a:pt x="1993" y="484"/>
                </a:cubicBezTo>
                <a:cubicBezTo>
                  <a:pt x="1993" y="484"/>
                  <a:pt x="1993" y="484"/>
                  <a:pt x="1993" y="484"/>
                </a:cubicBezTo>
                <a:cubicBezTo>
                  <a:pt x="1993" y="484"/>
                  <a:pt x="1993" y="484"/>
                  <a:pt x="1993" y="484"/>
                </a:cubicBezTo>
                <a:cubicBezTo>
                  <a:pt x="1993" y="483"/>
                  <a:pt x="1992" y="483"/>
                  <a:pt x="1992" y="483"/>
                </a:cubicBezTo>
                <a:cubicBezTo>
                  <a:pt x="1992" y="483"/>
                  <a:pt x="1992" y="483"/>
                  <a:pt x="1992" y="483"/>
                </a:cubicBezTo>
                <a:cubicBezTo>
                  <a:pt x="1991" y="483"/>
                  <a:pt x="1991" y="483"/>
                  <a:pt x="1991" y="483"/>
                </a:cubicBezTo>
                <a:cubicBezTo>
                  <a:pt x="1991" y="484"/>
                  <a:pt x="1992" y="484"/>
                  <a:pt x="1992" y="484"/>
                </a:cubicBezTo>
                <a:cubicBezTo>
                  <a:pt x="1992" y="484"/>
                  <a:pt x="1992" y="484"/>
                  <a:pt x="1992" y="484"/>
                </a:cubicBezTo>
                <a:cubicBezTo>
                  <a:pt x="1993" y="484"/>
                  <a:pt x="1993" y="484"/>
                  <a:pt x="1993" y="485"/>
                </a:cubicBezTo>
                <a:cubicBezTo>
                  <a:pt x="1993" y="485"/>
                  <a:pt x="1993" y="486"/>
                  <a:pt x="1994" y="486"/>
                </a:cubicBezTo>
                <a:cubicBezTo>
                  <a:pt x="1994" y="487"/>
                  <a:pt x="1994" y="486"/>
                  <a:pt x="1994" y="486"/>
                </a:cubicBezTo>
                <a:cubicBezTo>
                  <a:pt x="1994" y="486"/>
                  <a:pt x="1994" y="486"/>
                  <a:pt x="1994" y="486"/>
                </a:cubicBezTo>
                <a:close/>
                <a:moveTo>
                  <a:pt x="1996" y="484"/>
                </a:moveTo>
                <a:cubicBezTo>
                  <a:pt x="1996" y="485"/>
                  <a:pt x="1996" y="485"/>
                  <a:pt x="1996" y="485"/>
                </a:cubicBezTo>
                <a:cubicBezTo>
                  <a:pt x="1997" y="485"/>
                  <a:pt x="1997" y="485"/>
                  <a:pt x="1997" y="485"/>
                </a:cubicBezTo>
                <a:cubicBezTo>
                  <a:pt x="1997" y="484"/>
                  <a:pt x="1997" y="484"/>
                  <a:pt x="1996" y="484"/>
                </a:cubicBezTo>
                <a:close/>
                <a:moveTo>
                  <a:pt x="1995" y="487"/>
                </a:moveTo>
                <a:cubicBezTo>
                  <a:pt x="1995" y="487"/>
                  <a:pt x="1995" y="488"/>
                  <a:pt x="1995" y="488"/>
                </a:cubicBezTo>
                <a:cubicBezTo>
                  <a:pt x="1996" y="488"/>
                  <a:pt x="1996" y="488"/>
                  <a:pt x="1996" y="487"/>
                </a:cubicBezTo>
                <a:cubicBezTo>
                  <a:pt x="1996" y="487"/>
                  <a:pt x="1996" y="487"/>
                  <a:pt x="1995" y="487"/>
                </a:cubicBezTo>
                <a:close/>
                <a:moveTo>
                  <a:pt x="2003" y="475"/>
                </a:moveTo>
                <a:cubicBezTo>
                  <a:pt x="2003" y="475"/>
                  <a:pt x="2002" y="475"/>
                  <a:pt x="2002" y="475"/>
                </a:cubicBezTo>
                <a:cubicBezTo>
                  <a:pt x="2002" y="475"/>
                  <a:pt x="2001" y="475"/>
                  <a:pt x="2002" y="476"/>
                </a:cubicBezTo>
                <a:cubicBezTo>
                  <a:pt x="2002" y="476"/>
                  <a:pt x="2003" y="476"/>
                  <a:pt x="2003" y="475"/>
                </a:cubicBezTo>
                <a:close/>
                <a:moveTo>
                  <a:pt x="2004" y="473"/>
                </a:moveTo>
                <a:cubicBezTo>
                  <a:pt x="2003" y="473"/>
                  <a:pt x="2002" y="473"/>
                  <a:pt x="2002" y="473"/>
                </a:cubicBezTo>
                <a:cubicBezTo>
                  <a:pt x="2002" y="473"/>
                  <a:pt x="2002" y="473"/>
                  <a:pt x="2002" y="473"/>
                </a:cubicBezTo>
                <a:cubicBezTo>
                  <a:pt x="2001" y="473"/>
                  <a:pt x="2001" y="474"/>
                  <a:pt x="2002" y="474"/>
                </a:cubicBezTo>
                <a:cubicBezTo>
                  <a:pt x="2002" y="474"/>
                  <a:pt x="2002" y="474"/>
                  <a:pt x="2002" y="473"/>
                </a:cubicBezTo>
                <a:cubicBezTo>
                  <a:pt x="2002" y="473"/>
                  <a:pt x="2003" y="473"/>
                  <a:pt x="2003" y="473"/>
                </a:cubicBezTo>
                <a:cubicBezTo>
                  <a:pt x="2003" y="473"/>
                  <a:pt x="2004" y="473"/>
                  <a:pt x="2004" y="473"/>
                </a:cubicBezTo>
                <a:cubicBezTo>
                  <a:pt x="2005" y="474"/>
                  <a:pt x="2005" y="474"/>
                  <a:pt x="2004" y="474"/>
                </a:cubicBezTo>
                <a:cubicBezTo>
                  <a:pt x="2004" y="474"/>
                  <a:pt x="2003" y="474"/>
                  <a:pt x="2003" y="474"/>
                </a:cubicBezTo>
                <a:cubicBezTo>
                  <a:pt x="2003" y="474"/>
                  <a:pt x="2003" y="474"/>
                  <a:pt x="2002" y="474"/>
                </a:cubicBezTo>
                <a:cubicBezTo>
                  <a:pt x="2002" y="474"/>
                  <a:pt x="2002" y="474"/>
                  <a:pt x="2003" y="475"/>
                </a:cubicBezTo>
                <a:cubicBezTo>
                  <a:pt x="2003" y="475"/>
                  <a:pt x="2003" y="475"/>
                  <a:pt x="2004" y="475"/>
                </a:cubicBezTo>
                <a:cubicBezTo>
                  <a:pt x="2004" y="474"/>
                  <a:pt x="2005" y="474"/>
                  <a:pt x="2005" y="474"/>
                </a:cubicBezTo>
                <a:cubicBezTo>
                  <a:pt x="2005" y="474"/>
                  <a:pt x="2005" y="473"/>
                  <a:pt x="2005" y="473"/>
                </a:cubicBezTo>
                <a:cubicBezTo>
                  <a:pt x="2004" y="473"/>
                  <a:pt x="2004" y="473"/>
                  <a:pt x="2004" y="473"/>
                </a:cubicBezTo>
                <a:close/>
                <a:moveTo>
                  <a:pt x="1997" y="470"/>
                </a:move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6" y="470"/>
                  <a:pt x="1996" y="470"/>
                </a:cubicBezTo>
                <a:cubicBezTo>
                  <a:pt x="1996" y="470"/>
                  <a:pt x="1995" y="470"/>
                  <a:pt x="1996" y="470"/>
                </a:cubicBezTo>
                <a:cubicBezTo>
                  <a:pt x="1996" y="471"/>
                  <a:pt x="1996" y="471"/>
                  <a:pt x="1997" y="471"/>
                </a:cubicBezTo>
                <a:cubicBezTo>
                  <a:pt x="1997" y="471"/>
                  <a:pt x="1997" y="471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8" y="471"/>
                  <a:pt x="1998" y="471"/>
                </a:cubicBezTo>
                <a:cubicBezTo>
                  <a:pt x="1998" y="472"/>
                  <a:pt x="1999" y="472"/>
                  <a:pt x="1999" y="472"/>
                </a:cubicBezTo>
                <a:cubicBezTo>
                  <a:pt x="1999" y="472"/>
                  <a:pt x="1999" y="472"/>
                  <a:pt x="1999" y="471"/>
                </a:cubicBezTo>
                <a:cubicBezTo>
                  <a:pt x="1998" y="471"/>
                  <a:pt x="1997" y="470"/>
                  <a:pt x="1997" y="470"/>
                </a:cubicBezTo>
                <a:close/>
                <a:moveTo>
                  <a:pt x="1998" y="468"/>
                </a:moveTo>
                <a:cubicBezTo>
                  <a:pt x="1998" y="468"/>
                  <a:pt x="1998" y="468"/>
                  <a:pt x="1998" y="469"/>
                </a:cubicBezTo>
                <a:cubicBezTo>
                  <a:pt x="1998" y="469"/>
                  <a:pt x="1999" y="469"/>
                  <a:pt x="1999" y="469"/>
                </a:cubicBezTo>
                <a:cubicBezTo>
                  <a:pt x="1999" y="468"/>
                  <a:pt x="1999" y="468"/>
                  <a:pt x="1998" y="468"/>
                </a:cubicBezTo>
                <a:close/>
                <a:moveTo>
                  <a:pt x="2001" y="467"/>
                </a:moveTo>
                <a:cubicBezTo>
                  <a:pt x="2000" y="467"/>
                  <a:pt x="2000" y="467"/>
                  <a:pt x="2000" y="467"/>
                </a:cubicBezTo>
                <a:cubicBezTo>
                  <a:pt x="2000" y="468"/>
                  <a:pt x="2001" y="468"/>
                  <a:pt x="2001" y="467"/>
                </a:cubicBezTo>
                <a:cubicBezTo>
                  <a:pt x="2001" y="467"/>
                  <a:pt x="2001" y="466"/>
                  <a:pt x="2001" y="467"/>
                </a:cubicBezTo>
                <a:close/>
                <a:moveTo>
                  <a:pt x="2006" y="467"/>
                </a:moveTo>
                <a:cubicBezTo>
                  <a:pt x="2006" y="467"/>
                  <a:pt x="2006" y="467"/>
                  <a:pt x="2006" y="467"/>
                </a:cubicBezTo>
                <a:cubicBezTo>
                  <a:pt x="2006" y="468"/>
                  <a:pt x="2006" y="468"/>
                  <a:pt x="2007" y="468"/>
                </a:cubicBezTo>
                <a:cubicBezTo>
                  <a:pt x="2007" y="468"/>
                  <a:pt x="2007" y="468"/>
                  <a:pt x="2007" y="467"/>
                </a:cubicBezTo>
                <a:cubicBezTo>
                  <a:pt x="2007" y="467"/>
                  <a:pt x="2006" y="467"/>
                  <a:pt x="2006" y="467"/>
                </a:cubicBezTo>
                <a:close/>
                <a:moveTo>
                  <a:pt x="1999" y="460"/>
                </a:moveTo>
                <a:cubicBezTo>
                  <a:pt x="1999" y="460"/>
                  <a:pt x="1998" y="461"/>
                  <a:pt x="1998" y="461"/>
                </a:cubicBezTo>
                <a:cubicBezTo>
                  <a:pt x="1998" y="461"/>
                  <a:pt x="1998" y="461"/>
                  <a:pt x="1998" y="461"/>
                </a:cubicBezTo>
                <a:cubicBezTo>
                  <a:pt x="1998" y="461"/>
                  <a:pt x="1997" y="461"/>
                  <a:pt x="1997" y="462"/>
                </a:cubicBezTo>
                <a:cubicBezTo>
                  <a:pt x="1997" y="462"/>
                  <a:pt x="1998" y="462"/>
                  <a:pt x="1998" y="462"/>
                </a:cubicBezTo>
                <a:cubicBezTo>
                  <a:pt x="1998" y="462"/>
                  <a:pt x="1998" y="462"/>
                  <a:pt x="1998" y="461"/>
                </a:cubicBezTo>
                <a:cubicBezTo>
                  <a:pt x="1998" y="461"/>
                  <a:pt x="1998" y="461"/>
                  <a:pt x="1998" y="461"/>
                </a:cubicBezTo>
                <a:cubicBezTo>
                  <a:pt x="1999" y="462"/>
                  <a:pt x="1999" y="461"/>
                  <a:pt x="1999" y="461"/>
                </a:cubicBezTo>
                <a:cubicBezTo>
                  <a:pt x="2000" y="461"/>
                  <a:pt x="1999" y="460"/>
                  <a:pt x="1999" y="460"/>
                </a:cubicBezTo>
                <a:close/>
                <a:moveTo>
                  <a:pt x="2000" y="454"/>
                </a:moveTo>
                <a:cubicBezTo>
                  <a:pt x="2001" y="454"/>
                  <a:pt x="2000" y="453"/>
                  <a:pt x="2000" y="453"/>
                </a:cubicBezTo>
                <a:cubicBezTo>
                  <a:pt x="1999" y="454"/>
                  <a:pt x="1999" y="454"/>
                  <a:pt x="1999" y="454"/>
                </a:cubicBezTo>
                <a:cubicBezTo>
                  <a:pt x="2000" y="455"/>
                  <a:pt x="2000" y="454"/>
                  <a:pt x="2000" y="454"/>
                </a:cubicBezTo>
                <a:close/>
                <a:moveTo>
                  <a:pt x="2011" y="481"/>
                </a:moveTo>
                <a:cubicBezTo>
                  <a:pt x="2011" y="481"/>
                  <a:pt x="2011" y="481"/>
                  <a:pt x="2011" y="481"/>
                </a:cubicBezTo>
                <a:cubicBezTo>
                  <a:pt x="2012" y="481"/>
                  <a:pt x="2012" y="481"/>
                  <a:pt x="2011" y="481"/>
                </a:cubicBezTo>
                <a:cubicBezTo>
                  <a:pt x="2011" y="481"/>
                  <a:pt x="2011" y="480"/>
                  <a:pt x="2011" y="480"/>
                </a:cubicBezTo>
                <a:cubicBezTo>
                  <a:pt x="2011" y="480"/>
                  <a:pt x="2011" y="480"/>
                  <a:pt x="2011" y="480"/>
                </a:cubicBezTo>
                <a:cubicBezTo>
                  <a:pt x="2012" y="480"/>
                  <a:pt x="2012" y="479"/>
                  <a:pt x="2011" y="479"/>
                </a:cubicBezTo>
                <a:cubicBezTo>
                  <a:pt x="2011" y="479"/>
                  <a:pt x="2011" y="478"/>
                  <a:pt x="2010" y="478"/>
                </a:cubicBezTo>
                <a:cubicBezTo>
                  <a:pt x="2010" y="478"/>
                  <a:pt x="2010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9"/>
                </a:cubicBezTo>
                <a:cubicBezTo>
                  <a:pt x="2009" y="479"/>
                  <a:pt x="2009" y="479"/>
                  <a:pt x="2009" y="480"/>
                </a:cubicBezTo>
                <a:cubicBezTo>
                  <a:pt x="2009" y="480"/>
                  <a:pt x="2009" y="480"/>
                  <a:pt x="2009" y="480"/>
                </a:cubicBezTo>
                <a:cubicBezTo>
                  <a:pt x="2010" y="480"/>
                  <a:pt x="2010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lose/>
                <a:moveTo>
                  <a:pt x="2009" y="479"/>
                </a:moveTo>
                <a:cubicBezTo>
                  <a:pt x="2009" y="479"/>
                  <a:pt x="2009" y="479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10" y="478"/>
                  <a:pt x="2010" y="478"/>
                  <a:pt x="2010" y="478"/>
                </a:cubicBezTo>
                <a:cubicBezTo>
                  <a:pt x="2011" y="478"/>
                  <a:pt x="2011" y="479"/>
                  <a:pt x="2011" y="479"/>
                </a:cubicBezTo>
                <a:cubicBezTo>
                  <a:pt x="2011" y="479"/>
                  <a:pt x="2011" y="480"/>
                  <a:pt x="2011" y="480"/>
                </a:cubicBezTo>
                <a:cubicBezTo>
                  <a:pt x="2011" y="480"/>
                  <a:pt x="2011" y="480"/>
                  <a:pt x="2011" y="480"/>
                </a:cubicBezTo>
                <a:cubicBezTo>
                  <a:pt x="2011" y="480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0" y="480"/>
                  <a:pt x="2010" y="480"/>
                  <a:pt x="2010" y="480"/>
                </a:cubicBezTo>
                <a:cubicBezTo>
                  <a:pt x="2010" y="480"/>
                  <a:pt x="2009" y="480"/>
                  <a:pt x="2009" y="479"/>
                </a:cubicBezTo>
                <a:close/>
                <a:moveTo>
                  <a:pt x="2011" y="483"/>
                </a:move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1"/>
                  <a:pt x="2011" y="481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3"/>
                  <a:pt x="2010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lose/>
                <a:moveTo>
                  <a:pt x="2011" y="483"/>
                </a:moveTo>
                <a:cubicBezTo>
                  <a:pt x="2010" y="483"/>
                  <a:pt x="2010" y="483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2"/>
                  <a:pt x="2010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lose/>
                <a:moveTo>
                  <a:pt x="2015" y="496"/>
                </a:moveTo>
                <a:cubicBezTo>
                  <a:pt x="2015" y="496"/>
                  <a:pt x="2015" y="496"/>
                  <a:pt x="2015" y="496"/>
                </a:cubicBezTo>
                <a:cubicBezTo>
                  <a:pt x="2015" y="497"/>
                  <a:pt x="2016" y="497"/>
                  <a:pt x="2016" y="496"/>
                </a:cubicBezTo>
                <a:cubicBezTo>
                  <a:pt x="2016" y="496"/>
                  <a:pt x="2016" y="496"/>
                  <a:pt x="2015" y="496"/>
                </a:cubicBezTo>
                <a:close/>
                <a:moveTo>
                  <a:pt x="2017" y="497"/>
                </a:moveTo>
                <a:cubicBezTo>
                  <a:pt x="2017" y="497"/>
                  <a:pt x="2017" y="498"/>
                  <a:pt x="2017" y="498"/>
                </a:cubicBezTo>
                <a:cubicBezTo>
                  <a:pt x="2017" y="498"/>
                  <a:pt x="2018" y="498"/>
                  <a:pt x="2018" y="498"/>
                </a:cubicBezTo>
                <a:cubicBezTo>
                  <a:pt x="2018" y="497"/>
                  <a:pt x="2017" y="497"/>
                  <a:pt x="2017" y="497"/>
                </a:cubicBezTo>
                <a:close/>
                <a:moveTo>
                  <a:pt x="1998" y="499"/>
                </a:moveTo>
                <a:cubicBezTo>
                  <a:pt x="1998" y="499"/>
                  <a:pt x="1998" y="499"/>
                  <a:pt x="1998" y="500"/>
                </a:cubicBezTo>
                <a:cubicBezTo>
                  <a:pt x="1998" y="500"/>
                  <a:pt x="1998" y="500"/>
                  <a:pt x="1999" y="500"/>
                </a:cubicBezTo>
                <a:cubicBezTo>
                  <a:pt x="1999" y="500"/>
                  <a:pt x="1999" y="500"/>
                  <a:pt x="1999" y="499"/>
                </a:cubicBezTo>
                <a:cubicBezTo>
                  <a:pt x="1999" y="499"/>
                  <a:pt x="1998" y="499"/>
                  <a:pt x="1998" y="499"/>
                </a:cubicBezTo>
                <a:close/>
                <a:moveTo>
                  <a:pt x="2004" y="498"/>
                </a:moveTo>
                <a:cubicBezTo>
                  <a:pt x="2004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4" y="498"/>
                  <a:pt x="2004" y="498"/>
                </a:cubicBezTo>
                <a:cubicBezTo>
                  <a:pt x="2004" y="498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2" y="499"/>
                  <a:pt x="2002" y="498"/>
                  <a:pt x="2002" y="498"/>
                </a:cubicBezTo>
                <a:cubicBezTo>
                  <a:pt x="2002" y="498"/>
                  <a:pt x="2002" y="498"/>
                  <a:pt x="2002" y="498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6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3" y="497"/>
                  <a:pt x="2003" y="497"/>
                  <a:pt x="2003" y="497"/>
                </a:cubicBezTo>
                <a:cubicBezTo>
                  <a:pt x="2003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8"/>
                </a:cubicBezTo>
                <a:cubicBezTo>
                  <a:pt x="2002" y="498"/>
                  <a:pt x="2002" y="498"/>
                  <a:pt x="2002" y="498"/>
                </a:cubicBezTo>
                <a:cubicBezTo>
                  <a:pt x="2002" y="498"/>
                  <a:pt x="2002" y="499"/>
                  <a:pt x="2002" y="499"/>
                </a:cubicBezTo>
                <a:cubicBezTo>
                  <a:pt x="2002" y="499"/>
                  <a:pt x="2002" y="499"/>
                  <a:pt x="2002" y="499"/>
                </a:cubicBezTo>
                <a:cubicBezTo>
                  <a:pt x="2003" y="500"/>
                  <a:pt x="2003" y="500"/>
                  <a:pt x="2003" y="500"/>
                </a:cubicBezTo>
                <a:cubicBezTo>
                  <a:pt x="2003" y="500"/>
                  <a:pt x="2003" y="500"/>
                  <a:pt x="2003" y="499"/>
                </a:cubicBezTo>
                <a:cubicBezTo>
                  <a:pt x="2003" y="499"/>
                  <a:pt x="2003" y="499"/>
                  <a:pt x="2004" y="499"/>
                </a:cubicBezTo>
                <a:cubicBezTo>
                  <a:pt x="2004" y="499"/>
                  <a:pt x="2004" y="499"/>
                  <a:pt x="2004" y="498"/>
                </a:cubicBezTo>
                <a:cubicBezTo>
                  <a:pt x="2004" y="498"/>
                  <a:pt x="2004" y="498"/>
                  <a:pt x="2004" y="498"/>
                </a:cubicBezTo>
                <a:close/>
                <a:moveTo>
                  <a:pt x="2016" y="490"/>
                </a:moveTo>
                <a:cubicBezTo>
                  <a:pt x="2016" y="490"/>
                  <a:pt x="2016" y="490"/>
                  <a:pt x="2016" y="490"/>
                </a:cubicBezTo>
                <a:cubicBezTo>
                  <a:pt x="2016" y="491"/>
                  <a:pt x="2016" y="491"/>
                  <a:pt x="2016" y="490"/>
                </a:cubicBezTo>
                <a:cubicBezTo>
                  <a:pt x="2015" y="490"/>
                  <a:pt x="2015" y="490"/>
                  <a:pt x="2015" y="490"/>
                </a:cubicBezTo>
                <a:cubicBezTo>
                  <a:pt x="2015" y="490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4" y="490"/>
                  <a:pt x="2014" y="490"/>
                </a:cubicBezTo>
                <a:cubicBezTo>
                  <a:pt x="2014" y="490"/>
                  <a:pt x="2014" y="490"/>
                  <a:pt x="2014" y="491"/>
                </a:cubicBezTo>
                <a:cubicBezTo>
                  <a:pt x="2014" y="491"/>
                  <a:pt x="2015" y="491"/>
                  <a:pt x="2015" y="492"/>
                </a:cubicBezTo>
                <a:cubicBezTo>
                  <a:pt x="2015" y="492"/>
                  <a:pt x="2015" y="492"/>
                  <a:pt x="2015" y="492"/>
                </a:cubicBezTo>
                <a:cubicBezTo>
                  <a:pt x="2015" y="492"/>
                  <a:pt x="2016" y="492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7" y="491"/>
                  <a:pt x="2017" y="490"/>
                  <a:pt x="2017" y="490"/>
                </a:cubicBezTo>
                <a:cubicBezTo>
                  <a:pt x="2017" y="490"/>
                  <a:pt x="2017" y="490"/>
                  <a:pt x="2016" y="490"/>
                </a:cubicBezTo>
                <a:close/>
                <a:moveTo>
                  <a:pt x="2016" y="491"/>
                </a:move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5" y="492"/>
                  <a:pt x="2015" y="492"/>
                </a:cubicBezTo>
                <a:cubicBezTo>
                  <a:pt x="2015" y="491"/>
                  <a:pt x="2015" y="491"/>
                  <a:pt x="2015" y="491"/>
                </a:cubicBezTo>
                <a:cubicBezTo>
                  <a:pt x="2015" y="491"/>
                  <a:pt x="2014" y="491"/>
                  <a:pt x="2014" y="491"/>
                </a:cubicBezTo>
                <a:cubicBezTo>
                  <a:pt x="2014" y="490"/>
                  <a:pt x="2015" y="490"/>
                  <a:pt x="2015" y="490"/>
                </a:cubicBezTo>
                <a:cubicBezTo>
                  <a:pt x="2015" y="490"/>
                  <a:pt x="2015" y="490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90"/>
                  <a:pt x="2015" y="490"/>
                </a:cubicBezTo>
                <a:cubicBezTo>
                  <a:pt x="2015" y="490"/>
                  <a:pt x="2015" y="490"/>
                  <a:pt x="2015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0"/>
                </a:cubicBezTo>
                <a:cubicBezTo>
                  <a:pt x="2016" y="490"/>
                  <a:pt x="2016" y="490"/>
                  <a:pt x="2017" y="490"/>
                </a:cubicBezTo>
                <a:cubicBezTo>
                  <a:pt x="2017" y="490"/>
                  <a:pt x="2016" y="491"/>
                  <a:pt x="2016" y="491"/>
                </a:cubicBezTo>
                <a:close/>
                <a:moveTo>
                  <a:pt x="2012" y="490"/>
                </a:moveTo>
                <a:cubicBezTo>
                  <a:pt x="2012" y="490"/>
                  <a:pt x="2011" y="489"/>
                  <a:pt x="2011" y="490"/>
                </a:cubicBezTo>
                <a:cubicBezTo>
                  <a:pt x="2011" y="490"/>
                  <a:pt x="2011" y="490"/>
                  <a:pt x="2011" y="491"/>
                </a:cubicBezTo>
                <a:cubicBezTo>
                  <a:pt x="2012" y="491"/>
                  <a:pt x="2012" y="491"/>
                  <a:pt x="2013" y="491"/>
                </a:cubicBezTo>
                <a:cubicBezTo>
                  <a:pt x="2013" y="491"/>
                  <a:pt x="2013" y="490"/>
                  <a:pt x="2013" y="490"/>
                </a:cubicBezTo>
                <a:cubicBezTo>
                  <a:pt x="2013" y="490"/>
                  <a:pt x="2012" y="491"/>
                  <a:pt x="2012" y="490"/>
                </a:cubicBezTo>
                <a:close/>
                <a:moveTo>
                  <a:pt x="2043" y="495"/>
                </a:moveTo>
                <a:cubicBezTo>
                  <a:pt x="2043" y="495"/>
                  <a:pt x="2042" y="494"/>
                  <a:pt x="2042" y="494"/>
                </a:cubicBezTo>
                <a:cubicBezTo>
                  <a:pt x="2042" y="495"/>
                  <a:pt x="2042" y="495"/>
                  <a:pt x="2042" y="495"/>
                </a:cubicBezTo>
                <a:cubicBezTo>
                  <a:pt x="2043" y="495"/>
                  <a:pt x="2043" y="495"/>
                  <a:pt x="2043" y="495"/>
                </a:cubicBezTo>
                <a:close/>
                <a:moveTo>
                  <a:pt x="2041" y="500"/>
                </a:moveTo>
                <a:cubicBezTo>
                  <a:pt x="2042" y="500"/>
                  <a:pt x="2042" y="500"/>
                  <a:pt x="2042" y="499"/>
                </a:cubicBezTo>
                <a:cubicBezTo>
                  <a:pt x="2042" y="499"/>
                  <a:pt x="2042" y="498"/>
                  <a:pt x="2041" y="499"/>
                </a:cubicBezTo>
                <a:cubicBezTo>
                  <a:pt x="2041" y="499"/>
                  <a:pt x="2041" y="500"/>
                  <a:pt x="2041" y="500"/>
                </a:cubicBezTo>
                <a:close/>
                <a:moveTo>
                  <a:pt x="2048" y="497"/>
                </a:moveTo>
                <a:cubicBezTo>
                  <a:pt x="2049" y="497"/>
                  <a:pt x="2049" y="496"/>
                  <a:pt x="2049" y="496"/>
                </a:cubicBezTo>
                <a:cubicBezTo>
                  <a:pt x="2049" y="496"/>
                  <a:pt x="2049" y="495"/>
                  <a:pt x="2048" y="496"/>
                </a:cubicBezTo>
                <a:cubicBezTo>
                  <a:pt x="2048" y="496"/>
                  <a:pt x="2048" y="497"/>
                  <a:pt x="2048" y="497"/>
                </a:cubicBezTo>
                <a:close/>
                <a:moveTo>
                  <a:pt x="2023" y="515"/>
                </a:moveTo>
                <a:cubicBezTo>
                  <a:pt x="2023" y="515"/>
                  <a:pt x="2022" y="515"/>
                  <a:pt x="2023" y="516"/>
                </a:cubicBezTo>
                <a:cubicBezTo>
                  <a:pt x="2023" y="516"/>
                  <a:pt x="2024" y="516"/>
                  <a:pt x="2024" y="515"/>
                </a:cubicBezTo>
                <a:cubicBezTo>
                  <a:pt x="2024" y="515"/>
                  <a:pt x="2024" y="515"/>
                  <a:pt x="2023" y="515"/>
                </a:cubicBezTo>
                <a:close/>
                <a:moveTo>
                  <a:pt x="2003" y="539"/>
                </a:moveTo>
                <a:cubicBezTo>
                  <a:pt x="2003" y="539"/>
                  <a:pt x="2002" y="540"/>
                  <a:pt x="2002" y="541"/>
                </a:cubicBezTo>
                <a:cubicBezTo>
                  <a:pt x="2003" y="541"/>
                  <a:pt x="2003" y="541"/>
                  <a:pt x="2004" y="540"/>
                </a:cubicBezTo>
                <a:cubicBezTo>
                  <a:pt x="2004" y="540"/>
                  <a:pt x="2003" y="539"/>
                  <a:pt x="2003" y="539"/>
                </a:cubicBezTo>
                <a:close/>
                <a:moveTo>
                  <a:pt x="1987" y="543"/>
                </a:moveTo>
                <a:cubicBezTo>
                  <a:pt x="1987" y="543"/>
                  <a:pt x="1987" y="543"/>
                  <a:pt x="1987" y="543"/>
                </a:cubicBezTo>
                <a:cubicBezTo>
                  <a:pt x="1987" y="542"/>
                  <a:pt x="1987" y="542"/>
                  <a:pt x="1987" y="542"/>
                </a:cubicBezTo>
                <a:cubicBezTo>
                  <a:pt x="1987" y="542"/>
                  <a:pt x="1986" y="542"/>
                  <a:pt x="1987" y="543"/>
                </a:cubicBezTo>
                <a:close/>
                <a:moveTo>
                  <a:pt x="1981" y="543"/>
                </a:moveTo>
                <a:cubicBezTo>
                  <a:pt x="1981" y="543"/>
                  <a:pt x="1982" y="543"/>
                  <a:pt x="1982" y="543"/>
                </a:cubicBezTo>
                <a:cubicBezTo>
                  <a:pt x="1982" y="542"/>
                  <a:pt x="1982" y="542"/>
                  <a:pt x="1981" y="542"/>
                </a:cubicBezTo>
                <a:cubicBezTo>
                  <a:pt x="1981" y="542"/>
                  <a:pt x="1980" y="543"/>
                  <a:pt x="1981" y="543"/>
                </a:cubicBezTo>
                <a:close/>
                <a:moveTo>
                  <a:pt x="1843" y="598"/>
                </a:moveTo>
                <a:cubicBezTo>
                  <a:pt x="1843" y="598"/>
                  <a:pt x="1843" y="598"/>
                  <a:pt x="1843" y="598"/>
                </a:cubicBezTo>
                <a:cubicBezTo>
                  <a:pt x="1842" y="597"/>
                  <a:pt x="1841" y="598"/>
                  <a:pt x="1842" y="598"/>
                </a:cubicBezTo>
                <a:cubicBezTo>
                  <a:pt x="1842" y="598"/>
                  <a:pt x="1843" y="598"/>
                  <a:pt x="1843" y="598"/>
                </a:cubicBezTo>
                <a:cubicBezTo>
                  <a:pt x="1843" y="599"/>
                  <a:pt x="1843" y="598"/>
                  <a:pt x="1843" y="598"/>
                </a:cubicBezTo>
                <a:close/>
                <a:moveTo>
                  <a:pt x="1841" y="598"/>
                </a:moveTo>
                <a:cubicBezTo>
                  <a:pt x="1841" y="599"/>
                  <a:pt x="1841" y="599"/>
                  <a:pt x="1842" y="599"/>
                </a:cubicBezTo>
                <a:cubicBezTo>
                  <a:pt x="1842" y="600"/>
                  <a:pt x="1843" y="600"/>
                  <a:pt x="1843" y="600"/>
                </a:cubicBezTo>
                <a:cubicBezTo>
                  <a:pt x="1843" y="600"/>
                  <a:pt x="1844" y="600"/>
                  <a:pt x="1843" y="600"/>
                </a:cubicBezTo>
                <a:cubicBezTo>
                  <a:pt x="1843" y="599"/>
                  <a:pt x="1842" y="599"/>
                  <a:pt x="1842" y="598"/>
                </a:cubicBezTo>
                <a:cubicBezTo>
                  <a:pt x="1841" y="598"/>
                  <a:pt x="1841" y="598"/>
                  <a:pt x="1841" y="598"/>
                </a:cubicBezTo>
                <a:close/>
                <a:moveTo>
                  <a:pt x="1850" y="608"/>
                </a:move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5"/>
                  <a:pt x="1850" y="605"/>
                  <a:pt x="1850" y="605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49" y="606"/>
                  <a:pt x="1849" y="606"/>
                  <a:pt x="1849" y="606"/>
                </a:cubicBezTo>
                <a:cubicBezTo>
                  <a:pt x="1849" y="606"/>
                  <a:pt x="1849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8"/>
                  <a:pt x="1850" y="608"/>
                </a:cubicBezTo>
                <a:close/>
                <a:moveTo>
                  <a:pt x="1840" y="605"/>
                </a:moveTo>
                <a:cubicBezTo>
                  <a:pt x="1840" y="605"/>
                  <a:pt x="1840" y="605"/>
                  <a:pt x="1840" y="605"/>
                </a:cubicBezTo>
                <a:cubicBezTo>
                  <a:pt x="1840" y="605"/>
                  <a:pt x="1840" y="605"/>
                  <a:pt x="1840" y="605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39" y="604"/>
                  <a:pt x="1839" y="604"/>
                </a:cubicBezTo>
                <a:cubicBezTo>
                  <a:pt x="1839" y="604"/>
                  <a:pt x="1839" y="604"/>
                  <a:pt x="1839" y="604"/>
                </a:cubicBezTo>
                <a:cubicBezTo>
                  <a:pt x="1839" y="604"/>
                  <a:pt x="1839" y="604"/>
                  <a:pt x="1839" y="605"/>
                </a:cubicBezTo>
                <a:cubicBezTo>
                  <a:pt x="1839" y="605"/>
                  <a:pt x="1839" y="605"/>
                  <a:pt x="1839" y="605"/>
                </a:cubicBezTo>
                <a:cubicBezTo>
                  <a:pt x="1839" y="605"/>
                  <a:pt x="1839" y="605"/>
                  <a:pt x="1839" y="605"/>
                </a:cubicBezTo>
                <a:cubicBezTo>
                  <a:pt x="1839" y="606"/>
                  <a:pt x="1839" y="606"/>
                  <a:pt x="1839" y="606"/>
                </a:cubicBezTo>
                <a:cubicBezTo>
                  <a:pt x="1839" y="606"/>
                  <a:pt x="1839" y="606"/>
                  <a:pt x="1839" y="606"/>
                </a:cubicBezTo>
                <a:cubicBezTo>
                  <a:pt x="1839" y="606"/>
                  <a:pt x="1839" y="606"/>
                  <a:pt x="1839" y="605"/>
                </a:cubicBezTo>
                <a:cubicBezTo>
                  <a:pt x="1840" y="605"/>
                  <a:pt x="1840" y="605"/>
                  <a:pt x="1839" y="605"/>
                </a:cubicBezTo>
                <a:cubicBezTo>
                  <a:pt x="1839" y="605"/>
                  <a:pt x="1839" y="605"/>
                  <a:pt x="1839" y="604"/>
                </a:cubicBezTo>
                <a:cubicBezTo>
                  <a:pt x="1839" y="604"/>
                  <a:pt x="1839" y="604"/>
                  <a:pt x="1839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5"/>
                </a:cubicBezTo>
                <a:cubicBezTo>
                  <a:pt x="1840" y="605"/>
                  <a:pt x="1840" y="605"/>
                  <a:pt x="1840" y="605"/>
                </a:cubicBezTo>
                <a:close/>
                <a:moveTo>
                  <a:pt x="1839" y="607"/>
                </a:moveTo>
                <a:cubicBezTo>
                  <a:pt x="1839" y="608"/>
                  <a:pt x="1839" y="607"/>
                  <a:pt x="1840" y="606"/>
                </a:cubicBezTo>
                <a:cubicBezTo>
                  <a:pt x="1840" y="606"/>
                  <a:pt x="1840" y="606"/>
                  <a:pt x="1839" y="607"/>
                </a:cubicBezTo>
                <a:cubicBezTo>
                  <a:pt x="1839" y="607"/>
                  <a:pt x="1839" y="607"/>
                  <a:pt x="1839" y="607"/>
                </a:cubicBezTo>
                <a:close/>
                <a:moveTo>
                  <a:pt x="1835" y="608"/>
                </a:moveTo>
                <a:cubicBezTo>
                  <a:pt x="1835" y="608"/>
                  <a:pt x="1835" y="608"/>
                  <a:pt x="1835" y="607"/>
                </a:cubicBezTo>
                <a:cubicBezTo>
                  <a:pt x="1835" y="607"/>
                  <a:pt x="1835" y="607"/>
                  <a:pt x="1835" y="607"/>
                </a:cubicBezTo>
                <a:cubicBezTo>
                  <a:pt x="1835" y="607"/>
                  <a:pt x="1835" y="608"/>
                  <a:pt x="1835" y="608"/>
                </a:cubicBezTo>
                <a:cubicBezTo>
                  <a:pt x="1835" y="608"/>
                  <a:pt x="1835" y="608"/>
                  <a:pt x="1834" y="608"/>
                </a:cubicBezTo>
                <a:cubicBezTo>
                  <a:pt x="1834" y="608"/>
                  <a:pt x="1834" y="608"/>
                  <a:pt x="1834" y="608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3" y="609"/>
                  <a:pt x="1833" y="609"/>
                  <a:pt x="1833" y="609"/>
                </a:cubicBezTo>
                <a:cubicBezTo>
                  <a:pt x="1833" y="609"/>
                  <a:pt x="1833" y="609"/>
                  <a:pt x="1833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8"/>
                </a:cubicBezTo>
                <a:cubicBezTo>
                  <a:pt x="1834" y="608"/>
                  <a:pt x="1834" y="608"/>
                  <a:pt x="1835" y="608"/>
                </a:cubicBezTo>
                <a:cubicBezTo>
                  <a:pt x="1835" y="608"/>
                  <a:pt x="1835" y="608"/>
                  <a:pt x="1835" y="608"/>
                </a:cubicBezTo>
                <a:close/>
                <a:moveTo>
                  <a:pt x="1834" y="606"/>
                </a:moveTo>
                <a:cubicBezTo>
                  <a:pt x="1834" y="606"/>
                  <a:pt x="1834" y="606"/>
                  <a:pt x="1834" y="606"/>
                </a:cubicBezTo>
                <a:cubicBezTo>
                  <a:pt x="1835" y="606"/>
                  <a:pt x="1835" y="605"/>
                  <a:pt x="1834" y="606"/>
                </a:cubicBezTo>
                <a:close/>
                <a:moveTo>
                  <a:pt x="1844" y="610"/>
                </a:moveTo>
                <a:cubicBezTo>
                  <a:pt x="1844" y="612"/>
                  <a:pt x="1844" y="612"/>
                  <a:pt x="1844" y="613"/>
                </a:cubicBezTo>
                <a:cubicBezTo>
                  <a:pt x="1844" y="613"/>
                  <a:pt x="1844" y="613"/>
                  <a:pt x="1844" y="613"/>
                </a:cubicBezTo>
                <a:cubicBezTo>
                  <a:pt x="1844" y="613"/>
                  <a:pt x="1844" y="613"/>
                  <a:pt x="1844" y="614"/>
                </a:cubicBezTo>
                <a:cubicBezTo>
                  <a:pt x="1844" y="614"/>
                  <a:pt x="1844" y="614"/>
                  <a:pt x="1844" y="614"/>
                </a:cubicBezTo>
                <a:cubicBezTo>
                  <a:pt x="1844" y="614"/>
                  <a:pt x="1844" y="613"/>
                  <a:pt x="1844" y="613"/>
                </a:cubicBezTo>
                <a:cubicBezTo>
                  <a:pt x="1844" y="613"/>
                  <a:pt x="1844" y="613"/>
                  <a:pt x="1844" y="612"/>
                </a:cubicBezTo>
                <a:cubicBezTo>
                  <a:pt x="1844" y="612"/>
                  <a:pt x="1844" y="612"/>
                  <a:pt x="1844" y="610"/>
                </a:cubicBezTo>
                <a:cubicBezTo>
                  <a:pt x="1845" y="610"/>
                  <a:pt x="1845" y="610"/>
                  <a:pt x="1845" y="610"/>
                </a:cubicBezTo>
                <a:cubicBezTo>
                  <a:pt x="1845" y="609"/>
                  <a:pt x="1845" y="609"/>
                  <a:pt x="1845" y="609"/>
                </a:cubicBezTo>
                <a:cubicBezTo>
                  <a:pt x="1845" y="609"/>
                  <a:pt x="1845" y="608"/>
                  <a:pt x="1846" y="608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7"/>
                  <a:pt x="1846" y="607"/>
                  <a:pt x="1846" y="607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8"/>
                  <a:pt x="1846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9"/>
                  <a:pt x="1845" y="609"/>
                  <a:pt x="1844" y="610"/>
                </a:cubicBezTo>
                <a:close/>
                <a:moveTo>
                  <a:pt x="1844" y="618"/>
                </a:move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7"/>
                </a:cubicBezTo>
                <a:cubicBezTo>
                  <a:pt x="1845" y="617"/>
                  <a:pt x="1845" y="617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6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6"/>
                  <a:pt x="1844" y="616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7"/>
                  <a:pt x="1844" y="618"/>
                  <a:pt x="1844" y="618"/>
                </a:cubicBezTo>
                <a:close/>
                <a:moveTo>
                  <a:pt x="1843" y="619"/>
                </a:move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lose/>
                <a:moveTo>
                  <a:pt x="1847" y="610"/>
                </a:moveTo>
                <a:cubicBezTo>
                  <a:pt x="1848" y="610"/>
                  <a:pt x="1848" y="610"/>
                  <a:pt x="1848" y="610"/>
                </a:cubicBezTo>
                <a:cubicBezTo>
                  <a:pt x="1848" y="609"/>
                  <a:pt x="1848" y="609"/>
                  <a:pt x="1848" y="609"/>
                </a:cubicBezTo>
                <a:cubicBezTo>
                  <a:pt x="1847" y="610"/>
                  <a:pt x="1847" y="610"/>
                  <a:pt x="1847" y="610"/>
                </a:cubicBezTo>
                <a:cubicBezTo>
                  <a:pt x="1847" y="610"/>
                  <a:pt x="1847" y="610"/>
                  <a:pt x="1847" y="610"/>
                </a:cubicBezTo>
                <a:cubicBezTo>
                  <a:pt x="1847" y="611"/>
                  <a:pt x="1847" y="611"/>
                  <a:pt x="1847" y="611"/>
                </a:cubicBezTo>
                <a:cubicBezTo>
                  <a:pt x="1847" y="611"/>
                  <a:pt x="1847" y="611"/>
                  <a:pt x="1847" y="612"/>
                </a:cubicBezTo>
                <a:cubicBezTo>
                  <a:pt x="1847" y="612"/>
                  <a:pt x="1847" y="612"/>
                  <a:pt x="1847" y="612"/>
                </a:cubicBezTo>
                <a:cubicBezTo>
                  <a:pt x="1847" y="611"/>
                  <a:pt x="1847" y="611"/>
                  <a:pt x="1847" y="611"/>
                </a:cubicBezTo>
                <a:cubicBezTo>
                  <a:pt x="1847" y="611"/>
                  <a:pt x="1847" y="611"/>
                  <a:pt x="1847" y="611"/>
                </a:cubicBezTo>
                <a:lnTo>
                  <a:pt x="1847" y="610"/>
                </a:lnTo>
                <a:close/>
                <a:moveTo>
                  <a:pt x="1849" y="609"/>
                </a:moveTo>
                <a:cubicBezTo>
                  <a:pt x="1848" y="609"/>
                  <a:pt x="1848" y="610"/>
                  <a:pt x="1849" y="609"/>
                </a:cubicBezTo>
                <a:cubicBezTo>
                  <a:pt x="1849" y="609"/>
                  <a:pt x="1849" y="609"/>
                  <a:pt x="1849" y="609"/>
                </a:cubicBezTo>
                <a:close/>
                <a:moveTo>
                  <a:pt x="1832" y="614"/>
                </a:moveTo>
                <a:cubicBezTo>
                  <a:pt x="1833" y="614"/>
                  <a:pt x="1833" y="614"/>
                  <a:pt x="1833" y="614"/>
                </a:cubicBezTo>
                <a:cubicBezTo>
                  <a:pt x="1834" y="613"/>
                  <a:pt x="1833" y="613"/>
                  <a:pt x="1833" y="613"/>
                </a:cubicBezTo>
                <a:cubicBezTo>
                  <a:pt x="1833" y="613"/>
                  <a:pt x="1832" y="614"/>
                  <a:pt x="1832" y="614"/>
                </a:cubicBezTo>
                <a:close/>
                <a:moveTo>
                  <a:pt x="1840" y="620"/>
                </a:moveTo>
                <a:cubicBezTo>
                  <a:pt x="1840" y="620"/>
                  <a:pt x="1840" y="620"/>
                  <a:pt x="1840" y="619"/>
                </a:cubicBezTo>
                <a:cubicBezTo>
                  <a:pt x="1840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40" y="620"/>
                  <a:pt x="1840" y="620"/>
                  <a:pt x="1840" y="620"/>
                </a:cubicBezTo>
                <a:close/>
                <a:moveTo>
                  <a:pt x="1839" y="621"/>
                </a:moveTo>
                <a:cubicBezTo>
                  <a:pt x="1839" y="622"/>
                  <a:pt x="1839" y="622"/>
                  <a:pt x="1839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0" y="621"/>
                  <a:pt x="1840" y="621"/>
                  <a:pt x="1840" y="621"/>
                </a:cubicBezTo>
                <a:cubicBezTo>
                  <a:pt x="1840" y="621"/>
                  <a:pt x="1840" y="622"/>
                  <a:pt x="1839" y="622"/>
                </a:cubicBezTo>
                <a:cubicBezTo>
                  <a:pt x="1839" y="622"/>
                  <a:pt x="1839" y="622"/>
                  <a:pt x="1839" y="621"/>
                </a:cubicBezTo>
                <a:cubicBezTo>
                  <a:pt x="1839" y="621"/>
                  <a:pt x="1839" y="621"/>
                  <a:pt x="1839" y="621"/>
                </a:cubicBezTo>
                <a:cubicBezTo>
                  <a:pt x="1839" y="621"/>
                  <a:pt x="1839" y="621"/>
                  <a:pt x="1839" y="621"/>
                </a:cubicBezTo>
                <a:close/>
                <a:moveTo>
                  <a:pt x="1843" y="621"/>
                </a:moveTo>
                <a:cubicBezTo>
                  <a:pt x="1843" y="621"/>
                  <a:pt x="1843" y="621"/>
                  <a:pt x="1843" y="621"/>
                </a:cubicBezTo>
                <a:cubicBezTo>
                  <a:pt x="1843" y="621"/>
                  <a:pt x="1842" y="621"/>
                  <a:pt x="1842" y="621"/>
                </a:cubicBezTo>
                <a:cubicBezTo>
                  <a:pt x="1842" y="621"/>
                  <a:pt x="1842" y="621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3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1"/>
                  <a:pt x="1843" y="621"/>
                </a:cubicBezTo>
                <a:cubicBezTo>
                  <a:pt x="1843" y="621"/>
                  <a:pt x="1843" y="621"/>
                  <a:pt x="1843" y="621"/>
                </a:cubicBezTo>
                <a:close/>
                <a:moveTo>
                  <a:pt x="1844" y="619"/>
                </a:moveTo>
                <a:cubicBezTo>
                  <a:pt x="1844" y="619"/>
                  <a:pt x="1844" y="619"/>
                  <a:pt x="1844" y="619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4" y="620"/>
                  <a:pt x="1844" y="620"/>
                  <a:pt x="1844" y="620"/>
                </a:cubicBezTo>
                <a:cubicBezTo>
                  <a:pt x="1843" y="620"/>
                  <a:pt x="1843" y="620"/>
                  <a:pt x="1844" y="620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1"/>
                  <a:pt x="1843" y="622"/>
                </a:cubicBezTo>
                <a:cubicBezTo>
                  <a:pt x="1843" y="622"/>
                  <a:pt x="1843" y="622"/>
                  <a:pt x="1843" y="622"/>
                </a:cubicBezTo>
                <a:cubicBezTo>
                  <a:pt x="1844" y="622"/>
                  <a:pt x="1844" y="621"/>
                  <a:pt x="1844" y="621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0"/>
                  <a:pt x="1844" y="620"/>
                </a:cubicBezTo>
                <a:cubicBezTo>
                  <a:pt x="1844" y="620"/>
                  <a:pt x="1844" y="620"/>
                  <a:pt x="1844" y="620"/>
                </a:cubicBezTo>
                <a:cubicBezTo>
                  <a:pt x="1844" y="620"/>
                  <a:pt x="1844" y="620"/>
                  <a:pt x="1844" y="619"/>
                </a:cubicBezTo>
                <a:close/>
                <a:moveTo>
                  <a:pt x="1843" y="620"/>
                </a:moveTo>
                <a:cubicBezTo>
                  <a:pt x="1843" y="620"/>
                  <a:pt x="1843" y="620"/>
                  <a:pt x="1844" y="620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20"/>
                  <a:pt x="1843" y="620"/>
                  <a:pt x="1843" y="620"/>
                </a:cubicBezTo>
                <a:cubicBezTo>
                  <a:pt x="1843" y="620"/>
                  <a:pt x="1843" y="620"/>
                  <a:pt x="1843" y="620"/>
                </a:cubicBezTo>
                <a:cubicBezTo>
                  <a:pt x="1843" y="620"/>
                  <a:pt x="1843" y="620"/>
                  <a:pt x="1843" y="620"/>
                </a:cubicBezTo>
                <a:close/>
                <a:moveTo>
                  <a:pt x="1841" y="629"/>
                </a:moveTo>
                <a:cubicBezTo>
                  <a:pt x="1841" y="629"/>
                  <a:pt x="1841" y="629"/>
                  <a:pt x="1841" y="629"/>
                </a:cubicBezTo>
                <a:cubicBezTo>
                  <a:pt x="1841" y="629"/>
                  <a:pt x="1842" y="629"/>
                  <a:pt x="1841" y="630"/>
                </a:cubicBezTo>
                <a:cubicBezTo>
                  <a:pt x="1841" y="630"/>
                  <a:pt x="1841" y="630"/>
                  <a:pt x="1841" y="630"/>
                </a:cubicBezTo>
                <a:cubicBezTo>
                  <a:pt x="1841" y="630"/>
                  <a:pt x="1841" y="630"/>
                  <a:pt x="1841" y="631"/>
                </a:cubicBezTo>
                <a:cubicBezTo>
                  <a:pt x="1841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2"/>
                  <a:pt x="1842" y="632"/>
                  <a:pt x="1842" y="632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3"/>
                  <a:pt x="1842" y="632"/>
                </a:cubicBezTo>
                <a:cubicBezTo>
                  <a:pt x="1842" y="632"/>
                  <a:pt x="1842" y="632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1"/>
                  <a:pt x="1842" y="631"/>
                  <a:pt x="1842" y="630"/>
                </a:cubicBezTo>
                <a:cubicBezTo>
                  <a:pt x="1841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29"/>
                  <a:pt x="1842" y="629"/>
                  <a:pt x="1841" y="629"/>
                </a:cubicBezTo>
                <a:cubicBezTo>
                  <a:pt x="1841" y="629"/>
                  <a:pt x="1841" y="629"/>
                  <a:pt x="1841" y="629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7"/>
                  <a:pt x="1841" y="627"/>
                </a:cubicBezTo>
                <a:cubicBezTo>
                  <a:pt x="1842" y="627"/>
                  <a:pt x="1841" y="627"/>
                  <a:pt x="1841" y="627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2" y="626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3" y="625"/>
                  <a:pt x="1843" y="625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1" y="623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2" y="624"/>
                  <a:pt x="1842" y="625"/>
                  <a:pt x="1842" y="625"/>
                </a:cubicBezTo>
                <a:cubicBezTo>
                  <a:pt x="1842" y="624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1" y="625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7"/>
                  <a:pt x="1841" y="627"/>
                </a:cubicBezTo>
                <a:cubicBezTo>
                  <a:pt x="1841" y="627"/>
                  <a:pt x="1841" y="627"/>
                  <a:pt x="1841" y="627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8"/>
                  <a:pt x="1841" y="629"/>
                </a:cubicBezTo>
                <a:close/>
                <a:moveTo>
                  <a:pt x="1843" y="635"/>
                </a:moveTo>
                <a:cubicBezTo>
                  <a:pt x="1843" y="635"/>
                  <a:pt x="1843" y="635"/>
                  <a:pt x="1843" y="635"/>
                </a:cubicBezTo>
                <a:cubicBezTo>
                  <a:pt x="1843" y="635"/>
                  <a:pt x="1842" y="634"/>
                  <a:pt x="1842" y="634"/>
                </a:cubicBezTo>
                <a:cubicBezTo>
                  <a:pt x="1842" y="634"/>
                  <a:pt x="1842" y="634"/>
                  <a:pt x="1842" y="634"/>
                </a:cubicBezTo>
                <a:cubicBezTo>
                  <a:pt x="1842" y="634"/>
                  <a:pt x="1842" y="633"/>
                  <a:pt x="1842" y="633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4"/>
                  <a:pt x="1842" y="634"/>
                </a:cubicBezTo>
                <a:cubicBezTo>
                  <a:pt x="1842" y="634"/>
                  <a:pt x="1842" y="634"/>
                  <a:pt x="1842" y="634"/>
                </a:cubicBezTo>
                <a:cubicBezTo>
                  <a:pt x="1842" y="635"/>
                  <a:pt x="1842" y="635"/>
                  <a:pt x="1843" y="635"/>
                </a:cubicBezTo>
                <a:cubicBezTo>
                  <a:pt x="1843" y="635"/>
                  <a:pt x="1843" y="635"/>
                  <a:pt x="1843" y="635"/>
                </a:cubicBezTo>
                <a:close/>
                <a:moveTo>
                  <a:pt x="1843" y="636"/>
                </a:move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lose/>
                <a:moveTo>
                  <a:pt x="1846" y="638"/>
                </a:moveTo>
                <a:cubicBezTo>
                  <a:pt x="1846" y="638"/>
                  <a:pt x="1846" y="638"/>
                  <a:pt x="1846" y="638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5" y="636"/>
                </a:cubicBezTo>
                <a:cubicBezTo>
                  <a:pt x="1845" y="636"/>
                  <a:pt x="1845" y="636"/>
                  <a:pt x="1845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5" y="636"/>
                </a:cubicBezTo>
                <a:cubicBezTo>
                  <a:pt x="1845" y="636"/>
                  <a:pt x="1845" y="636"/>
                  <a:pt x="1845" y="637"/>
                </a:cubicBezTo>
                <a:cubicBezTo>
                  <a:pt x="1845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8"/>
                </a:cubicBezTo>
                <a:cubicBezTo>
                  <a:pt x="1846" y="638"/>
                  <a:pt x="1846" y="638"/>
                  <a:pt x="1846" y="638"/>
                </a:cubicBezTo>
                <a:close/>
                <a:moveTo>
                  <a:pt x="1845" y="638"/>
                </a:moveTo>
                <a:cubicBezTo>
                  <a:pt x="1845" y="638"/>
                  <a:pt x="1845" y="639"/>
                  <a:pt x="1845" y="639"/>
                </a:cubicBezTo>
                <a:cubicBezTo>
                  <a:pt x="1845" y="639"/>
                  <a:pt x="1845" y="639"/>
                  <a:pt x="1845" y="639"/>
                </a:cubicBezTo>
                <a:cubicBezTo>
                  <a:pt x="1845" y="639"/>
                  <a:pt x="1846" y="639"/>
                  <a:pt x="1846" y="639"/>
                </a:cubicBezTo>
                <a:cubicBezTo>
                  <a:pt x="1846" y="639"/>
                  <a:pt x="1846" y="639"/>
                  <a:pt x="1846" y="639"/>
                </a:cubicBezTo>
                <a:cubicBezTo>
                  <a:pt x="1846" y="639"/>
                  <a:pt x="1846" y="639"/>
                  <a:pt x="1846" y="638"/>
                </a:cubicBezTo>
                <a:cubicBezTo>
                  <a:pt x="1846" y="638"/>
                  <a:pt x="1846" y="638"/>
                  <a:pt x="1846" y="638"/>
                </a:cubicBezTo>
                <a:cubicBezTo>
                  <a:pt x="1846" y="638"/>
                  <a:pt x="1846" y="639"/>
                  <a:pt x="1846" y="639"/>
                </a:cubicBezTo>
                <a:cubicBezTo>
                  <a:pt x="1846" y="639"/>
                  <a:pt x="1846" y="639"/>
                  <a:pt x="1846" y="639"/>
                </a:cubicBezTo>
                <a:cubicBezTo>
                  <a:pt x="1846" y="639"/>
                  <a:pt x="1845" y="639"/>
                  <a:pt x="1845" y="639"/>
                </a:cubicBezTo>
                <a:cubicBezTo>
                  <a:pt x="1845" y="639"/>
                  <a:pt x="1845" y="639"/>
                  <a:pt x="1845" y="639"/>
                </a:cubicBezTo>
                <a:cubicBezTo>
                  <a:pt x="1845" y="639"/>
                  <a:pt x="1845" y="638"/>
                  <a:pt x="1845" y="638"/>
                </a:cubicBezTo>
                <a:close/>
                <a:moveTo>
                  <a:pt x="1848" y="640"/>
                </a:moveTo>
                <a:cubicBezTo>
                  <a:pt x="1848" y="640"/>
                  <a:pt x="1848" y="639"/>
                  <a:pt x="1848" y="640"/>
                </a:cubicBezTo>
                <a:cubicBezTo>
                  <a:pt x="1847" y="640"/>
                  <a:pt x="1847" y="640"/>
                  <a:pt x="1847" y="640"/>
                </a:cubicBezTo>
                <a:cubicBezTo>
                  <a:pt x="1847" y="640"/>
                  <a:pt x="1848" y="641"/>
                  <a:pt x="1848" y="640"/>
                </a:cubicBezTo>
                <a:close/>
                <a:moveTo>
                  <a:pt x="1848" y="639"/>
                </a:moveTo>
                <a:cubicBezTo>
                  <a:pt x="1848" y="639"/>
                  <a:pt x="1848" y="639"/>
                  <a:pt x="1848" y="639"/>
                </a:cubicBezTo>
                <a:cubicBezTo>
                  <a:pt x="1848" y="639"/>
                  <a:pt x="1848" y="639"/>
                  <a:pt x="1848" y="639"/>
                </a:cubicBezTo>
                <a:cubicBezTo>
                  <a:pt x="1848" y="639"/>
                  <a:pt x="1848" y="639"/>
                  <a:pt x="1848" y="638"/>
                </a:cubicBezTo>
                <a:cubicBezTo>
                  <a:pt x="1848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9"/>
                  <a:pt x="1848" y="639"/>
                </a:cubicBezTo>
                <a:close/>
                <a:moveTo>
                  <a:pt x="1849" y="639"/>
                </a:moveTo>
                <a:cubicBezTo>
                  <a:pt x="1849" y="639"/>
                  <a:pt x="1849" y="639"/>
                  <a:pt x="1849" y="640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8" y="639"/>
                  <a:pt x="1848" y="639"/>
                  <a:pt x="1848" y="639"/>
                </a:cubicBezTo>
                <a:cubicBezTo>
                  <a:pt x="1849" y="639"/>
                  <a:pt x="1849" y="639"/>
                  <a:pt x="1849" y="639"/>
                </a:cubicBezTo>
                <a:close/>
                <a:moveTo>
                  <a:pt x="1850" y="640"/>
                </a:move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lose/>
                <a:moveTo>
                  <a:pt x="1851" y="643"/>
                </a:moveTo>
                <a:cubicBezTo>
                  <a:pt x="1851" y="643"/>
                  <a:pt x="1851" y="643"/>
                  <a:pt x="1851" y="643"/>
                </a:cubicBezTo>
                <a:cubicBezTo>
                  <a:pt x="1851" y="643"/>
                  <a:pt x="1851" y="643"/>
                  <a:pt x="1851" y="643"/>
                </a:cubicBezTo>
                <a:cubicBezTo>
                  <a:pt x="1851" y="642"/>
                  <a:pt x="1851" y="642"/>
                  <a:pt x="1851" y="642"/>
                </a:cubicBezTo>
                <a:cubicBezTo>
                  <a:pt x="1851" y="642"/>
                  <a:pt x="1851" y="642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2"/>
                  <a:pt x="1851" y="642"/>
                  <a:pt x="1851" y="642"/>
                </a:cubicBezTo>
                <a:cubicBezTo>
                  <a:pt x="1851" y="642"/>
                  <a:pt x="1851" y="642"/>
                  <a:pt x="1851" y="643"/>
                </a:cubicBezTo>
                <a:cubicBezTo>
                  <a:pt x="1851" y="643"/>
                  <a:pt x="1851" y="643"/>
                  <a:pt x="1851" y="643"/>
                </a:cubicBezTo>
                <a:close/>
                <a:moveTo>
                  <a:pt x="1855" y="635"/>
                </a:moveTo>
                <a:cubicBezTo>
                  <a:pt x="1855" y="635"/>
                  <a:pt x="1855" y="635"/>
                  <a:pt x="1856" y="636"/>
                </a:cubicBezTo>
                <a:cubicBezTo>
                  <a:pt x="1856" y="636"/>
                  <a:pt x="1856" y="635"/>
                  <a:pt x="1856" y="635"/>
                </a:cubicBezTo>
                <a:cubicBezTo>
                  <a:pt x="1856" y="635"/>
                  <a:pt x="1856" y="634"/>
                  <a:pt x="1855" y="635"/>
                </a:cubicBezTo>
                <a:close/>
                <a:moveTo>
                  <a:pt x="1858" y="637"/>
                </a:moveTo>
                <a:cubicBezTo>
                  <a:pt x="1858" y="637"/>
                  <a:pt x="1858" y="637"/>
                  <a:pt x="1858" y="637"/>
                </a:cubicBezTo>
                <a:cubicBezTo>
                  <a:pt x="1858" y="637"/>
                  <a:pt x="1858" y="636"/>
                  <a:pt x="1858" y="636"/>
                </a:cubicBezTo>
                <a:cubicBezTo>
                  <a:pt x="1858" y="636"/>
                  <a:pt x="1858" y="636"/>
                  <a:pt x="1858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8" y="636"/>
                  <a:pt x="1858" y="636"/>
                  <a:pt x="1858" y="636"/>
                </a:cubicBezTo>
                <a:cubicBezTo>
                  <a:pt x="1858" y="636"/>
                  <a:pt x="1858" y="636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ubicBezTo>
                  <a:pt x="1857" y="637"/>
                  <a:pt x="1857" y="637"/>
                  <a:pt x="1857" y="637"/>
                </a:cubicBezTo>
                <a:cubicBezTo>
                  <a:pt x="1857" y="637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6" y="636"/>
                  <a:pt x="1857" y="636"/>
                  <a:pt x="1857" y="637"/>
                </a:cubicBezTo>
                <a:cubicBezTo>
                  <a:pt x="1857" y="637"/>
                  <a:pt x="1857" y="637"/>
                  <a:pt x="1857" y="637"/>
                </a:cubicBezTo>
                <a:cubicBezTo>
                  <a:pt x="1857" y="637"/>
                  <a:pt x="1857" y="637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lose/>
                <a:moveTo>
                  <a:pt x="1858" y="637"/>
                </a:moveTo>
                <a:cubicBezTo>
                  <a:pt x="1858" y="637"/>
                  <a:pt x="1858" y="638"/>
                  <a:pt x="1858" y="638"/>
                </a:cubicBezTo>
                <a:cubicBezTo>
                  <a:pt x="1859" y="637"/>
                  <a:pt x="1859" y="637"/>
                  <a:pt x="1858" y="637"/>
                </a:cubicBezTo>
                <a:close/>
                <a:moveTo>
                  <a:pt x="1840" y="634"/>
                </a:moveTo>
                <a:cubicBezTo>
                  <a:pt x="1840" y="633"/>
                  <a:pt x="1840" y="633"/>
                  <a:pt x="1840" y="633"/>
                </a:cubicBezTo>
                <a:cubicBezTo>
                  <a:pt x="1840" y="634"/>
                  <a:pt x="1840" y="634"/>
                  <a:pt x="1840" y="634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2"/>
                  <a:pt x="1840" y="632"/>
                  <a:pt x="1840" y="632"/>
                </a:cubicBezTo>
                <a:cubicBezTo>
                  <a:pt x="1840" y="632"/>
                  <a:pt x="1840" y="632"/>
                  <a:pt x="1840" y="632"/>
                </a:cubicBezTo>
                <a:cubicBezTo>
                  <a:pt x="1840" y="632"/>
                  <a:pt x="1840" y="632"/>
                  <a:pt x="1840" y="633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3"/>
                  <a:pt x="1840" y="634"/>
                  <a:pt x="1840" y="634"/>
                </a:cubicBezTo>
                <a:cubicBezTo>
                  <a:pt x="1840" y="634"/>
                  <a:pt x="1840" y="634"/>
                  <a:pt x="1840" y="634"/>
                </a:cubicBezTo>
                <a:close/>
                <a:moveTo>
                  <a:pt x="1841" y="635"/>
                </a:moveTo>
                <a:cubicBezTo>
                  <a:pt x="1841" y="635"/>
                  <a:pt x="1841" y="635"/>
                  <a:pt x="1840" y="635"/>
                </a:cubicBezTo>
                <a:cubicBezTo>
                  <a:pt x="1840" y="635"/>
                  <a:pt x="1840" y="635"/>
                  <a:pt x="1841" y="635"/>
                </a:cubicBezTo>
                <a:close/>
                <a:moveTo>
                  <a:pt x="1842" y="636"/>
                </a:moveTo>
                <a:cubicBezTo>
                  <a:pt x="1842" y="636"/>
                  <a:pt x="1842" y="636"/>
                  <a:pt x="1842" y="636"/>
                </a:cubicBezTo>
                <a:cubicBezTo>
                  <a:pt x="1842" y="636"/>
                  <a:pt x="1842" y="636"/>
                  <a:pt x="1842" y="636"/>
                </a:cubicBezTo>
                <a:close/>
                <a:moveTo>
                  <a:pt x="1842" y="637"/>
                </a:moveTo>
                <a:cubicBezTo>
                  <a:pt x="1842" y="637"/>
                  <a:pt x="1842" y="637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3" y="637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1" y="637"/>
                  <a:pt x="1841" y="637"/>
                  <a:pt x="1841" y="637"/>
                </a:cubicBezTo>
                <a:cubicBezTo>
                  <a:pt x="1841" y="637"/>
                  <a:pt x="1841" y="637"/>
                  <a:pt x="1841" y="637"/>
                </a:cubicBezTo>
                <a:cubicBezTo>
                  <a:pt x="1841" y="637"/>
                  <a:pt x="1842" y="637"/>
                  <a:pt x="1842" y="637"/>
                </a:cubicBezTo>
                <a:close/>
                <a:moveTo>
                  <a:pt x="1840" y="630"/>
                </a:moveTo>
                <a:cubicBezTo>
                  <a:pt x="1840" y="630"/>
                  <a:pt x="1840" y="630"/>
                  <a:pt x="1840" y="630"/>
                </a:cubicBezTo>
                <a:cubicBezTo>
                  <a:pt x="1840" y="631"/>
                  <a:pt x="1840" y="631"/>
                  <a:pt x="1840" y="631"/>
                </a:cubicBezTo>
                <a:cubicBezTo>
                  <a:pt x="1840" y="631"/>
                  <a:pt x="1841" y="631"/>
                  <a:pt x="1840" y="630"/>
                </a:cubicBezTo>
                <a:close/>
                <a:moveTo>
                  <a:pt x="1840" y="629"/>
                </a:move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lose/>
                <a:moveTo>
                  <a:pt x="1839" y="624"/>
                </a:moveTo>
                <a:cubicBezTo>
                  <a:pt x="1839" y="624"/>
                  <a:pt x="1839" y="624"/>
                  <a:pt x="1839" y="624"/>
                </a:cubicBezTo>
                <a:cubicBezTo>
                  <a:pt x="1839" y="624"/>
                  <a:pt x="1839" y="624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4"/>
                  <a:pt x="1838" y="624"/>
                  <a:pt x="1839" y="624"/>
                </a:cubicBezTo>
                <a:cubicBezTo>
                  <a:pt x="1839" y="624"/>
                  <a:pt x="1839" y="624"/>
                  <a:pt x="1839" y="624"/>
                </a:cubicBezTo>
                <a:close/>
                <a:moveTo>
                  <a:pt x="1839" y="625"/>
                </a:move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lose/>
                <a:moveTo>
                  <a:pt x="1840" y="627"/>
                </a:moveTo>
                <a:cubicBezTo>
                  <a:pt x="1840" y="627"/>
                  <a:pt x="1840" y="627"/>
                  <a:pt x="1840" y="627"/>
                </a:cubicBezTo>
                <a:cubicBezTo>
                  <a:pt x="1840" y="626"/>
                  <a:pt x="1840" y="626"/>
                  <a:pt x="1840" y="626"/>
                </a:cubicBezTo>
                <a:cubicBezTo>
                  <a:pt x="1840" y="626"/>
                  <a:pt x="1840" y="627"/>
                  <a:pt x="1840" y="627"/>
                </a:cubicBezTo>
                <a:cubicBezTo>
                  <a:pt x="1840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7"/>
                  <a:pt x="1840" y="627"/>
                  <a:pt x="1840" y="627"/>
                </a:cubicBezTo>
                <a:close/>
                <a:moveTo>
                  <a:pt x="1844" y="606"/>
                </a:moveTo>
                <a:cubicBezTo>
                  <a:pt x="1844" y="606"/>
                  <a:pt x="1844" y="606"/>
                  <a:pt x="1844" y="606"/>
                </a:cubicBezTo>
                <a:cubicBezTo>
                  <a:pt x="1844" y="606"/>
                  <a:pt x="1844" y="605"/>
                  <a:pt x="1844" y="605"/>
                </a:cubicBezTo>
                <a:cubicBezTo>
                  <a:pt x="1844" y="605"/>
                  <a:pt x="1844" y="605"/>
                  <a:pt x="1844" y="605"/>
                </a:cubicBezTo>
                <a:cubicBezTo>
                  <a:pt x="1844" y="605"/>
                  <a:pt x="1844" y="606"/>
                  <a:pt x="1844" y="606"/>
                </a:cubicBezTo>
                <a:cubicBezTo>
                  <a:pt x="1844" y="606"/>
                  <a:pt x="1844" y="606"/>
                  <a:pt x="1844" y="606"/>
                </a:cubicBezTo>
                <a:close/>
                <a:moveTo>
                  <a:pt x="1845" y="608"/>
                </a:moveTo>
                <a:cubicBezTo>
                  <a:pt x="1845" y="607"/>
                  <a:pt x="1845" y="607"/>
                  <a:pt x="1845" y="607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lose/>
                <a:moveTo>
                  <a:pt x="1846" y="607"/>
                </a:moveTo>
                <a:cubicBezTo>
                  <a:pt x="1846" y="607"/>
                  <a:pt x="1846" y="607"/>
                  <a:pt x="1846" y="607"/>
                </a:cubicBezTo>
                <a:cubicBezTo>
                  <a:pt x="1846" y="607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5" y="607"/>
                  <a:pt x="1846" y="607"/>
                </a:cubicBezTo>
                <a:close/>
                <a:moveTo>
                  <a:pt x="1842" y="603"/>
                </a:move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lose/>
                <a:moveTo>
                  <a:pt x="1844" y="609"/>
                </a:moveTo>
                <a:cubicBezTo>
                  <a:pt x="1844" y="609"/>
                  <a:pt x="1844" y="609"/>
                  <a:pt x="1844" y="609"/>
                </a:cubicBezTo>
                <a:cubicBezTo>
                  <a:pt x="1844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4" y="609"/>
                  <a:pt x="1844" y="608"/>
                </a:cubicBezTo>
                <a:cubicBezTo>
                  <a:pt x="1844" y="608"/>
                  <a:pt x="1844" y="608"/>
                  <a:pt x="1844" y="607"/>
                </a:cubicBezTo>
                <a:cubicBezTo>
                  <a:pt x="1844" y="607"/>
                  <a:pt x="1844" y="607"/>
                  <a:pt x="1844" y="607"/>
                </a:cubicBezTo>
                <a:cubicBezTo>
                  <a:pt x="1844" y="607"/>
                  <a:pt x="1844" y="607"/>
                  <a:pt x="1844" y="607"/>
                </a:cubicBezTo>
                <a:cubicBezTo>
                  <a:pt x="1844" y="607"/>
                  <a:pt x="1844" y="607"/>
                  <a:pt x="1844" y="608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3" y="608"/>
                  <a:pt x="1843" y="609"/>
                </a:cubicBezTo>
                <a:cubicBezTo>
                  <a:pt x="1843" y="609"/>
                  <a:pt x="1843" y="609"/>
                  <a:pt x="1842" y="609"/>
                </a:cubicBezTo>
                <a:cubicBezTo>
                  <a:pt x="1842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10"/>
                </a:cubicBezTo>
                <a:cubicBezTo>
                  <a:pt x="1843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09"/>
                  <a:pt x="1842" y="609"/>
                </a:cubicBezTo>
                <a:cubicBezTo>
                  <a:pt x="1842" y="609"/>
                  <a:pt x="1842" y="609"/>
                  <a:pt x="1842" y="609"/>
                </a:cubicBezTo>
                <a:cubicBezTo>
                  <a:pt x="1841" y="609"/>
                  <a:pt x="1841" y="609"/>
                  <a:pt x="1841" y="610"/>
                </a:cubicBezTo>
                <a:cubicBezTo>
                  <a:pt x="1841" y="610"/>
                  <a:pt x="1841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3" y="610"/>
                  <a:pt x="1843" y="610"/>
                  <a:pt x="1843" y="610"/>
                </a:cubicBezTo>
                <a:cubicBezTo>
                  <a:pt x="1843" y="610"/>
                  <a:pt x="1843" y="609"/>
                  <a:pt x="1843" y="609"/>
                </a:cubicBezTo>
                <a:cubicBezTo>
                  <a:pt x="1843" y="609"/>
                  <a:pt x="1844" y="609"/>
                  <a:pt x="1844" y="609"/>
                </a:cubicBezTo>
                <a:close/>
                <a:moveTo>
                  <a:pt x="1841" y="609"/>
                </a:moveTo>
                <a:cubicBezTo>
                  <a:pt x="1841" y="609"/>
                  <a:pt x="1841" y="609"/>
                  <a:pt x="1841" y="609"/>
                </a:cubicBezTo>
                <a:cubicBezTo>
                  <a:pt x="1841" y="609"/>
                  <a:pt x="1841" y="609"/>
                  <a:pt x="1841" y="609"/>
                </a:cubicBezTo>
                <a:close/>
                <a:moveTo>
                  <a:pt x="1834" y="610"/>
                </a:moveTo>
                <a:cubicBezTo>
                  <a:pt x="1834" y="609"/>
                  <a:pt x="1833" y="610"/>
                  <a:pt x="1833" y="610"/>
                </a:cubicBezTo>
                <a:cubicBezTo>
                  <a:pt x="1833" y="610"/>
                  <a:pt x="1833" y="610"/>
                  <a:pt x="1833" y="610"/>
                </a:cubicBezTo>
                <a:cubicBezTo>
                  <a:pt x="1834" y="610"/>
                  <a:pt x="1834" y="610"/>
                  <a:pt x="1834" y="610"/>
                </a:cubicBezTo>
                <a:close/>
                <a:moveTo>
                  <a:pt x="1834" y="611"/>
                </a:moveTo>
                <a:cubicBezTo>
                  <a:pt x="1834" y="611"/>
                  <a:pt x="1834" y="611"/>
                  <a:pt x="1834" y="610"/>
                </a:cubicBezTo>
                <a:cubicBezTo>
                  <a:pt x="1834" y="610"/>
                  <a:pt x="1835" y="609"/>
                  <a:pt x="1834" y="610"/>
                </a:cubicBezTo>
                <a:cubicBezTo>
                  <a:pt x="1834" y="610"/>
                  <a:pt x="1834" y="610"/>
                  <a:pt x="1834" y="610"/>
                </a:cubicBezTo>
                <a:cubicBezTo>
                  <a:pt x="1834" y="611"/>
                  <a:pt x="1834" y="611"/>
                  <a:pt x="1834" y="611"/>
                </a:cubicBezTo>
                <a:cubicBezTo>
                  <a:pt x="1833" y="611"/>
                  <a:pt x="1833" y="611"/>
                  <a:pt x="1833" y="611"/>
                </a:cubicBezTo>
                <a:cubicBezTo>
                  <a:pt x="1833" y="611"/>
                  <a:pt x="1834" y="612"/>
                  <a:pt x="1834" y="611"/>
                </a:cubicBezTo>
                <a:close/>
                <a:moveTo>
                  <a:pt x="1833" y="612"/>
                </a:moveTo>
                <a:cubicBezTo>
                  <a:pt x="1833" y="612"/>
                  <a:pt x="1833" y="612"/>
                  <a:pt x="1833" y="612"/>
                </a:cubicBezTo>
                <a:cubicBezTo>
                  <a:pt x="1833" y="612"/>
                  <a:pt x="1833" y="612"/>
                  <a:pt x="1833" y="612"/>
                </a:cubicBezTo>
                <a:cubicBezTo>
                  <a:pt x="1833" y="612"/>
                  <a:pt x="1833" y="612"/>
                  <a:pt x="1833" y="612"/>
                </a:cubicBezTo>
                <a:close/>
                <a:moveTo>
                  <a:pt x="1857" y="646"/>
                </a:moveTo>
                <a:cubicBezTo>
                  <a:pt x="1857" y="645"/>
                  <a:pt x="1857" y="645"/>
                  <a:pt x="1857" y="645"/>
                </a:cubicBezTo>
                <a:cubicBezTo>
                  <a:pt x="1856" y="646"/>
                  <a:pt x="1856" y="646"/>
                  <a:pt x="1857" y="646"/>
                </a:cubicBezTo>
                <a:cubicBezTo>
                  <a:pt x="1857" y="646"/>
                  <a:pt x="1857" y="646"/>
                  <a:pt x="1857" y="646"/>
                </a:cubicBezTo>
                <a:close/>
                <a:moveTo>
                  <a:pt x="1863" y="654"/>
                </a:moveTo>
                <a:cubicBezTo>
                  <a:pt x="1863" y="654"/>
                  <a:pt x="1863" y="654"/>
                  <a:pt x="1863" y="654"/>
                </a:cubicBezTo>
                <a:cubicBezTo>
                  <a:pt x="1863" y="654"/>
                  <a:pt x="1863" y="654"/>
                  <a:pt x="1863" y="653"/>
                </a:cubicBezTo>
                <a:cubicBezTo>
                  <a:pt x="1863" y="653"/>
                  <a:pt x="1863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3" y="653"/>
                  <a:pt x="1863" y="654"/>
                </a:cubicBezTo>
                <a:cubicBezTo>
                  <a:pt x="1863" y="654"/>
                  <a:pt x="1863" y="654"/>
                  <a:pt x="1863" y="654"/>
                </a:cubicBezTo>
                <a:cubicBezTo>
                  <a:pt x="1863" y="654"/>
                  <a:pt x="1863" y="654"/>
                  <a:pt x="1862" y="654"/>
                </a:cubicBezTo>
                <a:lnTo>
                  <a:pt x="1863" y="654"/>
                </a:lnTo>
                <a:close/>
                <a:moveTo>
                  <a:pt x="1848" y="648"/>
                </a:moveTo>
                <a:cubicBezTo>
                  <a:pt x="1848" y="649"/>
                  <a:pt x="1848" y="649"/>
                  <a:pt x="1848" y="649"/>
                </a:cubicBezTo>
                <a:cubicBezTo>
                  <a:pt x="1848" y="649"/>
                  <a:pt x="1848" y="649"/>
                  <a:pt x="1848" y="649"/>
                </a:cubicBezTo>
                <a:cubicBezTo>
                  <a:pt x="1848" y="649"/>
                  <a:pt x="1848" y="649"/>
                  <a:pt x="1848" y="649"/>
                </a:cubicBezTo>
                <a:cubicBezTo>
                  <a:pt x="1849" y="649"/>
                  <a:pt x="1849" y="649"/>
                  <a:pt x="1849" y="649"/>
                </a:cubicBezTo>
                <a:cubicBezTo>
                  <a:pt x="1849" y="649"/>
                  <a:pt x="1849" y="648"/>
                  <a:pt x="1849" y="648"/>
                </a:cubicBezTo>
                <a:cubicBezTo>
                  <a:pt x="1849" y="648"/>
                  <a:pt x="1849" y="648"/>
                  <a:pt x="1849" y="648"/>
                </a:cubicBezTo>
                <a:cubicBezTo>
                  <a:pt x="1849" y="648"/>
                  <a:pt x="1849" y="649"/>
                  <a:pt x="1849" y="649"/>
                </a:cubicBezTo>
                <a:cubicBezTo>
                  <a:pt x="1849" y="649"/>
                  <a:pt x="1849" y="649"/>
                  <a:pt x="1849" y="649"/>
                </a:cubicBezTo>
                <a:cubicBezTo>
                  <a:pt x="1849" y="649"/>
                  <a:pt x="1848" y="649"/>
                  <a:pt x="1848" y="649"/>
                </a:cubicBezTo>
                <a:cubicBezTo>
                  <a:pt x="1848" y="649"/>
                  <a:pt x="1848" y="648"/>
                  <a:pt x="1848" y="648"/>
                </a:cubicBezTo>
                <a:close/>
                <a:moveTo>
                  <a:pt x="1850" y="653"/>
                </a:moveTo>
                <a:cubicBezTo>
                  <a:pt x="1850" y="652"/>
                  <a:pt x="1850" y="653"/>
                  <a:pt x="1850" y="653"/>
                </a:cubicBezTo>
                <a:cubicBezTo>
                  <a:pt x="1850" y="653"/>
                  <a:pt x="1850" y="653"/>
                  <a:pt x="1850" y="653"/>
                </a:cubicBezTo>
                <a:cubicBezTo>
                  <a:pt x="1850" y="653"/>
                  <a:pt x="1850" y="653"/>
                  <a:pt x="1850" y="653"/>
                </a:cubicBezTo>
                <a:close/>
                <a:moveTo>
                  <a:pt x="1849" y="654"/>
                </a:moveTo>
                <a:cubicBezTo>
                  <a:pt x="1850" y="654"/>
                  <a:pt x="1850" y="654"/>
                  <a:pt x="1849" y="653"/>
                </a:cubicBezTo>
                <a:cubicBezTo>
                  <a:pt x="1849" y="653"/>
                  <a:pt x="1849" y="654"/>
                  <a:pt x="1849" y="654"/>
                </a:cubicBezTo>
                <a:cubicBezTo>
                  <a:pt x="1849" y="653"/>
                  <a:pt x="1849" y="654"/>
                  <a:pt x="1849" y="654"/>
                </a:cubicBezTo>
                <a:close/>
                <a:moveTo>
                  <a:pt x="1850" y="656"/>
                </a:moveTo>
                <a:cubicBezTo>
                  <a:pt x="1851" y="656"/>
                  <a:pt x="1851" y="655"/>
                  <a:pt x="1851" y="655"/>
                </a:cubicBezTo>
                <a:cubicBezTo>
                  <a:pt x="1851" y="655"/>
                  <a:pt x="1851" y="655"/>
                  <a:pt x="1851" y="655"/>
                </a:cubicBezTo>
                <a:cubicBezTo>
                  <a:pt x="1851" y="655"/>
                  <a:pt x="1851" y="656"/>
                  <a:pt x="1850" y="655"/>
                </a:cubicBezTo>
                <a:cubicBezTo>
                  <a:pt x="1850" y="655"/>
                  <a:pt x="1850" y="656"/>
                  <a:pt x="1850" y="656"/>
                </a:cubicBezTo>
                <a:close/>
                <a:moveTo>
                  <a:pt x="1851" y="658"/>
                </a:moveTo>
                <a:cubicBezTo>
                  <a:pt x="1852" y="658"/>
                  <a:pt x="1852" y="657"/>
                  <a:pt x="1852" y="657"/>
                </a:cubicBezTo>
                <a:cubicBezTo>
                  <a:pt x="1851" y="658"/>
                  <a:pt x="1851" y="658"/>
                  <a:pt x="1851" y="658"/>
                </a:cubicBezTo>
                <a:close/>
                <a:moveTo>
                  <a:pt x="1850" y="667"/>
                </a:moveTo>
                <a:cubicBezTo>
                  <a:pt x="1850" y="667"/>
                  <a:pt x="1850" y="666"/>
                  <a:pt x="1850" y="666"/>
                </a:cubicBezTo>
                <a:cubicBezTo>
                  <a:pt x="1849" y="666"/>
                  <a:pt x="1849" y="666"/>
                  <a:pt x="1849" y="666"/>
                </a:cubicBezTo>
                <a:cubicBezTo>
                  <a:pt x="1849" y="667"/>
                  <a:pt x="1849" y="666"/>
                  <a:pt x="1849" y="667"/>
                </a:cubicBezTo>
                <a:cubicBezTo>
                  <a:pt x="1849" y="668"/>
                  <a:pt x="1850" y="668"/>
                  <a:pt x="1850" y="667"/>
                </a:cubicBezTo>
                <a:close/>
                <a:moveTo>
                  <a:pt x="1852" y="669"/>
                </a:moveTo>
                <a:cubicBezTo>
                  <a:pt x="1852" y="669"/>
                  <a:pt x="1851" y="669"/>
                  <a:pt x="1851" y="669"/>
                </a:cubicBezTo>
                <a:cubicBezTo>
                  <a:pt x="1851" y="669"/>
                  <a:pt x="1851" y="670"/>
                  <a:pt x="1851" y="670"/>
                </a:cubicBezTo>
                <a:cubicBezTo>
                  <a:pt x="1852" y="670"/>
                  <a:pt x="1852" y="670"/>
                  <a:pt x="1852" y="669"/>
                </a:cubicBezTo>
                <a:close/>
                <a:moveTo>
                  <a:pt x="1851" y="663"/>
                </a:moveTo>
                <a:cubicBezTo>
                  <a:pt x="1851" y="663"/>
                  <a:pt x="1852" y="663"/>
                  <a:pt x="1852" y="662"/>
                </a:cubicBezTo>
                <a:cubicBezTo>
                  <a:pt x="1852" y="662"/>
                  <a:pt x="1852" y="662"/>
                  <a:pt x="1852" y="662"/>
                </a:cubicBezTo>
                <a:cubicBezTo>
                  <a:pt x="1852" y="662"/>
                  <a:pt x="1852" y="662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2"/>
                  <a:pt x="1852" y="662"/>
                  <a:pt x="1852" y="662"/>
                </a:cubicBezTo>
                <a:cubicBezTo>
                  <a:pt x="1852" y="662"/>
                  <a:pt x="1852" y="662"/>
                  <a:pt x="1851" y="662"/>
                </a:cubicBezTo>
                <a:cubicBezTo>
                  <a:pt x="1851" y="662"/>
                  <a:pt x="1851" y="663"/>
                  <a:pt x="1851" y="663"/>
                </a:cubicBezTo>
                <a:close/>
                <a:moveTo>
                  <a:pt x="1852" y="663"/>
                </a:moveTo>
                <a:cubicBezTo>
                  <a:pt x="1852" y="663"/>
                  <a:pt x="1852" y="663"/>
                  <a:pt x="1852" y="663"/>
                </a:cubicBezTo>
                <a:cubicBezTo>
                  <a:pt x="1852" y="663"/>
                  <a:pt x="1852" y="663"/>
                  <a:pt x="1852" y="663"/>
                </a:cubicBezTo>
                <a:cubicBezTo>
                  <a:pt x="1852" y="663"/>
                  <a:pt x="1852" y="663"/>
                  <a:pt x="1852" y="663"/>
                </a:cubicBezTo>
                <a:close/>
                <a:moveTo>
                  <a:pt x="1853" y="663"/>
                </a:move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2" y="663"/>
                  <a:pt x="1852" y="664"/>
                </a:cubicBezTo>
                <a:cubicBezTo>
                  <a:pt x="1853" y="664"/>
                  <a:pt x="1853" y="664"/>
                  <a:pt x="1853" y="664"/>
                </a:cubicBez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3" y="663"/>
                  <a:pt x="1853" y="663"/>
                </a:cubicBezTo>
                <a:close/>
                <a:moveTo>
                  <a:pt x="1864" y="662"/>
                </a:moveTo>
                <a:cubicBezTo>
                  <a:pt x="1865" y="662"/>
                  <a:pt x="1865" y="662"/>
                  <a:pt x="1865" y="662"/>
                </a:cubicBezTo>
                <a:cubicBezTo>
                  <a:pt x="1865" y="662"/>
                  <a:pt x="1865" y="662"/>
                  <a:pt x="1865" y="661"/>
                </a:cubicBezTo>
                <a:cubicBezTo>
                  <a:pt x="1864" y="661"/>
                  <a:pt x="1864" y="661"/>
                  <a:pt x="1864" y="661"/>
                </a:cubicBezTo>
                <a:cubicBezTo>
                  <a:pt x="1865" y="662"/>
                  <a:pt x="1865" y="662"/>
                  <a:pt x="1865" y="662"/>
                </a:cubicBezTo>
                <a:cubicBezTo>
                  <a:pt x="1865" y="662"/>
                  <a:pt x="1864" y="662"/>
                  <a:pt x="1864" y="662"/>
                </a:cubicBezTo>
                <a:close/>
                <a:moveTo>
                  <a:pt x="1864" y="663"/>
                </a:moveTo>
                <a:cubicBezTo>
                  <a:pt x="1864" y="663"/>
                  <a:pt x="1864" y="663"/>
                  <a:pt x="1864" y="663"/>
                </a:cubicBezTo>
                <a:cubicBezTo>
                  <a:pt x="1864" y="664"/>
                  <a:pt x="1864" y="664"/>
                  <a:pt x="1864" y="664"/>
                </a:cubicBezTo>
                <a:cubicBezTo>
                  <a:pt x="1864" y="664"/>
                  <a:pt x="1864" y="663"/>
                  <a:pt x="1864" y="663"/>
                </a:cubicBezTo>
                <a:close/>
                <a:moveTo>
                  <a:pt x="1862" y="672"/>
                </a:move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0" y="672"/>
                  <a:pt x="1860" y="672"/>
                </a:cubicBezTo>
                <a:cubicBezTo>
                  <a:pt x="1860" y="672"/>
                  <a:pt x="1860" y="672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lose/>
                <a:moveTo>
                  <a:pt x="1859" y="674"/>
                </a:moveTo>
                <a:cubicBezTo>
                  <a:pt x="1860" y="674"/>
                  <a:pt x="1860" y="674"/>
                  <a:pt x="1860" y="674"/>
                </a:cubicBezTo>
                <a:cubicBezTo>
                  <a:pt x="1860" y="674"/>
                  <a:pt x="1859" y="674"/>
                  <a:pt x="1859" y="674"/>
                </a:cubicBezTo>
                <a:cubicBezTo>
                  <a:pt x="1859" y="674"/>
                  <a:pt x="1859" y="673"/>
                  <a:pt x="1859" y="673"/>
                </a:cubicBezTo>
                <a:cubicBezTo>
                  <a:pt x="1859" y="674"/>
                  <a:pt x="1859" y="674"/>
                  <a:pt x="1859" y="674"/>
                </a:cubicBezTo>
                <a:cubicBezTo>
                  <a:pt x="1859" y="674"/>
                  <a:pt x="1859" y="674"/>
                  <a:pt x="1859" y="674"/>
                </a:cubicBezTo>
                <a:cubicBezTo>
                  <a:pt x="1859" y="674"/>
                  <a:pt x="1859" y="674"/>
                  <a:pt x="1859" y="674"/>
                </a:cubicBezTo>
                <a:close/>
                <a:moveTo>
                  <a:pt x="1863" y="674"/>
                </a:move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lose/>
                <a:moveTo>
                  <a:pt x="1864" y="674"/>
                </a:move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lose/>
                <a:moveTo>
                  <a:pt x="1865" y="674"/>
                </a:moveTo>
                <a:cubicBezTo>
                  <a:pt x="1865" y="674"/>
                  <a:pt x="1865" y="674"/>
                  <a:pt x="1865" y="674"/>
                </a:cubicBezTo>
                <a:cubicBezTo>
                  <a:pt x="1865" y="674"/>
                  <a:pt x="1865" y="674"/>
                  <a:pt x="1865" y="674"/>
                </a:cubicBezTo>
                <a:cubicBezTo>
                  <a:pt x="1865" y="674"/>
                  <a:pt x="1865" y="674"/>
                  <a:pt x="1865" y="674"/>
                </a:cubicBezTo>
                <a:close/>
                <a:moveTo>
                  <a:pt x="1865" y="677"/>
                </a:move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6"/>
                  <a:pt x="1865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5" y="676"/>
                  <a:pt x="1865" y="676"/>
                  <a:pt x="1865" y="676"/>
                </a:cubicBezTo>
                <a:cubicBezTo>
                  <a:pt x="1865" y="676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lose/>
                <a:moveTo>
                  <a:pt x="1868" y="676"/>
                </a:moveTo>
                <a:cubicBezTo>
                  <a:pt x="1868" y="676"/>
                  <a:pt x="1867" y="676"/>
                  <a:pt x="1867" y="676"/>
                </a:cubicBezTo>
                <a:cubicBezTo>
                  <a:pt x="1867" y="676"/>
                  <a:pt x="1867" y="676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6"/>
                  <a:pt x="1867" y="676"/>
                  <a:pt x="1867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6" y="676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6"/>
                </a:cubicBezTo>
                <a:cubicBezTo>
                  <a:pt x="1867" y="676"/>
                  <a:pt x="1867" y="676"/>
                  <a:pt x="1868" y="676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6"/>
                </a:cubicBezTo>
                <a:cubicBezTo>
                  <a:pt x="1869" y="676"/>
                  <a:pt x="1869" y="676"/>
                  <a:pt x="1868" y="676"/>
                </a:cubicBezTo>
                <a:cubicBezTo>
                  <a:pt x="1868" y="675"/>
                  <a:pt x="1868" y="675"/>
                  <a:pt x="1868" y="675"/>
                </a:cubicBezTo>
                <a:cubicBezTo>
                  <a:pt x="1868" y="675"/>
                  <a:pt x="1868" y="675"/>
                  <a:pt x="1868" y="675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lose/>
                <a:moveTo>
                  <a:pt x="1859" y="670"/>
                </a:moveTo>
                <a:cubicBezTo>
                  <a:pt x="1859" y="670"/>
                  <a:pt x="1859" y="671"/>
                  <a:pt x="1859" y="670"/>
                </a:cubicBezTo>
                <a:cubicBezTo>
                  <a:pt x="1859" y="670"/>
                  <a:pt x="1859" y="670"/>
                  <a:pt x="1859" y="670"/>
                </a:cubicBezTo>
                <a:close/>
                <a:moveTo>
                  <a:pt x="1858" y="669"/>
                </a:moveTo>
                <a:cubicBezTo>
                  <a:pt x="1858" y="669"/>
                  <a:pt x="1858" y="668"/>
                  <a:pt x="1858" y="669"/>
                </a:cubicBezTo>
                <a:cubicBezTo>
                  <a:pt x="1858" y="669"/>
                  <a:pt x="1858" y="669"/>
                  <a:pt x="1858" y="669"/>
                </a:cubicBezTo>
                <a:close/>
                <a:moveTo>
                  <a:pt x="1857" y="668"/>
                </a:moveTo>
                <a:cubicBezTo>
                  <a:pt x="1857" y="668"/>
                  <a:pt x="1856" y="668"/>
                  <a:pt x="1856" y="669"/>
                </a:cubicBezTo>
                <a:cubicBezTo>
                  <a:pt x="1856" y="669"/>
                  <a:pt x="1856" y="669"/>
                  <a:pt x="1857" y="668"/>
                </a:cubicBezTo>
                <a:close/>
                <a:moveTo>
                  <a:pt x="1854" y="667"/>
                </a:moveTo>
                <a:cubicBezTo>
                  <a:pt x="1855" y="668"/>
                  <a:pt x="1854" y="667"/>
                  <a:pt x="1854" y="667"/>
                </a:cubicBezTo>
                <a:cubicBezTo>
                  <a:pt x="1854" y="667"/>
                  <a:pt x="1854" y="667"/>
                  <a:pt x="1854" y="667"/>
                </a:cubicBezTo>
                <a:close/>
                <a:moveTo>
                  <a:pt x="1852" y="667"/>
                </a:move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4" y="666"/>
                  <a:pt x="1854" y="666"/>
                </a:cubicBezTo>
                <a:cubicBezTo>
                  <a:pt x="1853" y="666"/>
                  <a:pt x="1853" y="666"/>
                  <a:pt x="1853" y="666"/>
                </a:cubicBezTo>
                <a:cubicBezTo>
                  <a:pt x="1853" y="666"/>
                  <a:pt x="1853" y="666"/>
                  <a:pt x="1853" y="666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lose/>
                <a:moveTo>
                  <a:pt x="1853" y="666"/>
                </a:moveTo>
                <a:cubicBezTo>
                  <a:pt x="1853" y="666"/>
                  <a:pt x="1852" y="666"/>
                  <a:pt x="1852" y="666"/>
                </a:cubicBezTo>
                <a:cubicBezTo>
                  <a:pt x="1852" y="666"/>
                  <a:pt x="1853" y="666"/>
                  <a:pt x="1853" y="666"/>
                </a:cubicBezTo>
                <a:close/>
                <a:moveTo>
                  <a:pt x="1864" y="680"/>
                </a:moveTo>
                <a:cubicBezTo>
                  <a:pt x="1864" y="680"/>
                  <a:pt x="1864" y="680"/>
                  <a:pt x="1864" y="679"/>
                </a:cubicBezTo>
                <a:cubicBezTo>
                  <a:pt x="1863" y="679"/>
                  <a:pt x="1863" y="679"/>
                  <a:pt x="1863" y="679"/>
                </a:cubicBezTo>
                <a:cubicBezTo>
                  <a:pt x="1863" y="679"/>
                  <a:pt x="1863" y="679"/>
                  <a:pt x="1863" y="680"/>
                </a:cubicBezTo>
                <a:cubicBezTo>
                  <a:pt x="1863" y="680"/>
                  <a:pt x="1863" y="680"/>
                  <a:pt x="1863" y="680"/>
                </a:cubicBezTo>
                <a:cubicBezTo>
                  <a:pt x="1863" y="681"/>
                  <a:pt x="1863" y="681"/>
                  <a:pt x="1864" y="680"/>
                </a:cubicBezTo>
                <a:close/>
                <a:moveTo>
                  <a:pt x="1864" y="681"/>
                </a:moveTo>
                <a:cubicBezTo>
                  <a:pt x="1863" y="682"/>
                  <a:pt x="1863" y="682"/>
                  <a:pt x="1863" y="682"/>
                </a:cubicBezTo>
                <a:cubicBezTo>
                  <a:pt x="1864" y="682"/>
                  <a:pt x="1864" y="681"/>
                  <a:pt x="1864" y="681"/>
                </a:cubicBezTo>
                <a:close/>
                <a:moveTo>
                  <a:pt x="1874" y="680"/>
                </a:moveTo>
                <a:cubicBezTo>
                  <a:pt x="1874" y="680"/>
                  <a:pt x="1874" y="680"/>
                  <a:pt x="1874" y="680"/>
                </a:cubicBezTo>
                <a:cubicBezTo>
                  <a:pt x="1874" y="680"/>
                  <a:pt x="1874" y="680"/>
                  <a:pt x="1874" y="680"/>
                </a:cubicBezTo>
                <a:cubicBezTo>
                  <a:pt x="1874" y="679"/>
                  <a:pt x="1874" y="679"/>
                  <a:pt x="1873" y="679"/>
                </a:cubicBezTo>
                <a:cubicBezTo>
                  <a:pt x="1873" y="679"/>
                  <a:pt x="1873" y="679"/>
                  <a:pt x="1873" y="679"/>
                </a:cubicBezTo>
                <a:cubicBezTo>
                  <a:pt x="1873" y="679"/>
                  <a:pt x="1874" y="680"/>
                  <a:pt x="1874" y="680"/>
                </a:cubicBezTo>
                <a:cubicBezTo>
                  <a:pt x="1874" y="680"/>
                  <a:pt x="1874" y="680"/>
                  <a:pt x="1874" y="680"/>
                </a:cubicBezTo>
                <a:close/>
                <a:moveTo>
                  <a:pt x="1871" y="680"/>
                </a:moveTo>
                <a:cubicBezTo>
                  <a:pt x="1871" y="680"/>
                  <a:pt x="1871" y="680"/>
                  <a:pt x="1871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0" y="680"/>
                  <a:pt x="1870" y="680"/>
                  <a:pt x="1870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0" y="680"/>
                  <a:pt x="1871" y="680"/>
                  <a:pt x="1871" y="680"/>
                </a:cubicBezTo>
                <a:close/>
                <a:moveTo>
                  <a:pt x="1871" y="681"/>
                </a:moveTo>
                <a:cubicBezTo>
                  <a:pt x="1871" y="681"/>
                  <a:pt x="1871" y="681"/>
                  <a:pt x="1871" y="681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lose/>
                <a:moveTo>
                  <a:pt x="1873" y="683"/>
                </a:move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lnTo>
                  <a:pt x="1873" y="683"/>
                </a:lnTo>
                <a:close/>
                <a:moveTo>
                  <a:pt x="1870" y="682"/>
                </a:move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lose/>
                <a:moveTo>
                  <a:pt x="1871" y="684"/>
                </a:moveTo>
                <a:cubicBezTo>
                  <a:pt x="1871" y="684"/>
                  <a:pt x="1871" y="684"/>
                  <a:pt x="1872" y="684"/>
                </a:cubicBezTo>
                <a:cubicBezTo>
                  <a:pt x="1872" y="684"/>
                  <a:pt x="1871" y="683"/>
                  <a:pt x="1871" y="684"/>
                </a:cubicBezTo>
                <a:close/>
                <a:moveTo>
                  <a:pt x="1871" y="686"/>
                </a:moveTo>
                <a:cubicBezTo>
                  <a:pt x="1871" y="686"/>
                  <a:pt x="1871" y="686"/>
                  <a:pt x="1871" y="686"/>
                </a:cubicBezTo>
                <a:cubicBezTo>
                  <a:pt x="1871" y="686"/>
                  <a:pt x="1871" y="686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6"/>
                  <a:pt x="1871" y="686"/>
                  <a:pt x="1871" y="686"/>
                </a:cubicBezTo>
                <a:close/>
                <a:moveTo>
                  <a:pt x="1879" y="687"/>
                </a:moveTo>
                <a:cubicBezTo>
                  <a:pt x="1879" y="687"/>
                  <a:pt x="1879" y="687"/>
                  <a:pt x="1879" y="687"/>
                </a:cubicBezTo>
                <a:cubicBezTo>
                  <a:pt x="1879" y="687"/>
                  <a:pt x="1879" y="687"/>
                  <a:pt x="1879" y="687"/>
                </a:cubicBezTo>
                <a:cubicBezTo>
                  <a:pt x="1879" y="687"/>
                  <a:pt x="1879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7" y="687"/>
                  <a:pt x="1877" y="687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7" y="688"/>
                  <a:pt x="1876" y="688"/>
                  <a:pt x="1876" y="688"/>
                </a:cubicBezTo>
                <a:cubicBezTo>
                  <a:pt x="1876" y="688"/>
                  <a:pt x="1876" y="688"/>
                  <a:pt x="1876" y="688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9" y="687"/>
                  <a:pt x="1879" y="687"/>
                  <a:pt x="1879" y="687"/>
                </a:cubicBezTo>
                <a:close/>
                <a:moveTo>
                  <a:pt x="1880" y="689"/>
                </a:moveTo>
                <a:cubicBezTo>
                  <a:pt x="1880" y="688"/>
                  <a:pt x="1879" y="688"/>
                  <a:pt x="1879" y="688"/>
                </a:cubicBezTo>
                <a:cubicBezTo>
                  <a:pt x="1879" y="689"/>
                  <a:pt x="1878" y="689"/>
                  <a:pt x="1879" y="689"/>
                </a:cubicBezTo>
                <a:cubicBezTo>
                  <a:pt x="1880" y="689"/>
                  <a:pt x="1880" y="689"/>
                  <a:pt x="1880" y="689"/>
                </a:cubicBezTo>
                <a:close/>
                <a:moveTo>
                  <a:pt x="1881" y="687"/>
                </a:moveTo>
                <a:cubicBezTo>
                  <a:pt x="1881" y="687"/>
                  <a:pt x="1881" y="687"/>
                  <a:pt x="1881" y="687"/>
                </a:cubicBezTo>
                <a:cubicBezTo>
                  <a:pt x="1881" y="687"/>
                  <a:pt x="1880" y="687"/>
                  <a:pt x="1880" y="687"/>
                </a:cubicBezTo>
                <a:cubicBezTo>
                  <a:pt x="1880" y="687"/>
                  <a:pt x="1880" y="688"/>
                  <a:pt x="1880" y="688"/>
                </a:cubicBezTo>
                <a:cubicBezTo>
                  <a:pt x="1880" y="688"/>
                  <a:pt x="1880" y="688"/>
                  <a:pt x="1880" y="688"/>
                </a:cubicBezTo>
                <a:cubicBezTo>
                  <a:pt x="1880" y="688"/>
                  <a:pt x="1880" y="688"/>
                  <a:pt x="1880" y="688"/>
                </a:cubicBezTo>
                <a:cubicBezTo>
                  <a:pt x="1881" y="688"/>
                  <a:pt x="1881" y="688"/>
                  <a:pt x="1881" y="687"/>
                </a:cubicBezTo>
                <a:close/>
                <a:moveTo>
                  <a:pt x="1882" y="687"/>
                </a:move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1" y="687"/>
                  <a:pt x="1881" y="687"/>
                </a:cubicBezTo>
                <a:cubicBezTo>
                  <a:pt x="1881" y="687"/>
                  <a:pt x="1881" y="687"/>
                  <a:pt x="1881" y="687"/>
                </a:cubicBezTo>
                <a:cubicBezTo>
                  <a:pt x="1882" y="687"/>
                  <a:pt x="1882" y="687"/>
                  <a:pt x="1882" y="687"/>
                </a:cubicBezTo>
                <a:close/>
                <a:moveTo>
                  <a:pt x="1881" y="685"/>
                </a:moveTo>
                <a:cubicBezTo>
                  <a:pt x="1881" y="685"/>
                  <a:pt x="1882" y="685"/>
                  <a:pt x="1882" y="685"/>
                </a:cubicBezTo>
                <a:cubicBezTo>
                  <a:pt x="1882" y="685"/>
                  <a:pt x="1882" y="685"/>
                  <a:pt x="1882" y="685"/>
                </a:cubicBezTo>
                <a:cubicBezTo>
                  <a:pt x="1882" y="685"/>
                  <a:pt x="1881" y="685"/>
                  <a:pt x="1881" y="685"/>
                </a:cubicBezTo>
                <a:close/>
                <a:moveTo>
                  <a:pt x="1881" y="684"/>
                </a:moveTo>
                <a:cubicBezTo>
                  <a:pt x="1880" y="684"/>
                  <a:pt x="1880" y="684"/>
                  <a:pt x="1880" y="684"/>
                </a:cubicBezTo>
                <a:cubicBezTo>
                  <a:pt x="1880" y="684"/>
                  <a:pt x="1881" y="684"/>
                  <a:pt x="1881" y="684"/>
                </a:cubicBezTo>
                <a:cubicBezTo>
                  <a:pt x="1881" y="684"/>
                  <a:pt x="1881" y="684"/>
                  <a:pt x="1881" y="684"/>
                </a:cubicBezTo>
                <a:cubicBezTo>
                  <a:pt x="1881" y="684"/>
                  <a:pt x="1881" y="684"/>
                  <a:pt x="1881" y="684"/>
                </a:cubicBezTo>
                <a:close/>
                <a:moveTo>
                  <a:pt x="1884" y="686"/>
                </a:move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5"/>
                </a:cubicBezTo>
                <a:cubicBezTo>
                  <a:pt x="1884" y="685"/>
                  <a:pt x="1884" y="685"/>
                  <a:pt x="1884" y="685"/>
                </a:cubicBez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lose/>
                <a:moveTo>
                  <a:pt x="1884" y="686"/>
                </a:move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lose/>
                <a:moveTo>
                  <a:pt x="1884" y="687"/>
                </a:move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8"/>
                  <a:pt x="1884" y="688"/>
                  <a:pt x="1884" y="688"/>
                </a:cubicBezTo>
                <a:cubicBezTo>
                  <a:pt x="1884" y="688"/>
                  <a:pt x="1884" y="688"/>
                  <a:pt x="1884" y="688"/>
                </a:cubicBezTo>
                <a:cubicBezTo>
                  <a:pt x="1884" y="688"/>
                  <a:pt x="1884" y="688"/>
                  <a:pt x="1884" y="687"/>
                </a:cubicBezTo>
                <a:close/>
                <a:moveTo>
                  <a:pt x="1879" y="691"/>
                </a:moveTo>
                <a:cubicBezTo>
                  <a:pt x="1879" y="691"/>
                  <a:pt x="1879" y="690"/>
                  <a:pt x="1879" y="690"/>
                </a:cubicBezTo>
                <a:cubicBezTo>
                  <a:pt x="1879" y="690"/>
                  <a:pt x="1879" y="691"/>
                  <a:pt x="1879" y="691"/>
                </a:cubicBezTo>
                <a:close/>
                <a:moveTo>
                  <a:pt x="1880" y="692"/>
                </a:move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lose/>
                <a:moveTo>
                  <a:pt x="1881" y="694"/>
                </a:move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lose/>
                <a:moveTo>
                  <a:pt x="1882" y="695"/>
                </a:moveTo>
                <a:cubicBezTo>
                  <a:pt x="1882" y="694"/>
                  <a:pt x="1882" y="694"/>
                  <a:pt x="1882" y="694"/>
                </a:cubicBezTo>
                <a:cubicBezTo>
                  <a:pt x="1883" y="694"/>
                  <a:pt x="1883" y="694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4"/>
                  <a:pt x="1883" y="694"/>
                  <a:pt x="1882" y="694"/>
                </a:cubicBezTo>
                <a:cubicBezTo>
                  <a:pt x="1882" y="694"/>
                  <a:pt x="1882" y="694"/>
                  <a:pt x="1882" y="694"/>
                </a:cubicBezTo>
                <a:cubicBezTo>
                  <a:pt x="1882" y="695"/>
                  <a:pt x="1882" y="695"/>
                  <a:pt x="1882" y="695"/>
                </a:cubicBezTo>
                <a:cubicBezTo>
                  <a:pt x="1882" y="695"/>
                  <a:pt x="1882" y="695"/>
                  <a:pt x="1882" y="695"/>
                </a:cubicBezTo>
                <a:cubicBezTo>
                  <a:pt x="1882" y="695"/>
                  <a:pt x="1882" y="695"/>
                  <a:pt x="1882" y="695"/>
                </a:cubicBezTo>
                <a:close/>
                <a:moveTo>
                  <a:pt x="1884" y="692"/>
                </a:moveTo>
                <a:cubicBezTo>
                  <a:pt x="1884" y="692"/>
                  <a:pt x="1884" y="692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0"/>
                  <a:pt x="1883" y="690"/>
                  <a:pt x="1883" y="690"/>
                </a:cubicBezTo>
                <a:cubicBezTo>
                  <a:pt x="1883" y="690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90"/>
                  <a:pt x="1883" y="690"/>
                </a:cubicBezTo>
                <a:cubicBezTo>
                  <a:pt x="1883" y="690"/>
                  <a:pt x="1883" y="690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1"/>
                  <a:pt x="1883" y="692"/>
                  <a:pt x="1883" y="692"/>
                </a:cubicBezTo>
                <a:cubicBezTo>
                  <a:pt x="1883" y="692"/>
                  <a:pt x="1884" y="692"/>
                  <a:pt x="1883" y="692"/>
                </a:cubicBezTo>
                <a:lnTo>
                  <a:pt x="1884" y="692"/>
                </a:lnTo>
                <a:close/>
                <a:moveTo>
                  <a:pt x="1878" y="705"/>
                </a:moveTo>
                <a:cubicBezTo>
                  <a:pt x="1878" y="705"/>
                  <a:pt x="1878" y="705"/>
                  <a:pt x="1878" y="705"/>
                </a:cubicBezTo>
                <a:cubicBezTo>
                  <a:pt x="1877" y="706"/>
                  <a:pt x="1878" y="706"/>
                  <a:pt x="1878" y="706"/>
                </a:cubicBezTo>
                <a:cubicBezTo>
                  <a:pt x="1878" y="706"/>
                  <a:pt x="1878" y="706"/>
                  <a:pt x="1878" y="705"/>
                </a:cubicBezTo>
                <a:cubicBezTo>
                  <a:pt x="1878" y="705"/>
                  <a:pt x="1878" y="704"/>
                  <a:pt x="1878" y="705"/>
                </a:cubicBezTo>
                <a:close/>
                <a:moveTo>
                  <a:pt x="1876" y="701"/>
                </a:moveTo>
                <a:cubicBezTo>
                  <a:pt x="1876" y="701"/>
                  <a:pt x="1876" y="701"/>
                  <a:pt x="1875" y="701"/>
                </a:cubicBezTo>
                <a:cubicBezTo>
                  <a:pt x="1875" y="701"/>
                  <a:pt x="1876" y="702"/>
                  <a:pt x="1876" y="701"/>
                </a:cubicBezTo>
                <a:close/>
                <a:moveTo>
                  <a:pt x="1877" y="704"/>
                </a:moveTo>
                <a:cubicBezTo>
                  <a:pt x="1877" y="704"/>
                  <a:pt x="1877" y="703"/>
                  <a:pt x="1877" y="703"/>
                </a:cubicBezTo>
                <a:cubicBezTo>
                  <a:pt x="1877" y="704"/>
                  <a:pt x="1877" y="704"/>
                  <a:pt x="1877" y="704"/>
                </a:cubicBezTo>
                <a:close/>
                <a:moveTo>
                  <a:pt x="1880" y="706"/>
                </a:moveTo>
                <a:cubicBezTo>
                  <a:pt x="1880" y="706"/>
                  <a:pt x="1880" y="706"/>
                  <a:pt x="1880" y="706"/>
                </a:cubicBezTo>
                <a:cubicBezTo>
                  <a:pt x="1879" y="706"/>
                  <a:pt x="1879" y="707"/>
                  <a:pt x="1880" y="706"/>
                </a:cubicBezTo>
                <a:close/>
                <a:moveTo>
                  <a:pt x="1896" y="692"/>
                </a:moveTo>
                <a:cubicBezTo>
                  <a:pt x="1896" y="692"/>
                  <a:pt x="1896" y="691"/>
                  <a:pt x="1896" y="692"/>
                </a:cubicBezTo>
                <a:cubicBezTo>
                  <a:pt x="1895" y="692"/>
                  <a:pt x="1895" y="692"/>
                  <a:pt x="1895" y="692"/>
                </a:cubicBezTo>
                <a:cubicBezTo>
                  <a:pt x="1896" y="693"/>
                  <a:pt x="1896" y="693"/>
                  <a:pt x="1896" y="692"/>
                </a:cubicBezTo>
                <a:close/>
                <a:moveTo>
                  <a:pt x="1898" y="692"/>
                </a:moveTo>
                <a:cubicBezTo>
                  <a:pt x="1898" y="692"/>
                  <a:pt x="1898" y="692"/>
                  <a:pt x="1898" y="692"/>
                </a:cubicBezTo>
                <a:cubicBezTo>
                  <a:pt x="1897" y="692"/>
                  <a:pt x="1897" y="692"/>
                  <a:pt x="1897" y="692"/>
                </a:cubicBezTo>
                <a:cubicBezTo>
                  <a:pt x="1898" y="693"/>
                  <a:pt x="1898" y="693"/>
                  <a:pt x="1898" y="692"/>
                </a:cubicBezTo>
                <a:close/>
                <a:moveTo>
                  <a:pt x="1897" y="700"/>
                </a:moveTo>
                <a:cubicBezTo>
                  <a:pt x="1897" y="699"/>
                  <a:pt x="1896" y="699"/>
                  <a:pt x="1896" y="699"/>
                </a:cubicBezTo>
                <a:cubicBezTo>
                  <a:pt x="1896" y="700"/>
                  <a:pt x="1896" y="700"/>
                  <a:pt x="1896" y="700"/>
                </a:cubicBezTo>
                <a:cubicBezTo>
                  <a:pt x="1896" y="700"/>
                  <a:pt x="1897" y="700"/>
                  <a:pt x="1897" y="700"/>
                </a:cubicBezTo>
                <a:close/>
                <a:moveTo>
                  <a:pt x="1892" y="684"/>
                </a:moveTo>
                <a:cubicBezTo>
                  <a:pt x="1893" y="684"/>
                  <a:pt x="1893" y="685"/>
                  <a:pt x="1893" y="684"/>
                </a:cubicBezTo>
                <a:cubicBezTo>
                  <a:pt x="1894" y="684"/>
                  <a:pt x="1893" y="683"/>
                  <a:pt x="1893" y="683"/>
                </a:cubicBezTo>
                <a:cubicBezTo>
                  <a:pt x="1893" y="683"/>
                  <a:pt x="1892" y="683"/>
                  <a:pt x="1892" y="684"/>
                </a:cubicBezTo>
                <a:close/>
                <a:moveTo>
                  <a:pt x="1883" y="672"/>
                </a:moveTo>
                <a:cubicBezTo>
                  <a:pt x="1883" y="672"/>
                  <a:pt x="1883" y="672"/>
                  <a:pt x="1884" y="672"/>
                </a:cubicBezTo>
                <a:cubicBezTo>
                  <a:pt x="1884" y="671"/>
                  <a:pt x="1884" y="671"/>
                  <a:pt x="1883" y="671"/>
                </a:cubicBezTo>
                <a:cubicBezTo>
                  <a:pt x="1883" y="671"/>
                  <a:pt x="1883" y="671"/>
                  <a:pt x="1883" y="672"/>
                </a:cubicBezTo>
                <a:close/>
                <a:moveTo>
                  <a:pt x="1886" y="672"/>
                </a:moveTo>
                <a:cubicBezTo>
                  <a:pt x="1886" y="672"/>
                  <a:pt x="1886" y="672"/>
                  <a:pt x="1886" y="672"/>
                </a:cubicBezTo>
                <a:cubicBezTo>
                  <a:pt x="1885" y="672"/>
                  <a:pt x="1885" y="672"/>
                  <a:pt x="1885" y="672"/>
                </a:cubicBezTo>
                <a:cubicBezTo>
                  <a:pt x="1885" y="672"/>
                  <a:pt x="1885" y="672"/>
                  <a:pt x="1885" y="672"/>
                </a:cubicBezTo>
                <a:cubicBezTo>
                  <a:pt x="1885" y="672"/>
                  <a:pt x="1885" y="673"/>
                  <a:pt x="1885" y="673"/>
                </a:cubicBezTo>
                <a:cubicBezTo>
                  <a:pt x="1885" y="673"/>
                  <a:pt x="1885" y="673"/>
                  <a:pt x="1884" y="673"/>
                </a:cubicBezTo>
                <a:cubicBezTo>
                  <a:pt x="1884" y="673"/>
                  <a:pt x="1884" y="673"/>
                  <a:pt x="1884" y="673"/>
                </a:cubicBezTo>
                <a:cubicBezTo>
                  <a:pt x="1884" y="673"/>
                  <a:pt x="1884" y="673"/>
                  <a:pt x="1884" y="673"/>
                </a:cubicBezTo>
                <a:cubicBezTo>
                  <a:pt x="1884" y="673"/>
                  <a:pt x="1884" y="673"/>
                  <a:pt x="1885" y="673"/>
                </a:cubicBezTo>
                <a:cubicBezTo>
                  <a:pt x="1885" y="673"/>
                  <a:pt x="1885" y="673"/>
                  <a:pt x="1885" y="673"/>
                </a:cubicBezTo>
                <a:cubicBezTo>
                  <a:pt x="1885" y="673"/>
                  <a:pt x="1885" y="672"/>
                  <a:pt x="1886" y="672"/>
                </a:cubicBezTo>
                <a:close/>
                <a:moveTo>
                  <a:pt x="1882" y="659"/>
                </a:moveTo>
                <a:cubicBezTo>
                  <a:pt x="1881" y="659"/>
                  <a:pt x="1881" y="659"/>
                  <a:pt x="1882" y="660"/>
                </a:cubicBezTo>
                <a:cubicBezTo>
                  <a:pt x="1882" y="660"/>
                  <a:pt x="1882" y="660"/>
                  <a:pt x="1882" y="659"/>
                </a:cubicBezTo>
                <a:cubicBezTo>
                  <a:pt x="1883" y="659"/>
                  <a:pt x="1882" y="658"/>
                  <a:pt x="1882" y="659"/>
                </a:cubicBezTo>
                <a:close/>
                <a:moveTo>
                  <a:pt x="1878" y="659"/>
                </a:moveTo>
                <a:cubicBezTo>
                  <a:pt x="1878" y="659"/>
                  <a:pt x="1878" y="658"/>
                  <a:pt x="1877" y="659"/>
                </a:cubicBezTo>
                <a:cubicBezTo>
                  <a:pt x="1877" y="659"/>
                  <a:pt x="1877" y="659"/>
                  <a:pt x="1878" y="660"/>
                </a:cubicBezTo>
                <a:cubicBezTo>
                  <a:pt x="1878" y="660"/>
                  <a:pt x="1878" y="659"/>
                  <a:pt x="1878" y="659"/>
                </a:cubicBezTo>
                <a:close/>
                <a:moveTo>
                  <a:pt x="1876" y="661"/>
                </a:moveTo>
                <a:cubicBezTo>
                  <a:pt x="1876" y="661"/>
                  <a:pt x="1876" y="660"/>
                  <a:pt x="1876" y="661"/>
                </a:cubicBezTo>
                <a:cubicBezTo>
                  <a:pt x="1875" y="661"/>
                  <a:pt x="1875" y="661"/>
                  <a:pt x="1876" y="662"/>
                </a:cubicBezTo>
                <a:cubicBezTo>
                  <a:pt x="1876" y="662"/>
                  <a:pt x="1876" y="662"/>
                  <a:pt x="1876" y="661"/>
                </a:cubicBezTo>
                <a:close/>
                <a:moveTo>
                  <a:pt x="1882" y="662"/>
                </a:moveTo>
                <a:cubicBezTo>
                  <a:pt x="1883" y="661"/>
                  <a:pt x="1883" y="661"/>
                  <a:pt x="1882" y="661"/>
                </a:cubicBezTo>
                <a:cubicBezTo>
                  <a:pt x="1882" y="662"/>
                  <a:pt x="1882" y="662"/>
                  <a:pt x="1882" y="662"/>
                </a:cubicBezTo>
                <a:close/>
                <a:moveTo>
                  <a:pt x="1883" y="661"/>
                </a:moveTo>
                <a:cubicBezTo>
                  <a:pt x="1883" y="661"/>
                  <a:pt x="1883" y="661"/>
                  <a:pt x="1883" y="661"/>
                </a:cubicBezTo>
                <a:cubicBezTo>
                  <a:pt x="1883" y="661"/>
                  <a:pt x="1883" y="661"/>
                  <a:pt x="1883" y="661"/>
                </a:cubicBezTo>
                <a:cubicBezTo>
                  <a:pt x="1883" y="661"/>
                  <a:pt x="1883" y="661"/>
                  <a:pt x="1884" y="661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1"/>
                  <a:pt x="1884" y="661"/>
                  <a:pt x="1883" y="661"/>
                </a:cubicBezTo>
                <a:close/>
                <a:moveTo>
                  <a:pt x="1886" y="660"/>
                </a:move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lose/>
                <a:moveTo>
                  <a:pt x="1887" y="659"/>
                </a:moveTo>
                <a:cubicBezTo>
                  <a:pt x="1887" y="659"/>
                  <a:pt x="1887" y="659"/>
                  <a:pt x="1887" y="659"/>
                </a:cubicBezTo>
                <a:cubicBezTo>
                  <a:pt x="1887" y="659"/>
                  <a:pt x="1887" y="659"/>
                  <a:pt x="1887" y="659"/>
                </a:cubicBezTo>
                <a:cubicBezTo>
                  <a:pt x="1887" y="658"/>
                  <a:pt x="1887" y="658"/>
                  <a:pt x="1887" y="658"/>
                </a:cubicBezTo>
                <a:cubicBezTo>
                  <a:pt x="1887" y="658"/>
                  <a:pt x="1887" y="658"/>
                  <a:pt x="1887" y="658"/>
                </a:cubicBezTo>
                <a:cubicBezTo>
                  <a:pt x="1887" y="658"/>
                  <a:pt x="1887" y="658"/>
                  <a:pt x="1887" y="659"/>
                </a:cubicBezTo>
                <a:cubicBezTo>
                  <a:pt x="1887" y="659"/>
                  <a:pt x="1887" y="659"/>
                  <a:pt x="1887" y="659"/>
                </a:cubicBezTo>
                <a:close/>
                <a:moveTo>
                  <a:pt x="1872" y="655"/>
                </a:moveTo>
                <a:cubicBezTo>
                  <a:pt x="1872" y="656"/>
                  <a:pt x="1872" y="656"/>
                  <a:pt x="1872" y="656"/>
                </a:cubicBezTo>
                <a:cubicBezTo>
                  <a:pt x="1872" y="657"/>
                  <a:pt x="1873" y="657"/>
                  <a:pt x="1873" y="656"/>
                </a:cubicBezTo>
                <a:cubicBezTo>
                  <a:pt x="1873" y="656"/>
                  <a:pt x="1872" y="655"/>
                  <a:pt x="1872" y="655"/>
                </a:cubicBezTo>
                <a:close/>
                <a:moveTo>
                  <a:pt x="1875" y="653"/>
                </a:moveTo>
                <a:cubicBezTo>
                  <a:pt x="1874" y="653"/>
                  <a:pt x="1874" y="653"/>
                  <a:pt x="1875" y="654"/>
                </a:cubicBezTo>
                <a:cubicBezTo>
                  <a:pt x="1875" y="654"/>
                  <a:pt x="1875" y="654"/>
                  <a:pt x="1875" y="653"/>
                </a:cubicBezTo>
                <a:cubicBezTo>
                  <a:pt x="1876" y="653"/>
                  <a:pt x="1875" y="652"/>
                  <a:pt x="1875" y="653"/>
                </a:cubicBezTo>
                <a:close/>
                <a:moveTo>
                  <a:pt x="1873" y="651"/>
                </a:moveTo>
                <a:cubicBezTo>
                  <a:pt x="1873" y="651"/>
                  <a:pt x="1873" y="651"/>
                  <a:pt x="1873" y="652"/>
                </a:cubicBezTo>
                <a:cubicBezTo>
                  <a:pt x="1873" y="652"/>
                  <a:pt x="1874" y="652"/>
                  <a:pt x="1874" y="652"/>
                </a:cubicBezTo>
                <a:cubicBezTo>
                  <a:pt x="1874" y="651"/>
                  <a:pt x="1874" y="651"/>
                  <a:pt x="1873" y="651"/>
                </a:cubicBezTo>
                <a:close/>
                <a:moveTo>
                  <a:pt x="1909" y="615"/>
                </a:moveTo>
                <a:cubicBezTo>
                  <a:pt x="1909" y="615"/>
                  <a:pt x="1910" y="615"/>
                  <a:pt x="1910" y="615"/>
                </a:cubicBezTo>
                <a:cubicBezTo>
                  <a:pt x="1910" y="614"/>
                  <a:pt x="1909" y="614"/>
                  <a:pt x="1909" y="614"/>
                </a:cubicBezTo>
                <a:cubicBezTo>
                  <a:pt x="1909" y="615"/>
                  <a:pt x="1908" y="615"/>
                  <a:pt x="1909" y="615"/>
                </a:cubicBezTo>
                <a:close/>
                <a:moveTo>
                  <a:pt x="1898" y="614"/>
                </a:moveTo>
                <a:cubicBezTo>
                  <a:pt x="1898" y="613"/>
                  <a:pt x="1897" y="614"/>
                  <a:pt x="1897" y="613"/>
                </a:cubicBezTo>
                <a:cubicBezTo>
                  <a:pt x="1897" y="613"/>
                  <a:pt x="1896" y="613"/>
                  <a:pt x="1896" y="613"/>
                </a:cubicBezTo>
                <a:cubicBezTo>
                  <a:pt x="1896" y="613"/>
                  <a:pt x="1896" y="614"/>
                  <a:pt x="1896" y="614"/>
                </a:cubicBezTo>
                <a:cubicBezTo>
                  <a:pt x="1897" y="614"/>
                  <a:pt x="1897" y="614"/>
                  <a:pt x="1898" y="614"/>
                </a:cubicBezTo>
                <a:close/>
                <a:moveTo>
                  <a:pt x="1895" y="613"/>
                </a:moveTo>
                <a:cubicBezTo>
                  <a:pt x="1895" y="614"/>
                  <a:pt x="1895" y="614"/>
                  <a:pt x="1895" y="614"/>
                </a:cubicBezTo>
                <a:cubicBezTo>
                  <a:pt x="1895" y="613"/>
                  <a:pt x="1895" y="613"/>
                  <a:pt x="1895" y="613"/>
                </a:cubicBezTo>
                <a:close/>
                <a:moveTo>
                  <a:pt x="1889" y="613"/>
                </a:moveTo>
                <a:cubicBezTo>
                  <a:pt x="1889" y="614"/>
                  <a:pt x="1890" y="614"/>
                  <a:pt x="1890" y="613"/>
                </a:cubicBezTo>
                <a:cubicBezTo>
                  <a:pt x="1890" y="613"/>
                  <a:pt x="1890" y="612"/>
                  <a:pt x="1889" y="613"/>
                </a:cubicBezTo>
                <a:cubicBezTo>
                  <a:pt x="1889" y="613"/>
                  <a:pt x="1889" y="613"/>
                  <a:pt x="1889" y="613"/>
                </a:cubicBezTo>
                <a:close/>
                <a:moveTo>
                  <a:pt x="1887" y="613"/>
                </a:moveTo>
                <a:cubicBezTo>
                  <a:pt x="1887" y="613"/>
                  <a:pt x="1886" y="614"/>
                  <a:pt x="1886" y="613"/>
                </a:cubicBezTo>
                <a:cubicBezTo>
                  <a:pt x="1886" y="613"/>
                  <a:pt x="1886" y="612"/>
                  <a:pt x="1886" y="613"/>
                </a:cubicBezTo>
                <a:cubicBezTo>
                  <a:pt x="1885" y="613"/>
                  <a:pt x="1885" y="613"/>
                  <a:pt x="1885" y="613"/>
                </a:cubicBezTo>
                <a:cubicBezTo>
                  <a:pt x="1886" y="614"/>
                  <a:pt x="1886" y="614"/>
                  <a:pt x="1886" y="613"/>
                </a:cubicBezTo>
                <a:cubicBezTo>
                  <a:pt x="1887" y="613"/>
                  <a:pt x="1887" y="613"/>
                  <a:pt x="1887" y="613"/>
                </a:cubicBezTo>
                <a:close/>
                <a:moveTo>
                  <a:pt x="1887" y="612"/>
                </a:moveTo>
                <a:cubicBezTo>
                  <a:pt x="1887" y="613"/>
                  <a:pt x="1887" y="613"/>
                  <a:pt x="1888" y="613"/>
                </a:cubicBezTo>
                <a:cubicBezTo>
                  <a:pt x="1888" y="613"/>
                  <a:pt x="1888" y="612"/>
                  <a:pt x="1887" y="612"/>
                </a:cubicBezTo>
                <a:close/>
                <a:moveTo>
                  <a:pt x="1888" y="612"/>
                </a:moveTo>
                <a:cubicBezTo>
                  <a:pt x="1888" y="613"/>
                  <a:pt x="1888" y="613"/>
                  <a:pt x="1889" y="613"/>
                </a:cubicBezTo>
                <a:cubicBezTo>
                  <a:pt x="1889" y="612"/>
                  <a:pt x="1888" y="612"/>
                  <a:pt x="1888" y="612"/>
                </a:cubicBezTo>
                <a:close/>
                <a:moveTo>
                  <a:pt x="1889" y="610"/>
                </a:moveTo>
                <a:cubicBezTo>
                  <a:pt x="1889" y="610"/>
                  <a:pt x="1889" y="610"/>
                  <a:pt x="1889" y="610"/>
                </a:cubicBezTo>
                <a:cubicBezTo>
                  <a:pt x="1889" y="610"/>
                  <a:pt x="1889" y="610"/>
                  <a:pt x="1888" y="610"/>
                </a:cubicBezTo>
                <a:cubicBezTo>
                  <a:pt x="1888" y="610"/>
                  <a:pt x="1888" y="610"/>
                  <a:pt x="1888" y="610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7" y="611"/>
                </a:cubicBezTo>
                <a:cubicBezTo>
                  <a:pt x="1887" y="611"/>
                  <a:pt x="1887" y="611"/>
                  <a:pt x="1888" y="611"/>
                </a:cubicBezTo>
                <a:cubicBezTo>
                  <a:pt x="1888" y="611"/>
                  <a:pt x="1888" y="612"/>
                  <a:pt x="1888" y="612"/>
                </a:cubicBezTo>
                <a:cubicBezTo>
                  <a:pt x="1888" y="612"/>
                  <a:pt x="1888" y="612"/>
                  <a:pt x="1888" y="612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0"/>
                </a:cubicBezTo>
                <a:cubicBezTo>
                  <a:pt x="1889" y="610"/>
                  <a:pt x="1889" y="610"/>
                  <a:pt x="1889" y="610"/>
                </a:cubicBezTo>
                <a:cubicBezTo>
                  <a:pt x="1889" y="610"/>
                  <a:pt x="1889" y="610"/>
                  <a:pt x="1889" y="610"/>
                </a:cubicBezTo>
                <a:close/>
                <a:moveTo>
                  <a:pt x="1888" y="617"/>
                </a:moveTo>
                <a:cubicBezTo>
                  <a:pt x="1888" y="617"/>
                  <a:pt x="1888" y="617"/>
                  <a:pt x="1888" y="617"/>
                </a:cubicBezTo>
                <a:cubicBezTo>
                  <a:pt x="1888" y="617"/>
                  <a:pt x="1888" y="617"/>
                  <a:pt x="1888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8" y="617"/>
                  <a:pt x="1888" y="617"/>
                  <a:pt x="1888" y="617"/>
                </a:cubicBezTo>
                <a:close/>
                <a:moveTo>
                  <a:pt x="1886" y="615"/>
                </a:moveTo>
                <a:cubicBezTo>
                  <a:pt x="1886" y="615"/>
                  <a:pt x="1886" y="615"/>
                  <a:pt x="1886" y="615"/>
                </a:cubicBezTo>
                <a:cubicBezTo>
                  <a:pt x="1886" y="615"/>
                  <a:pt x="1886" y="615"/>
                  <a:pt x="1886" y="616"/>
                </a:cubicBezTo>
                <a:cubicBezTo>
                  <a:pt x="1886" y="616"/>
                  <a:pt x="1886" y="616"/>
                  <a:pt x="1886" y="616"/>
                </a:cubicBezTo>
                <a:cubicBezTo>
                  <a:pt x="1886" y="615"/>
                  <a:pt x="1886" y="615"/>
                  <a:pt x="1886" y="615"/>
                </a:cubicBezTo>
                <a:close/>
                <a:moveTo>
                  <a:pt x="1895" y="614"/>
                </a:moveTo>
                <a:cubicBezTo>
                  <a:pt x="1895" y="614"/>
                  <a:pt x="1895" y="614"/>
                  <a:pt x="1895" y="614"/>
                </a:cubicBezTo>
                <a:cubicBezTo>
                  <a:pt x="1895" y="614"/>
                  <a:pt x="1895" y="614"/>
                  <a:pt x="1895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4" y="615"/>
                  <a:pt x="1894" y="614"/>
                  <a:pt x="1894" y="614"/>
                </a:cubicBezTo>
                <a:cubicBezTo>
                  <a:pt x="1895" y="614"/>
                  <a:pt x="1895" y="614"/>
                  <a:pt x="1895" y="614"/>
                </a:cubicBezTo>
                <a:close/>
                <a:moveTo>
                  <a:pt x="1896" y="615"/>
                </a:move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5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4"/>
                  <a:pt x="1896" y="614"/>
                  <a:pt x="1896" y="614"/>
                </a:cubicBezTo>
                <a:cubicBezTo>
                  <a:pt x="1895" y="614"/>
                  <a:pt x="1895" y="614"/>
                  <a:pt x="1895" y="614"/>
                </a:cubicBezTo>
                <a:cubicBezTo>
                  <a:pt x="1896" y="614"/>
                  <a:pt x="1896" y="614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lose/>
                <a:moveTo>
                  <a:pt x="1896" y="616"/>
                </a:moveTo>
                <a:cubicBezTo>
                  <a:pt x="1896" y="616"/>
                  <a:pt x="1897" y="616"/>
                  <a:pt x="1897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lose/>
                <a:moveTo>
                  <a:pt x="1895" y="616"/>
                </a:moveTo>
                <a:cubicBezTo>
                  <a:pt x="1895" y="616"/>
                  <a:pt x="1895" y="616"/>
                  <a:pt x="1895" y="616"/>
                </a:cubicBezTo>
                <a:cubicBezTo>
                  <a:pt x="1895" y="616"/>
                  <a:pt x="1895" y="616"/>
                  <a:pt x="1895" y="616"/>
                </a:cubicBezTo>
                <a:cubicBezTo>
                  <a:pt x="1895" y="616"/>
                  <a:pt x="1895" y="616"/>
                  <a:pt x="1894" y="616"/>
                </a:cubicBezTo>
                <a:cubicBezTo>
                  <a:pt x="1894" y="616"/>
                  <a:pt x="1894" y="616"/>
                  <a:pt x="1894" y="617"/>
                </a:cubicBezTo>
                <a:cubicBezTo>
                  <a:pt x="1894" y="617"/>
                  <a:pt x="1894" y="617"/>
                  <a:pt x="1894" y="617"/>
                </a:cubicBezTo>
                <a:cubicBezTo>
                  <a:pt x="1894" y="616"/>
                  <a:pt x="1894" y="616"/>
                  <a:pt x="1895" y="616"/>
                </a:cubicBezTo>
                <a:close/>
                <a:moveTo>
                  <a:pt x="1898" y="616"/>
                </a:move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lose/>
                <a:moveTo>
                  <a:pt x="1899" y="616"/>
                </a:moveTo>
                <a:cubicBezTo>
                  <a:pt x="1899" y="617"/>
                  <a:pt x="1899" y="617"/>
                  <a:pt x="1899" y="617"/>
                </a:cubicBezTo>
                <a:cubicBezTo>
                  <a:pt x="1899" y="617"/>
                  <a:pt x="1899" y="617"/>
                  <a:pt x="1899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899" y="616"/>
                </a:cubicBezTo>
                <a:close/>
                <a:moveTo>
                  <a:pt x="1901" y="618"/>
                </a:move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7"/>
                </a:cubicBez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8"/>
                </a:cubicBezTo>
                <a:close/>
                <a:moveTo>
                  <a:pt x="1903" y="619"/>
                </a:moveTo>
                <a:cubicBezTo>
                  <a:pt x="1904" y="619"/>
                  <a:pt x="1904" y="619"/>
                  <a:pt x="1904" y="619"/>
                </a:cubicBezTo>
                <a:cubicBezTo>
                  <a:pt x="1903" y="619"/>
                  <a:pt x="1903" y="619"/>
                  <a:pt x="1903" y="619"/>
                </a:cubicBezTo>
                <a:cubicBezTo>
                  <a:pt x="1903" y="619"/>
                  <a:pt x="1902" y="619"/>
                  <a:pt x="1902" y="619"/>
                </a:cubicBezTo>
                <a:cubicBezTo>
                  <a:pt x="1902" y="619"/>
                  <a:pt x="1902" y="619"/>
                  <a:pt x="1902" y="619"/>
                </a:cubicBezTo>
                <a:cubicBezTo>
                  <a:pt x="1902" y="619"/>
                  <a:pt x="1903" y="619"/>
                  <a:pt x="1903" y="619"/>
                </a:cubicBezTo>
                <a:cubicBezTo>
                  <a:pt x="1903" y="619"/>
                  <a:pt x="1903" y="619"/>
                  <a:pt x="1903" y="619"/>
                </a:cubicBezTo>
                <a:close/>
                <a:moveTo>
                  <a:pt x="1904" y="621"/>
                </a:moveTo>
                <a:cubicBezTo>
                  <a:pt x="1904" y="621"/>
                  <a:pt x="1904" y="621"/>
                  <a:pt x="1904" y="620"/>
                </a:cubicBezTo>
                <a:cubicBezTo>
                  <a:pt x="1904" y="620"/>
                  <a:pt x="1904" y="620"/>
                  <a:pt x="1904" y="620"/>
                </a:cubicBezTo>
                <a:cubicBezTo>
                  <a:pt x="1904" y="620"/>
                  <a:pt x="1904" y="621"/>
                  <a:pt x="1903" y="621"/>
                </a:cubicBezTo>
                <a:cubicBezTo>
                  <a:pt x="1903" y="621"/>
                  <a:pt x="1903" y="621"/>
                  <a:pt x="1903" y="621"/>
                </a:cubicBezTo>
                <a:cubicBezTo>
                  <a:pt x="1904" y="621"/>
                  <a:pt x="1904" y="621"/>
                  <a:pt x="1904" y="621"/>
                </a:cubicBezTo>
                <a:close/>
                <a:moveTo>
                  <a:pt x="1903" y="621"/>
                </a:moveTo>
                <a:cubicBezTo>
                  <a:pt x="1903" y="621"/>
                  <a:pt x="1903" y="621"/>
                  <a:pt x="1903" y="621"/>
                </a:cubicBezTo>
                <a:cubicBezTo>
                  <a:pt x="1903" y="621"/>
                  <a:pt x="1902" y="621"/>
                  <a:pt x="1902" y="621"/>
                </a:cubicBezTo>
                <a:cubicBezTo>
                  <a:pt x="1902" y="621"/>
                  <a:pt x="1901" y="621"/>
                  <a:pt x="1901" y="621"/>
                </a:cubicBezTo>
                <a:cubicBezTo>
                  <a:pt x="1901" y="621"/>
                  <a:pt x="1901" y="621"/>
                  <a:pt x="1901" y="621"/>
                </a:cubicBezTo>
                <a:cubicBezTo>
                  <a:pt x="1901" y="621"/>
                  <a:pt x="1901" y="621"/>
                  <a:pt x="1902" y="621"/>
                </a:cubicBezTo>
                <a:cubicBezTo>
                  <a:pt x="1902" y="621"/>
                  <a:pt x="1903" y="621"/>
                  <a:pt x="1903" y="621"/>
                </a:cubicBezTo>
                <a:close/>
                <a:moveTo>
                  <a:pt x="1900" y="621"/>
                </a:moveTo>
                <a:cubicBezTo>
                  <a:pt x="1900" y="620"/>
                  <a:pt x="1900" y="620"/>
                  <a:pt x="1900" y="620"/>
                </a:cubicBezTo>
                <a:cubicBezTo>
                  <a:pt x="1900" y="621"/>
                  <a:pt x="1900" y="621"/>
                  <a:pt x="1899" y="620"/>
                </a:cubicBezTo>
                <a:cubicBezTo>
                  <a:pt x="1899" y="620"/>
                  <a:pt x="1899" y="620"/>
                  <a:pt x="1899" y="620"/>
                </a:cubicBezTo>
                <a:cubicBezTo>
                  <a:pt x="1899" y="621"/>
                  <a:pt x="1899" y="621"/>
                  <a:pt x="1899" y="621"/>
                </a:cubicBezTo>
                <a:cubicBezTo>
                  <a:pt x="1899" y="621"/>
                  <a:pt x="1899" y="621"/>
                  <a:pt x="1899" y="621"/>
                </a:cubicBezTo>
                <a:cubicBezTo>
                  <a:pt x="1900" y="621"/>
                  <a:pt x="1900" y="621"/>
                  <a:pt x="1900" y="621"/>
                </a:cubicBezTo>
                <a:close/>
                <a:moveTo>
                  <a:pt x="1898" y="620"/>
                </a:moveTo>
                <a:cubicBezTo>
                  <a:pt x="1898" y="620"/>
                  <a:pt x="1898" y="620"/>
                  <a:pt x="1898" y="620"/>
                </a:cubicBezTo>
                <a:cubicBezTo>
                  <a:pt x="1898" y="620"/>
                  <a:pt x="1898" y="620"/>
                  <a:pt x="1898" y="620"/>
                </a:cubicBezTo>
                <a:cubicBezTo>
                  <a:pt x="1897" y="619"/>
                  <a:pt x="1897" y="619"/>
                  <a:pt x="1897" y="619"/>
                </a:cubicBezTo>
                <a:cubicBezTo>
                  <a:pt x="1897" y="619"/>
                  <a:pt x="1897" y="619"/>
                  <a:pt x="1897" y="619"/>
                </a:cubicBezTo>
                <a:cubicBezTo>
                  <a:pt x="1897" y="619"/>
                  <a:pt x="1897" y="619"/>
                  <a:pt x="1898" y="620"/>
                </a:cubicBezTo>
                <a:cubicBezTo>
                  <a:pt x="1898" y="620"/>
                  <a:pt x="1898" y="620"/>
                  <a:pt x="1898" y="620"/>
                </a:cubicBezTo>
                <a:close/>
                <a:moveTo>
                  <a:pt x="1900" y="617"/>
                </a:moveTo>
                <a:cubicBezTo>
                  <a:pt x="1900" y="617"/>
                  <a:pt x="1899" y="617"/>
                  <a:pt x="1899" y="617"/>
                </a:cubicBezTo>
                <a:cubicBezTo>
                  <a:pt x="1899" y="618"/>
                  <a:pt x="1899" y="618"/>
                  <a:pt x="1899" y="618"/>
                </a:cubicBezTo>
                <a:cubicBezTo>
                  <a:pt x="1900" y="618"/>
                  <a:pt x="1900" y="618"/>
                  <a:pt x="1900" y="617"/>
                </a:cubicBezTo>
                <a:close/>
                <a:moveTo>
                  <a:pt x="1905" y="619"/>
                </a:move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4" y="619"/>
                  <a:pt x="1904" y="619"/>
                </a:cubicBezTo>
                <a:cubicBezTo>
                  <a:pt x="1904" y="619"/>
                  <a:pt x="1904" y="619"/>
                  <a:pt x="1904" y="619"/>
                </a:cubicBezTo>
                <a:cubicBezTo>
                  <a:pt x="1904" y="618"/>
                  <a:pt x="1904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2" y="618"/>
                </a:cubicBezTo>
                <a:cubicBezTo>
                  <a:pt x="1902" y="618"/>
                  <a:pt x="1902" y="618"/>
                  <a:pt x="1902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2" y="618"/>
                  <a:pt x="1902" y="618"/>
                </a:cubicBezTo>
                <a:cubicBezTo>
                  <a:pt x="1902" y="618"/>
                  <a:pt x="1902" y="618"/>
                  <a:pt x="1902" y="618"/>
                </a:cubicBezTo>
                <a:cubicBezTo>
                  <a:pt x="1902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4" y="619"/>
                  <a:pt x="1904" y="619"/>
                  <a:pt x="1904" y="619"/>
                </a:cubicBezTo>
                <a:cubicBezTo>
                  <a:pt x="1904" y="619"/>
                  <a:pt x="1905" y="619"/>
                  <a:pt x="1905" y="619"/>
                </a:cubicBezTo>
                <a:close/>
                <a:moveTo>
                  <a:pt x="1906" y="619"/>
                </a:moveTo>
                <a:cubicBezTo>
                  <a:pt x="1906" y="619"/>
                  <a:pt x="1907" y="619"/>
                  <a:pt x="1907" y="619"/>
                </a:cubicBezTo>
                <a:cubicBezTo>
                  <a:pt x="1907" y="618"/>
                  <a:pt x="1906" y="618"/>
                  <a:pt x="1906" y="618"/>
                </a:cubicBezTo>
                <a:cubicBezTo>
                  <a:pt x="1905" y="618"/>
                  <a:pt x="1905" y="618"/>
                  <a:pt x="1905" y="619"/>
                </a:cubicBezTo>
                <a:cubicBezTo>
                  <a:pt x="1905" y="619"/>
                  <a:pt x="1905" y="619"/>
                  <a:pt x="1906" y="619"/>
                </a:cubicBezTo>
                <a:close/>
                <a:moveTo>
                  <a:pt x="1905" y="618"/>
                </a:moveTo>
                <a:cubicBezTo>
                  <a:pt x="1905" y="618"/>
                  <a:pt x="1905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5" y="618"/>
                  <a:pt x="1905" y="618"/>
                  <a:pt x="1905" y="618"/>
                </a:cubicBezTo>
                <a:close/>
                <a:moveTo>
                  <a:pt x="1915" y="615"/>
                </a:moveTo>
                <a:cubicBezTo>
                  <a:pt x="1914" y="615"/>
                  <a:pt x="1914" y="615"/>
                  <a:pt x="1914" y="615"/>
                </a:cubicBezTo>
                <a:cubicBezTo>
                  <a:pt x="1914" y="615"/>
                  <a:pt x="1914" y="615"/>
                  <a:pt x="1914" y="615"/>
                </a:cubicBezTo>
                <a:cubicBezTo>
                  <a:pt x="1915" y="615"/>
                  <a:pt x="1915" y="615"/>
                  <a:pt x="1915" y="615"/>
                </a:cubicBezTo>
                <a:cubicBezTo>
                  <a:pt x="1915" y="615"/>
                  <a:pt x="1915" y="615"/>
                  <a:pt x="1916" y="615"/>
                </a:cubicBezTo>
                <a:cubicBezTo>
                  <a:pt x="1916" y="615"/>
                  <a:pt x="1916" y="615"/>
                  <a:pt x="1916" y="615"/>
                </a:cubicBezTo>
                <a:cubicBezTo>
                  <a:pt x="1916" y="614"/>
                  <a:pt x="1916" y="614"/>
                  <a:pt x="1916" y="614"/>
                </a:cubicBezTo>
                <a:cubicBezTo>
                  <a:pt x="1916" y="614"/>
                  <a:pt x="1916" y="615"/>
                  <a:pt x="1916" y="615"/>
                </a:cubicBezTo>
                <a:cubicBezTo>
                  <a:pt x="1915" y="615"/>
                  <a:pt x="1915" y="615"/>
                  <a:pt x="1915" y="615"/>
                </a:cubicBezTo>
                <a:close/>
                <a:moveTo>
                  <a:pt x="1894" y="606"/>
                </a:moveTo>
                <a:cubicBezTo>
                  <a:pt x="1894" y="605"/>
                  <a:pt x="1894" y="605"/>
                  <a:pt x="1894" y="605"/>
                </a:cubicBezTo>
                <a:cubicBezTo>
                  <a:pt x="1894" y="605"/>
                  <a:pt x="1894" y="605"/>
                  <a:pt x="1894" y="605"/>
                </a:cubicBezTo>
                <a:cubicBezTo>
                  <a:pt x="1894" y="605"/>
                  <a:pt x="1894" y="605"/>
                  <a:pt x="1894" y="605"/>
                </a:cubicBezTo>
                <a:cubicBezTo>
                  <a:pt x="1894" y="606"/>
                  <a:pt x="1894" y="606"/>
                  <a:pt x="1894" y="606"/>
                </a:cubicBezTo>
                <a:cubicBezTo>
                  <a:pt x="1894" y="606"/>
                  <a:pt x="1894" y="606"/>
                  <a:pt x="1894" y="606"/>
                </a:cubicBezTo>
                <a:cubicBezTo>
                  <a:pt x="1894" y="606"/>
                  <a:pt x="1894" y="606"/>
                  <a:pt x="1894" y="606"/>
                </a:cubicBezTo>
                <a:close/>
                <a:moveTo>
                  <a:pt x="1894" y="604"/>
                </a:moveTo>
                <a:cubicBezTo>
                  <a:pt x="1894" y="604"/>
                  <a:pt x="1894" y="604"/>
                  <a:pt x="1894" y="604"/>
                </a:cubicBezTo>
                <a:cubicBezTo>
                  <a:pt x="1894" y="604"/>
                  <a:pt x="1894" y="604"/>
                  <a:pt x="1894" y="604"/>
                </a:cubicBezTo>
                <a:cubicBezTo>
                  <a:pt x="1894" y="604"/>
                  <a:pt x="1894" y="604"/>
                  <a:pt x="1894" y="604"/>
                </a:cubicBezTo>
                <a:close/>
                <a:moveTo>
                  <a:pt x="1889" y="603"/>
                </a:moveTo>
                <a:cubicBezTo>
                  <a:pt x="1889" y="603"/>
                  <a:pt x="1889" y="603"/>
                  <a:pt x="1889" y="603"/>
                </a:cubicBezTo>
                <a:cubicBezTo>
                  <a:pt x="1889" y="603"/>
                  <a:pt x="1889" y="603"/>
                  <a:pt x="1889" y="602"/>
                </a:cubicBezTo>
                <a:cubicBezTo>
                  <a:pt x="1888" y="602"/>
                  <a:pt x="1888" y="602"/>
                  <a:pt x="1888" y="602"/>
                </a:cubicBezTo>
                <a:cubicBezTo>
                  <a:pt x="1888" y="603"/>
                  <a:pt x="1888" y="603"/>
                  <a:pt x="1888" y="603"/>
                </a:cubicBezTo>
                <a:cubicBezTo>
                  <a:pt x="1889" y="603"/>
                  <a:pt x="1889" y="603"/>
                  <a:pt x="1888" y="603"/>
                </a:cubicBezTo>
                <a:lnTo>
                  <a:pt x="1889" y="603"/>
                </a:lnTo>
                <a:close/>
                <a:moveTo>
                  <a:pt x="1886" y="604"/>
                </a:moveTo>
                <a:cubicBezTo>
                  <a:pt x="1887" y="604"/>
                  <a:pt x="1886" y="603"/>
                  <a:pt x="1886" y="604"/>
                </a:cubicBezTo>
                <a:cubicBezTo>
                  <a:pt x="1886" y="604"/>
                  <a:pt x="1886" y="604"/>
                  <a:pt x="1886" y="604"/>
                </a:cubicBezTo>
                <a:close/>
                <a:moveTo>
                  <a:pt x="1884" y="603"/>
                </a:moveTo>
                <a:cubicBezTo>
                  <a:pt x="1884" y="603"/>
                  <a:pt x="1884" y="603"/>
                  <a:pt x="1884" y="603"/>
                </a:cubicBezTo>
                <a:cubicBezTo>
                  <a:pt x="1884" y="603"/>
                  <a:pt x="1884" y="603"/>
                  <a:pt x="1884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4" y="603"/>
                  <a:pt x="1884" y="603"/>
                  <a:pt x="1884" y="603"/>
                </a:cubicBezTo>
                <a:close/>
                <a:moveTo>
                  <a:pt x="1883" y="603"/>
                </a:moveTo>
                <a:cubicBezTo>
                  <a:pt x="1883" y="602"/>
                  <a:pt x="1883" y="602"/>
                  <a:pt x="1883" y="602"/>
                </a:cubicBezTo>
                <a:cubicBezTo>
                  <a:pt x="1883" y="603"/>
                  <a:pt x="1883" y="603"/>
                  <a:pt x="1883" y="603"/>
                </a:cubicBezTo>
                <a:cubicBezTo>
                  <a:pt x="1882" y="603"/>
                  <a:pt x="1882" y="603"/>
                  <a:pt x="1882" y="603"/>
                </a:cubicBezTo>
                <a:cubicBezTo>
                  <a:pt x="1882" y="603"/>
                  <a:pt x="1882" y="603"/>
                  <a:pt x="1882" y="603"/>
                </a:cubicBezTo>
                <a:cubicBezTo>
                  <a:pt x="1882" y="603"/>
                  <a:pt x="1883" y="603"/>
                  <a:pt x="1883" y="603"/>
                </a:cubicBezTo>
                <a:cubicBezTo>
                  <a:pt x="1883" y="603"/>
                  <a:pt x="1883" y="603"/>
                  <a:pt x="1883" y="603"/>
                </a:cubicBezTo>
                <a:close/>
                <a:moveTo>
                  <a:pt x="1887" y="600"/>
                </a:move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6" y="600"/>
                  <a:pt x="1886" y="600"/>
                  <a:pt x="1886" y="601"/>
                </a:cubicBezTo>
                <a:cubicBezTo>
                  <a:pt x="1887" y="601"/>
                  <a:pt x="1887" y="601"/>
                  <a:pt x="1887" y="601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lose/>
                <a:moveTo>
                  <a:pt x="1886" y="602"/>
                </a:moveTo>
                <a:cubicBezTo>
                  <a:pt x="1886" y="602"/>
                  <a:pt x="1886" y="602"/>
                  <a:pt x="1886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6" y="602"/>
                </a:cubicBezTo>
                <a:close/>
                <a:moveTo>
                  <a:pt x="1888" y="601"/>
                </a:move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9" y="602"/>
                </a:cubicBezTo>
                <a:cubicBezTo>
                  <a:pt x="1889" y="602"/>
                  <a:pt x="1889" y="602"/>
                  <a:pt x="1889" y="602"/>
                </a:cubicBezTo>
                <a:cubicBezTo>
                  <a:pt x="1889" y="601"/>
                  <a:pt x="1889" y="601"/>
                  <a:pt x="1888" y="601"/>
                </a:cubicBezTo>
                <a:close/>
                <a:moveTo>
                  <a:pt x="1897" y="602"/>
                </a:moveTo>
                <a:cubicBezTo>
                  <a:pt x="1897" y="602"/>
                  <a:pt x="1897" y="602"/>
                  <a:pt x="1897" y="602"/>
                </a:cubicBezTo>
                <a:cubicBezTo>
                  <a:pt x="1897" y="602"/>
                  <a:pt x="1897" y="601"/>
                  <a:pt x="1897" y="602"/>
                </a:cubicBezTo>
                <a:close/>
                <a:moveTo>
                  <a:pt x="1949" y="663"/>
                </a:moveTo>
                <a:cubicBezTo>
                  <a:pt x="1948" y="663"/>
                  <a:pt x="1948" y="663"/>
                  <a:pt x="1949" y="664"/>
                </a:cubicBezTo>
                <a:cubicBezTo>
                  <a:pt x="1949" y="664"/>
                  <a:pt x="1949" y="664"/>
                  <a:pt x="1950" y="664"/>
                </a:cubicBezTo>
                <a:cubicBezTo>
                  <a:pt x="1950" y="663"/>
                  <a:pt x="1949" y="663"/>
                  <a:pt x="1949" y="663"/>
                </a:cubicBezTo>
                <a:close/>
                <a:moveTo>
                  <a:pt x="1950" y="666"/>
                </a:moveTo>
                <a:cubicBezTo>
                  <a:pt x="1950" y="666"/>
                  <a:pt x="1951" y="666"/>
                  <a:pt x="1951" y="666"/>
                </a:cubicBezTo>
                <a:cubicBezTo>
                  <a:pt x="1951" y="666"/>
                  <a:pt x="1951" y="665"/>
                  <a:pt x="1951" y="665"/>
                </a:cubicBezTo>
                <a:cubicBezTo>
                  <a:pt x="1951" y="665"/>
                  <a:pt x="1951" y="665"/>
                  <a:pt x="1951" y="665"/>
                </a:cubicBezTo>
                <a:cubicBezTo>
                  <a:pt x="1951" y="665"/>
                  <a:pt x="1951" y="664"/>
                  <a:pt x="1951" y="664"/>
                </a:cubicBezTo>
                <a:cubicBezTo>
                  <a:pt x="1951" y="664"/>
                  <a:pt x="1951" y="664"/>
                  <a:pt x="1951" y="663"/>
                </a:cubicBezTo>
                <a:cubicBezTo>
                  <a:pt x="1951" y="663"/>
                  <a:pt x="1951" y="663"/>
                  <a:pt x="1951" y="663"/>
                </a:cubicBezTo>
                <a:cubicBezTo>
                  <a:pt x="1951" y="664"/>
                  <a:pt x="1951" y="664"/>
                  <a:pt x="1951" y="664"/>
                </a:cubicBezTo>
                <a:cubicBezTo>
                  <a:pt x="1951" y="664"/>
                  <a:pt x="1951" y="664"/>
                  <a:pt x="1951" y="665"/>
                </a:cubicBezTo>
                <a:cubicBezTo>
                  <a:pt x="1951" y="665"/>
                  <a:pt x="1951" y="665"/>
                  <a:pt x="1951" y="665"/>
                </a:cubicBezTo>
                <a:cubicBezTo>
                  <a:pt x="1951" y="665"/>
                  <a:pt x="1951" y="666"/>
                  <a:pt x="1951" y="666"/>
                </a:cubicBezTo>
                <a:cubicBezTo>
                  <a:pt x="1950" y="666"/>
                  <a:pt x="1950" y="666"/>
                  <a:pt x="1950" y="666"/>
                </a:cubicBezTo>
                <a:cubicBezTo>
                  <a:pt x="1950" y="666"/>
                  <a:pt x="1950" y="666"/>
                  <a:pt x="1950" y="666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6"/>
                  <a:pt x="1950" y="666"/>
                </a:cubicBezTo>
                <a:cubicBezTo>
                  <a:pt x="1950" y="666"/>
                  <a:pt x="1950" y="666"/>
                  <a:pt x="1950" y="666"/>
                </a:cubicBezTo>
                <a:close/>
                <a:moveTo>
                  <a:pt x="1952" y="668"/>
                </a:moveTo>
                <a:cubicBezTo>
                  <a:pt x="1952" y="668"/>
                  <a:pt x="1952" y="668"/>
                  <a:pt x="1952" y="668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2" y="668"/>
                </a:cubicBezTo>
                <a:cubicBezTo>
                  <a:pt x="1952" y="668"/>
                  <a:pt x="1952" y="668"/>
                  <a:pt x="1952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0" y="668"/>
                </a:cubicBezTo>
                <a:cubicBezTo>
                  <a:pt x="1950" y="668"/>
                  <a:pt x="1950" y="667"/>
                  <a:pt x="1950" y="667"/>
                </a:cubicBezTo>
                <a:cubicBezTo>
                  <a:pt x="1950" y="667"/>
                  <a:pt x="1950" y="667"/>
                  <a:pt x="1950" y="667"/>
                </a:cubicBezTo>
                <a:cubicBezTo>
                  <a:pt x="1950" y="666"/>
                  <a:pt x="1950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5"/>
                </a:cubicBezTo>
                <a:cubicBezTo>
                  <a:pt x="1953" y="665"/>
                  <a:pt x="1952" y="665"/>
                  <a:pt x="1952" y="664"/>
                </a:cubicBezTo>
                <a:cubicBezTo>
                  <a:pt x="1952" y="664"/>
                  <a:pt x="1952" y="664"/>
                  <a:pt x="1952" y="664"/>
                </a:cubicBezTo>
                <a:cubicBezTo>
                  <a:pt x="1952" y="665"/>
                  <a:pt x="1952" y="665"/>
                  <a:pt x="1952" y="665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0" y="666"/>
                  <a:pt x="1950" y="666"/>
                  <a:pt x="1950" y="667"/>
                </a:cubicBezTo>
                <a:cubicBezTo>
                  <a:pt x="1950" y="667"/>
                  <a:pt x="1950" y="667"/>
                  <a:pt x="1950" y="667"/>
                </a:cubicBezTo>
                <a:cubicBezTo>
                  <a:pt x="1950" y="668"/>
                  <a:pt x="1950" y="668"/>
                  <a:pt x="1950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9"/>
                  <a:pt x="1952" y="668"/>
                  <a:pt x="1952" y="668"/>
                </a:cubicBezTo>
                <a:close/>
                <a:moveTo>
                  <a:pt x="1949" y="667"/>
                </a:moveTo>
                <a:cubicBezTo>
                  <a:pt x="1949" y="667"/>
                  <a:pt x="1949" y="666"/>
                  <a:pt x="1949" y="666"/>
                </a:cubicBezTo>
                <a:cubicBezTo>
                  <a:pt x="1948" y="667"/>
                  <a:pt x="1948" y="667"/>
                  <a:pt x="1948" y="667"/>
                </a:cubicBezTo>
                <a:cubicBezTo>
                  <a:pt x="1949" y="668"/>
                  <a:pt x="1949" y="668"/>
                  <a:pt x="1949" y="667"/>
                </a:cubicBezTo>
                <a:close/>
                <a:moveTo>
                  <a:pt x="1958" y="668"/>
                </a:move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lose/>
                <a:moveTo>
                  <a:pt x="1952" y="671"/>
                </a:moveTo>
                <a:cubicBezTo>
                  <a:pt x="1952" y="670"/>
                  <a:pt x="1952" y="670"/>
                  <a:pt x="1952" y="670"/>
                </a:cubicBezTo>
                <a:cubicBezTo>
                  <a:pt x="1952" y="670"/>
                  <a:pt x="1952" y="670"/>
                  <a:pt x="1952" y="670"/>
                </a:cubicBezTo>
                <a:cubicBezTo>
                  <a:pt x="1952" y="670"/>
                  <a:pt x="1952" y="670"/>
                  <a:pt x="1952" y="671"/>
                </a:cubicBezTo>
                <a:cubicBezTo>
                  <a:pt x="1952" y="671"/>
                  <a:pt x="1952" y="671"/>
                  <a:pt x="1952" y="671"/>
                </a:cubicBezTo>
                <a:cubicBezTo>
                  <a:pt x="1952" y="671"/>
                  <a:pt x="1952" y="671"/>
                  <a:pt x="1952" y="671"/>
                </a:cubicBezTo>
                <a:close/>
                <a:moveTo>
                  <a:pt x="1952" y="673"/>
                </a:moveTo>
                <a:cubicBezTo>
                  <a:pt x="1952" y="672"/>
                  <a:pt x="1952" y="672"/>
                  <a:pt x="1952" y="672"/>
                </a:cubicBezTo>
                <a:cubicBezTo>
                  <a:pt x="1952" y="673"/>
                  <a:pt x="1952" y="672"/>
                  <a:pt x="1952" y="672"/>
                </a:cubicBezTo>
                <a:cubicBezTo>
                  <a:pt x="1952" y="672"/>
                  <a:pt x="1952" y="672"/>
                  <a:pt x="1952" y="672"/>
                </a:cubicBezTo>
                <a:cubicBezTo>
                  <a:pt x="1952" y="672"/>
                  <a:pt x="1952" y="673"/>
                  <a:pt x="1952" y="673"/>
                </a:cubicBezTo>
                <a:close/>
                <a:moveTo>
                  <a:pt x="1954" y="673"/>
                </a:moveTo>
                <a:cubicBezTo>
                  <a:pt x="1954" y="673"/>
                  <a:pt x="1954" y="673"/>
                  <a:pt x="1954" y="673"/>
                </a:cubicBezTo>
                <a:cubicBezTo>
                  <a:pt x="1954" y="672"/>
                  <a:pt x="1954" y="672"/>
                  <a:pt x="1954" y="672"/>
                </a:cubicBezTo>
                <a:cubicBezTo>
                  <a:pt x="1954" y="672"/>
                  <a:pt x="1954" y="671"/>
                  <a:pt x="1953" y="671"/>
                </a:cubicBezTo>
                <a:cubicBezTo>
                  <a:pt x="1953" y="671"/>
                  <a:pt x="1953" y="670"/>
                  <a:pt x="1953" y="670"/>
                </a:cubicBezTo>
                <a:cubicBezTo>
                  <a:pt x="1953" y="670"/>
                  <a:pt x="1953" y="670"/>
                  <a:pt x="1953" y="670"/>
                </a:cubicBezTo>
                <a:cubicBezTo>
                  <a:pt x="1953" y="671"/>
                  <a:pt x="1953" y="671"/>
                  <a:pt x="1953" y="671"/>
                </a:cubicBezTo>
                <a:cubicBezTo>
                  <a:pt x="1953" y="671"/>
                  <a:pt x="1954" y="672"/>
                  <a:pt x="1954" y="672"/>
                </a:cubicBezTo>
                <a:cubicBezTo>
                  <a:pt x="1954" y="672"/>
                  <a:pt x="1954" y="673"/>
                  <a:pt x="1954" y="673"/>
                </a:cubicBezTo>
                <a:cubicBezTo>
                  <a:pt x="1954" y="673"/>
                  <a:pt x="1954" y="673"/>
                  <a:pt x="1954" y="673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5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3"/>
                </a:cubicBezTo>
                <a:close/>
                <a:moveTo>
                  <a:pt x="1952" y="678"/>
                </a:move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7"/>
                  <a:pt x="1951" y="677"/>
                </a:cubicBezTo>
                <a:cubicBezTo>
                  <a:pt x="1951" y="677"/>
                  <a:pt x="1951" y="677"/>
                  <a:pt x="1951" y="676"/>
                </a:cubicBezTo>
                <a:cubicBezTo>
                  <a:pt x="1951" y="676"/>
                  <a:pt x="1951" y="676"/>
                  <a:pt x="1950" y="675"/>
                </a:cubicBezTo>
                <a:cubicBezTo>
                  <a:pt x="1950" y="675"/>
                  <a:pt x="1950" y="675"/>
                  <a:pt x="1950" y="675"/>
                </a:cubicBezTo>
                <a:cubicBezTo>
                  <a:pt x="1950" y="675"/>
                  <a:pt x="1950" y="675"/>
                  <a:pt x="1950" y="674"/>
                </a:cubicBezTo>
                <a:cubicBezTo>
                  <a:pt x="1951" y="674"/>
                  <a:pt x="1950" y="674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3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3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4"/>
                  <a:pt x="1950" y="675"/>
                  <a:pt x="1950" y="675"/>
                </a:cubicBezTo>
                <a:cubicBezTo>
                  <a:pt x="1950" y="675"/>
                  <a:pt x="1950" y="675"/>
                  <a:pt x="1950" y="675"/>
                </a:cubicBezTo>
                <a:cubicBezTo>
                  <a:pt x="1950" y="676"/>
                  <a:pt x="1951" y="676"/>
                  <a:pt x="1951" y="676"/>
                </a:cubicBezTo>
                <a:cubicBezTo>
                  <a:pt x="1951" y="677"/>
                  <a:pt x="1951" y="677"/>
                  <a:pt x="1951" y="677"/>
                </a:cubicBezTo>
                <a:cubicBezTo>
                  <a:pt x="1951" y="678"/>
                  <a:pt x="1952" y="678"/>
                  <a:pt x="1952" y="678"/>
                </a:cubicBezTo>
                <a:close/>
                <a:moveTo>
                  <a:pt x="1953" y="680"/>
                </a:move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79"/>
                </a:cubicBezTo>
                <a:cubicBezTo>
                  <a:pt x="1952" y="679"/>
                  <a:pt x="1952" y="679"/>
                  <a:pt x="1952" y="679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lose/>
                <a:moveTo>
                  <a:pt x="1953" y="682"/>
                </a:moveTo>
                <a:cubicBezTo>
                  <a:pt x="1953" y="682"/>
                  <a:pt x="1954" y="682"/>
                  <a:pt x="1954" y="682"/>
                </a:cubicBezTo>
                <a:cubicBezTo>
                  <a:pt x="1954" y="682"/>
                  <a:pt x="1954" y="682"/>
                  <a:pt x="1954" y="682"/>
                </a:cubicBezTo>
                <a:cubicBezTo>
                  <a:pt x="1954" y="682"/>
                  <a:pt x="1954" y="682"/>
                  <a:pt x="1953" y="682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2"/>
                </a:cubicBezTo>
                <a:close/>
                <a:moveTo>
                  <a:pt x="1952" y="676"/>
                </a:moveTo>
                <a:cubicBezTo>
                  <a:pt x="1952" y="677"/>
                  <a:pt x="1952" y="677"/>
                  <a:pt x="1952" y="677"/>
                </a:cubicBezTo>
                <a:cubicBezTo>
                  <a:pt x="1953" y="676"/>
                  <a:pt x="1952" y="676"/>
                  <a:pt x="1952" y="676"/>
                </a:cubicBezTo>
                <a:close/>
                <a:moveTo>
                  <a:pt x="1951" y="673"/>
                </a:moveTo>
                <a:cubicBezTo>
                  <a:pt x="1951" y="673"/>
                  <a:pt x="1951" y="672"/>
                  <a:pt x="1951" y="672"/>
                </a:cubicBezTo>
                <a:cubicBezTo>
                  <a:pt x="1951" y="673"/>
                  <a:pt x="1951" y="674"/>
                  <a:pt x="1951" y="673"/>
                </a:cubicBezTo>
                <a:close/>
                <a:moveTo>
                  <a:pt x="1964" y="677"/>
                </a:moveTo>
                <a:cubicBezTo>
                  <a:pt x="1964" y="677"/>
                  <a:pt x="1964" y="677"/>
                  <a:pt x="1964" y="677"/>
                </a:cubicBezTo>
                <a:cubicBezTo>
                  <a:pt x="1964" y="677"/>
                  <a:pt x="1964" y="676"/>
                  <a:pt x="1964" y="677"/>
                </a:cubicBezTo>
                <a:close/>
                <a:moveTo>
                  <a:pt x="1955" y="677"/>
                </a:moveTo>
                <a:cubicBezTo>
                  <a:pt x="1955" y="677"/>
                  <a:pt x="1955" y="677"/>
                  <a:pt x="1955" y="676"/>
                </a:cubicBezTo>
                <a:cubicBezTo>
                  <a:pt x="1955" y="676"/>
                  <a:pt x="1955" y="676"/>
                  <a:pt x="1955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5"/>
                  <a:pt x="1954" y="675"/>
                </a:cubicBezTo>
                <a:cubicBezTo>
                  <a:pt x="1954" y="675"/>
                  <a:pt x="1954" y="675"/>
                  <a:pt x="1954" y="675"/>
                </a:cubicBezTo>
                <a:cubicBezTo>
                  <a:pt x="1954" y="675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5" y="677"/>
                  <a:pt x="1955" y="677"/>
                  <a:pt x="1955" y="677"/>
                </a:cubicBezTo>
                <a:cubicBezTo>
                  <a:pt x="1955" y="677"/>
                  <a:pt x="1955" y="677"/>
                  <a:pt x="1956" y="678"/>
                </a:cubicBezTo>
                <a:cubicBezTo>
                  <a:pt x="1956" y="678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8"/>
                  <a:pt x="1956" y="678"/>
                  <a:pt x="1956" y="678"/>
                </a:cubicBezTo>
                <a:cubicBezTo>
                  <a:pt x="1955" y="677"/>
                  <a:pt x="1955" y="677"/>
                  <a:pt x="1955" y="677"/>
                </a:cubicBezTo>
                <a:close/>
                <a:moveTo>
                  <a:pt x="1955" y="678"/>
                </a:moveTo>
                <a:cubicBezTo>
                  <a:pt x="1955" y="679"/>
                  <a:pt x="1954" y="679"/>
                  <a:pt x="1955" y="679"/>
                </a:cubicBezTo>
                <a:cubicBezTo>
                  <a:pt x="1956" y="679"/>
                  <a:pt x="1955" y="678"/>
                  <a:pt x="1955" y="678"/>
                </a:cubicBezTo>
                <a:close/>
                <a:moveTo>
                  <a:pt x="1957" y="688"/>
                </a:moveTo>
                <a:cubicBezTo>
                  <a:pt x="1957" y="688"/>
                  <a:pt x="1957" y="687"/>
                  <a:pt x="1957" y="687"/>
                </a:cubicBezTo>
                <a:cubicBezTo>
                  <a:pt x="1956" y="686"/>
                  <a:pt x="1956" y="686"/>
                  <a:pt x="1956" y="685"/>
                </a:cubicBezTo>
                <a:cubicBezTo>
                  <a:pt x="1956" y="685"/>
                  <a:pt x="1956" y="685"/>
                  <a:pt x="1956" y="685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5" y="685"/>
                  <a:pt x="1955" y="685"/>
                  <a:pt x="1955" y="684"/>
                </a:cubicBezTo>
                <a:cubicBezTo>
                  <a:pt x="1955" y="684"/>
                  <a:pt x="1955" y="684"/>
                  <a:pt x="1954" y="684"/>
                </a:cubicBezTo>
                <a:cubicBezTo>
                  <a:pt x="1954" y="684"/>
                  <a:pt x="1954" y="684"/>
                  <a:pt x="1954" y="684"/>
                </a:cubicBezTo>
                <a:cubicBezTo>
                  <a:pt x="1954" y="684"/>
                  <a:pt x="1954" y="684"/>
                  <a:pt x="1955" y="684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6" y="685"/>
                  <a:pt x="1956" y="685"/>
                  <a:pt x="1956" y="686"/>
                </a:cubicBezTo>
                <a:cubicBezTo>
                  <a:pt x="1956" y="686"/>
                  <a:pt x="1956" y="686"/>
                  <a:pt x="1956" y="687"/>
                </a:cubicBezTo>
                <a:cubicBezTo>
                  <a:pt x="1957" y="687"/>
                  <a:pt x="1957" y="688"/>
                  <a:pt x="1957" y="688"/>
                </a:cubicBezTo>
                <a:cubicBezTo>
                  <a:pt x="1957" y="688"/>
                  <a:pt x="1957" y="688"/>
                  <a:pt x="1957" y="688"/>
                </a:cubicBezTo>
                <a:cubicBezTo>
                  <a:pt x="1958" y="688"/>
                  <a:pt x="1958" y="689"/>
                  <a:pt x="1958" y="689"/>
                </a:cubicBezTo>
                <a:cubicBezTo>
                  <a:pt x="1958" y="689"/>
                  <a:pt x="1958" y="689"/>
                  <a:pt x="1958" y="689"/>
                </a:cubicBezTo>
                <a:cubicBezTo>
                  <a:pt x="1958" y="689"/>
                  <a:pt x="1958" y="688"/>
                  <a:pt x="1957" y="688"/>
                </a:cubicBezTo>
                <a:cubicBezTo>
                  <a:pt x="1957" y="688"/>
                  <a:pt x="1957" y="688"/>
                  <a:pt x="1957" y="688"/>
                </a:cubicBezTo>
                <a:close/>
                <a:moveTo>
                  <a:pt x="1960" y="683"/>
                </a:moveTo>
                <a:cubicBezTo>
                  <a:pt x="1961" y="683"/>
                  <a:pt x="1961" y="683"/>
                  <a:pt x="1961" y="683"/>
                </a:cubicBezTo>
                <a:cubicBezTo>
                  <a:pt x="1961" y="683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3"/>
                  <a:pt x="1960" y="683"/>
                  <a:pt x="1960" y="683"/>
                </a:cubicBezTo>
                <a:close/>
                <a:moveTo>
                  <a:pt x="1957" y="681"/>
                </a:moveTo>
                <a:cubicBezTo>
                  <a:pt x="1958" y="681"/>
                  <a:pt x="1958" y="681"/>
                  <a:pt x="1958" y="682"/>
                </a:cubicBezTo>
                <a:cubicBezTo>
                  <a:pt x="1958" y="682"/>
                  <a:pt x="1958" y="682"/>
                  <a:pt x="1958" y="682"/>
                </a:cubicBezTo>
                <a:cubicBezTo>
                  <a:pt x="1958" y="682"/>
                  <a:pt x="1958" y="682"/>
                  <a:pt x="1958" y="682"/>
                </a:cubicBezTo>
                <a:cubicBezTo>
                  <a:pt x="1958" y="682"/>
                  <a:pt x="1958" y="682"/>
                  <a:pt x="1958" y="681"/>
                </a:cubicBezTo>
                <a:cubicBezTo>
                  <a:pt x="1958" y="681"/>
                  <a:pt x="1958" y="681"/>
                  <a:pt x="1958" y="681"/>
                </a:cubicBezTo>
                <a:cubicBezTo>
                  <a:pt x="1957" y="681"/>
                  <a:pt x="1957" y="681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1"/>
                  <a:pt x="1957" y="681"/>
                  <a:pt x="1957" y="681"/>
                </a:cubicBezTo>
                <a:close/>
                <a:moveTo>
                  <a:pt x="1961" y="685"/>
                </a:move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1" y="685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5"/>
                  <a:pt x="1961" y="685"/>
                  <a:pt x="1961" y="685"/>
                </a:cubicBezTo>
                <a:close/>
                <a:moveTo>
                  <a:pt x="1963" y="687"/>
                </a:move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6"/>
                  <a:pt x="1963" y="686"/>
                </a:cubicBezTo>
                <a:cubicBezTo>
                  <a:pt x="1963" y="686"/>
                  <a:pt x="1963" y="686"/>
                  <a:pt x="1963" y="686"/>
                </a:cubicBezTo>
                <a:cubicBezTo>
                  <a:pt x="1963" y="686"/>
                  <a:pt x="1963" y="687"/>
                  <a:pt x="1963" y="687"/>
                </a:cubicBezTo>
                <a:close/>
                <a:moveTo>
                  <a:pt x="1961" y="691"/>
                </a:moveTo>
                <a:cubicBezTo>
                  <a:pt x="1961" y="691"/>
                  <a:pt x="1961" y="691"/>
                  <a:pt x="1960" y="691"/>
                </a:cubicBezTo>
                <a:cubicBezTo>
                  <a:pt x="1960" y="690"/>
                  <a:pt x="1960" y="690"/>
                  <a:pt x="1960" y="690"/>
                </a:cubicBezTo>
                <a:cubicBezTo>
                  <a:pt x="1960" y="690"/>
                  <a:pt x="1960" y="690"/>
                  <a:pt x="1960" y="690"/>
                </a:cubicBezTo>
                <a:cubicBezTo>
                  <a:pt x="1960" y="690"/>
                  <a:pt x="1960" y="690"/>
                  <a:pt x="1960" y="691"/>
                </a:cubicBezTo>
                <a:cubicBezTo>
                  <a:pt x="1960" y="691"/>
                  <a:pt x="1961" y="691"/>
                  <a:pt x="1961" y="691"/>
                </a:cubicBezTo>
                <a:cubicBezTo>
                  <a:pt x="1962" y="691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1"/>
                  <a:pt x="1961" y="691"/>
                </a:cubicBezTo>
                <a:close/>
                <a:moveTo>
                  <a:pt x="1964" y="696"/>
                </a:moveTo>
                <a:cubicBezTo>
                  <a:pt x="1965" y="696"/>
                  <a:pt x="1965" y="697"/>
                  <a:pt x="1965" y="697"/>
                </a:cubicBezTo>
                <a:cubicBezTo>
                  <a:pt x="1965" y="697"/>
                  <a:pt x="1965" y="697"/>
                  <a:pt x="1966" y="697"/>
                </a:cubicBezTo>
                <a:cubicBezTo>
                  <a:pt x="1966" y="697"/>
                  <a:pt x="1966" y="698"/>
                  <a:pt x="1966" y="698"/>
                </a:cubicBezTo>
                <a:cubicBezTo>
                  <a:pt x="1966" y="698"/>
                  <a:pt x="1966" y="699"/>
                  <a:pt x="1966" y="699"/>
                </a:cubicBezTo>
                <a:cubicBezTo>
                  <a:pt x="1966" y="699"/>
                  <a:pt x="1967" y="699"/>
                  <a:pt x="1967" y="699"/>
                </a:cubicBezTo>
                <a:cubicBezTo>
                  <a:pt x="1967" y="699"/>
                  <a:pt x="1967" y="699"/>
                  <a:pt x="1967" y="699"/>
                </a:cubicBezTo>
                <a:cubicBezTo>
                  <a:pt x="1968" y="698"/>
                  <a:pt x="1968" y="698"/>
                  <a:pt x="1968" y="698"/>
                </a:cubicBezTo>
                <a:cubicBezTo>
                  <a:pt x="1967" y="698"/>
                  <a:pt x="1967" y="698"/>
                  <a:pt x="1967" y="698"/>
                </a:cubicBezTo>
                <a:cubicBezTo>
                  <a:pt x="1967" y="698"/>
                  <a:pt x="1967" y="698"/>
                  <a:pt x="1967" y="698"/>
                </a:cubicBezTo>
                <a:cubicBezTo>
                  <a:pt x="1967" y="699"/>
                  <a:pt x="1967" y="699"/>
                  <a:pt x="1967" y="699"/>
                </a:cubicBezTo>
                <a:cubicBezTo>
                  <a:pt x="1967" y="699"/>
                  <a:pt x="1967" y="699"/>
                  <a:pt x="1966" y="699"/>
                </a:cubicBezTo>
                <a:cubicBezTo>
                  <a:pt x="1966" y="698"/>
                  <a:pt x="1966" y="698"/>
                  <a:pt x="1966" y="698"/>
                </a:cubicBezTo>
                <a:cubicBezTo>
                  <a:pt x="1966" y="698"/>
                  <a:pt x="1966" y="697"/>
                  <a:pt x="1966" y="697"/>
                </a:cubicBezTo>
                <a:cubicBezTo>
                  <a:pt x="1966" y="697"/>
                  <a:pt x="1966" y="697"/>
                  <a:pt x="1966" y="697"/>
                </a:cubicBezTo>
                <a:cubicBezTo>
                  <a:pt x="1965" y="696"/>
                  <a:pt x="1965" y="696"/>
                  <a:pt x="1965" y="696"/>
                </a:cubicBezTo>
                <a:cubicBezTo>
                  <a:pt x="1964" y="696"/>
                  <a:pt x="1964" y="696"/>
                  <a:pt x="1964" y="696"/>
                </a:cubicBezTo>
                <a:cubicBezTo>
                  <a:pt x="1964" y="695"/>
                  <a:pt x="1964" y="695"/>
                  <a:pt x="1964" y="694"/>
                </a:cubicBezTo>
                <a:cubicBezTo>
                  <a:pt x="1963" y="694"/>
                  <a:pt x="1963" y="693"/>
                  <a:pt x="1963" y="693"/>
                </a:cubicBezTo>
                <a:cubicBezTo>
                  <a:pt x="1963" y="693"/>
                  <a:pt x="1963" y="693"/>
                  <a:pt x="1963" y="693"/>
                </a:cubicBezTo>
                <a:cubicBezTo>
                  <a:pt x="1962" y="693"/>
                  <a:pt x="1962" y="693"/>
                  <a:pt x="1962" y="693"/>
                </a:cubicBezTo>
                <a:cubicBezTo>
                  <a:pt x="1963" y="693"/>
                  <a:pt x="1963" y="693"/>
                  <a:pt x="1963" y="693"/>
                </a:cubicBezTo>
                <a:cubicBezTo>
                  <a:pt x="1963" y="693"/>
                  <a:pt x="1963" y="694"/>
                  <a:pt x="1963" y="694"/>
                </a:cubicBezTo>
                <a:cubicBezTo>
                  <a:pt x="1964" y="695"/>
                  <a:pt x="1964" y="695"/>
                  <a:pt x="1964" y="696"/>
                </a:cubicBezTo>
                <a:cubicBezTo>
                  <a:pt x="1964" y="696"/>
                  <a:pt x="1964" y="696"/>
                  <a:pt x="1964" y="696"/>
                </a:cubicBezTo>
                <a:close/>
                <a:moveTo>
                  <a:pt x="1968" y="697"/>
                </a:moveTo>
                <a:cubicBezTo>
                  <a:pt x="1967" y="697"/>
                  <a:pt x="1967" y="697"/>
                  <a:pt x="1967" y="697"/>
                </a:cubicBezTo>
                <a:cubicBezTo>
                  <a:pt x="1967" y="697"/>
                  <a:pt x="1967" y="697"/>
                  <a:pt x="1967" y="697"/>
                </a:cubicBezTo>
                <a:cubicBezTo>
                  <a:pt x="1968" y="697"/>
                  <a:pt x="1968" y="697"/>
                  <a:pt x="1968" y="697"/>
                </a:cubicBezTo>
                <a:cubicBezTo>
                  <a:pt x="1968" y="697"/>
                  <a:pt x="1968" y="697"/>
                  <a:pt x="1968" y="697"/>
                </a:cubicBezTo>
                <a:close/>
                <a:moveTo>
                  <a:pt x="1967" y="696"/>
                </a:moveTo>
                <a:cubicBezTo>
                  <a:pt x="1967" y="696"/>
                  <a:pt x="1967" y="696"/>
                  <a:pt x="1967" y="696"/>
                </a:cubicBezTo>
                <a:cubicBezTo>
                  <a:pt x="1967" y="696"/>
                  <a:pt x="1967" y="696"/>
                  <a:pt x="1967" y="696"/>
                </a:cubicBezTo>
                <a:cubicBezTo>
                  <a:pt x="1967" y="696"/>
                  <a:pt x="1967" y="696"/>
                  <a:pt x="1967" y="696"/>
                </a:cubicBezTo>
                <a:close/>
                <a:moveTo>
                  <a:pt x="1969" y="695"/>
                </a:moveTo>
                <a:cubicBezTo>
                  <a:pt x="1969" y="695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5"/>
                  <a:pt x="1969" y="695"/>
                </a:cubicBezTo>
                <a:cubicBezTo>
                  <a:pt x="1969" y="695"/>
                  <a:pt x="1969" y="695"/>
                  <a:pt x="1969" y="695"/>
                </a:cubicBezTo>
                <a:cubicBezTo>
                  <a:pt x="1970" y="696"/>
                  <a:pt x="1970" y="696"/>
                  <a:pt x="1970" y="696"/>
                </a:cubicBezTo>
                <a:cubicBezTo>
                  <a:pt x="1970" y="696"/>
                  <a:pt x="1970" y="696"/>
                  <a:pt x="1970" y="696"/>
                </a:cubicBezTo>
                <a:cubicBezTo>
                  <a:pt x="1969" y="695"/>
                  <a:pt x="1969" y="695"/>
                  <a:pt x="1969" y="695"/>
                </a:cubicBezTo>
                <a:cubicBezTo>
                  <a:pt x="1969" y="695"/>
                  <a:pt x="1969" y="695"/>
                  <a:pt x="1969" y="695"/>
                </a:cubicBezTo>
                <a:close/>
                <a:moveTo>
                  <a:pt x="1969" y="695"/>
                </a:move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5"/>
                </a:cubicBezTo>
                <a:close/>
                <a:moveTo>
                  <a:pt x="1969" y="682"/>
                </a:moveTo>
                <a:cubicBezTo>
                  <a:pt x="1969" y="682"/>
                  <a:pt x="1969" y="681"/>
                  <a:pt x="1969" y="681"/>
                </a:cubicBezTo>
                <a:cubicBezTo>
                  <a:pt x="1969" y="681"/>
                  <a:pt x="1968" y="681"/>
                  <a:pt x="1968" y="682"/>
                </a:cubicBezTo>
                <a:cubicBezTo>
                  <a:pt x="1968" y="682"/>
                  <a:pt x="1968" y="683"/>
                  <a:pt x="1968" y="683"/>
                </a:cubicBezTo>
                <a:cubicBezTo>
                  <a:pt x="1969" y="683"/>
                  <a:pt x="1969" y="682"/>
                  <a:pt x="1969" y="682"/>
                </a:cubicBezTo>
                <a:close/>
                <a:moveTo>
                  <a:pt x="1969" y="681"/>
                </a:moveTo>
                <a:cubicBezTo>
                  <a:pt x="1969" y="681"/>
                  <a:pt x="1969" y="681"/>
                  <a:pt x="1969" y="681"/>
                </a:cubicBezTo>
                <a:cubicBezTo>
                  <a:pt x="1969" y="681"/>
                  <a:pt x="1969" y="681"/>
                  <a:pt x="1969" y="681"/>
                </a:cubicBezTo>
                <a:close/>
                <a:moveTo>
                  <a:pt x="1967" y="683"/>
                </a:moveTo>
                <a:cubicBezTo>
                  <a:pt x="1967" y="683"/>
                  <a:pt x="1967" y="683"/>
                  <a:pt x="1967" y="683"/>
                </a:cubicBezTo>
                <a:cubicBezTo>
                  <a:pt x="1967" y="682"/>
                  <a:pt x="1967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7" y="682"/>
                  <a:pt x="1967" y="682"/>
                  <a:pt x="1967" y="683"/>
                </a:cubicBezTo>
                <a:close/>
                <a:moveTo>
                  <a:pt x="1967" y="682"/>
                </a:moveTo>
                <a:cubicBezTo>
                  <a:pt x="1967" y="682"/>
                  <a:pt x="1967" y="682"/>
                  <a:pt x="1967" y="682"/>
                </a:cubicBezTo>
                <a:cubicBezTo>
                  <a:pt x="1967" y="681"/>
                  <a:pt x="1968" y="681"/>
                  <a:pt x="1968" y="681"/>
                </a:cubicBezTo>
                <a:cubicBezTo>
                  <a:pt x="1968" y="681"/>
                  <a:pt x="1968" y="681"/>
                  <a:pt x="1968" y="681"/>
                </a:cubicBezTo>
                <a:cubicBezTo>
                  <a:pt x="1968" y="681"/>
                  <a:pt x="1967" y="681"/>
                  <a:pt x="1967" y="681"/>
                </a:cubicBezTo>
                <a:cubicBezTo>
                  <a:pt x="1967" y="681"/>
                  <a:pt x="1967" y="681"/>
                  <a:pt x="1967" y="681"/>
                </a:cubicBezTo>
                <a:lnTo>
                  <a:pt x="1967" y="682"/>
                </a:lnTo>
                <a:close/>
                <a:moveTo>
                  <a:pt x="1967" y="681"/>
                </a:moveTo>
                <a:cubicBezTo>
                  <a:pt x="1967" y="681"/>
                  <a:pt x="1967" y="681"/>
                  <a:pt x="1967" y="681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1"/>
                </a:cubicBezTo>
                <a:cubicBezTo>
                  <a:pt x="1967" y="681"/>
                  <a:pt x="1967" y="681"/>
                  <a:pt x="1966" y="681"/>
                </a:cubicBezTo>
                <a:cubicBezTo>
                  <a:pt x="1966" y="681"/>
                  <a:pt x="1966" y="681"/>
                  <a:pt x="1966" y="681"/>
                </a:cubicBezTo>
                <a:cubicBezTo>
                  <a:pt x="1966" y="681"/>
                  <a:pt x="1966" y="681"/>
                  <a:pt x="1966" y="681"/>
                </a:cubicBezTo>
                <a:cubicBezTo>
                  <a:pt x="1966" y="681"/>
                  <a:pt x="1966" y="681"/>
                  <a:pt x="1967" y="681"/>
                </a:cubicBezTo>
                <a:close/>
                <a:moveTo>
                  <a:pt x="2046" y="344"/>
                </a:moveTo>
                <a:cubicBezTo>
                  <a:pt x="2047" y="343"/>
                  <a:pt x="2046" y="342"/>
                  <a:pt x="2046" y="343"/>
                </a:cubicBezTo>
                <a:cubicBezTo>
                  <a:pt x="2045" y="344"/>
                  <a:pt x="2046" y="345"/>
                  <a:pt x="2046" y="344"/>
                </a:cubicBezTo>
                <a:close/>
                <a:moveTo>
                  <a:pt x="2072" y="358"/>
                </a:moveTo>
                <a:cubicBezTo>
                  <a:pt x="2071" y="359"/>
                  <a:pt x="2072" y="359"/>
                  <a:pt x="2072" y="359"/>
                </a:cubicBezTo>
                <a:cubicBezTo>
                  <a:pt x="2073" y="359"/>
                  <a:pt x="2073" y="358"/>
                  <a:pt x="2072" y="358"/>
                </a:cubicBezTo>
                <a:close/>
                <a:moveTo>
                  <a:pt x="2085" y="359"/>
                </a:moveTo>
                <a:cubicBezTo>
                  <a:pt x="2085" y="360"/>
                  <a:pt x="2085" y="361"/>
                  <a:pt x="2086" y="360"/>
                </a:cubicBezTo>
                <a:cubicBezTo>
                  <a:pt x="2086" y="360"/>
                  <a:pt x="2086" y="359"/>
                  <a:pt x="2085" y="359"/>
                </a:cubicBezTo>
                <a:close/>
                <a:moveTo>
                  <a:pt x="2042" y="343"/>
                </a:moveTo>
                <a:cubicBezTo>
                  <a:pt x="2042" y="343"/>
                  <a:pt x="2041" y="342"/>
                  <a:pt x="2041" y="343"/>
                </a:cubicBezTo>
                <a:cubicBezTo>
                  <a:pt x="2041" y="343"/>
                  <a:pt x="2041" y="344"/>
                  <a:pt x="2042" y="343"/>
                </a:cubicBezTo>
                <a:close/>
                <a:moveTo>
                  <a:pt x="177" y="111"/>
                </a:moveTo>
                <a:cubicBezTo>
                  <a:pt x="177" y="112"/>
                  <a:pt x="178" y="111"/>
                  <a:pt x="178" y="111"/>
                </a:cubicBezTo>
                <a:cubicBezTo>
                  <a:pt x="179" y="110"/>
                  <a:pt x="180" y="110"/>
                  <a:pt x="181" y="110"/>
                </a:cubicBezTo>
                <a:cubicBezTo>
                  <a:pt x="182" y="110"/>
                  <a:pt x="182" y="110"/>
                  <a:pt x="183" y="110"/>
                </a:cubicBezTo>
                <a:cubicBezTo>
                  <a:pt x="184" y="109"/>
                  <a:pt x="184" y="109"/>
                  <a:pt x="183" y="109"/>
                </a:cubicBezTo>
                <a:cubicBezTo>
                  <a:pt x="182" y="109"/>
                  <a:pt x="182" y="110"/>
                  <a:pt x="182" y="109"/>
                </a:cubicBezTo>
                <a:cubicBezTo>
                  <a:pt x="182" y="108"/>
                  <a:pt x="181" y="109"/>
                  <a:pt x="181" y="108"/>
                </a:cubicBezTo>
                <a:cubicBezTo>
                  <a:pt x="181" y="108"/>
                  <a:pt x="181" y="108"/>
                  <a:pt x="180" y="108"/>
                </a:cubicBezTo>
                <a:cubicBezTo>
                  <a:pt x="179" y="108"/>
                  <a:pt x="178" y="109"/>
                  <a:pt x="178" y="109"/>
                </a:cubicBezTo>
                <a:cubicBezTo>
                  <a:pt x="177" y="109"/>
                  <a:pt x="177" y="109"/>
                  <a:pt x="177" y="110"/>
                </a:cubicBezTo>
                <a:cubicBezTo>
                  <a:pt x="177" y="110"/>
                  <a:pt x="177" y="110"/>
                  <a:pt x="177" y="111"/>
                </a:cubicBezTo>
                <a:close/>
                <a:moveTo>
                  <a:pt x="1098" y="99"/>
                </a:moveTo>
                <a:cubicBezTo>
                  <a:pt x="1099" y="98"/>
                  <a:pt x="1099" y="98"/>
                  <a:pt x="1098" y="98"/>
                </a:cubicBezTo>
                <a:cubicBezTo>
                  <a:pt x="1097" y="98"/>
                  <a:pt x="1096" y="98"/>
                  <a:pt x="1097" y="98"/>
                </a:cubicBezTo>
                <a:cubicBezTo>
                  <a:pt x="1097" y="99"/>
                  <a:pt x="1098" y="99"/>
                  <a:pt x="1098" y="99"/>
                </a:cubicBezTo>
                <a:close/>
                <a:moveTo>
                  <a:pt x="1083" y="110"/>
                </a:moveTo>
                <a:cubicBezTo>
                  <a:pt x="1083" y="109"/>
                  <a:pt x="1083" y="108"/>
                  <a:pt x="1083" y="109"/>
                </a:cubicBezTo>
                <a:cubicBezTo>
                  <a:pt x="1082" y="109"/>
                  <a:pt x="1082" y="110"/>
                  <a:pt x="1082" y="110"/>
                </a:cubicBezTo>
                <a:cubicBezTo>
                  <a:pt x="1082" y="110"/>
                  <a:pt x="1083" y="110"/>
                  <a:pt x="1083" y="110"/>
                </a:cubicBezTo>
                <a:close/>
                <a:moveTo>
                  <a:pt x="1050" y="169"/>
                </a:moveTo>
                <a:cubicBezTo>
                  <a:pt x="1050" y="169"/>
                  <a:pt x="1051" y="169"/>
                  <a:pt x="1051" y="169"/>
                </a:cubicBezTo>
                <a:cubicBezTo>
                  <a:pt x="1051" y="170"/>
                  <a:pt x="1052" y="169"/>
                  <a:pt x="1051" y="169"/>
                </a:cubicBezTo>
                <a:cubicBezTo>
                  <a:pt x="1051" y="169"/>
                  <a:pt x="1050" y="168"/>
                  <a:pt x="1050" y="168"/>
                </a:cubicBezTo>
                <a:cubicBezTo>
                  <a:pt x="1049" y="168"/>
                  <a:pt x="1049" y="168"/>
                  <a:pt x="1049" y="169"/>
                </a:cubicBezTo>
                <a:cubicBezTo>
                  <a:pt x="1049" y="169"/>
                  <a:pt x="1049" y="169"/>
                  <a:pt x="1050" y="169"/>
                </a:cubicBezTo>
                <a:close/>
                <a:moveTo>
                  <a:pt x="472" y="513"/>
                </a:moveTo>
                <a:cubicBezTo>
                  <a:pt x="472" y="513"/>
                  <a:pt x="472" y="512"/>
                  <a:pt x="472" y="513"/>
                </a:cubicBezTo>
                <a:cubicBezTo>
                  <a:pt x="471" y="512"/>
                  <a:pt x="471" y="513"/>
                  <a:pt x="471" y="513"/>
                </a:cubicBezTo>
                <a:cubicBezTo>
                  <a:pt x="471" y="514"/>
                  <a:pt x="472" y="514"/>
                  <a:pt x="472" y="513"/>
                </a:cubicBezTo>
                <a:close/>
                <a:moveTo>
                  <a:pt x="437" y="501"/>
                </a:moveTo>
                <a:cubicBezTo>
                  <a:pt x="437" y="501"/>
                  <a:pt x="436" y="502"/>
                  <a:pt x="437" y="502"/>
                </a:cubicBezTo>
                <a:cubicBezTo>
                  <a:pt x="438" y="502"/>
                  <a:pt x="438" y="502"/>
                  <a:pt x="438" y="502"/>
                </a:cubicBezTo>
                <a:cubicBezTo>
                  <a:pt x="438" y="501"/>
                  <a:pt x="437" y="501"/>
                  <a:pt x="437" y="501"/>
                </a:cubicBezTo>
                <a:close/>
                <a:moveTo>
                  <a:pt x="38" y="403"/>
                </a:moveTo>
                <a:cubicBezTo>
                  <a:pt x="38" y="402"/>
                  <a:pt x="38" y="402"/>
                  <a:pt x="37" y="401"/>
                </a:cubicBezTo>
                <a:cubicBezTo>
                  <a:pt x="37" y="401"/>
                  <a:pt x="37" y="401"/>
                  <a:pt x="36" y="401"/>
                </a:cubicBezTo>
                <a:cubicBezTo>
                  <a:pt x="35" y="400"/>
                  <a:pt x="35" y="400"/>
                  <a:pt x="34" y="400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3" y="400"/>
                  <a:pt x="34" y="400"/>
                  <a:pt x="34" y="401"/>
                </a:cubicBezTo>
                <a:cubicBezTo>
                  <a:pt x="34" y="401"/>
                  <a:pt x="34" y="401"/>
                  <a:pt x="33" y="402"/>
                </a:cubicBezTo>
                <a:cubicBezTo>
                  <a:pt x="33" y="402"/>
                  <a:pt x="32" y="402"/>
                  <a:pt x="32" y="403"/>
                </a:cubicBezTo>
                <a:cubicBezTo>
                  <a:pt x="32" y="403"/>
                  <a:pt x="32" y="403"/>
                  <a:pt x="32" y="404"/>
                </a:cubicBezTo>
                <a:cubicBezTo>
                  <a:pt x="32" y="404"/>
                  <a:pt x="32" y="405"/>
                  <a:pt x="32" y="406"/>
                </a:cubicBezTo>
                <a:cubicBezTo>
                  <a:pt x="32" y="407"/>
                  <a:pt x="32" y="407"/>
                  <a:pt x="32" y="407"/>
                </a:cubicBezTo>
                <a:cubicBezTo>
                  <a:pt x="32" y="408"/>
                  <a:pt x="32" y="408"/>
                  <a:pt x="33" y="409"/>
                </a:cubicBezTo>
                <a:cubicBezTo>
                  <a:pt x="33" y="409"/>
                  <a:pt x="33" y="408"/>
                  <a:pt x="34" y="408"/>
                </a:cubicBezTo>
                <a:cubicBezTo>
                  <a:pt x="35" y="407"/>
                  <a:pt x="35" y="406"/>
                  <a:pt x="36" y="406"/>
                </a:cubicBezTo>
                <a:cubicBezTo>
                  <a:pt x="37" y="406"/>
                  <a:pt x="38" y="405"/>
                  <a:pt x="39" y="405"/>
                </a:cubicBezTo>
                <a:cubicBezTo>
                  <a:pt x="39" y="405"/>
                  <a:pt x="39" y="404"/>
                  <a:pt x="38" y="404"/>
                </a:cubicBezTo>
                <a:cubicBezTo>
                  <a:pt x="38" y="403"/>
                  <a:pt x="38" y="403"/>
                  <a:pt x="38" y="403"/>
                </a:cubicBezTo>
                <a:close/>
                <a:moveTo>
                  <a:pt x="33" y="396"/>
                </a:moveTo>
                <a:cubicBezTo>
                  <a:pt x="33" y="396"/>
                  <a:pt x="33" y="394"/>
                  <a:pt x="32" y="395"/>
                </a:cubicBezTo>
                <a:cubicBezTo>
                  <a:pt x="32" y="395"/>
                  <a:pt x="31" y="395"/>
                  <a:pt x="31" y="395"/>
                </a:cubicBezTo>
                <a:cubicBezTo>
                  <a:pt x="31" y="394"/>
                  <a:pt x="31" y="394"/>
                  <a:pt x="30" y="394"/>
                </a:cubicBezTo>
                <a:cubicBezTo>
                  <a:pt x="30" y="394"/>
                  <a:pt x="30" y="395"/>
                  <a:pt x="30" y="395"/>
                </a:cubicBezTo>
                <a:cubicBezTo>
                  <a:pt x="29" y="395"/>
                  <a:pt x="30" y="396"/>
                  <a:pt x="30" y="396"/>
                </a:cubicBezTo>
                <a:cubicBezTo>
                  <a:pt x="31" y="396"/>
                  <a:pt x="31" y="396"/>
                  <a:pt x="31" y="397"/>
                </a:cubicBezTo>
                <a:cubicBezTo>
                  <a:pt x="31" y="397"/>
                  <a:pt x="31" y="397"/>
                  <a:pt x="31" y="397"/>
                </a:cubicBezTo>
                <a:cubicBezTo>
                  <a:pt x="32" y="397"/>
                  <a:pt x="33" y="397"/>
                  <a:pt x="33" y="397"/>
                </a:cubicBezTo>
                <a:cubicBezTo>
                  <a:pt x="33" y="396"/>
                  <a:pt x="34" y="396"/>
                  <a:pt x="33" y="396"/>
                </a:cubicBezTo>
                <a:close/>
                <a:moveTo>
                  <a:pt x="29" y="398"/>
                </a:moveTo>
                <a:cubicBezTo>
                  <a:pt x="29" y="398"/>
                  <a:pt x="30" y="397"/>
                  <a:pt x="29" y="397"/>
                </a:cubicBezTo>
                <a:cubicBezTo>
                  <a:pt x="29" y="398"/>
                  <a:pt x="29" y="398"/>
                  <a:pt x="29" y="398"/>
                </a:cubicBezTo>
                <a:close/>
                <a:moveTo>
                  <a:pt x="27" y="395"/>
                </a:moveTo>
                <a:cubicBezTo>
                  <a:pt x="27" y="395"/>
                  <a:pt x="27" y="395"/>
                  <a:pt x="28" y="396"/>
                </a:cubicBezTo>
                <a:cubicBezTo>
                  <a:pt x="28" y="396"/>
                  <a:pt x="28" y="396"/>
                  <a:pt x="28" y="396"/>
                </a:cubicBezTo>
                <a:cubicBezTo>
                  <a:pt x="29" y="396"/>
                  <a:pt x="29" y="395"/>
                  <a:pt x="28" y="395"/>
                </a:cubicBezTo>
                <a:cubicBezTo>
                  <a:pt x="28" y="395"/>
                  <a:pt x="28" y="395"/>
                  <a:pt x="27" y="395"/>
                </a:cubicBezTo>
                <a:close/>
                <a:moveTo>
                  <a:pt x="29" y="394"/>
                </a:moveTo>
                <a:cubicBezTo>
                  <a:pt x="29" y="394"/>
                  <a:pt x="29" y="394"/>
                  <a:pt x="29" y="394"/>
                </a:cubicBezTo>
                <a:cubicBezTo>
                  <a:pt x="30" y="394"/>
                  <a:pt x="30" y="393"/>
                  <a:pt x="30" y="393"/>
                </a:cubicBezTo>
                <a:cubicBezTo>
                  <a:pt x="30" y="393"/>
                  <a:pt x="29" y="393"/>
                  <a:pt x="29" y="393"/>
                </a:cubicBezTo>
                <a:cubicBezTo>
                  <a:pt x="28" y="393"/>
                  <a:pt x="28" y="393"/>
                  <a:pt x="27" y="393"/>
                </a:cubicBezTo>
                <a:cubicBezTo>
                  <a:pt x="27" y="393"/>
                  <a:pt x="26" y="393"/>
                  <a:pt x="26" y="394"/>
                </a:cubicBezTo>
                <a:cubicBezTo>
                  <a:pt x="26" y="394"/>
                  <a:pt x="27" y="394"/>
                  <a:pt x="28" y="394"/>
                </a:cubicBezTo>
                <a:cubicBezTo>
                  <a:pt x="28" y="394"/>
                  <a:pt x="28" y="394"/>
                  <a:pt x="29" y="394"/>
                </a:cubicBezTo>
                <a:close/>
                <a:moveTo>
                  <a:pt x="24" y="392"/>
                </a:moveTo>
                <a:cubicBezTo>
                  <a:pt x="24" y="391"/>
                  <a:pt x="24" y="391"/>
                  <a:pt x="24" y="391"/>
                </a:cubicBezTo>
                <a:cubicBezTo>
                  <a:pt x="24" y="390"/>
                  <a:pt x="24" y="390"/>
                  <a:pt x="23" y="390"/>
                </a:cubicBezTo>
                <a:cubicBezTo>
                  <a:pt x="23" y="390"/>
                  <a:pt x="23" y="390"/>
                  <a:pt x="23" y="390"/>
                </a:cubicBezTo>
                <a:cubicBezTo>
                  <a:pt x="22" y="390"/>
                  <a:pt x="22" y="390"/>
                  <a:pt x="21" y="390"/>
                </a:cubicBezTo>
                <a:cubicBezTo>
                  <a:pt x="21" y="390"/>
                  <a:pt x="21" y="391"/>
                  <a:pt x="22" y="391"/>
                </a:cubicBezTo>
                <a:cubicBezTo>
                  <a:pt x="22" y="392"/>
                  <a:pt x="22" y="392"/>
                  <a:pt x="22" y="392"/>
                </a:cubicBezTo>
                <a:cubicBezTo>
                  <a:pt x="23" y="393"/>
                  <a:pt x="23" y="392"/>
                  <a:pt x="23" y="393"/>
                </a:cubicBezTo>
                <a:cubicBezTo>
                  <a:pt x="23" y="393"/>
                  <a:pt x="24" y="393"/>
                  <a:pt x="24" y="393"/>
                </a:cubicBezTo>
                <a:cubicBezTo>
                  <a:pt x="25" y="392"/>
                  <a:pt x="24" y="392"/>
                  <a:pt x="24" y="392"/>
                </a:cubicBezTo>
                <a:close/>
                <a:moveTo>
                  <a:pt x="14" y="386"/>
                </a:moveTo>
                <a:cubicBezTo>
                  <a:pt x="14" y="387"/>
                  <a:pt x="14" y="387"/>
                  <a:pt x="13" y="387"/>
                </a:cubicBezTo>
                <a:cubicBezTo>
                  <a:pt x="13" y="387"/>
                  <a:pt x="13" y="387"/>
                  <a:pt x="14" y="388"/>
                </a:cubicBezTo>
                <a:cubicBezTo>
                  <a:pt x="14" y="388"/>
                  <a:pt x="15" y="389"/>
                  <a:pt x="15" y="388"/>
                </a:cubicBezTo>
                <a:cubicBezTo>
                  <a:pt x="16" y="387"/>
                  <a:pt x="16" y="387"/>
                  <a:pt x="16" y="387"/>
                </a:cubicBezTo>
                <a:cubicBezTo>
                  <a:pt x="16" y="387"/>
                  <a:pt x="17" y="386"/>
                  <a:pt x="16" y="386"/>
                </a:cubicBezTo>
                <a:cubicBezTo>
                  <a:pt x="16" y="386"/>
                  <a:pt x="15" y="386"/>
                  <a:pt x="14" y="386"/>
                </a:cubicBezTo>
                <a:close/>
                <a:moveTo>
                  <a:pt x="11" y="387"/>
                </a:moveTo>
                <a:cubicBezTo>
                  <a:pt x="11" y="388"/>
                  <a:pt x="10" y="388"/>
                  <a:pt x="10" y="389"/>
                </a:cubicBezTo>
                <a:cubicBezTo>
                  <a:pt x="10" y="389"/>
                  <a:pt x="11" y="389"/>
                  <a:pt x="11" y="388"/>
                </a:cubicBezTo>
                <a:cubicBezTo>
                  <a:pt x="11" y="388"/>
                  <a:pt x="11" y="387"/>
                  <a:pt x="11" y="387"/>
                </a:cubicBezTo>
                <a:close/>
                <a:moveTo>
                  <a:pt x="6" y="388"/>
                </a:moveTo>
                <a:cubicBezTo>
                  <a:pt x="6" y="388"/>
                  <a:pt x="6" y="389"/>
                  <a:pt x="6" y="389"/>
                </a:cubicBezTo>
                <a:cubicBezTo>
                  <a:pt x="7" y="389"/>
                  <a:pt x="7" y="389"/>
                  <a:pt x="7" y="388"/>
                </a:cubicBezTo>
                <a:cubicBezTo>
                  <a:pt x="7" y="388"/>
                  <a:pt x="6" y="388"/>
                  <a:pt x="6" y="388"/>
                </a:cubicBezTo>
                <a:close/>
                <a:moveTo>
                  <a:pt x="1" y="378"/>
                </a:moveTo>
                <a:cubicBezTo>
                  <a:pt x="0" y="378"/>
                  <a:pt x="0" y="379"/>
                  <a:pt x="0" y="379"/>
                </a:cubicBezTo>
                <a:cubicBezTo>
                  <a:pt x="0" y="379"/>
                  <a:pt x="1" y="379"/>
                  <a:pt x="1" y="379"/>
                </a:cubicBezTo>
                <a:cubicBezTo>
                  <a:pt x="1" y="378"/>
                  <a:pt x="1" y="378"/>
                  <a:pt x="1" y="378"/>
                </a:cubicBezTo>
                <a:close/>
                <a:moveTo>
                  <a:pt x="275" y="304"/>
                </a:moveTo>
                <a:cubicBezTo>
                  <a:pt x="274" y="304"/>
                  <a:pt x="274" y="304"/>
                  <a:pt x="275" y="304"/>
                </a:cubicBezTo>
                <a:cubicBezTo>
                  <a:pt x="275" y="304"/>
                  <a:pt x="275" y="304"/>
                  <a:pt x="275" y="304"/>
                </a:cubicBezTo>
                <a:close/>
                <a:moveTo>
                  <a:pt x="276" y="304"/>
                </a:moveTo>
                <a:cubicBezTo>
                  <a:pt x="276" y="304"/>
                  <a:pt x="275" y="304"/>
                  <a:pt x="275" y="304"/>
                </a:cubicBezTo>
                <a:cubicBezTo>
                  <a:pt x="276" y="305"/>
                  <a:pt x="276" y="305"/>
                  <a:pt x="277" y="305"/>
                </a:cubicBezTo>
                <a:cubicBezTo>
                  <a:pt x="277" y="305"/>
                  <a:pt x="277" y="304"/>
                  <a:pt x="276" y="304"/>
                </a:cubicBezTo>
                <a:close/>
                <a:moveTo>
                  <a:pt x="278" y="304"/>
                </a:moveTo>
                <a:cubicBezTo>
                  <a:pt x="278" y="304"/>
                  <a:pt x="278" y="304"/>
                  <a:pt x="278" y="305"/>
                </a:cubicBezTo>
                <a:cubicBezTo>
                  <a:pt x="278" y="305"/>
                  <a:pt x="279" y="305"/>
                  <a:pt x="279" y="304"/>
                </a:cubicBezTo>
                <a:cubicBezTo>
                  <a:pt x="280" y="304"/>
                  <a:pt x="280" y="304"/>
                  <a:pt x="279" y="304"/>
                </a:cubicBezTo>
                <a:cubicBezTo>
                  <a:pt x="279" y="304"/>
                  <a:pt x="279" y="304"/>
                  <a:pt x="278" y="304"/>
                </a:cubicBezTo>
                <a:close/>
                <a:moveTo>
                  <a:pt x="284" y="308"/>
                </a:moveTo>
                <a:cubicBezTo>
                  <a:pt x="283" y="307"/>
                  <a:pt x="283" y="308"/>
                  <a:pt x="283" y="308"/>
                </a:cubicBezTo>
                <a:cubicBezTo>
                  <a:pt x="284" y="309"/>
                  <a:pt x="284" y="309"/>
                  <a:pt x="284" y="309"/>
                </a:cubicBezTo>
                <a:cubicBezTo>
                  <a:pt x="285" y="309"/>
                  <a:pt x="285" y="309"/>
                  <a:pt x="285" y="309"/>
                </a:cubicBezTo>
                <a:cubicBezTo>
                  <a:pt x="285" y="308"/>
                  <a:pt x="284" y="308"/>
                  <a:pt x="284" y="308"/>
                </a:cubicBezTo>
                <a:close/>
                <a:moveTo>
                  <a:pt x="282" y="311"/>
                </a:moveTo>
                <a:cubicBezTo>
                  <a:pt x="282" y="311"/>
                  <a:pt x="282" y="312"/>
                  <a:pt x="282" y="312"/>
                </a:cubicBezTo>
                <a:cubicBezTo>
                  <a:pt x="282" y="313"/>
                  <a:pt x="283" y="313"/>
                  <a:pt x="283" y="312"/>
                </a:cubicBezTo>
                <a:cubicBezTo>
                  <a:pt x="283" y="312"/>
                  <a:pt x="283" y="311"/>
                  <a:pt x="282" y="311"/>
                </a:cubicBezTo>
                <a:close/>
                <a:moveTo>
                  <a:pt x="1232" y="619"/>
                </a:moveTo>
                <a:cubicBezTo>
                  <a:pt x="1231" y="618"/>
                  <a:pt x="1231" y="619"/>
                  <a:pt x="1231" y="619"/>
                </a:cubicBezTo>
                <a:cubicBezTo>
                  <a:pt x="1231" y="620"/>
                  <a:pt x="1231" y="621"/>
                  <a:pt x="1231" y="622"/>
                </a:cubicBezTo>
                <a:cubicBezTo>
                  <a:pt x="1232" y="622"/>
                  <a:pt x="1233" y="622"/>
                  <a:pt x="1233" y="622"/>
                </a:cubicBezTo>
                <a:cubicBezTo>
                  <a:pt x="1232" y="621"/>
                  <a:pt x="1232" y="620"/>
                  <a:pt x="1232" y="620"/>
                </a:cubicBezTo>
                <a:cubicBezTo>
                  <a:pt x="1232" y="619"/>
                  <a:pt x="1233" y="619"/>
                  <a:pt x="1232" y="619"/>
                </a:cubicBezTo>
                <a:close/>
                <a:moveTo>
                  <a:pt x="1235" y="625"/>
                </a:moveTo>
                <a:cubicBezTo>
                  <a:pt x="1235" y="625"/>
                  <a:pt x="1235" y="625"/>
                  <a:pt x="1234" y="624"/>
                </a:cubicBezTo>
                <a:cubicBezTo>
                  <a:pt x="1233" y="624"/>
                  <a:pt x="1232" y="625"/>
                  <a:pt x="1233" y="626"/>
                </a:cubicBezTo>
                <a:cubicBezTo>
                  <a:pt x="1234" y="626"/>
                  <a:pt x="1235" y="626"/>
                  <a:pt x="1235" y="625"/>
                </a:cubicBezTo>
                <a:close/>
                <a:moveTo>
                  <a:pt x="1239" y="625"/>
                </a:moveTo>
                <a:cubicBezTo>
                  <a:pt x="1239" y="625"/>
                  <a:pt x="1239" y="625"/>
                  <a:pt x="1239" y="624"/>
                </a:cubicBezTo>
                <a:cubicBezTo>
                  <a:pt x="1239" y="624"/>
                  <a:pt x="1238" y="624"/>
                  <a:pt x="1238" y="624"/>
                </a:cubicBezTo>
                <a:cubicBezTo>
                  <a:pt x="1237" y="623"/>
                  <a:pt x="1237" y="624"/>
                  <a:pt x="1237" y="624"/>
                </a:cubicBezTo>
                <a:cubicBezTo>
                  <a:pt x="1238" y="625"/>
                  <a:pt x="1238" y="625"/>
                  <a:pt x="1239" y="625"/>
                </a:cubicBezTo>
                <a:close/>
                <a:moveTo>
                  <a:pt x="1242" y="630"/>
                </a:moveTo>
                <a:cubicBezTo>
                  <a:pt x="1243" y="630"/>
                  <a:pt x="1243" y="628"/>
                  <a:pt x="1242" y="628"/>
                </a:cubicBezTo>
                <a:cubicBezTo>
                  <a:pt x="1242" y="628"/>
                  <a:pt x="1242" y="628"/>
                  <a:pt x="1242" y="628"/>
                </a:cubicBezTo>
                <a:cubicBezTo>
                  <a:pt x="1242" y="629"/>
                  <a:pt x="1242" y="630"/>
                  <a:pt x="1242" y="630"/>
                </a:cubicBezTo>
                <a:close/>
                <a:moveTo>
                  <a:pt x="1261" y="631"/>
                </a:moveTo>
                <a:cubicBezTo>
                  <a:pt x="1261" y="631"/>
                  <a:pt x="1260" y="632"/>
                  <a:pt x="1261" y="632"/>
                </a:cubicBezTo>
                <a:cubicBezTo>
                  <a:pt x="1262" y="633"/>
                  <a:pt x="1262" y="632"/>
                  <a:pt x="1261" y="631"/>
                </a:cubicBezTo>
                <a:close/>
                <a:moveTo>
                  <a:pt x="1249" y="606"/>
                </a:moveTo>
                <a:cubicBezTo>
                  <a:pt x="1249" y="606"/>
                  <a:pt x="1249" y="607"/>
                  <a:pt x="1250" y="607"/>
                </a:cubicBezTo>
                <a:cubicBezTo>
                  <a:pt x="1250" y="607"/>
                  <a:pt x="1250" y="606"/>
                  <a:pt x="1250" y="606"/>
                </a:cubicBezTo>
                <a:cubicBezTo>
                  <a:pt x="1250" y="606"/>
                  <a:pt x="1250" y="606"/>
                  <a:pt x="1249" y="606"/>
                </a:cubicBezTo>
                <a:close/>
                <a:moveTo>
                  <a:pt x="1251" y="605"/>
                </a:moveTo>
                <a:cubicBezTo>
                  <a:pt x="1251" y="605"/>
                  <a:pt x="1251" y="605"/>
                  <a:pt x="1251" y="604"/>
                </a:cubicBezTo>
                <a:cubicBezTo>
                  <a:pt x="1251" y="604"/>
                  <a:pt x="1251" y="604"/>
                  <a:pt x="1250" y="604"/>
                </a:cubicBezTo>
                <a:cubicBezTo>
                  <a:pt x="1250" y="604"/>
                  <a:pt x="1250" y="605"/>
                  <a:pt x="1250" y="605"/>
                </a:cubicBezTo>
                <a:cubicBezTo>
                  <a:pt x="1251" y="605"/>
                  <a:pt x="1250" y="605"/>
                  <a:pt x="1250" y="605"/>
                </a:cubicBezTo>
                <a:cubicBezTo>
                  <a:pt x="1250" y="605"/>
                  <a:pt x="1250" y="605"/>
                  <a:pt x="1251" y="605"/>
                </a:cubicBezTo>
                <a:close/>
                <a:moveTo>
                  <a:pt x="1256" y="606"/>
                </a:moveTo>
                <a:cubicBezTo>
                  <a:pt x="1256" y="606"/>
                  <a:pt x="1256" y="606"/>
                  <a:pt x="1256" y="606"/>
                </a:cubicBezTo>
                <a:cubicBezTo>
                  <a:pt x="1257" y="606"/>
                  <a:pt x="1257" y="606"/>
                  <a:pt x="1257" y="606"/>
                </a:cubicBezTo>
                <a:cubicBezTo>
                  <a:pt x="1257" y="605"/>
                  <a:pt x="1256" y="605"/>
                  <a:pt x="1256" y="606"/>
                </a:cubicBezTo>
                <a:close/>
                <a:moveTo>
                  <a:pt x="1257" y="609"/>
                </a:moveTo>
                <a:cubicBezTo>
                  <a:pt x="1257" y="609"/>
                  <a:pt x="1258" y="609"/>
                  <a:pt x="1258" y="609"/>
                </a:cubicBezTo>
                <a:cubicBezTo>
                  <a:pt x="1258" y="608"/>
                  <a:pt x="1257" y="608"/>
                  <a:pt x="1257" y="608"/>
                </a:cubicBezTo>
                <a:cubicBezTo>
                  <a:pt x="1257" y="609"/>
                  <a:pt x="1256" y="609"/>
                  <a:pt x="1257" y="609"/>
                </a:cubicBezTo>
                <a:close/>
                <a:moveTo>
                  <a:pt x="1255" y="619"/>
                </a:moveTo>
                <a:cubicBezTo>
                  <a:pt x="1255" y="618"/>
                  <a:pt x="1255" y="618"/>
                  <a:pt x="1255" y="618"/>
                </a:cubicBezTo>
                <a:cubicBezTo>
                  <a:pt x="1254" y="618"/>
                  <a:pt x="1253" y="619"/>
                  <a:pt x="1254" y="619"/>
                </a:cubicBezTo>
                <a:cubicBezTo>
                  <a:pt x="1254" y="620"/>
                  <a:pt x="1255" y="619"/>
                  <a:pt x="1255" y="619"/>
                </a:cubicBezTo>
                <a:close/>
                <a:moveTo>
                  <a:pt x="1275" y="603"/>
                </a:moveTo>
                <a:cubicBezTo>
                  <a:pt x="1275" y="603"/>
                  <a:pt x="1275" y="604"/>
                  <a:pt x="1275" y="604"/>
                </a:cubicBezTo>
                <a:cubicBezTo>
                  <a:pt x="1276" y="604"/>
                  <a:pt x="1276" y="603"/>
                  <a:pt x="1276" y="603"/>
                </a:cubicBezTo>
                <a:cubicBezTo>
                  <a:pt x="1276" y="603"/>
                  <a:pt x="1275" y="603"/>
                  <a:pt x="1275" y="603"/>
                </a:cubicBezTo>
                <a:close/>
                <a:moveTo>
                  <a:pt x="1280" y="610"/>
                </a:move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09"/>
                  <a:pt x="1279" y="609"/>
                  <a:pt x="1279" y="609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1"/>
                  <a:pt x="1279" y="611"/>
                </a:cubicBezTo>
                <a:cubicBezTo>
                  <a:pt x="1279" y="611"/>
                  <a:pt x="1279" y="611"/>
                  <a:pt x="1279" y="611"/>
                </a:cubicBezTo>
                <a:cubicBezTo>
                  <a:pt x="1279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lose/>
                <a:moveTo>
                  <a:pt x="1279" y="605"/>
                </a:moveTo>
                <a:cubicBezTo>
                  <a:pt x="1279" y="605"/>
                  <a:pt x="1279" y="605"/>
                  <a:pt x="1279" y="605"/>
                </a:cubicBezTo>
                <a:cubicBezTo>
                  <a:pt x="1279" y="605"/>
                  <a:pt x="1279" y="605"/>
                  <a:pt x="1279" y="605"/>
                </a:cubicBezTo>
                <a:cubicBezTo>
                  <a:pt x="1279" y="605"/>
                  <a:pt x="1279" y="605"/>
                  <a:pt x="1279" y="605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80" y="604"/>
                  <a:pt x="1279" y="604"/>
                </a:cubicBezTo>
                <a:cubicBezTo>
                  <a:pt x="1280" y="604"/>
                  <a:pt x="1280" y="604"/>
                  <a:pt x="1280" y="604"/>
                </a:cubicBezTo>
                <a:cubicBezTo>
                  <a:pt x="1280" y="604"/>
                  <a:pt x="1280" y="604"/>
                  <a:pt x="1279" y="604"/>
                </a:cubicBezTo>
                <a:cubicBezTo>
                  <a:pt x="1279" y="604"/>
                  <a:pt x="1279" y="604"/>
                  <a:pt x="1279" y="603"/>
                </a:cubicBezTo>
                <a:cubicBezTo>
                  <a:pt x="1279" y="603"/>
                  <a:pt x="1279" y="603"/>
                  <a:pt x="1279" y="603"/>
                </a:cubicBezTo>
                <a:cubicBezTo>
                  <a:pt x="1279" y="604"/>
                  <a:pt x="1279" y="604"/>
                  <a:pt x="1279" y="605"/>
                </a:cubicBezTo>
                <a:close/>
                <a:moveTo>
                  <a:pt x="1279" y="601"/>
                </a:moveTo>
                <a:cubicBezTo>
                  <a:pt x="1280" y="601"/>
                  <a:pt x="1279" y="601"/>
                  <a:pt x="1279" y="601"/>
                </a:cubicBezTo>
                <a:cubicBezTo>
                  <a:pt x="1279" y="601"/>
                  <a:pt x="1279" y="601"/>
                  <a:pt x="1279" y="601"/>
                </a:cubicBezTo>
                <a:close/>
                <a:moveTo>
                  <a:pt x="1288" y="587"/>
                </a:moveTo>
                <a:cubicBezTo>
                  <a:pt x="1288" y="587"/>
                  <a:pt x="1288" y="588"/>
                  <a:pt x="1288" y="588"/>
                </a:cubicBezTo>
                <a:cubicBezTo>
                  <a:pt x="1289" y="587"/>
                  <a:pt x="1289" y="586"/>
                  <a:pt x="1288" y="587"/>
                </a:cubicBezTo>
                <a:close/>
                <a:moveTo>
                  <a:pt x="1290" y="581"/>
                </a:moveTo>
                <a:cubicBezTo>
                  <a:pt x="1290" y="582"/>
                  <a:pt x="1290" y="583"/>
                  <a:pt x="1290" y="582"/>
                </a:cubicBezTo>
                <a:cubicBezTo>
                  <a:pt x="1291" y="582"/>
                  <a:pt x="1291" y="581"/>
                  <a:pt x="1290" y="581"/>
                </a:cubicBezTo>
                <a:close/>
                <a:moveTo>
                  <a:pt x="1289" y="581"/>
                </a:moveTo>
                <a:cubicBezTo>
                  <a:pt x="1288" y="581"/>
                  <a:pt x="1289" y="582"/>
                  <a:pt x="1289" y="581"/>
                </a:cubicBezTo>
                <a:cubicBezTo>
                  <a:pt x="1289" y="581"/>
                  <a:pt x="1289" y="580"/>
                  <a:pt x="1289" y="581"/>
                </a:cubicBezTo>
                <a:close/>
                <a:moveTo>
                  <a:pt x="1292" y="572"/>
                </a:moveTo>
                <a:cubicBezTo>
                  <a:pt x="1292" y="572"/>
                  <a:pt x="1292" y="573"/>
                  <a:pt x="1292" y="573"/>
                </a:cubicBezTo>
                <a:cubicBezTo>
                  <a:pt x="1293" y="573"/>
                  <a:pt x="1293" y="572"/>
                  <a:pt x="1292" y="572"/>
                </a:cubicBezTo>
                <a:close/>
                <a:moveTo>
                  <a:pt x="1292" y="576"/>
                </a:moveTo>
                <a:cubicBezTo>
                  <a:pt x="1292" y="576"/>
                  <a:pt x="1291" y="577"/>
                  <a:pt x="1292" y="577"/>
                </a:cubicBezTo>
                <a:cubicBezTo>
                  <a:pt x="1292" y="577"/>
                  <a:pt x="1293" y="577"/>
                  <a:pt x="1293" y="577"/>
                </a:cubicBezTo>
                <a:cubicBezTo>
                  <a:pt x="1293" y="576"/>
                  <a:pt x="1292" y="576"/>
                  <a:pt x="1292" y="576"/>
                </a:cubicBezTo>
                <a:close/>
                <a:moveTo>
                  <a:pt x="1291" y="579"/>
                </a:moveTo>
                <a:cubicBezTo>
                  <a:pt x="1292" y="579"/>
                  <a:pt x="1293" y="578"/>
                  <a:pt x="1292" y="578"/>
                </a:cubicBezTo>
                <a:cubicBezTo>
                  <a:pt x="1291" y="578"/>
                  <a:pt x="1291" y="579"/>
                  <a:pt x="1291" y="579"/>
                </a:cubicBezTo>
                <a:close/>
                <a:moveTo>
                  <a:pt x="1294" y="578"/>
                </a:moveTo>
                <a:cubicBezTo>
                  <a:pt x="1293" y="578"/>
                  <a:pt x="1294" y="579"/>
                  <a:pt x="1294" y="579"/>
                </a:cubicBezTo>
                <a:cubicBezTo>
                  <a:pt x="1295" y="578"/>
                  <a:pt x="1294" y="578"/>
                  <a:pt x="1294" y="578"/>
                </a:cubicBezTo>
                <a:close/>
                <a:moveTo>
                  <a:pt x="1304" y="579"/>
                </a:moveTo>
                <a:cubicBezTo>
                  <a:pt x="1304" y="579"/>
                  <a:pt x="1304" y="580"/>
                  <a:pt x="1304" y="580"/>
                </a:cubicBezTo>
                <a:cubicBezTo>
                  <a:pt x="1305" y="580"/>
                  <a:pt x="1304" y="579"/>
                  <a:pt x="1304" y="579"/>
                </a:cubicBezTo>
                <a:close/>
                <a:moveTo>
                  <a:pt x="1304" y="569"/>
                </a:moveTo>
                <a:cubicBezTo>
                  <a:pt x="1303" y="570"/>
                  <a:pt x="1303" y="570"/>
                  <a:pt x="1304" y="570"/>
                </a:cubicBezTo>
                <a:cubicBezTo>
                  <a:pt x="1304" y="570"/>
                  <a:pt x="1304" y="569"/>
                  <a:pt x="1304" y="569"/>
                </a:cubicBezTo>
                <a:close/>
                <a:moveTo>
                  <a:pt x="1306" y="565"/>
                </a:moveTo>
                <a:cubicBezTo>
                  <a:pt x="1306" y="565"/>
                  <a:pt x="1306" y="566"/>
                  <a:pt x="1306" y="566"/>
                </a:cubicBezTo>
                <a:cubicBezTo>
                  <a:pt x="1307" y="565"/>
                  <a:pt x="1307" y="565"/>
                  <a:pt x="1306" y="565"/>
                </a:cubicBezTo>
                <a:close/>
                <a:moveTo>
                  <a:pt x="1309" y="588"/>
                </a:moveTo>
                <a:cubicBezTo>
                  <a:pt x="1309" y="588"/>
                  <a:pt x="1309" y="589"/>
                  <a:pt x="1310" y="588"/>
                </a:cubicBezTo>
                <a:cubicBezTo>
                  <a:pt x="1310" y="588"/>
                  <a:pt x="1310" y="587"/>
                  <a:pt x="1309" y="588"/>
                </a:cubicBezTo>
                <a:close/>
                <a:moveTo>
                  <a:pt x="1311" y="589"/>
                </a:moveTo>
                <a:cubicBezTo>
                  <a:pt x="1311" y="589"/>
                  <a:pt x="1311" y="590"/>
                  <a:pt x="1311" y="589"/>
                </a:cubicBezTo>
                <a:cubicBezTo>
                  <a:pt x="1312" y="589"/>
                  <a:pt x="1311" y="589"/>
                  <a:pt x="1311" y="589"/>
                </a:cubicBezTo>
                <a:close/>
                <a:moveTo>
                  <a:pt x="1302" y="684"/>
                </a:moveTo>
                <a:cubicBezTo>
                  <a:pt x="1301" y="684"/>
                  <a:pt x="1300" y="685"/>
                  <a:pt x="1300" y="686"/>
                </a:cubicBezTo>
                <a:cubicBezTo>
                  <a:pt x="1300" y="686"/>
                  <a:pt x="1301" y="686"/>
                  <a:pt x="1301" y="686"/>
                </a:cubicBezTo>
                <a:cubicBezTo>
                  <a:pt x="1301" y="687"/>
                  <a:pt x="1301" y="687"/>
                  <a:pt x="1302" y="688"/>
                </a:cubicBezTo>
                <a:cubicBezTo>
                  <a:pt x="1303" y="688"/>
                  <a:pt x="1304" y="688"/>
                  <a:pt x="1304" y="687"/>
                </a:cubicBezTo>
                <a:cubicBezTo>
                  <a:pt x="1304" y="686"/>
                  <a:pt x="1303" y="686"/>
                  <a:pt x="1303" y="685"/>
                </a:cubicBezTo>
                <a:cubicBezTo>
                  <a:pt x="1303" y="685"/>
                  <a:pt x="1302" y="683"/>
                  <a:pt x="1302" y="684"/>
                </a:cubicBezTo>
                <a:close/>
                <a:moveTo>
                  <a:pt x="1315" y="678"/>
                </a:moveTo>
                <a:cubicBezTo>
                  <a:pt x="1314" y="679"/>
                  <a:pt x="1314" y="680"/>
                  <a:pt x="1313" y="680"/>
                </a:cubicBezTo>
                <a:cubicBezTo>
                  <a:pt x="1313" y="681"/>
                  <a:pt x="1313" y="681"/>
                  <a:pt x="1314" y="681"/>
                </a:cubicBezTo>
                <a:cubicBezTo>
                  <a:pt x="1315" y="682"/>
                  <a:pt x="1315" y="682"/>
                  <a:pt x="1316" y="681"/>
                </a:cubicBezTo>
                <a:cubicBezTo>
                  <a:pt x="1316" y="680"/>
                  <a:pt x="1316" y="680"/>
                  <a:pt x="1316" y="679"/>
                </a:cubicBezTo>
                <a:cubicBezTo>
                  <a:pt x="1316" y="678"/>
                  <a:pt x="1315" y="677"/>
                  <a:pt x="1315" y="678"/>
                </a:cubicBezTo>
                <a:close/>
                <a:moveTo>
                  <a:pt x="1350" y="676"/>
                </a:move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1" y="676"/>
                </a:cubicBezTo>
                <a:cubicBezTo>
                  <a:pt x="1351" y="676"/>
                  <a:pt x="1351" y="677"/>
                  <a:pt x="1350" y="677"/>
                </a:cubicBezTo>
                <a:cubicBezTo>
                  <a:pt x="1350" y="677"/>
                  <a:pt x="1350" y="677"/>
                  <a:pt x="1350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6"/>
                  <a:pt x="1350" y="676"/>
                </a:cubicBezTo>
                <a:cubicBezTo>
                  <a:pt x="1349" y="676"/>
                  <a:pt x="1349" y="676"/>
                  <a:pt x="1349" y="676"/>
                </a:cubicBezTo>
                <a:cubicBezTo>
                  <a:pt x="1349" y="676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50" y="677"/>
                </a:cubicBezTo>
                <a:cubicBezTo>
                  <a:pt x="1350" y="677"/>
                  <a:pt x="1350" y="677"/>
                  <a:pt x="1350" y="677"/>
                </a:cubicBezTo>
                <a:cubicBezTo>
                  <a:pt x="1351" y="677"/>
                  <a:pt x="1351" y="676"/>
                  <a:pt x="1351" y="676"/>
                </a:cubicBezTo>
                <a:cubicBezTo>
                  <a:pt x="1351" y="676"/>
                  <a:pt x="1350" y="676"/>
                  <a:pt x="1350" y="676"/>
                </a:cubicBezTo>
                <a:close/>
                <a:moveTo>
                  <a:pt x="1329" y="654"/>
                </a:moveTo>
                <a:cubicBezTo>
                  <a:pt x="1329" y="654"/>
                  <a:pt x="1329" y="654"/>
                  <a:pt x="1329" y="654"/>
                </a:cubicBezTo>
                <a:cubicBezTo>
                  <a:pt x="1329" y="654"/>
                  <a:pt x="1329" y="654"/>
                  <a:pt x="1329" y="655"/>
                </a:cubicBezTo>
                <a:cubicBezTo>
                  <a:pt x="1329" y="655"/>
                  <a:pt x="1329" y="655"/>
                  <a:pt x="1329" y="655"/>
                </a:cubicBezTo>
                <a:cubicBezTo>
                  <a:pt x="1329" y="654"/>
                  <a:pt x="1329" y="654"/>
                  <a:pt x="1329" y="654"/>
                </a:cubicBezTo>
                <a:cubicBezTo>
                  <a:pt x="1329" y="653"/>
                  <a:pt x="1329" y="653"/>
                  <a:pt x="1329" y="654"/>
                </a:cubicBezTo>
                <a:close/>
                <a:moveTo>
                  <a:pt x="1329" y="655"/>
                </a:moveTo>
                <a:cubicBezTo>
                  <a:pt x="1329" y="655"/>
                  <a:pt x="1328" y="656"/>
                  <a:pt x="1328" y="656"/>
                </a:cubicBezTo>
                <a:cubicBezTo>
                  <a:pt x="1328" y="656"/>
                  <a:pt x="1328" y="656"/>
                  <a:pt x="1329" y="656"/>
                </a:cubicBezTo>
                <a:cubicBezTo>
                  <a:pt x="1329" y="656"/>
                  <a:pt x="1329" y="656"/>
                  <a:pt x="1329" y="655"/>
                </a:cubicBezTo>
                <a:cubicBezTo>
                  <a:pt x="1329" y="655"/>
                  <a:pt x="1329" y="655"/>
                  <a:pt x="1329" y="655"/>
                </a:cubicBezTo>
                <a:close/>
                <a:moveTo>
                  <a:pt x="1291" y="649"/>
                </a:moveTo>
                <a:cubicBezTo>
                  <a:pt x="1290" y="649"/>
                  <a:pt x="1290" y="649"/>
                  <a:pt x="1290" y="649"/>
                </a:cubicBezTo>
                <a:cubicBezTo>
                  <a:pt x="1291" y="649"/>
                  <a:pt x="1291" y="649"/>
                  <a:pt x="1291" y="649"/>
                </a:cubicBezTo>
                <a:cubicBezTo>
                  <a:pt x="1291" y="648"/>
                  <a:pt x="1291" y="648"/>
                  <a:pt x="1291" y="649"/>
                </a:cubicBezTo>
                <a:close/>
                <a:moveTo>
                  <a:pt x="1270" y="656"/>
                </a:moveTo>
                <a:cubicBezTo>
                  <a:pt x="1270" y="656"/>
                  <a:pt x="1270" y="656"/>
                  <a:pt x="1270" y="657"/>
                </a:cubicBezTo>
                <a:cubicBezTo>
                  <a:pt x="1270" y="658"/>
                  <a:pt x="1270" y="657"/>
                  <a:pt x="1270" y="657"/>
                </a:cubicBezTo>
                <a:cubicBezTo>
                  <a:pt x="1271" y="656"/>
                  <a:pt x="1271" y="655"/>
                  <a:pt x="1270" y="656"/>
                </a:cubicBezTo>
                <a:close/>
                <a:moveTo>
                  <a:pt x="1225" y="657"/>
                </a:moveTo>
                <a:cubicBezTo>
                  <a:pt x="1225" y="657"/>
                  <a:pt x="1224" y="657"/>
                  <a:pt x="1225" y="657"/>
                </a:cubicBezTo>
                <a:cubicBezTo>
                  <a:pt x="1225" y="658"/>
                  <a:pt x="1225" y="657"/>
                  <a:pt x="1225" y="657"/>
                </a:cubicBezTo>
                <a:cubicBezTo>
                  <a:pt x="1225" y="657"/>
                  <a:pt x="1225" y="656"/>
                  <a:pt x="1225" y="657"/>
                </a:cubicBezTo>
                <a:close/>
              </a:path>
            </a:pathLst>
          </a:custGeom>
          <a:solidFill>
            <a:srgbClr val="00223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92"/>
          <a:stretch/>
        </p:blipFill>
        <p:spPr>
          <a:xfrm>
            <a:off x="2858" y="-317"/>
            <a:ext cx="12192000" cy="6877050"/>
          </a:xfrm>
          <a:custGeom>
            <a:avLst/>
            <a:gdLst>
              <a:gd name="connsiteX0" fmla="*/ 3411779 w 12192000"/>
              <a:gd name="connsiteY0" fmla="*/ 3505994 h 6877050"/>
              <a:gd name="connsiteX1" fmla="*/ 2896903 w 12192000"/>
              <a:gd name="connsiteY1" fmla="*/ 4020870 h 6877050"/>
              <a:gd name="connsiteX2" fmla="*/ 3411779 w 12192000"/>
              <a:gd name="connsiteY2" fmla="*/ 4535746 h 6877050"/>
              <a:gd name="connsiteX3" fmla="*/ 3926655 w 12192000"/>
              <a:gd name="connsiteY3" fmla="*/ 4020870 h 6877050"/>
              <a:gd name="connsiteX4" fmla="*/ 3411779 w 12192000"/>
              <a:gd name="connsiteY4" fmla="*/ 3505994 h 6877050"/>
              <a:gd name="connsiteX5" fmla="*/ 0 w 12192000"/>
              <a:gd name="connsiteY5" fmla="*/ 0 h 6877050"/>
              <a:gd name="connsiteX6" fmla="*/ 12192000 w 12192000"/>
              <a:gd name="connsiteY6" fmla="*/ 0 h 6877050"/>
              <a:gd name="connsiteX7" fmla="*/ 12192000 w 12192000"/>
              <a:gd name="connsiteY7" fmla="*/ 6877050 h 6877050"/>
              <a:gd name="connsiteX8" fmla="*/ 0 w 12192000"/>
              <a:gd name="connsiteY8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77050">
                <a:moveTo>
                  <a:pt x="3411779" y="3505994"/>
                </a:moveTo>
                <a:cubicBezTo>
                  <a:pt x="3127421" y="3505994"/>
                  <a:pt x="2896903" y="3736512"/>
                  <a:pt x="2896903" y="4020870"/>
                </a:cubicBezTo>
                <a:cubicBezTo>
                  <a:pt x="2896903" y="4305228"/>
                  <a:pt x="3127421" y="4535746"/>
                  <a:pt x="3411779" y="4535746"/>
                </a:cubicBezTo>
                <a:cubicBezTo>
                  <a:pt x="3696137" y="4535746"/>
                  <a:pt x="3926655" y="4305228"/>
                  <a:pt x="3926655" y="4020870"/>
                </a:cubicBezTo>
                <a:cubicBezTo>
                  <a:pt x="3926655" y="3736512"/>
                  <a:pt x="3696137" y="3505994"/>
                  <a:pt x="3411779" y="35059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77050"/>
                </a:lnTo>
                <a:lnTo>
                  <a:pt x="0" y="6877050"/>
                </a:lnTo>
                <a:close/>
              </a:path>
            </a:pathLst>
          </a:custGeom>
        </p:spPr>
      </p:pic>
      <p:sp>
        <p:nvSpPr>
          <p:cNvPr id="422" name="[动画大师]_Block Arc 421"/>
          <p:cNvSpPr/>
          <p:nvPr/>
        </p:nvSpPr>
        <p:spPr>
          <a:xfrm rot="16200000">
            <a:off x="2411496" y="3045675"/>
            <a:ext cx="1950390" cy="1950390"/>
          </a:xfrm>
          <a:prstGeom prst="blockArc">
            <a:avLst>
              <a:gd name="adj1" fmla="val 11375810"/>
              <a:gd name="adj2" fmla="val 21460132"/>
              <a:gd name="adj3" fmla="val 13934"/>
            </a:avLst>
          </a:prstGeom>
          <a:solidFill>
            <a:srgbClr val="EE4A79"/>
          </a:solidFill>
          <a:ln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3" name="空心弧 422"/>
          <p:cNvSpPr/>
          <p:nvPr/>
        </p:nvSpPr>
        <p:spPr>
          <a:xfrm rot="16200000">
            <a:off x="2038886" y="2673064"/>
            <a:ext cx="2695611" cy="2695611"/>
          </a:xfrm>
          <a:prstGeom prst="blockArc">
            <a:avLst>
              <a:gd name="adj1" fmla="val 8090715"/>
              <a:gd name="adj2" fmla="val 21598292"/>
              <a:gd name="adj3" fmla="val 9643"/>
            </a:avLst>
          </a:prstGeom>
          <a:solidFill>
            <a:srgbClr val="EE4A79"/>
          </a:solidFill>
          <a:ln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5" name="空心弧 424"/>
          <p:cNvSpPr/>
          <p:nvPr/>
        </p:nvSpPr>
        <p:spPr>
          <a:xfrm rot="16200000">
            <a:off x="1664322" y="2298501"/>
            <a:ext cx="3444738" cy="3444738"/>
          </a:xfrm>
          <a:prstGeom prst="blockArc">
            <a:avLst>
              <a:gd name="adj1" fmla="val 8174338"/>
              <a:gd name="adj2" fmla="val 21549660"/>
              <a:gd name="adj3" fmla="val 6993"/>
            </a:avLst>
          </a:prstGeom>
          <a:solidFill>
            <a:srgbClr val="EE4A79"/>
          </a:solidFill>
          <a:ln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6" name="空心弧 425"/>
          <p:cNvSpPr/>
          <p:nvPr/>
        </p:nvSpPr>
        <p:spPr>
          <a:xfrm rot="16200000">
            <a:off x="1242377" y="1864168"/>
            <a:ext cx="4313404" cy="4313404"/>
          </a:xfrm>
          <a:prstGeom prst="blockArc">
            <a:avLst>
              <a:gd name="adj1" fmla="val 6057399"/>
              <a:gd name="adj2" fmla="val 70736"/>
              <a:gd name="adj3" fmla="val 6693"/>
            </a:avLst>
          </a:prstGeom>
          <a:solidFill>
            <a:srgbClr val="EE4A79"/>
          </a:solidFill>
          <a:ln>
            <a:solidFill>
              <a:srgbClr val="ECD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057679" y="2374764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36" name="文本框 35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47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5400000">
            <a:off x="7057679" y="3372284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5400000">
            <a:off x="7057679" y="4369804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5400000">
            <a:off x="7057679" y="5367323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0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33333E-6 L -0.08684 -3.33333E-6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2000" accel="50000" decel="5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-2.96296E-6 L 0.00911 -2.96296E-6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2000" accel="50000" decel="5000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3.33333E-6 L 0.00911 -3.33333E-6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repeatCount="2000" accel="50000" decel="50000" autoRev="1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-2.96296E-6 L 0.00911 -2.96296E-6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2000" accel="50000" decel="50000" autoRev="1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3.33333E-6 -2.96296E-6 L 0.00911 -2.96296E-6 " pathEditMode="relative" rAng="0" ptsTypes="AA">
                                      <p:cBhvr>
                                        <p:cTn id="3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" grpId="0" animBg="1"/>
      <p:bldP spid="422" grpId="0" animBg="1"/>
      <p:bldP spid="423" grpId="0" animBg="1"/>
      <p:bldP spid="425" grpId="0" animBg="1"/>
      <p:bldP spid="426" grpId="0" animBg="1"/>
      <p:bldP spid="3" grpId="0" animBg="1"/>
      <p:bldP spid="3" grpId="1" animBg="1"/>
      <p:bldP spid="49" grpId="0" animBg="1"/>
      <p:bldP spid="49" grpId="1" animBg="1"/>
      <p:bldP spid="53" grpId="0" animBg="1"/>
      <p:bldP spid="53" grpId="1" animBg="1"/>
      <p:bldP spid="57" grpId="0" animBg="1"/>
      <p:bldP spid="5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7" name="文本框 6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6" name="组合 225"/>
          <p:cNvGrpSpPr/>
          <p:nvPr/>
        </p:nvGrpSpPr>
        <p:grpSpPr>
          <a:xfrm>
            <a:off x="5535976" y="2276477"/>
            <a:ext cx="649266" cy="649266"/>
            <a:chOff x="5535976" y="1819277"/>
            <a:chExt cx="649266" cy="649266"/>
          </a:xfrm>
        </p:grpSpPr>
        <p:sp>
          <p:nvSpPr>
            <p:cNvPr id="26" name="椭圆 25"/>
            <p:cNvSpPr/>
            <p:nvPr/>
          </p:nvSpPr>
          <p:spPr>
            <a:xfrm>
              <a:off x="5535976" y="1819277"/>
              <a:ext cx="649266" cy="649266"/>
            </a:xfrm>
            <a:prstGeom prst="ellipse">
              <a:avLst/>
            </a:prstGeom>
            <a:gradFill flip="none" rotWithShape="1">
              <a:gsLst>
                <a:gs pos="51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5697673" y="1996313"/>
              <a:ext cx="351272" cy="288102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6 w 153"/>
                <a:gd name="T25" fmla="*/ 124 h 124"/>
                <a:gd name="T26" fmla="*/ 130 w 153"/>
                <a:gd name="T27" fmla="*/ 120 h 124"/>
                <a:gd name="T28" fmla="*/ 130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6" y="124"/>
                  </a:cubicBezTo>
                  <a:cubicBezTo>
                    <a:pt x="131" y="124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8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535976" y="3210835"/>
            <a:ext cx="649266" cy="649266"/>
            <a:chOff x="5535976" y="2753635"/>
            <a:chExt cx="649266" cy="649266"/>
          </a:xfrm>
        </p:grpSpPr>
        <p:sp>
          <p:nvSpPr>
            <p:cNvPr id="28" name="椭圆 27"/>
            <p:cNvSpPr/>
            <p:nvPr/>
          </p:nvSpPr>
          <p:spPr>
            <a:xfrm>
              <a:off x="5535976" y="2753635"/>
              <a:ext cx="649266" cy="649266"/>
            </a:xfrm>
            <a:prstGeom prst="ellipse">
              <a:avLst/>
            </a:prstGeom>
            <a:gradFill flip="none" rotWithShape="1">
              <a:gsLst>
                <a:gs pos="51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713297" y="2980037"/>
              <a:ext cx="294624" cy="229516"/>
              <a:chOff x="5568958" y="4879573"/>
              <a:chExt cx="294624" cy="229516"/>
            </a:xfrm>
            <a:solidFill>
              <a:schemeClr val="bg1"/>
            </a:solidFill>
            <a:effectLst/>
          </p:grpSpPr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5568958" y="4932396"/>
                <a:ext cx="102519" cy="170931"/>
              </a:xfrm>
              <a:custGeom>
                <a:avLst/>
                <a:gdLst>
                  <a:gd name="T0" fmla="*/ 28 w 42"/>
                  <a:gd name="T1" fmla="*/ 24 h 61"/>
                  <a:gd name="T2" fmla="*/ 24 w 42"/>
                  <a:gd name="T3" fmla="*/ 22 h 61"/>
                  <a:gd name="T4" fmla="*/ 28 w 42"/>
                  <a:gd name="T5" fmla="*/ 20 h 61"/>
                  <a:gd name="T6" fmla="*/ 33 w 42"/>
                  <a:gd name="T7" fmla="*/ 11 h 61"/>
                  <a:gd name="T8" fmla="*/ 21 w 42"/>
                  <a:gd name="T9" fmla="*/ 0 h 61"/>
                  <a:gd name="T10" fmla="*/ 9 w 42"/>
                  <a:gd name="T11" fmla="*/ 11 h 61"/>
                  <a:gd name="T12" fmla="*/ 15 w 42"/>
                  <a:gd name="T13" fmla="*/ 20 h 61"/>
                  <a:gd name="T14" fmla="*/ 19 w 42"/>
                  <a:gd name="T15" fmla="*/ 22 h 61"/>
                  <a:gd name="T16" fmla="*/ 14 w 42"/>
                  <a:gd name="T17" fmla="*/ 24 h 61"/>
                  <a:gd name="T18" fmla="*/ 13 w 42"/>
                  <a:gd name="T19" fmla="*/ 25 h 61"/>
                  <a:gd name="T20" fmla="*/ 11 w 42"/>
                  <a:gd name="T21" fmla="*/ 26 h 61"/>
                  <a:gd name="T22" fmla="*/ 9 w 42"/>
                  <a:gd name="T23" fmla="*/ 28 h 61"/>
                  <a:gd name="T24" fmla="*/ 0 w 42"/>
                  <a:gd name="T25" fmla="*/ 47 h 61"/>
                  <a:gd name="T26" fmla="*/ 1 w 42"/>
                  <a:gd name="T27" fmla="*/ 51 h 61"/>
                  <a:gd name="T28" fmla="*/ 4 w 42"/>
                  <a:gd name="T29" fmla="*/ 54 h 61"/>
                  <a:gd name="T30" fmla="*/ 6 w 42"/>
                  <a:gd name="T31" fmla="*/ 56 h 61"/>
                  <a:gd name="T32" fmla="*/ 8 w 42"/>
                  <a:gd name="T33" fmla="*/ 57 h 61"/>
                  <a:gd name="T34" fmla="*/ 21 w 42"/>
                  <a:gd name="T35" fmla="*/ 61 h 61"/>
                  <a:gd name="T36" fmla="*/ 42 w 42"/>
                  <a:gd name="T37" fmla="*/ 51 h 61"/>
                  <a:gd name="T38" fmla="*/ 42 w 42"/>
                  <a:gd name="T39" fmla="*/ 47 h 61"/>
                  <a:gd name="T40" fmla="*/ 28 w 42"/>
                  <a:gd name="T41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61">
                    <a:moveTo>
                      <a:pt x="28" y="24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3" y="15"/>
                      <a:pt x="33" y="11"/>
                    </a:cubicBezTo>
                    <a:cubicBezTo>
                      <a:pt x="33" y="5"/>
                      <a:pt x="28" y="0"/>
                      <a:pt x="21" y="0"/>
                    </a:cubicBezTo>
                    <a:cubicBezTo>
                      <a:pt x="14" y="0"/>
                      <a:pt x="9" y="5"/>
                      <a:pt x="9" y="11"/>
                    </a:cubicBezTo>
                    <a:cubicBezTo>
                      <a:pt x="9" y="15"/>
                      <a:pt x="11" y="18"/>
                      <a:pt x="15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5"/>
                      <a:pt x="13" y="25"/>
                    </a:cubicBezTo>
                    <a:cubicBezTo>
                      <a:pt x="12" y="25"/>
                      <a:pt x="11" y="26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4" y="32"/>
                      <a:pt x="0" y="39"/>
                      <a:pt x="0" y="47"/>
                    </a:cubicBezTo>
                    <a:cubicBezTo>
                      <a:pt x="0" y="48"/>
                      <a:pt x="1" y="50"/>
                      <a:pt x="1" y="51"/>
                    </a:cubicBezTo>
                    <a:cubicBezTo>
                      <a:pt x="2" y="52"/>
                      <a:pt x="3" y="53"/>
                      <a:pt x="4" y="54"/>
                    </a:cubicBezTo>
                    <a:cubicBezTo>
                      <a:pt x="4" y="55"/>
                      <a:pt x="5" y="55"/>
                      <a:pt x="6" y="56"/>
                    </a:cubicBezTo>
                    <a:cubicBezTo>
                      <a:pt x="6" y="56"/>
                      <a:pt x="7" y="57"/>
                      <a:pt x="8" y="57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9" y="61"/>
                      <a:pt x="37" y="57"/>
                      <a:pt x="42" y="51"/>
                    </a:cubicBez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36"/>
                      <a:pt x="36" y="27"/>
                      <a:pt x="2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5651308" y="4879573"/>
                <a:ext cx="126641" cy="229516"/>
              </a:xfrm>
              <a:custGeom>
                <a:avLst/>
                <a:gdLst>
                  <a:gd name="T0" fmla="*/ 42 w 52"/>
                  <a:gd name="T1" fmla="*/ 74 h 82"/>
                  <a:gd name="T2" fmla="*/ 41 w 52"/>
                  <a:gd name="T3" fmla="*/ 74 h 82"/>
                  <a:gd name="T4" fmla="*/ 41 w 52"/>
                  <a:gd name="T5" fmla="*/ 73 h 82"/>
                  <a:gd name="T6" fmla="*/ 41 w 52"/>
                  <a:gd name="T7" fmla="*/ 68 h 82"/>
                  <a:gd name="T8" fmla="*/ 52 w 52"/>
                  <a:gd name="T9" fmla="*/ 44 h 82"/>
                  <a:gd name="T10" fmla="*/ 38 w 52"/>
                  <a:gd name="T11" fmla="*/ 32 h 82"/>
                  <a:gd name="T12" fmla="*/ 33 w 52"/>
                  <a:gd name="T13" fmla="*/ 30 h 82"/>
                  <a:gd name="T14" fmla="*/ 37 w 52"/>
                  <a:gd name="T15" fmla="*/ 28 h 82"/>
                  <a:gd name="T16" fmla="*/ 45 w 52"/>
                  <a:gd name="T17" fmla="*/ 15 h 82"/>
                  <a:gd name="T18" fmla="*/ 28 w 52"/>
                  <a:gd name="T19" fmla="*/ 0 h 82"/>
                  <a:gd name="T20" fmla="*/ 11 w 52"/>
                  <a:gd name="T21" fmla="*/ 15 h 82"/>
                  <a:gd name="T22" fmla="*/ 19 w 52"/>
                  <a:gd name="T23" fmla="*/ 28 h 82"/>
                  <a:gd name="T24" fmla="*/ 23 w 52"/>
                  <a:gd name="T25" fmla="*/ 30 h 82"/>
                  <a:gd name="T26" fmla="*/ 19 w 52"/>
                  <a:gd name="T27" fmla="*/ 32 h 82"/>
                  <a:gd name="T28" fmla="*/ 0 w 52"/>
                  <a:gd name="T29" fmla="*/ 63 h 82"/>
                  <a:gd name="T30" fmla="*/ 0 w 52"/>
                  <a:gd name="T31" fmla="*/ 68 h 82"/>
                  <a:gd name="T32" fmla="*/ 28 w 52"/>
                  <a:gd name="T33" fmla="*/ 82 h 82"/>
                  <a:gd name="T34" fmla="*/ 45 w 52"/>
                  <a:gd name="T35" fmla="*/ 78 h 82"/>
                  <a:gd name="T36" fmla="*/ 42 w 52"/>
                  <a:gd name="T37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82">
                    <a:moveTo>
                      <a:pt x="42" y="74"/>
                    </a:move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0"/>
                      <a:pt x="41" y="68"/>
                    </a:cubicBezTo>
                    <a:cubicBezTo>
                      <a:pt x="41" y="58"/>
                      <a:pt x="45" y="50"/>
                      <a:pt x="52" y="44"/>
                    </a:cubicBezTo>
                    <a:cubicBezTo>
                      <a:pt x="48" y="39"/>
                      <a:pt x="43" y="34"/>
                      <a:pt x="38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42" y="25"/>
                      <a:pt x="45" y="20"/>
                      <a:pt x="45" y="15"/>
                    </a:cubicBezTo>
                    <a:cubicBezTo>
                      <a:pt x="45" y="7"/>
                      <a:pt x="38" y="0"/>
                      <a:pt x="28" y="0"/>
                    </a:cubicBezTo>
                    <a:cubicBezTo>
                      <a:pt x="19" y="0"/>
                      <a:pt x="11" y="7"/>
                      <a:pt x="11" y="15"/>
                    </a:cubicBezTo>
                    <a:cubicBezTo>
                      <a:pt x="11" y="20"/>
                      <a:pt x="14" y="25"/>
                      <a:pt x="19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8" y="36"/>
                      <a:pt x="0" y="48"/>
                      <a:pt x="0" y="63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7" y="77"/>
                      <a:pt x="17" y="82"/>
                      <a:pt x="28" y="82"/>
                    </a:cubicBezTo>
                    <a:cubicBezTo>
                      <a:pt x="34" y="82"/>
                      <a:pt x="40" y="80"/>
                      <a:pt x="45" y="78"/>
                    </a:cubicBezTo>
                    <a:cubicBezTo>
                      <a:pt x="44" y="77"/>
                      <a:pt x="43" y="76"/>
                      <a:pt x="4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5761063" y="4938158"/>
                <a:ext cx="102519" cy="170931"/>
              </a:xfrm>
              <a:custGeom>
                <a:avLst/>
                <a:gdLst>
                  <a:gd name="T0" fmla="*/ 28 w 42"/>
                  <a:gd name="T1" fmla="*/ 24 h 61"/>
                  <a:gd name="T2" fmla="*/ 24 w 42"/>
                  <a:gd name="T3" fmla="*/ 22 h 61"/>
                  <a:gd name="T4" fmla="*/ 28 w 42"/>
                  <a:gd name="T5" fmla="*/ 20 h 61"/>
                  <a:gd name="T6" fmla="*/ 33 w 42"/>
                  <a:gd name="T7" fmla="*/ 11 h 61"/>
                  <a:gd name="T8" fmla="*/ 21 w 42"/>
                  <a:gd name="T9" fmla="*/ 0 h 61"/>
                  <a:gd name="T10" fmla="*/ 9 w 42"/>
                  <a:gd name="T11" fmla="*/ 11 h 61"/>
                  <a:gd name="T12" fmla="*/ 15 w 42"/>
                  <a:gd name="T13" fmla="*/ 20 h 61"/>
                  <a:gd name="T14" fmla="*/ 19 w 42"/>
                  <a:gd name="T15" fmla="*/ 22 h 61"/>
                  <a:gd name="T16" fmla="*/ 14 w 42"/>
                  <a:gd name="T17" fmla="*/ 24 h 61"/>
                  <a:gd name="T18" fmla="*/ 13 w 42"/>
                  <a:gd name="T19" fmla="*/ 25 h 61"/>
                  <a:gd name="T20" fmla="*/ 11 w 42"/>
                  <a:gd name="T21" fmla="*/ 26 h 61"/>
                  <a:gd name="T22" fmla="*/ 9 w 42"/>
                  <a:gd name="T23" fmla="*/ 28 h 61"/>
                  <a:gd name="T24" fmla="*/ 0 w 42"/>
                  <a:gd name="T25" fmla="*/ 47 h 61"/>
                  <a:gd name="T26" fmla="*/ 1 w 42"/>
                  <a:gd name="T27" fmla="*/ 51 h 61"/>
                  <a:gd name="T28" fmla="*/ 4 w 42"/>
                  <a:gd name="T29" fmla="*/ 54 h 61"/>
                  <a:gd name="T30" fmla="*/ 6 w 42"/>
                  <a:gd name="T31" fmla="*/ 56 h 61"/>
                  <a:gd name="T32" fmla="*/ 8 w 42"/>
                  <a:gd name="T33" fmla="*/ 57 h 61"/>
                  <a:gd name="T34" fmla="*/ 21 w 42"/>
                  <a:gd name="T35" fmla="*/ 61 h 61"/>
                  <a:gd name="T36" fmla="*/ 42 w 42"/>
                  <a:gd name="T37" fmla="*/ 51 h 61"/>
                  <a:gd name="T38" fmla="*/ 42 w 42"/>
                  <a:gd name="T39" fmla="*/ 47 h 61"/>
                  <a:gd name="T40" fmla="*/ 28 w 42"/>
                  <a:gd name="T41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61">
                    <a:moveTo>
                      <a:pt x="28" y="24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3" y="15"/>
                      <a:pt x="33" y="11"/>
                    </a:cubicBezTo>
                    <a:cubicBezTo>
                      <a:pt x="33" y="5"/>
                      <a:pt x="28" y="0"/>
                      <a:pt x="21" y="0"/>
                    </a:cubicBezTo>
                    <a:cubicBezTo>
                      <a:pt x="14" y="0"/>
                      <a:pt x="9" y="5"/>
                      <a:pt x="9" y="11"/>
                    </a:cubicBezTo>
                    <a:cubicBezTo>
                      <a:pt x="9" y="15"/>
                      <a:pt x="11" y="18"/>
                      <a:pt x="15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5"/>
                      <a:pt x="13" y="25"/>
                    </a:cubicBezTo>
                    <a:cubicBezTo>
                      <a:pt x="12" y="25"/>
                      <a:pt x="11" y="26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4" y="32"/>
                      <a:pt x="0" y="39"/>
                      <a:pt x="0" y="47"/>
                    </a:cubicBezTo>
                    <a:cubicBezTo>
                      <a:pt x="0" y="48"/>
                      <a:pt x="1" y="50"/>
                      <a:pt x="1" y="51"/>
                    </a:cubicBezTo>
                    <a:cubicBezTo>
                      <a:pt x="2" y="52"/>
                      <a:pt x="3" y="53"/>
                      <a:pt x="4" y="54"/>
                    </a:cubicBezTo>
                    <a:cubicBezTo>
                      <a:pt x="4" y="55"/>
                      <a:pt x="5" y="55"/>
                      <a:pt x="6" y="56"/>
                    </a:cubicBezTo>
                    <a:cubicBezTo>
                      <a:pt x="6" y="56"/>
                      <a:pt x="7" y="57"/>
                      <a:pt x="8" y="57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9" y="61"/>
                      <a:pt x="37" y="57"/>
                      <a:pt x="42" y="51"/>
                    </a:cubicBez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36"/>
                      <a:pt x="36" y="27"/>
                      <a:pt x="2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5535976" y="4141843"/>
            <a:ext cx="649266" cy="649266"/>
            <a:chOff x="5535976" y="3684643"/>
            <a:chExt cx="649266" cy="649266"/>
          </a:xfrm>
        </p:grpSpPr>
        <p:sp>
          <p:nvSpPr>
            <p:cNvPr id="33" name="椭圆 32"/>
            <p:cNvSpPr/>
            <p:nvPr/>
          </p:nvSpPr>
          <p:spPr>
            <a:xfrm>
              <a:off x="5535976" y="3684643"/>
              <a:ext cx="649266" cy="649266"/>
            </a:xfrm>
            <a:prstGeom prst="ellipse">
              <a:avLst/>
            </a:prstGeom>
            <a:gradFill flip="none" rotWithShape="1">
              <a:gsLst>
                <a:gs pos="51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8675640">
              <a:off x="5791321" y="3925035"/>
              <a:ext cx="135292" cy="230710"/>
            </a:xfrm>
            <a:custGeom>
              <a:avLst/>
              <a:gdLst>
                <a:gd name="connsiteX0" fmla="*/ 1030708 w 1712326"/>
                <a:gd name="connsiteY0" fmla="*/ 230725 h 2919986"/>
                <a:gd name="connsiteX1" fmla="*/ 730630 w 1712326"/>
                <a:gd name="connsiteY1" fmla="*/ 211113 h 2919986"/>
                <a:gd name="connsiteX2" fmla="*/ 711017 w 1712326"/>
                <a:gd name="connsiteY2" fmla="*/ 511191 h 2919986"/>
                <a:gd name="connsiteX3" fmla="*/ 1011096 w 1712326"/>
                <a:gd name="connsiteY3" fmla="*/ 530803 h 2919986"/>
                <a:gd name="connsiteX4" fmla="*/ 1030708 w 1712326"/>
                <a:gd name="connsiteY4" fmla="*/ 230725 h 2919986"/>
                <a:gd name="connsiteX5" fmla="*/ 1357610 w 1712326"/>
                <a:gd name="connsiteY5" fmla="*/ 0 h 2919986"/>
                <a:gd name="connsiteX6" fmla="*/ 1697738 w 1712326"/>
                <a:gd name="connsiteY6" fmla="*/ 569786 h 2919986"/>
                <a:gd name="connsiteX7" fmla="*/ 1699520 w 1712326"/>
                <a:gd name="connsiteY7" fmla="*/ 569898 h 2919986"/>
                <a:gd name="connsiteX8" fmla="*/ 1699357 w 1712326"/>
                <a:gd name="connsiteY8" fmla="*/ 572498 h 2919986"/>
                <a:gd name="connsiteX9" fmla="*/ 1712326 w 1712326"/>
                <a:gd name="connsiteY9" fmla="*/ 594224 h 2919986"/>
                <a:gd name="connsiteX10" fmla="*/ 1697990 w 1712326"/>
                <a:gd name="connsiteY10" fmla="*/ 594224 h 2919986"/>
                <a:gd name="connsiteX11" fmla="*/ 1551675 w 1712326"/>
                <a:gd name="connsiteY11" fmla="*/ 2919986 h 2919986"/>
                <a:gd name="connsiteX12" fmla="*/ 0 w 1712326"/>
                <a:gd name="connsiteY12" fmla="*/ 2822369 h 2919986"/>
                <a:gd name="connsiteX13" fmla="*/ 140174 w 1712326"/>
                <a:gd name="connsiteY13" fmla="*/ 594224 h 2919986"/>
                <a:gd name="connsiteX14" fmla="*/ 84517 w 1712326"/>
                <a:gd name="connsiteY14" fmla="*/ 594224 h 2919986"/>
                <a:gd name="connsiteX15" fmla="*/ 146730 w 1712326"/>
                <a:gd name="connsiteY15" fmla="*/ 490004 h 2919986"/>
                <a:gd name="connsiteX16" fmla="*/ 147845 w 1712326"/>
                <a:gd name="connsiteY16" fmla="*/ 472282 h 2919986"/>
                <a:gd name="connsiteX17" fmla="*/ 156967 w 1712326"/>
                <a:gd name="connsiteY17" fmla="*/ 472855 h 2919986"/>
                <a:gd name="connsiteX18" fmla="*/ 439233 w 1712326"/>
                <a:gd name="connsiteY18" fmla="*/ 0 h 2919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2326" h="2919986">
                  <a:moveTo>
                    <a:pt x="1030708" y="230725"/>
                  </a:moveTo>
                  <a:cubicBezTo>
                    <a:pt x="953259" y="142445"/>
                    <a:pt x="818910" y="133664"/>
                    <a:pt x="730630" y="211113"/>
                  </a:cubicBezTo>
                  <a:cubicBezTo>
                    <a:pt x="642349" y="288562"/>
                    <a:pt x="633569" y="422911"/>
                    <a:pt x="711017" y="511191"/>
                  </a:cubicBezTo>
                  <a:cubicBezTo>
                    <a:pt x="788466" y="599471"/>
                    <a:pt x="922816" y="608252"/>
                    <a:pt x="1011096" y="530803"/>
                  </a:cubicBezTo>
                  <a:cubicBezTo>
                    <a:pt x="1099376" y="453354"/>
                    <a:pt x="1108156" y="319005"/>
                    <a:pt x="1030708" y="230725"/>
                  </a:cubicBezTo>
                  <a:close/>
                  <a:moveTo>
                    <a:pt x="1357610" y="0"/>
                  </a:moveTo>
                  <a:lnTo>
                    <a:pt x="1697738" y="569786"/>
                  </a:lnTo>
                  <a:lnTo>
                    <a:pt x="1699520" y="569898"/>
                  </a:lnTo>
                  <a:lnTo>
                    <a:pt x="1699357" y="572498"/>
                  </a:lnTo>
                  <a:lnTo>
                    <a:pt x="1712326" y="594224"/>
                  </a:lnTo>
                  <a:lnTo>
                    <a:pt x="1697990" y="594224"/>
                  </a:lnTo>
                  <a:lnTo>
                    <a:pt x="1551675" y="2919986"/>
                  </a:lnTo>
                  <a:lnTo>
                    <a:pt x="0" y="2822369"/>
                  </a:lnTo>
                  <a:lnTo>
                    <a:pt x="140174" y="594224"/>
                  </a:lnTo>
                  <a:lnTo>
                    <a:pt x="84517" y="594224"/>
                  </a:lnTo>
                  <a:lnTo>
                    <a:pt x="146730" y="490004"/>
                  </a:lnTo>
                  <a:lnTo>
                    <a:pt x="147845" y="472282"/>
                  </a:lnTo>
                  <a:lnTo>
                    <a:pt x="156967" y="472855"/>
                  </a:lnTo>
                  <a:lnTo>
                    <a:pt x="4392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5531213" y="5075699"/>
            <a:ext cx="649266" cy="649266"/>
            <a:chOff x="5531213" y="4618499"/>
            <a:chExt cx="649266" cy="649266"/>
          </a:xfrm>
        </p:grpSpPr>
        <p:sp>
          <p:nvSpPr>
            <p:cNvPr id="34" name="椭圆 33"/>
            <p:cNvSpPr/>
            <p:nvPr/>
          </p:nvSpPr>
          <p:spPr>
            <a:xfrm>
              <a:off x="5531213" y="4618499"/>
              <a:ext cx="649266" cy="649266"/>
            </a:xfrm>
            <a:prstGeom prst="ellipse">
              <a:avLst/>
            </a:prstGeom>
            <a:gradFill flip="none" rotWithShape="1">
              <a:gsLst>
                <a:gs pos="51000">
                  <a:srgbClr val="EE4A79"/>
                </a:gs>
                <a:gs pos="51000">
                  <a:srgbClr val="EE4A79">
                    <a:lumMod val="80000"/>
                  </a:srgbClr>
                </a:gs>
              </a:gsLst>
              <a:lin ang="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676455" y="4833219"/>
              <a:ext cx="355498" cy="238126"/>
              <a:chOff x="3523294" y="4925123"/>
              <a:chExt cx="355498" cy="238126"/>
            </a:xfrm>
            <a:solidFill>
              <a:schemeClr val="bg1"/>
            </a:solidFill>
            <a:effectLst/>
          </p:grpSpPr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 rot="2400000" flipH="1">
                <a:off x="3523294" y="4925123"/>
                <a:ext cx="225046" cy="228926"/>
              </a:xfrm>
              <a:custGeom>
                <a:avLst/>
                <a:gdLst>
                  <a:gd name="T0" fmla="*/ 188 w 196"/>
                  <a:gd name="T1" fmla="*/ 83 h 199"/>
                  <a:gd name="T2" fmla="*/ 124 w 196"/>
                  <a:gd name="T3" fmla="*/ 15 h 199"/>
                  <a:gd name="T4" fmla="*/ 99 w 196"/>
                  <a:gd name="T5" fmla="*/ 0 h 199"/>
                  <a:gd name="T6" fmla="*/ 120 w 196"/>
                  <a:gd name="T7" fmla="*/ 53 h 199"/>
                  <a:gd name="T8" fmla="*/ 154 w 196"/>
                  <a:gd name="T9" fmla="*/ 93 h 199"/>
                  <a:gd name="T10" fmla="*/ 161 w 196"/>
                  <a:gd name="T11" fmla="*/ 111 h 199"/>
                  <a:gd name="T12" fmla="*/ 154 w 196"/>
                  <a:gd name="T13" fmla="*/ 129 h 199"/>
                  <a:gd name="T14" fmla="*/ 114 w 196"/>
                  <a:gd name="T15" fmla="*/ 159 h 199"/>
                  <a:gd name="T16" fmla="*/ 75 w 196"/>
                  <a:gd name="T17" fmla="*/ 130 h 199"/>
                  <a:gd name="T18" fmla="*/ 42 w 196"/>
                  <a:gd name="T19" fmla="*/ 97 h 199"/>
                  <a:gd name="T20" fmla="*/ 34 w 196"/>
                  <a:gd name="T21" fmla="*/ 79 h 199"/>
                  <a:gd name="T22" fmla="*/ 36 w 196"/>
                  <a:gd name="T23" fmla="*/ 71 h 199"/>
                  <a:gd name="T24" fmla="*/ 37 w 196"/>
                  <a:gd name="T25" fmla="*/ 68 h 199"/>
                  <a:gd name="T26" fmla="*/ 39 w 196"/>
                  <a:gd name="T27" fmla="*/ 65 h 199"/>
                  <a:gd name="T28" fmla="*/ 39 w 196"/>
                  <a:gd name="T29" fmla="*/ 64 h 199"/>
                  <a:gd name="T30" fmla="*/ 50 w 196"/>
                  <a:gd name="T31" fmla="*/ 53 h 199"/>
                  <a:gd name="T32" fmla="*/ 48 w 196"/>
                  <a:gd name="T33" fmla="*/ 48 h 199"/>
                  <a:gd name="T34" fmla="*/ 27 w 196"/>
                  <a:gd name="T35" fmla="*/ 27 h 199"/>
                  <a:gd name="T36" fmla="*/ 14 w 196"/>
                  <a:gd name="T37" fmla="*/ 40 h 199"/>
                  <a:gd name="T38" fmla="*/ 14 w 196"/>
                  <a:gd name="T39" fmla="*/ 41 h 199"/>
                  <a:gd name="T40" fmla="*/ 11 w 196"/>
                  <a:gd name="T41" fmla="*/ 44 h 199"/>
                  <a:gd name="T42" fmla="*/ 9 w 196"/>
                  <a:gd name="T43" fmla="*/ 47 h 199"/>
                  <a:gd name="T44" fmla="*/ 9 w 196"/>
                  <a:gd name="T45" fmla="*/ 47 h 199"/>
                  <a:gd name="T46" fmla="*/ 7 w 196"/>
                  <a:gd name="T47" fmla="*/ 51 h 199"/>
                  <a:gd name="T48" fmla="*/ 2 w 196"/>
                  <a:gd name="T49" fmla="*/ 63 h 199"/>
                  <a:gd name="T50" fmla="*/ 0 w 196"/>
                  <a:gd name="T51" fmla="*/ 79 h 199"/>
                  <a:gd name="T52" fmla="*/ 17 w 196"/>
                  <a:gd name="T53" fmla="*/ 121 h 199"/>
                  <a:gd name="T54" fmla="*/ 45 w 196"/>
                  <a:gd name="T55" fmla="*/ 149 h 199"/>
                  <a:gd name="T56" fmla="*/ 156 w 196"/>
                  <a:gd name="T57" fmla="*/ 176 h 199"/>
                  <a:gd name="T58" fmla="*/ 194 w 196"/>
                  <a:gd name="T59" fmla="*/ 126 h 199"/>
                  <a:gd name="T60" fmla="*/ 189 w 196"/>
                  <a:gd name="T61" fmla="*/ 84 h 199"/>
                  <a:gd name="T62" fmla="*/ 189 w 196"/>
                  <a:gd name="T63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" h="199">
                    <a:moveTo>
                      <a:pt x="188" y="83"/>
                    </a:moveTo>
                    <a:cubicBezTo>
                      <a:pt x="188" y="83"/>
                      <a:pt x="188" y="83"/>
                      <a:pt x="188" y="83"/>
                    </a:cubicBezTo>
                    <a:cubicBezTo>
                      <a:pt x="185" y="77"/>
                      <a:pt x="182" y="73"/>
                      <a:pt x="178" y="69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4"/>
                      <a:pt x="123" y="14"/>
                      <a:pt x="123" y="14"/>
                    </a:cubicBezTo>
                    <a:cubicBezTo>
                      <a:pt x="116" y="7"/>
                      <a:pt x="108" y="2"/>
                      <a:pt x="99" y="0"/>
                    </a:cubicBezTo>
                    <a:cubicBezTo>
                      <a:pt x="109" y="11"/>
                      <a:pt x="116" y="25"/>
                      <a:pt x="119" y="40"/>
                    </a:cubicBezTo>
                    <a:cubicBezTo>
                      <a:pt x="120" y="44"/>
                      <a:pt x="120" y="49"/>
                      <a:pt x="120" y="53"/>
                    </a:cubicBezTo>
                    <a:cubicBezTo>
                      <a:pt x="120" y="55"/>
                      <a:pt x="120" y="57"/>
                      <a:pt x="120" y="59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7" y="96"/>
                      <a:pt x="159" y="100"/>
                      <a:pt x="160" y="104"/>
                    </a:cubicBezTo>
                    <a:cubicBezTo>
                      <a:pt x="161" y="106"/>
                      <a:pt x="161" y="109"/>
                      <a:pt x="161" y="111"/>
                    </a:cubicBezTo>
                    <a:cubicBezTo>
                      <a:pt x="161" y="114"/>
                      <a:pt x="161" y="117"/>
                      <a:pt x="160" y="119"/>
                    </a:cubicBezTo>
                    <a:cubicBezTo>
                      <a:pt x="159" y="123"/>
                      <a:pt x="157" y="126"/>
                      <a:pt x="154" y="129"/>
                    </a:cubicBezTo>
                    <a:cubicBezTo>
                      <a:pt x="132" y="151"/>
                      <a:pt x="132" y="151"/>
                      <a:pt x="132" y="151"/>
                    </a:cubicBezTo>
                    <a:cubicBezTo>
                      <a:pt x="127" y="156"/>
                      <a:pt x="121" y="159"/>
                      <a:pt x="114" y="159"/>
                    </a:cubicBezTo>
                    <a:cubicBezTo>
                      <a:pt x="107" y="159"/>
                      <a:pt x="100" y="156"/>
                      <a:pt x="96" y="151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0" y="95"/>
                      <a:pt x="38" y="93"/>
                      <a:pt x="37" y="90"/>
                    </a:cubicBezTo>
                    <a:cubicBezTo>
                      <a:pt x="35" y="87"/>
                      <a:pt x="34" y="83"/>
                      <a:pt x="34" y="79"/>
                    </a:cubicBezTo>
                    <a:cubicBezTo>
                      <a:pt x="34" y="76"/>
                      <a:pt x="35" y="74"/>
                      <a:pt x="35" y="71"/>
                    </a:cubicBezTo>
                    <a:cubicBezTo>
                      <a:pt x="35" y="71"/>
                      <a:pt x="36" y="71"/>
                      <a:pt x="36" y="71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69"/>
                      <a:pt x="36" y="69"/>
                      <a:pt x="37" y="68"/>
                    </a:cubicBezTo>
                    <a:cubicBezTo>
                      <a:pt x="37" y="68"/>
                      <a:pt x="37" y="67"/>
                      <a:pt x="37" y="67"/>
                    </a:cubicBezTo>
                    <a:cubicBezTo>
                      <a:pt x="38" y="66"/>
                      <a:pt x="38" y="66"/>
                      <a:pt x="39" y="65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0" y="63"/>
                      <a:pt x="41" y="62"/>
                      <a:pt x="42" y="61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0" y="52"/>
                      <a:pt x="50" y="51"/>
                      <a:pt x="49" y="50"/>
                    </a:cubicBezTo>
                    <a:cubicBezTo>
                      <a:pt x="49" y="49"/>
                      <a:pt x="48" y="49"/>
                      <a:pt x="48" y="4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8"/>
                      <a:pt x="15" y="39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2" y="42"/>
                      <a:pt x="12" y="43"/>
                    </a:cubicBezTo>
                    <a:cubicBezTo>
                      <a:pt x="11" y="43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5"/>
                      <a:pt x="10" y="46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8" y="49"/>
                      <a:pt x="7" y="50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5" y="55"/>
                      <a:pt x="3" y="59"/>
                      <a:pt x="2" y="63"/>
                    </a:cubicBezTo>
                    <a:cubicBezTo>
                      <a:pt x="2" y="64"/>
                      <a:pt x="1" y="66"/>
                      <a:pt x="1" y="67"/>
                    </a:cubicBezTo>
                    <a:cubicBezTo>
                      <a:pt x="0" y="71"/>
                      <a:pt x="0" y="75"/>
                      <a:pt x="0" y="79"/>
                    </a:cubicBezTo>
                    <a:cubicBezTo>
                      <a:pt x="0" y="83"/>
                      <a:pt x="0" y="86"/>
                      <a:pt x="1" y="90"/>
                    </a:cubicBezTo>
                    <a:cubicBezTo>
                      <a:pt x="3" y="102"/>
                      <a:pt x="9" y="113"/>
                      <a:pt x="17" y="121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71" y="176"/>
                      <a:pt x="71" y="176"/>
                      <a:pt x="71" y="176"/>
                    </a:cubicBezTo>
                    <a:cubicBezTo>
                      <a:pt x="95" y="199"/>
                      <a:pt x="133" y="199"/>
                      <a:pt x="156" y="176"/>
                    </a:cubicBezTo>
                    <a:cubicBezTo>
                      <a:pt x="178" y="153"/>
                      <a:pt x="178" y="153"/>
                      <a:pt x="178" y="153"/>
                    </a:cubicBezTo>
                    <a:cubicBezTo>
                      <a:pt x="186" y="146"/>
                      <a:pt x="191" y="136"/>
                      <a:pt x="194" y="126"/>
                    </a:cubicBezTo>
                    <a:cubicBezTo>
                      <a:pt x="195" y="121"/>
                      <a:pt x="196" y="116"/>
                      <a:pt x="196" y="111"/>
                    </a:cubicBezTo>
                    <a:cubicBezTo>
                      <a:pt x="196" y="102"/>
                      <a:pt x="193" y="92"/>
                      <a:pt x="189" y="84"/>
                    </a:cubicBezTo>
                    <a:cubicBezTo>
                      <a:pt x="189" y="84"/>
                      <a:pt x="189" y="84"/>
                      <a:pt x="189" y="84"/>
                    </a:cubicBezTo>
                    <a:cubicBezTo>
                      <a:pt x="189" y="84"/>
                      <a:pt x="189" y="83"/>
                      <a:pt x="189" y="83"/>
                    </a:cubicBezTo>
                    <a:cubicBezTo>
                      <a:pt x="189" y="83"/>
                      <a:pt x="189" y="83"/>
                      <a:pt x="188" y="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6"/>
              <p:cNvSpPr>
                <a:spLocks/>
              </p:cNvSpPr>
              <p:nvPr/>
            </p:nvSpPr>
            <p:spPr bwMode="auto">
              <a:xfrm rot="2400000" flipH="1">
                <a:off x="3654716" y="4934323"/>
                <a:ext cx="224076" cy="228926"/>
              </a:xfrm>
              <a:custGeom>
                <a:avLst/>
                <a:gdLst>
                  <a:gd name="T0" fmla="*/ 178 w 195"/>
                  <a:gd name="T1" fmla="*/ 78 h 199"/>
                  <a:gd name="T2" fmla="*/ 167 w 195"/>
                  <a:gd name="T3" fmla="*/ 66 h 199"/>
                  <a:gd name="T4" fmla="*/ 150 w 195"/>
                  <a:gd name="T5" fmla="*/ 50 h 199"/>
                  <a:gd name="T6" fmla="*/ 124 w 195"/>
                  <a:gd name="T7" fmla="*/ 23 h 199"/>
                  <a:gd name="T8" fmla="*/ 39 w 195"/>
                  <a:gd name="T9" fmla="*/ 23 h 199"/>
                  <a:gd name="T10" fmla="*/ 17 w 195"/>
                  <a:gd name="T11" fmla="*/ 45 h 199"/>
                  <a:gd name="T12" fmla="*/ 2 w 195"/>
                  <a:gd name="T13" fmla="*/ 73 h 199"/>
                  <a:gd name="T14" fmla="*/ 0 w 195"/>
                  <a:gd name="T15" fmla="*/ 88 h 199"/>
                  <a:gd name="T16" fmla="*/ 6 w 195"/>
                  <a:gd name="T17" fmla="*/ 115 h 199"/>
                  <a:gd name="T18" fmla="*/ 6 w 195"/>
                  <a:gd name="T19" fmla="*/ 115 h 199"/>
                  <a:gd name="T20" fmla="*/ 7 w 195"/>
                  <a:gd name="T21" fmla="*/ 116 h 199"/>
                  <a:gd name="T22" fmla="*/ 7 w 195"/>
                  <a:gd name="T23" fmla="*/ 116 h 199"/>
                  <a:gd name="T24" fmla="*/ 7 w 195"/>
                  <a:gd name="T25" fmla="*/ 116 h 199"/>
                  <a:gd name="T26" fmla="*/ 17 w 195"/>
                  <a:gd name="T27" fmla="*/ 130 h 199"/>
                  <a:gd name="T28" fmla="*/ 71 w 195"/>
                  <a:gd name="T29" fmla="*/ 184 h 199"/>
                  <a:gd name="T30" fmla="*/ 72 w 195"/>
                  <a:gd name="T31" fmla="*/ 185 h 199"/>
                  <a:gd name="T32" fmla="*/ 96 w 195"/>
                  <a:gd name="T33" fmla="*/ 199 h 199"/>
                  <a:gd name="T34" fmla="*/ 76 w 195"/>
                  <a:gd name="T35" fmla="*/ 159 h 199"/>
                  <a:gd name="T36" fmla="*/ 75 w 195"/>
                  <a:gd name="T37" fmla="*/ 145 h 199"/>
                  <a:gd name="T38" fmla="*/ 75 w 195"/>
                  <a:gd name="T39" fmla="*/ 139 h 199"/>
                  <a:gd name="T40" fmla="*/ 41 w 195"/>
                  <a:gd name="T41" fmla="*/ 106 h 199"/>
                  <a:gd name="T42" fmla="*/ 35 w 195"/>
                  <a:gd name="T43" fmla="*/ 95 h 199"/>
                  <a:gd name="T44" fmla="*/ 34 w 195"/>
                  <a:gd name="T45" fmla="*/ 88 h 199"/>
                  <a:gd name="T46" fmla="*/ 35 w 195"/>
                  <a:gd name="T47" fmla="*/ 80 h 199"/>
                  <a:gd name="T48" fmla="*/ 41 w 195"/>
                  <a:gd name="T49" fmla="*/ 70 h 199"/>
                  <a:gd name="T50" fmla="*/ 63 w 195"/>
                  <a:gd name="T51" fmla="*/ 48 h 199"/>
                  <a:gd name="T52" fmla="*/ 99 w 195"/>
                  <a:gd name="T53" fmla="*/ 48 h 199"/>
                  <a:gd name="T54" fmla="*/ 120 w 195"/>
                  <a:gd name="T55" fmla="*/ 69 h 199"/>
                  <a:gd name="T56" fmla="*/ 134 w 195"/>
                  <a:gd name="T57" fmla="*/ 82 h 199"/>
                  <a:gd name="T58" fmla="*/ 154 w 195"/>
                  <a:gd name="T59" fmla="*/ 102 h 199"/>
                  <a:gd name="T60" fmla="*/ 158 w 195"/>
                  <a:gd name="T61" fmla="*/ 109 h 199"/>
                  <a:gd name="T62" fmla="*/ 161 w 195"/>
                  <a:gd name="T63" fmla="*/ 120 h 199"/>
                  <a:gd name="T64" fmla="*/ 160 w 195"/>
                  <a:gd name="T65" fmla="*/ 127 h 199"/>
                  <a:gd name="T66" fmla="*/ 160 w 195"/>
                  <a:gd name="T67" fmla="*/ 128 h 199"/>
                  <a:gd name="T68" fmla="*/ 159 w 195"/>
                  <a:gd name="T69" fmla="*/ 128 h 199"/>
                  <a:gd name="T70" fmla="*/ 159 w 195"/>
                  <a:gd name="T71" fmla="*/ 131 h 199"/>
                  <a:gd name="T72" fmla="*/ 158 w 195"/>
                  <a:gd name="T73" fmla="*/ 132 h 199"/>
                  <a:gd name="T74" fmla="*/ 157 w 195"/>
                  <a:gd name="T75" fmla="*/ 134 h 199"/>
                  <a:gd name="T76" fmla="*/ 157 w 195"/>
                  <a:gd name="T77" fmla="*/ 134 h 199"/>
                  <a:gd name="T78" fmla="*/ 156 w 195"/>
                  <a:gd name="T79" fmla="*/ 135 h 199"/>
                  <a:gd name="T80" fmla="*/ 154 w 195"/>
                  <a:gd name="T81" fmla="*/ 138 h 199"/>
                  <a:gd name="T82" fmla="*/ 145 w 195"/>
                  <a:gd name="T83" fmla="*/ 146 h 199"/>
                  <a:gd name="T84" fmla="*/ 146 w 195"/>
                  <a:gd name="T85" fmla="*/ 149 h 199"/>
                  <a:gd name="T86" fmla="*/ 147 w 195"/>
                  <a:gd name="T87" fmla="*/ 151 h 199"/>
                  <a:gd name="T88" fmla="*/ 167 w 195"/>
                  <a:gd name="T89" fmla="*/ 170 h 199"/>
                  <a:gd name="T90" fmla="*/ 168 w 195"/>
                  <a:gd name="T91" fmla="*/ 172 h 199"/>
                  <a:gd name="T92" fmla="*/ 178 w 195"/>
                  <a:gd name="T93" fmla="*/ 162 h 199"/>
                  <a:gd name="T94" fmla="*/ 181 w 195"/>
                  <a:gd name="T95" fmla="*/ 159 h 199"/>
                  <a:gd name="T96" fmla="*/ 181 w 195"/>
                  <a:gd name="T97" fmla="*/ 159 h 199"/>
                  <a:gd name="T98" fmla="*/ 182 w 195"/>
                  <a:gd name="T99" fmla="*/ 158 h 199"/>
                  <a:gd name="T100" fmla="*/ 184 w 195"/>
                  <a:gd name="T101" fmla="*/ 156 h 199"/>
                  <a:gd name="T102" fmla="*/ 184 w 195"/>
                  <a:gd name="T103" fmla="*/ 155 h 199"/>
                  <a:gd name="T104" fmla="*/ 186 w 195"/>
                  <a:gd name="T105" fmla="*/ 152 h 199"/>
                  <a:gd name="T106" fmla="*/ 186 w 195"/>
                  <a:gd name="T107" fmla="*/ 152 h 199"/>
                  <a:gd name="T108" fmla="*/ 187 w 195"/>
                  <a:gd name="T109" fmla="*/ 151 h 199"/>
                  <a:gd name="T110" fmla="*/ 188 w 195"/>
                  <a:gd name="T111" fmla="*/ 148 h 199"/>
                  <a:gd name="T112" fmla="*/ 188 w 195"/>
                  <a:gd name="T113" fmla="*/ 148 h 199"/>
                  <a:gd name="T114" fmla="*/ 189 w 195"/>
                  <a:gd name="T115" fmla="*/ 148 h 199"/>
                  <a:gd name="T116" fmla="*/ 193 w 195"/>
                  <a:gd name="T117" fmla="*/ 136 h 199"/>
                  <a:gd name="T118" fmla="*/ 194 w 195"/>
                  <a:gd name="T119" fmla="*/ 132 h 199"/>
                  <a:gd name="T120" fmla="*/ 195 w 195"/>
                  <a:gd name="T121" fmla="*/ 120 h 199"/>
                  <a:gd name="T122" fmla="*/ 194 w 195"/>
                  <a:gd name="T123" fmla="*/ 109 h 199"/>
                  <a:gd name="T124" fmla="*/ 178 w 195"/>
                  <a:gd name="T125" fmla="*/ 7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5" h="199">
                    <a:moveTo>
                      <a:pt x="178" y="78"/>
                    </a:moveTo>
                    <a:cubicBezTo>
                      <a:pt x="167" y="66"/>
                      <a:pt x="167" y="66"/>
                      <a:pt x="167" y="66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00" y="0"/>
                      <a:pt x="63" y="0"/>
                      <a:pt x="39" y="23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0" y="53"/>
                      <a:pt x="4" y="62"/>
                      <a:pt x="2" y="73"/>
                    </a:cubicBezTo>
                    <a:cubicBezTo>
                      <a:pt x="0" y="78"/>
                      <a:pt x="0" y="83"/>
                      <a:pt x="0" y="88"/>
                    </a:cubicBezTo>
                    <a:cubicBezTo>
                      <a:pt x="0" y="97"/>
                      <a:pt x="2" y="107"/>
                      <a:pt x="6" y="115"/>
                    </a:cubicBezTo>
                    <a:cubicBezTo>
                      <a:pt x="6" y="115"/>
                      <a:pt x="6" y="115"/>
                      <a:pt x="6" y="115"/>
                    </a:cubicBezTo>
                    <a:cubicBezTo>
                      <a:pt x="6" y="115"/>
                      <a:pt x="6" y="115"/>
                      <a:pt x="7" y="116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10" y="121"/>
                      <a:pt x="13" y="126"/>
                      <a:pt x="17" y="130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72" y="184"/>
                      <a:pt x="72" y="185"/>
                      <a:pt x="72" y="185"/>
                    </a:cubicBezTo>
                    <a:cubicBezTo>
                      <a:pt x="79" y="191"/>
                      <a:pt x="87" y="196"/>
                      <a:pt x="96" y="199"/>
                    </a:cubicBezTo>
                    <a:cubicBezTo>
                      <a:pt x="86" y="188"/>
                      <a:pt x="79" y="174"/>
                      <a:pt x="76" y="159"/>
                    </a:cubicBezTo>
                    <a:cubicBezTo>
                      <a:pt x="75" y="155"/>
                      <a:pt x="75" y="150"/>
                      <a:pt x="75" y="145"/>
                    </a:cubicBezTo>
                    <a:cubicBezTo>
                      <a:pt x="75" y="144"/>
                      <a:pt x="75" y="142"/>
                      <a:pt x="75" y="139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39" y="103"/>
                      <a:pt x="36" y="99"/>
                      <a:pt x="35" y="95"/>
                    </a:cubicBezTo>
                    <a:cubicBezTo>
                      <a:pt x="34" y="93"/>
                      <a:pt x="34" y="90"/>
                      <a:pt x="34" y="88"/>
                    </a:cubicBezTo>
                    <a:cubicBezTo>
                      <a:pt x="34" y="85"/>
                      <a:pt x="35" y="82"/>
                      <a:pt x="35" y="80"/>
                    </a:cubicBezTo>
                    <a:cubicBezTo>
                      <a:pt x="37" y="76"/>
                      <a:pt x="39" y="72"/>
                      <a:pt x="41" y="70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73" y="38"/>
                      <a:pt x="90" y="38"/>
                      <a:pt x="99" y="48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34" y="82"/>
                      <a:pt x="134" y="82"/>
                      <a:pt x="134" y="82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6" y="104"/>
                      <a:pt x="157" y="106"/>
                      <a:pt x="158" y="109"/>
                    </a:cubicBezTo>
                    <a:cubicBezTo>
                      <a:pt x="160" y="112"/>
                      <a:pt x="161" y="116"/>
                      <a:pt x="161" y="120"/>
                    </a:cubicBezTo>
                    <a:cubicBezTo>
                      <a:pt x="161" y="122"/>
                      <a:pt x="161" y="125"/>
                      <a:pt x="160" y="127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9" y="128"/>
                      <a:pt x="159" y="128"/>
                      <a:pt x="159" y="128"/>
                    </a:cubicBezTo>
                    <a:cubicBezTo>
                      <a:pt x="159" y="129"/>
                      <a:pt x="159" y="130"/>
                      <a:pt x="159" y="131"/>
                    </a:cubicBezTo>
                    <a:cubicBezTo>
                      <a:pt x="158" y="131"/>
                      <a:pt x="158" y="132"/>
                      <a:pt x="158" y="132"/>
                    </a:cubicBezTo>
                    <a:cubicBezTo>
                      <a:pt x="158" y="133"/>
                      <a:pt x="157" y="133"/>
                      <a:pt x="157" y="134"/>
                    </a:cubicBezTo>
                    <a:cubicBezTo>
                      <a:pt x="157" y="134"/>
                      <a:pt x="157" y="134"/>
                      <a:pt x="157" y="134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5" y="136"/>
                      <a:pt x="154" y="137"/>
                      <a:pt x="154" y="138"/>
                    </a:cubicBezTo>
                    <a:cubicBezTo>
                      <a:pt x="145" y="146"/>
                      <a:pt x="145" y="146"/>
                      <a:pt x="145" y="146"/>
                    </a:cubicBezTo>
                    <a:cubicBezTo>
                      <a:pt x="145" y="147"/>
                      <a:pt x="146" y="148"/>
                      <a:pt x="146" y="149"/>
                    </a:cubicBezTo>
                    <a:cubicBezTo>
                      <a:pt x="146" y="150"/>
                      <a:pt x="147" y="150"/>
                      <a:pt x="147" y="151"/>
                    </a:cubicBezTo>
                    <a:cubicBezTo>
                      <a:pt x="167" y="170"/>
                      <a:pt x="167" y="170"/>
                      <a:pt x="167" y="170"/>
                    </a:cubicBezTo>
                    <a:cubicBezTo>
                      <a:pt x="168" y="172"/>
                      <a:pt x="168" y="172"/>
                      <a:pt x="168" y="172"/>
                    </a:cubicBezTo>
                    <a:cubicBezTo>
                      <a:pt x="178" y="162"/>
                      <a:pt x="178" y="162"/>
                      <a:pt x="178" y="162"/>
                    </a:cubicBezTo>
                    <a:cubicBezTo>
                      <a:pt x="179" y="161"/>
                      <a:pt x="180" y="160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2" y="158"/>
                      <a:pt x="182" y="158"/>
                      <a:pt x="182" y="158"/>
                    </a:cubicBezTo>
                    <a:cubicBezTo>
                      <a:pt x="182" y="157"/>
                      <a:pt x="183" y="157"/>
                      <a:pt x="184" y="156"/>
                    </a:cubicBezTo>
                    <a:cubicBezTo>
                      <a:pt x="184" y="155"/>
                      <a:pt x="184" y="155"/>
                      <a:pt x="184" y="155"/>
                    </a:cubicBezTo>
                    <a:cubicBezTo>
                      <a:pt x="185" y="154"/>
                      <a:pt x="185" y="153"/>
                      <a:pt x="186" y="152"/>
                    </a:cubicBezTo>
                    <a:cubicBezTo>
                      <a:pt x="186" y="152"/>
                      <a:pt x="186" y="152"/>
                      <a:pt x="186" y="152"/>
                    </a:cubicBezTo>
                    <a:cubicBezTo>
                      <a:pt x="187" y="151"/>
                      <a:pt x="187" y="151"/>
                      <a:pt x="187" y="151"/>
                    </a:cubicBezTo>
                    <a:cubicBezTo>
                      <a:pt x="187" y="150"/>
                      <a:pt x="188" y="149"/>
                      <a:pt x="188" y="148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48"/>
                      <a:pt x="189" y="148"/>
                      <a:pt x="189" y="148"/>
                    </a:cubicBezTo>
                    <a:cubicBezTo>
                      <a:pt x="190" y="144"/>
                      <a:pt x="192" y="140"/>
                      <a:pt x="193" y="136"/>
                    </a:cubicBezTo>
                    <a:cubicBezTo>
                      <a:pt x="194" y="135"/>
                      <a:pt x="194" y="133"/>
                      <a:pt x="194" y="132"/>
                    </a:cubicBezTo>
                    <a:cubicBezTo>
                      <a:pt x="195" y="128"/>
                      <a:pt x="195" y="124"/>
                      <a:pt x="195" y="120"/>
                    </a:cubicBezTo>
                    <a:cubicBezTo>
                      <a:pt x="195" y="116"/>
                      <a:pt x="195" y="113"/>
                      <a:pt x="194" y="109"/>
                    </a:cubicBezTo>
                    <a:cubicBezTo>
                      <a:pt x="192" y="97"/>
                      <a:pt x="187" y="86"/>
                      <a:pt x="17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63" name="等腰三角形 62"/>
          <p:cNvSpPr/>
          <p:nvPr/>
        </p:nvSpPr>
        <p:spPr>
          <a:xfrm rot="5400000">
            <a:off x="6859151" y="2407865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5400000">
            <a:off x="6859151" y="4264631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6200000" flipH="1">
            <a:off x="4614092" y="3372023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6200000" flipH="1">
            <a:off x="4614092" y="5123326"/>
            <a:ext cx="464062" cy="400052"/>
          </a:xfrm>
          <a:prstGeom prst="triangle">
            <a:avLst/>
          </a:prstGeom>
          <a:gradFill flip="none" rotWithShape="1">
            <a:gsLst>
              <a:gs pos="51000">
                <a:srgbClr val="EE4A79"/>
              </a:gs>
              <a:gs pos="51000">
                <a:srgbClr val="EE4A79">
                  <a:lumMod val="80000"/>
                </a:srgbClr>
              </a:gs>
            </a:gsLst>
            <a:lin ang="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2" name="直接连接符 71"/>
          <p:cNvCxnSpPr/>
          <p:nvPr/>
        </p:nvCxnSpPr>
        <p:spPr>
          <a:xfrm>
            <a:off x="0" y="1992044"/>
            <a:ext cx="5843587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0" y="2276477"/>
            <a:ext cx="5843587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0" y="1992044"/>
            <a:ext cx="799188" cy="28443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799188" y="1991774"/>
            <a:ext cx="356985" cy="28470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156173" y="1991773"/>
            <a:ext cx="442203" cy="28339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1585160" y="2019364"/>
            <a:ext cx="165541" cy="25580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757051" y="2019364"/>
            <a:ext cx="464219" cy="24955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2214920" y="1986483"/>
            <a:ext cx="271289" cy="26922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2345229" y="2104450"/>
            <a:ext cx="735508" cy="16446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V="1">
            <a:off x="3080737" y="1999604"/>
            <a:ext cx="140980" cy="26931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3221717" y="1986483"/>
            <a:ext cx="616567" cy="28243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3844320" y="1989576"/>
            <a:ext cx="260333" cy="27934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104653" y="1981535"/>
            <a:ext cx="457073" cy="28738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V="1">
            <a:off x="4561726" y="1987031"/>
            <a:ext cx="234294" cy="27687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4793898" y="1974217"/>
            <a:ext cx="457073" cy="29673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5260826" y="1997840"/>
            <a:ext cx="582761" cy="27946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5845368" y="1996872"/>
            <a:ext cx="258552" cy="5834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5854677" y="2277416"/>
            <a:ext cx="201292" cy="6196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6057900" y="2340769"/>
            <a:ext cx="122579" cy="15653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6180479" y="2493757"/>
            <a:ext cx="0" cy="16530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>
            <a:endCxn id="26" idx="5"/>
          </p:cNvCxnSpPr>
          <p:nvPr/>
        </p:nvCxnSpPr>
        <p:spPr>
          <a:xfrm flipH="1">
            <a:off x="6090159" y="2659057"/>
            <a:ext cx="90320" cy="171603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>
            <a:endCxn id="26" idx="4"/>
          </p:cNvCxnSpPr>
          <p:nvPr/>
        </p:nvCxnSpPr>
        <p:spPr>
          <a:xfrm flipH="1">
            <a:off x="5860609" y="2830661"/>
            <a:ext cx="233238" cy="9508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6103920" y="2055216"/>
            <a:ext cx="205526" cy="11809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6307806" y="2163016"/>
            <a:ext cx="113030" cy="188131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6427406" y="2338667"/>
            <a:ext cx="42368" cy="35620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H="1">
            <a:off x="6323397" y="2694874"/>
            <a:ext cx="146378" cy="30471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flipH="1">
            <a:off x="6079317" y="2998551"/>
            <a:ext cx="244081" cy="16695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H="1">
            <a:off x="5946692" y="3166897"/>
            <a:ext cx="143467" cy="43938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H="1">
            <a:off x="5851609" y="3205163"/>
            <a:ext cx="101516" cy="2309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5857592" y="3863088"/>
            <a:ext cx="258552" cy="5834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5866901" y="4143632"/>
            <a:ext cx="201292" cy="6196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>
            <a:off x="6070124" y="4206985"/>
            <a:ext cx="122579" cy="15653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6192703" y="4359973"/>
            <a:ext cx="0" cy="16530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>
            <a:off x="6102383" y="4525273"/>
            <a:ext cx="90320" cy="171603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 flipH="1">
            <a:off x="5872833" y="4696877"/>
            <a:ext cx="233238" cy="9508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>
            <a:off x="6116144" y="3921432"/>
            <a:ext cx="205526" cy="11809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6320030" y="4029232"/>
            <a:ext cx="113030" cy="188131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6439630" y="4204883"/>
            <a:ext cx="42368" cy="35620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 flipH="1">
            <a:off x="6335621" y="4561090"/>
            <a:ext cx="146378" cy="30471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 flipH="1">
            <a:off x="6091541" y="4864767"/>
            <a:ext cx="244081" cy="16695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5958916" y="5033113"/>
            <a:ext cx="143467" cy="43938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/>
          <p:nvPr/>
        </p:nvCxnSpPr>
        <p:spPr>
          <a:xfrm flipH="1">
            <a:off x="5863833" y="5071379"/>
            <a:ext cx="101516" cy="2309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 flipH="1">
            <a:off x="5597595" y="2924776"/>
            <a:ext cx="258552" cy="5834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 flipH="1">
            <a:off x="5645546" y="3205320"/>
            <a:ext cx="201292" cy="6196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flipH="1">
            <a:off x="5521036" y="3268673"/>
            <a:ext cx="122579" cy="15653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 flipH="1">
            <a:off x="5521036" y="3421661"/>
            <a:ext cx="0" cy="16530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5521036" y="3586961"/>
            <a:ext cx="90320" cy="171603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/>
        </p:nvCxnSpPr>
        <p:spPr>
          <a:xfrm>
            <a:off x="5607668" y="3758565"/>
            <a:ext cx="233238" cy="9508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/>
        </p:nvCxnSpPr>
        <p:spPr>
          <a:xfrm flipH="1">
            <a:off x="5392069" y="2983120"/>
            <a:ext cx="205526" cy="11809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/>
        </p:nvCxnSpPr>
        <p:spPr>
          <a:xfrm flipH="1">
            <a:off x="5280679" y="3090920"/>
            <a:ext cx="113030" cy="188131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>
          <a:xfrm flipH="1">
            <a:off x="5231741" y="3266571"/>
            <a:ext cx="42368" cy="35620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>
          <a:xfrm>
            <a:off x="5231740" y="3622778"/>
            <a:ext cx="146378" cy="30471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>
            <a:off x="5378117" y="3926455"/>
            <a:ext cx="244081" cy="16695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>
            <a:off x="5611356" y="4094801"/>
            <a:ext cx="143467" cy="43938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>
            <a:off x="5748390" y="4133067"/>
            <a:ext cx="101516" cy="2309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 flipH="1">
            <a:off x="5597595" y="4783921"/>
            <a:ext cx="258552" cy="5834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flipH="1">
            <a:off x="5645546" y="5064465"/>
            <a:ext cx="201292" cy="6196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flipH="1">
            <a:off x="5521036" y="5127818"/>
            <a:ext cx="122579" cy="15653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 flipH="1">
            <a:off x="5521036" y="5280806"/>
            <a:ext cx="0" cy="165300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>
            <a:off x="5521036" y="5446106"/>
            <a:ext cx="90320" cy="171603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>
            <a:off x="5607668" y="5617710"/>
            <a:ext cx="233238" cy="95082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>
          <a:xfrm flipH="1">
            <a:off x="5392069" y="4842265"/>
            <a:ext cx="205526" cy="11809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>
          <a:xfrm flipH="1">
            <a:off x="5280679" y="4950065"/>
            <a:ext cx="113030" cy="188131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 flipH="1">
            <a:off x="5231741" y="5125716"/>
            <a:ext cx="42368" cy="35620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>
            <a:off x="5231740" y="5481923"/>
            <a:ext cx="146378" cy="304714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>
            <a:off x="5378117" y="5785600"/>
            <a:ext cx="244081" cy="166957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>
            <a:off x="5611356" y="5953946"/>
            <a:ext cx="143467" cy="43938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>
            <a:off x="5748390" y="5992212"/>
            <a:ext cx="101516" cy="2309"/>
          </a:xfrm>
          <a:prstGeom prst="line">
            <a:avLst/>
          </a:prstGeom>
          <a:ln w="6350">
            <a:solidFill>
              <a:srgbClr val="ECD9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>
            <a:off x="5849906" y="5713978"/>
            <a:ext cx="6342094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>
            <a:off x="5849906" y="5998411"/>
            <a:ext cx="6342094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5849906" y="5713978"/>
            <a:ext cx="867365" cy="28443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 flipV="1">
            <a:off x="6717271" y="5713708"/>
            <a:ext cx="387439" cy="28470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7104710" y="5713707"/>
            <a:ext cx="479927" cy="28339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 flipV="1">
            <a:off x="7570293" y="5741298"/>
            <a:ext cx="179663" cy="25580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/>
          <p:nvPr/>
        </p:nvCxnSpPr>
        <p:spPr>
          <a:xfrm>
            <a:off x="7756848" y="5741298"/>
            <a:ext cx="503821" cy="24955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/>
          <p:nvPr/>
        </p:nvCxnSpPr>
        <p:spPr>
          <a:xfrm flipV="1">
            <a:off x="8253777" y="5708417"/>
            <a:ext cx="294432" cy="26922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>
            <a:off x="8395203" y="5826384"/>
            <a:ext cx="798253" cy="16446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9193456" y="5721538"/>
            <a:ext cx="153007" cy="26931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>
            <a:off x="9346462" y="5708417"/>
            <a:ext cx="669165" cy="28243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 flipV="1">
            <a:off x="10022179" y="5711510"/>
            <a:ext cx="282542" cy="27934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/>
          <p:nvPr/>
        </p:nvCxnSpPr>
        <p:spPr>
          <a:xfrm>
            <a:off x="10304720" y="5703469"/>
            <a:ext cx="496065" cy="28738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 flipV="1">
            <a:off x="10800786" y="5708965"/>
            <a:ext cx="254281" cy="27687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/>
          <p:nvPr/>
        </p:nvCxnSpPr>
        <p:spPr>
          <a:xfrm>
            <a:off x="11052764" y="5696151"/>
            <a:ext cx="496065" cy="29673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 flipV="1">
            <a:off x="11559525" y="5719774"/>
            <a:ext cx="632475" cy="27946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3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3" presetClass="path" presetSubtype="0" repeatCount="2000" accel="50000" decel="50000" autoRev="1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6.25E-7 -4.07407E-6 L 0.00912 -4.07407E-6 " pathEditMode="relative" rAng="0" ptsTypes="AA">
                                      <p:cBhvr>
                                        <p:cTn id="9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63" presetClass="path" presetSubtype="0" repeatCount="2000" accel="50000" decel="50000" autoRev="1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95833E-6 -3.33333E-6 L -0.00951 -0.00301 " pathEditMode="relative" rAng="0" ptsTypes="AA">
                                      <p:cBhvr>
                                        <p:cTn id="1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6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63" presetClass="path" presetSubtype="0" repeatCount="2000" accel="50000" decel="50000" autoRev="1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6.25E-7 4.07407E-6 L 0.00912 4.07407E-6 " pathEditMode="relative" rAng="0" ptsTypes="AA">
                                      <p:cBhvr>
                                        <p:cTn id="18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1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63" presetClass="path" presetSubtype="0" repeatCount="2000" accel="50000" decel="50000" autoRev="1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Motion origin="layout" path="M 3.95833E-6 2.59259E-6 L -0.00625 0.00046 " pathEditMode="relative" rAng="0" ptsTypes="AA">
                                      <p:cBhvr>
                                        <p:cTn id="23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1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1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8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8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8" fill="hold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8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8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8" fill="hold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8" fill="hold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8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8" fill="hold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3" grpId="1" animBg="1"/>
      <p:bldP spid="65" grpId="0" animBg="1"/>
      <p:bldP spid="65" grpId="1" animBg="1"/>
      <p:bldP spid="67" grpId="0" animBg="1"/>
      <p:bldP spid="67" grpId="1" animBg="1"/>
      <p:bldP spid="69" grpId="0" animBg="1"/>
      <p:bldP spid="6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/>
        </p:nvSpPr>
        <p:spPr>
          <a:xfrm>
            <a:off x="2735771" y="368786"/>
            <a:ext cx="5970641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0"/>
          <p:cNvSpPr/>
          <p:nvPr/>
        </p:nvSpPr>
        <p:spPr>
          <a:xfrm>
            <a:off x="-2381" y="153354"/>
            <a:ext cx="1463040" cy="140711"/>
          </a:xfrm>
          <a:custGeom>
            <a:avLst/>
            <a:gdLst>
              <a:gd name="connsiteX0" fmla="*/ 0 w 1417320"/>
              <a:gd name="connsiteY0" fmla="*/ 0 h 133091"/>
              <a:gd name="connsiteX1" fmla="*/ 1417320 w 1417320"/>
              <a:gd name="connsiteY1" fmla="*/ 0 h 133091"/>
              <a:gd name="connsiteX2" fmla="*/ 1417320 w 1417320"/>
              <a:gd name="connsiteY2" fmla="*/ 133091 h 133091"/>
              <a:gd name="connsiteX3" fmla="*/ 0 w 1417320"/>
              <a:gd name="connsiteY3" fmla="*/ 133091 h 133091"/>
              <a:gd name="connsiteX4" fmla="*/ 0 w 1417320"/>
              <a:gd name="connsiteY4" fmla="*/ 0 h 13309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173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  <a:gd name="connsiteX0" fmla="*/ 0 w 1463040"/>
              <a:gd name="connsiteY0" fmla="*/ 7620 h 140711"/>
              <a:gd name="connsiteX1" fmla="*/ 1463040 w 1463040"/>
              <a:gd name="connsiteY1" fmla="*/ 0 h 140711"/>
              <a:gd name="connsiteX2" fmla="*/ 1455420 w 1463040"/>
              <a:gd name="connsiteY2" fmla="*/ 140711 h 140711"/>
              <a:gd name="connsiteX3" fmla="*/ 0 w 1463040"/>
              <a:gd name="connsiteY3" fmla="*/ 140711 h 140711"/>
              <a:gd name="connsiteX4" fmla="*/ 0 w 1463040"/>
              <a:gd name="connsiteY4" fmla="*/ 7620 h 14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140711">
                <a:moveTo>
                  <a:pt x="0" y="7620"/>
                </a:moveTo>
                <a:lnTo>
                  <a:pt x="1463040" y="0"/>
                </a:lnTo>
                <a:lnTo>
                  <a:pt x="1455420" y="140711"/>
                </a:lnTo>
                <a:lnTo>
                  <a:pt x="0" y="140711"/>
                </a:lnTo>
                <a:lnTo>
                  <a:pt x="0" y="7620"/>
                </a:lnTo>
                <a:close/>
              </a:path>
            </a:pathLst>
          </a:cu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42377" y="152400"/>
            <a:ext cx="1586628" cy="935228"/>
            <a:chOff x="4660537" y="2369534"/>
            <a:chExt cx="2915203" cy="1718350"/>
          </a:xfrm>
        </p:grpSpPr>
        <p:sp>
          <p:nvSpPr>
            <p:cNvPr id="7" name="文本框 6"/>
            <p:cNvSpPr txBox="1"/>
            <p:nvPr/>
          </p:nvSpPr>
          <p:spPr>
            <a:xfrm>
              <a:off x="4660537" y="2369534"/>
              <a:ext cx="1228954" cy="1584757"/>
            </a:xfrm>
            <a:custGeom>
              <a:avLst/>
              <a:gdLst/>
              <a:ahLst/>
              <a:cxnLst/>
              <a:rect l="l" t="t" r="r" b="b"/>
              <a:pathLst>
                <a:path w="1228954" h="1584757">
                  <a:moveTo>
                    <a:pt x="352829" y="826"/>
                  </a:moveTo>
                  <a:cubicBezTo>
                    <a:pt x="369109" y="-3151"/>
                    <a:pt x="395863" y="7233"/>
                    <a:pt x="433093" y="31978"/>
                  </a:cubicBezTo>
                  <a:lnTo>
                    <a:pt x="463686" y="55359"/>
                  </a:lnTo>
                  <a:lnTo>
                    <a:pt x="509679" y="92892"/>
                  </a:lnTo>
                  <a:cubicBezTo>
                    <a:pt x="506992" y="185112"/>
                    <a:pt x="504087" y="252671"/>
                    <a:pt x="500964" y="295567"/>
                  </a:cubicBezTo>
                  <a:cubicBezTo>
                    <a:pt x="497840" y="338463"/>
                    <a:pt x="492046" y="376537"/>
                    <a:pt x="483581" y="409790"/>
                  </a:cubicBezTo>
                  <a:lnTo>
                    <a:pt x="457978" y="504623"/>
                  </a:lnTo>
                  <a:cubicBezTo>
                    <a:pt x="454833" y="508045"/>
                    <a:pt x="450808" y="529597"/>
                    <a:pt x="445904" y="569279"/>
                  </a:cubicBezTo>
                  <a:lnTo>
                    <a:pt x="352927" y="938343"/>
                  </a:lnTo>
                  <a:cubicBezTo>
                    <a:pt x="325773" y="1074361"/>
                    <a:pt x="305570" y="1160742"/>
                    <a:pt x="292318" y="1197486"/>
                  </a:cubicBezTo>
                  <a:cubicBezTo>
                    <a:pt x="279066" y="1234230"/>
                    <a:pt x="272509" y="1254244"/>
                    <a:pt x="272648" y="1257528"/>
                  </a:cubicBezTo>
                  <a:lnTo>
                    <a:pt x="270425" y="1321768"/>
                  </a:lnTo>
                  <a:lnTo>
                    <a:pt x="324190" y="1309630"/>
                  </a:lnTo>
                  <a:cubicBezTo>
                    <a:pt x="327751" y="1316059"/>
                    <a:pt x="331208" y="1320025"/>
                    <a:pt x="334561" y="1321528"/>
                  </a:cubicBezTo>
                  <a:cubicBezTo>
                    <a:pt x="337914" y="1323031"/>
                    <a:pt x="346841" y="1320187"/>
                    <a:pt x="361340" y="1312996"/>
                  </a:cubicBezTo>
                  <a:cubicBezTo>
                    <a:pt x="375839" y="1305805"/>
                    <a:pt x="404572" y="1304592"/>
                    <a:pt x="447537" y="1309358"/>
                  </a:cubicBezTo>
                  <a:lnTo>
                    <a:pt x="531687" y="1315674"/>
                  </a:lnTo>
                  <a:lnTo>
                    <a:pt x="576641" y="1328580"/>
                  </a:lnTo>
                  <a:cubicBezTo>
                    <a:pt x="596620" y="1334316"/>
                    <a:pt x="614819" y="1336837"/>
                    <a:pt x="631237" y="1336144"/>
                  </a:cubicBezTo>
                  <a:lnTo>
                    <a:pt x="685211" y="1328931"/>
                  </a:lnTo>
                  <a:cubicBezTo>
                    <a:pt x="691778" y="1328654"/>
                    <a:pt x="701629" y="1328238"/>
                    <a:pt x="714764" y="1327684"/>
                  </a:cubicBezTo>
                  <a:cubicBezTo>
                    <a:pt x="724753" y="1330552"/>
                    <a:pt x="733032" y="1331847"/>
                    <a:pt x="739600" y="1331570"/>
                  </a:cubicBezTo>
                  <a:lnTo>
                    <a:pt x="749659" y="1336080"/>
                  </a:lnTo>
                  <a:lnTo>
                    <a:pt x="823334" y="1328036"/>
                  </a:lnTo>
                  <a:lnTo>
                    <a:pt x="838110" y="1327412"/>
                  </a:lnTo>
                  <a:lnTo>
                    <a:pt x="852263" y="1312011"/>
                  </a:lnTo>
                  <a:cubicBezTo>
                    <a:pt x="858831" y="1311734"/>
                    <a:pt x="863722" y="1310705"/>
                    <a:pt x="866936" y="1308925"/>
                  </a:cubicBezTo>
                  <a:cubicBezTo>
                    <a:pt x="870150" y="1307145"/>
                    <a:pt x="879759" y="1300982"/>
                    <a:pt x="895762" y="1290438"/>
                  </a:cubicBezTo>
                  <a:lnTo>
                    <a:pt x="948487" y="1253672"/>
                  </a:lnTo>
                  <a:cubicBezTo>
                    <a:pt x="967496" y="1236422"/>
                    <a:pt x="978573" y="1226086"/>
                    <a:pt x="981719" y="1222664"/>
                  </a:cubicBezTo>
                  <a:lnTo>
                    <a:pt x="1006138" y="1216699"/>
                  </a:lnTo>
                  <a:lnTo>
                    <a:pt x="1095981" y="1124088"/>
                  </a:lnTo>
                  <a:lnTo>
                    <a:pt x="1167993" y="1076640"/>
                  </a:lnTo>
                  <a:cubicBezTo>
                    <a:pt x="1205916" y="1117803"/>
                    <a:pt x="1226148" y="1149022"/>
                    <a:pt x="1228691" y="1170297"/>
                  </a:cubicBezTo>
                  <a:cubicBezTo>
                    <a:pt x="1231234" y="1191572"/>
                    <a:pt x="1215346" y="1224316"/>
                    <a:pt x="1181027" y="1268528"/>
                  </a:cubicBezTo>
                  <a:cubicBezTo>
                    <a:pt x="1140557" y="1322869"/>
                    <a:pt x="1107846" y="1366192"/>
                    <a:pt x="1082893" y="1398496"/>
                  </a:cubicBezTo>
                  <a:cubicBezTo>
                    <a:pt x="1057940" y="1430800"/>
                    <a:pt x="1026142" y="1456814"/>
                    <a:pt x="987500" y="1476537"/>
                  </a:cubicBezTo>
                  <a:cubicBezTo>
                    <a:pt x="948858" y="1496261"/>
                    <a:pt x="908228" y="1507844"/>
                    <a:pt x="865609" y="1511288"/>
                  </a:cubicBezTo>
                  <a:cubicBezTo>
                    <a:pt x="822990" y="1514732"/>
                    <a:pt x="796686" y="1515020"/>
                    <a:pt x="786697" y="1512152"/>
                  </a:cubicBezTo>
                  <a:lnTo>
                    <a:pt x="564007" y="1496880"/>
                  </a:lnTo>
                  <a:cubicBezTo>
                    <a:pt x="557440" y="1497157"/>
                    <a:pt x="533668" y="1498983"/>
                    <a:pt x="492691" y="1502358"/>
                  </a:cubicBezTo>
                  <a:cubicBezTo>
                    <a:pt x="451714" y="1505732"/>
                    <a:pt x="416414" y="1507222"/>
                    <a:pt x="386792" y="1506828"/>
                  </a:cubicBezTo>
                  <a:cubicBezTo>
                    <a:pt x="357169" y="1506433"/>
                    <a:pt x="334218" y="1508224"/>
                    <a:pt x="317938" y="1512201"/>
                  </a:cubicBezTo>
                  <a:lnTo>
                    <a:pt x="274232" y="1528849"/>
                  </a:lnTo>
                  <a:lnTo>
                    <a:pt x="215333" y="1536269"/>
                  </a:lnTo>
                  <a:lnTo>
                    <a:pt x="201180" y="1551670"/>
                  </a:lnTo>
                  <a:lnTo>
                    <a:pt x="181478" y="1552501"/>
                  </a:lnTo>
                  <a:lnTo>
                    <a:pt x="157474" y="1568318"/>
                  </a:lnTo>
                  <a:lnTo>
                    <a:pt x="118694" y="1584757"/>
                  </a:lnTo>
                  <a:lnTo>
                    <a:pt x="0" y="1461475"/>
                  </a:lnTo>
                  <a:cubicBezTo>
                    <a:pt x="5182" y="1428361"/>
                    <a:pt x="10709" y="1403456"/>
                    <a:pt x="16584" y="1386760"/>
                  </a:cubicBezTo>
                  <a:lnTo>
                    <a:pt x="43226" y="1316555"/>
                  </a:lnTo>
                  <a:lnTo>
                    <a:pt x="60642" y="1261543"/>
                  </a:lnTo>
                  <a:lnTo>
                    <a:pt x="87700" y="1201189"/>
                  </a:lnTo>
                  <a:cubicBezTo>
                    <a:pt x="87700" y="1201189"/>
                    <a:pt x="90499" y="1189557"/>
                    <a:pt x="96096" y="1166294"/>
                  </a:cubicBezTo>
                  <a:lnTo>
                    <a:pt x="121907" y="1076387"/>
                  </a:lnTo>
                  <a:lnTo>
                    <a:pt x="154242" y="907255"/>
                  </a:lnTo>
                  <a:lnTo>
                    <a:pt x="172073" y="862093"/>
                  </a:lnTo>
                  <a:lnTo>
                    <a:pt x="192958" y="772394"/>
                  </a:lnTo>
                  <a:lnTo>
                    <a:pt x="210789" y="727232"/>
                  </a:lnTo>
                  <a:lnTo>
                    <a:pt x="195389" y="713080"/>
                  </a:lnTo>
                  <a:cubicBezTo>
                    <a:pt x="204270" y="689678"/>
                    <a:pt x="211682" y="670450"/>
                    <a:pt x="217626" y="655396"/>
                  </a:cubicBezTo>
                  <a:cubicBezTo>
                    <a:pt x="223569" y="640342"/>
                    <a:pt x="230808" y="617010"/>
                    <a:pt x="239343" y="585399"/>
                  </a:cubicBezTo>
                  <a:cubicBezTo>
                    <a:pt x="247877" y="553788"/>
                    <a:pt x="256446" y="522998"/>
                    <a:pt x="265050" y="493029"/>
                  </a:cubicBezTo>
                  <a:cubicBezTo>
                    <a:pt x="273653" y="463060"/>
                    <a:pt x="279458" y="444722"/>
                    <a:pt x="282465" y="438016"/>
                  </a:cubicBezTo>
                  <a:lnTo>
                    <a:pt x="306613" y="308705"/>
                  </a:lnTo>
                  <a:cubicBezTo>
                    <a:pt x="311933" y="278874"/>
                    <a:pt x="316026" y="258964"/>
                    <a:pt x="318894" y="248974"/>
                  </a:cubicBezTo>
                  <a:lnTo>
                    <a:pt x="320909" y="179809"/>
                  </a:lnTo>
                  <a:lnTo>
                    <a:pt x="327642" y="105510"/>
                  </a:lnTo>
                  <a:cubicBezTo>
                    <a:pt x="319134" y="59815"/>
                    <a:pt x="317135" y="31939"/>
                    <a:pt x="321644" y="21880"/>
                  </a:cubicBezTo>
                  <a:cubicBezTo>
                    <a:pt x="326154" y="11821"/>
                    <a:pt x="336549" y="4803"/>
                    <a:pt x="352829" y="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43150" y="3263471"/>
              <a:ext cx="458232" cy="640328"/>
            </a:xfrm>
            <a:custGeom>
              <a:avLst/>
              <a:gdLst/>
              <a:ahLst/>
              <a:cxnLst/>
              <a:rect l="l" t="t" r="r" b="b"/>
              <a:pathLst>
                <a:path w="458232" h="640328">
                  <a:moveTo>
                    <a:pt x="304132" y="122"/>
                  </a:moveTo>
                  <a:cubicBezTo>
                    <a:pt x="307450" y="-537"/>
                    <a:pt x="314083" y="1463"/>
                    <a:pt x="324029" y="6122"/>
                  </a:cubicBezTo>
                  <a:cubicBezTo>
                    <a:pt x="333976" y="10781"/>
                    <a:pt x="340275" y="13775"/>
                    <a:pt x="342927" y="15106"/>
                  </a:cubicBezTo>
                  <a:lnTo>
                    <a:pt x="362799" y="39021"/>
                  </a:lnTo>
                  <a:lnTo>
                    <a:pt x="400581" y="66942"/>
                  </a:lnTo>
                  <a:cubicBezTo>
                    <a:pt x="408532" y="74916"/>
                    <a:pt x="413832" y="80895"/>
                    <a:pt x="416480" y="84880"/>
                  </a:cubicBezTo>
                  <a:lnTo>
                    <a:pt x="430370" y="116748"/>
                  </a:lnTo>
                  <a:lnTo>
                    <a:pt x="450284" y="110805"/>
                  </a:lnTo>
                  <a:cubicBezTo>
                    <a:pt x="452934" y="113463"/>
                    <a:pt x="454590" y="115455"/>
                    <a:pt x="455252" y="116783"/>
                  </a:cubicBezTo>
                  <a:cubicBezTo>
                    <a:pt x="455913" y="118111"/>
                    <a:pt x="456907" y="119440"/>
                    <a:pt x="458232" y="120769"/>
                  </a:cubicBezTo>
                  <a:lnTo>
                    <a:pt x="442254" y="158567"/>
                  </a:lnTo>
                  <a:lnTo>
                    <a:pt x="438237" y="184439"/>
                  </a:lnTo>
                  <a:lnTo>
                    <a:pt x="432232" y="208318"/>
                  </a:lnTo>
                  <a:lnTo>
                    <a:pt x="432159" y="260073"/>
                  </a:lnTo>
                  <a:lnTo>
                    <a:pt x="428150" y="279973"/>
                  </a:lnTo>
                  <a:cubicBezTo>
                    <a:pt x="426819" y="282625"/>
                    <a:pt x="426475" y="291582"/>
                    <a:pt x="427117" y="306844"/>
                  </a:cubicBezTo>
                  <a:cubicBezTo>
                    <a:pt x="427759" y="322106"/>
                    <a:pt x="420750" y="351623"/>
                    <a:pt x="406091" y="395395"/>
                  </a:cubicBezTo>
                  <a:cubicBezTo>
                    <a:pt x="388769" y="445799"/>
                    <a:pt x="373784" y="485258"/>
                    <a:pt x="361137" y="513772"/>
                  </a:cubicBezTo>
                  <a:cubicBezTo>
                    <a:pt x="348490" y="542285"/>
                    <a:pt x="326226" y="567800"/>
                    <a:pt x="294345" y="590315"/>
                  </a:cubicBezTo>
                  <a:lnTo>
                    <a:pt x="256490" y="614149"/>
                  </a:lnTo>
                  <a:cubicBezTo>
                    <a:pt x="244536" y="622094"/>
                    <a:pt x="236567" y="626728"/>
                    <a:pt x="232584" y="628049"/>
                  </a:cubicBezTo>
                  <a:lnTo>
                    <a:pt x="206698" y="633985"/>
                  </a:lnTo>
                  <a:cubicBezTo>
                    <a:pt x="194747" y="639276"/>
                    <a:pt x="188109" y="641257"/>
                    <a:pt x="186784" y="639928"/>
                  </a:cubicBezTo>
                  <a:lnTo>
                    <a:pt x="168880" y="631941"/>
                  </a:lnTo>
                  <a:lnTo>
                    <a:pt x="148974" y="631913"/>
                  </a:lnTo>
                  <a:cubicBezTo>
                    <a:pt x="142339" y="631904"/>
                    <a:pt x="134380" y="629902"/>
                    <a:pt x="125096" y="625908"/>
                  </a:cubicBezTo>
                  <a:lnTo>
                    <a:pt x="117139" y="621915"/>
                  </a:lnTo>
                  <a:cubicBezTo>
                    <a:pt x="110510" y="617925"/>
                    <a:pt x="104544" y="613272"/>
                    <a:pt x="99244" y="607956"/>
                  </a:cubicBezTo>
                  <a:cubicBezTo>
                    <a:pt x="93943" y="602640"/>
                    <a:pt x="91293" y="599319"/>
                    <a:pt x="91295" y="597992"/>
                  </a:cubicBezTo>
                  <a:lnTo>
                    <a:pt x="83339" y="594000"/>
                  </a:lnTo>
                  <a:cubicBezTo>
                    <a:pt x="55517" y="560784"/>
                    <a:pt x="37306" y="535545"/>
                    <a:pt x="28704" y="518281"/>
                  </a:cubicBezTo>
                  <a:cubicBezTo>
                    <a:pt x="20103" y="501017"/>
                    <a:pt x="13160" y="483756"/>
                    <a:pt x="7876" y="466497"/>
                  </a:cubicBezTo>
                  <a:cubicBezTo>
                    <a:pt x="2592" y="449238"/>
                    <a:pt x="-33" y="428333"/>
                    <a:pt x="1" y="403782"/>
                  </a:cubicBezTo>
                  <a:cubicBezTo>
                    <a:pt x="36" y="379232"/>
                    <a:pt x="58" y="363639"/>
                    <a:pt x="67" y="357004"/>
                  </a:cubicBezTo>
                  <a:lnTo>
                    <a:pt x="2108" y="321176"/>
                  </a:lnTo>
                  <a:cubicBezTo>
                    <a:pt x="2123" y="310560"/>
                    <a:pt x="2798" y="302599"/>
                    <a:pt x="4132" y="297292"/>
                  </a:cubicBezTo>
                  <a:lnTo>
                    <a:pt x="20127" y="247550"/>
                  </a:lnTo>
                  <a:lnTo>
                    <a:pt x="22143" y="229638"/>
                  </a:lnTo>
                  <a:cubicBezTo>
                    <a:pt x="22154" y="221676"/>
                    <a:pt x="24820" y="213054"/>
                    <a:pt x="30141" y="203772"/>
                  </a:cubicBezTo>
                  <a:lnTo>
                    <a:pt x="50097" y="167969"/>
                  </a:lnTo>
                  <a:lnTo>
                    <a:pt x="62091" y="132156"/>
                  </a:lnTo>
                  <a:lnTo>
                    <a:pt x="100007" y="64529"/>
                  </a:lnTo>
                  <a:lnTo>
                    <a:pt x="104002" y="54582"/>
                  </a:lnTo>
                  <a:cubicBezTo>
                    <a:pt x="106658" y="53259"/>
                    <a:pt x="109315" y="51272"/>
                    <a:pt x="111973" y="48621"/>
                  </a:cubicBezTo>
                  <a:lnTo>
                    <a:pt x="135896" y="22778"/>
                  </a:lnTo>
                  <a:cubicBezTo>
                    <a:pt x="139881" y="20129"/>
                    <a:pt x="145192" y="18146"/>
                    <a:pt x="151829" y="16828"/>
                  </a:cubicBezTo>
                  <a:cubicBezTo>
                    <a:pt x="155810" y="16834"/>
                    <a:pt x="159127" y="17502"/>
                    <a:pt x="161779" y="18833"/>
                  </a:cubicBezTo>
                  <a:cubicBezTo>
                    <a:pt x="164431" y="20164"/>
                    <a:pt x="167746" y="22159"/>
                    <a:pt x="171724" y="24819"/>
                  </a:cubicBezTo>
                  <a:lnTo>
                    <a:pt x="183650" y="36779"/>
                  </a:lnTo>
                  <a:lnTo>
                    <a:pt x="211490" y="56724"/>
                  </a:lnTo>
                  <a:cubicBezTo>
                    <a:pt x="216821" y="40806"/>
                    <a:pt x="223140" y="29535"/>
                    <a:pt x="230448" y="22910"/>
                  </a:cubicBezTo>
                  <a:cubicBezTo>
                    <a:pt x="237756" y="16285"/>
                    <a:pt x="248711" y="11988"/>
                    <a:pt x="263311" y="10018"/>
                  </a:cubicBezTo>
                  <a:cubicBezTo>
                    <a:pt x="277911" y="8048"/>
                    <a:pt x="286540" y="6401"/>
                    <a:pt x="289195" y="5078"/>
                  </a:cubicBezTo>
                  <a:lnTo>
                    <a:pt x="297163" y="1108"/>
                  </a:lnTo>
                  <a:cubicBezTo>
                    <a:pt x="298491" y="1110"/>
                    <a:pt x="300813" y="781"/>
                    <a:pt x="304132" y="122"/>
                  </a:cubicBezTo>
                  <a:close/>
                  <a:moveTo>
                    <a:pt x="215418" y="94550"/>
                  </a:moveTo>
                  <a:cubicBezTo>
                    <a:pt x="195498" y="105139"/>
                    <a:pt x="181547" y="117062"/>
                    <a:pt x="173566" y="130322"/>
                  </a:cubicBezTo>
                  <a:cubicBezTo>
                    <a:pt x="165585" y="143581"/>
                    <a:pt x="156945" y="153522"/>
                    <a:pt x="147647" y="160144"/>
                  </a:cubicBezTo>
                  <a:cubicBezTo>
                    <a:pt x="146318" y="161469"/>
                    <a:pt x="145981" y="165118"/>
                    <a:pt x="146636" y="171091"/>
                  </a:cubicBezTo>
                  <a:cubicBezTo>
                    <a:pt x="147291" y="177063"/>
                    <a:pt x="144294" y="185353"/>
                    <a:pt x="137643" y="195960"/>
                  </a:cubicBezTo>
                  <a:lnTo>
                    <a:pt x="111676" y="259622"/>
                  </a:lnTo>
                  <a:cubicBezTo>
                    <a:pt x="101025" y="284821"/>
                    <a:pt x="95032" y="299411"/>
                    <a:pt x="93700" y="303390"/>
                  </a:cubicBezTo>
                  <a:cubicBezTo>
                    <a:pt x="92367" y="307369"/>
                    <a:pt x="91029" y="315330"/>
                    <a:pt x="89685" y="327271"/>
                  </a:cubicBezTo>
                  <a:cubicBezTo>
                    <a:pt x="88341" y="339213"/>
                    <a:pt x="87666" y="347174"/>
                    <a:pt x="87661" y="351155"/>
                  </a:cubicBezTo>
                  <a:lnTo>
                    <a:pt x="83646" y="375037"/>
                  </a:lnTo>
                  <a:cubicBezTo>
                    <a:pt x="82308" y="382997"/>
                    <a:pt x="81635" y="389631"/>
                    <a:pt x="81628" y="394939"/>
                  </a:cubicBezTo>
                  <a:cubicBezTo>
                    <a:pt x="80299" y="396265"/>
                    <a:pt x="80298" y="396928"/>
                    <a:pt x="81625" y="396930"/>
                  </a:cubicBezTo>
                  <a:lnTo>
                    <a:pt x="83590" y="414848"/>
                  </a:lnTo>
                  <a:lnTo>
                    <a:pt x="79598" y="422805"/>
                  </a:lnTo>
                  <a:lnTo>
                    <a:pt x="85561" y="428785"/>
                  </a:lnTo>
                  <a:cubicBezTo>
                    <a:pt x="82900" y="434089"/>
                    <a:pt x="81236" y="437736"/>
                    <a:pt x="80570" y="439726"/>
                  </a:cubicBezTo>
                  <a:cubicBezTo>
                    <a:pt x="79903" y="441716"/>
                    <a:pt x="80890" y="447357"/>
                    <a:pt x="83532" y="456650"/>
                  </a:cubicBezTo>
                  <a:lnTo>
                    <a:pt x="85491" y="478549"/>
                  </a:lnTo>
                  <a:lnTo>
                    <a:pt x="91435" y="498463"/>
                  </a:lnTo>
                  <a:cubicBezTo>
                    <a:pt x="95394" y="514394"/>
                    <a:pt x="98366" y="524019"/>
                    <a:pt x="100352" y="527339"/>
                  </a:cubicBezTo>
                  <a:cubicBezTo>
                    <a:pt x="102338" y="530660"/>
                    <a:pt x="107641" y="534648"/>
                    <a:pt x="116260" y="539305"/>
                  </a:cubicBezTo>
                  <a:cubicBezTo>
                    <a:pt x="124879" y="543962"/>
                    <a:pt x="135161" y="546299"/>
                    <a:pt x="147104" y="546315"/>
                  </a:cubicBezTo>
                  <a:cubicBezTo>
                    <a:pt x="159046" y="547659"/>
                    <a:pt x="172984" y="544361"/>
                    <a:pt x="188920" y="536421"/>
                  </a:cubicBezTo>
                  <a:cubicBezTo>
                    <a:pt x="204856" y="528481"/>
                    <a:pt x="224115" y="516233"/>
                    <a:pt x="246698" y="499677"/>
                  </a:cubicBezTo>
                  <a:cubicBezTo>
                    <a:pt x="269282" y="483120"/>
                    <a:pt x="287235" y="456273"/>
                    <a:pt x="300557" y="419134"/>
                  </a:cubicBezTo>
                  <a:lnTo>
                    <a:pt x="308556" y="393268"/>
                  </a:lnTo>
                  <a:cubicBezTo>
                    <a:pt x="312557" y="378676"/>
                    <a:pt x="320549" y="358118"/>
                    <a:pt x="332529" y="331593"/>
                  </a:cubicBezTo>
                  <a:cubicBezTo>
                    <a:pt x="344510" y="305069"/>
                    <a:pt x="350838" y="287826"/>
                    <a:pt x="351513" y="279865"/>
                  </a:cubicBezTo>
                  <a:cubicBezTo>
                    <a:pt x="352187" y="271904"/>
                    <a:pt x="352197" y="264937"/>
                    <a:pt x="351542" y="258964"/>
                  </a:cubicBezTo>
                  <a:cubicBezTo>
                    <a:pt x="350887" y="252991"/>
                    <a:pt x="347245" y="247346"/>
                    <a:pt x="340618" y="242029"/>
                  </a:cubicBezTo>
                  <a:cubicBezTo>
                    <a:pt x="335313" y="239367"/>
                    <a:pt x="331998" y="238036"/>
                    <a:pt x="330670" y="238034"/>
                  </a:cubicBezTo>
                  <a:lnTo>
                    <a:pt x="320715" y="240010"/>
                  </a:lnTo>
                  <a:cubicBezTo>
                    <a:pt x="310117" y="226725"/>
                    <a:pt x="302830" y="218089"/>
                    <a:pt x="298855" y="214102"/>
                  </a:cubicBezTo>
                  <a:lnTo>
                    <a:pt x="288910" y="208116"/>
                  </a:lnTo>
                  <a:lnTo>
                    <a:pt x="288921" y="200154"/>
                  </a:lnTo>
                  <a:cubicBezTo>
                    <a:pt x="280963" y="197489"/>
                    <a:pt x="276322" y="194828"/>
                    <a:pt x="274999" y="192172"/>
                  </a:cubicBezTo>
                  <a:cubicBezTo>
                    <a:pt x="273675" y="189516"/>
                    <a:pt x="271031" y="182877"/>
                    <a:pt x="267064" y="172255"/>
                  </a:cubicBezTo>
                  <a:lnTo>
                    <a:pt x="243228" y="136391"/>
                  </a:lnTo>
                  <a:lnTo>
                    <a:pt x="215418" y="94550"/>
                  </a:lnTo>
                  <a:close/>
                  <a:moveTo>
                    <a:pt x="348038" y="96229"/>
                  </a:moveTo>
                  <a:cubicBezTo>
                    <a:pt x="346547" y="95232"/>
                    <a:pt x="345468" y="95396"/>
                    <a:pt x="344803" y="96722"/>
                  </a:cubicBezTo>
                  <a:lnTo>
                    <a:pt x="300968" y="126520"/>
                  </a:lnTo>
                  <a:lnTo>
                    <a:pt x="312875" y="152414"/>
                  </a:lnTo>
                  <a:cubicBezTo>
                    <a:pt x="318184" y="152421"/>
                    <a:pt x="322164" y="152759"/>
                    <a:pt x="324817" y="153426"/>
                  </a:cubicBezTo>
                  <a:cubicBezTo>
                    <a:pt x="327471" y="154093"/>
                    <a:pt x="329462" y="153764"/>
                    <a:pt x="330791" y="152439"/>
                  </a:cubicBezTo>
                  <a:cubicBezTo>
                    <a:pt x="336099" y="152446"/>
                    <a:pt x="341077" y="150795"/>
                    <a:pt x="345727" y="147484"/>
                  </a:cubicBezTo>
                  <a:cubicBezTo>
                    <a:pt x="350376" y="144172"/>
                    <a:pt x="354364" y="139533"/>
                    <a:pt x="357690" y="133566"/>
                  </a:cubicBezTo>
                  <a:cubicBezTo>
                    <a:pt x="361016" y="127599"/>
                    <a:pt x="362683" y="121962"/>
                    <a:pt x="362690" y="116653"/>
                  </a:cubicBezTo>
                  <a:cubicBezTo>
                    <a:pt x="361367" y="113997"/>
                    <a:pt x="358387" y="109349"/>
                    <a:pt x="353752" y="102707"/>
                  </a:cubicBezTo>
                  <a:cubicBezTo>
                    <a:pt x="351434" y="99386"/>
                    <a:pt x="349530" y="97227"/>
                    <a:pt x="348038" y="96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31684" y="3277606"/>
              <a:ext cx="577197" cy="622133"/>
            </a:xfrm>
            <a:custGeom>
              <a:avLst/>
              <a:gdLst/>
              <a:ahLst/>
              <a:cxnLst/>
              <a:rect l="l" t="t" r="r" b="b"/>
              <a:pathLst>
                <a:path w="577197" h="622133">
                  <a:moveTo>
                    <a:pt x="414521" y="0"/>
                  </a:moveTo>
                  <a:lnTo>
                    <a:pt x="438345" y="2638"/>
                  </a:lnTo>
                  <a:lnTo>
                    <a:pt x="448295" y="2907"/>
                  </a:lnTo>
                  <a:cubicBezTo>
                    <a:pt x="450660" y="13592"/>
                    <a:pt x="453779" y="20978"/>
                    <a:pt x="457650" y="25065"/>
                  </a:cubicBezTo>
                  <a:lnTo>
                    <a:pt x="492604" y="57874"/>
                  </a:lnTo>
                  <a:cubicBezTo>
                    <a:pt x="493859" y="60563"/>
                    <a:pt x="495750" y="64265"/>
                    <a:pt x="498277" y="68980"/>
                  </a:cubicBezTo>
                  <a:cubicBezTo>
                    <a:pt x="500804" y="73695"/>
                    <a:pt x="502660" y="78723"/>
                    <a:pt x="503842" y="84065"/>
                  </a:cubicBezTo>
                  <a:lnTo>
                    <a:pt x="503626" y="92025"/>
                  </a:lnTo>
                  <a:lnTo>
                    <a:pt x="509218" y="106116"/>
                  </a:lnTo>
                  <a:cubicBezTo>
                    <a:pt x="515923" y="103642"/>
                    <a:pt x="525012" y="98910"/>
                    <a:pt x="536486" y="91920"/>
                  </a:cubicBezTo>
                  <a:cubicBezTo>
                    <a:pt x="547959" y="84930"/>
                    <a:pt x="555005" y="82134"/>
                    <a:pt x="557622" y="83532"/>
                  </a:cubicBezTo>
                  <a:lnTo>
                    <a:pt x="577197" y="96011"/>
                  </a:lnTo>
                  <a:cubicBezTo>
                    <a:pt x="561849" y="123473"/>
                    <a:pt x="548098" y="141022"/>
                    <a:pt x="535943" y="148658"/>
                  </a:cubicBezTo>
                  <a:lnTo>
                    <a:pt x="503620" y="165703"/>
                  </a:lnTo>
                  <a:cubicBezTo>
                    <a:pt x="496844" y="170830"/>
                    <a:pt x="490363" y="177291"/>
                    <a:pt x="484177" y="185089"/>
                  </a:cubicBezTo>
                  <a:cubicBezTo>
                    <a:pt x="477992" y="192887"/>
                    <a:pt x="472407" y="203024"/>
                    <a:pt x="467423" y="215500"/>
                  </a:cubicBezTo>
                  <a:cubicBezTo>
                    <a:pt x="462438" y="227977"/>
                    <a:pt x="459246" y="235523"/>
                    <a:pt x="457848" y="238141"/>
                  </a:cubicBezTo>
                  <a:lnTo>
                    <a:pt x="323545" y="417700"/>
                  </a:lnTo>
                  <a:cubicBezTo>
                    <a:pt x="224400" y="549093"/>
                    <a:pt x="167487" y="616251"/>
                    <a:pt x="152805" y="619172"/>
                  </a:cubicBezTo>
                  <a:cubicBezTo>
                    <a:pt x="138123" y="622092"/>
                    <a:pt x="129473" y="622853"/>
                    <a:pt x="126856" y="621455"/>
                  </a:cubicBezTo>
                  <a:cubicBezTo>
                    <a:pt x="121549" y="621311"/>
                    <a:pt x="116915" y="620854"/>
                    <a:pt x="112954" y="620082"/>
                  </a:cubicBezTo>
                  <a:cubicBezTo>
                    <a:pt x="108992" y="619311"/>
                    <a:pt x="104412" y="616864"/>
                    <a:pt x="99214" y="612740"/>
                  </a:cubicBezTo>
                  <a:cubicBezTo>
                    <a:pt x="94015" y="608617"/>
                    <a:pt x="90198" y="602539"/>
                    <a:pt x="87760" y="594508"/>
                  </a:cubicBezTo>
                  <a:lnTo>
                    <a:pt x="84050" y="584451"/>
                  </a:lnTo>
                  <a:cubicBezTo>
                    <a:pt x="81541" y="579073"/>
                    <a:pt x="76378" y="573623"/>
                    <a:pt x="68563" y="568101"/>
                  </a:cubicBezTo>
                  <a:cubicBezTo>
                    <a:pt x="60747" y="562579"/>
                    <a:pt x="56875" y="558491"/>
                    <a:pt x="56948" y="555838"/>
                  </a:cubicBezTo>
                  <a:lnTo>
                    <a:pt x="59531" y="534004"/>
                  </a:lnTo>
                  <a:lnTo>
                    <a:pt x="58134" y="512061"/>
                  </a:lnTo>
                  <a:lnTo>
                    <a:pt x="83373" y="315606"/>
                  </a:lnTo>
                  <a:cubicBezTo>
                    <a:pt x="90082" y="264014"/>
                    <a:pt x="93339" y="229586"/>
                    <a:pt x="93143" y="212323"/>
                  </a:cubicBezTo>
                  <a:cubicBezTo>
                    <a:pt x="92947" y="195060"/>
                    <a:pt x="93943" y="182807"/>
                    <a:pt x="96131" y="175565"/>
                  </a:cubicBezTo>
                  <a:cubicBezTo>
                    <a:pt x="98318" y="168323"/>
                    <a:pt x="99448" y="163375"/>
                    <a:pt x="99520" y="160722"/>
                  </a:cubicBezTo>
                  <a:cubicBezTo>
                    <a:pt x="98229" y="159359"/>
                    <a:pt x="97620" y="157352"/>
                    <a:pt x="97692" y="154698"/>
                  </a:cubicBezTo>
                  <a:lnTo>
                    <a:pt x="95810" y="150665"/>
                  </a:lnTo>
                  <a:cubicBezTo>
                    <a:pt x="86272" y="159699"/>
                    <a:pt x="79836" y="164503"/>
                    <a:pt x="76502" y="165076"/>
                  </a:cubicBezTo>
                  <a:cubicBezTo>
                    <a:pt x="73168" y="165649"/>
                    <a:pt x="70855" y="165255"/>
                    <a:pt x="69565" y="163892"/>
                  </a:cubicBezTo>
                  <a:cubicBezTo>
                    <a:pt x="64258" y="163749"/>
                    <a:pt x="57984" y="162583"/>
                    <a:pt x="50742" y="160395"/>
                  </a:cubicBezTo>
                  <a:cubicBezTo>
                    <a:pt x="43500" y="158208"/>
                    <a:pt x="36724" y="151054"/>
                    <a:pt x="30415" y="138935"/>
                  </a:cubicBezTo>
                  <a:lnTo>
                    <a:pt x="20897" y="122747"/>
                  </a:lnTo>
                  <a:lnTo>
                    <a:pt x="1646" y="98329"/>
                  </a:lnTo>
                  <a:cubicBezTo>
                    <a:pt x="391" y="95640"/>
                    <a:pt x="-146" y="90979"/>
                    <a:pt x="34" y="84346"/>
                  </a:cubicBezTo>
                  <a:cubicBezTo>
                    <a:pt x="178" y="79040"/>
                    <a:pt x="931" y="75742"/>
                    <a:pt x="2293" y="74451"/>
                  </a:cubicBezTo>
                  <a:lnTo>
                    <a:pt x="18320" y="70903"/>
                  </a:lnTo>
                  <a:lnTo>
                    <a:pt x="33861" y="85263"/>
                  </a:lnTo>
                  <a:cubicBezTo>
                    <a:pt x="43471" y="73576"/>
                    <a:pt x="51664" y="65169"/>
                    <a:pt x="58440" y="60043"/>
                  </a:cubicBezTo>
                  <a:lnTo>
                    <a:pt x="72693" y="48481"/>
                  </a:lnTo>
                  <a:lnTo>
                    <a:pt x="107438" y="15571"/>
                  </a:lnTo>
                  <a:cubicBezTo>
                    <a:pt x="115613" y="7827"/>
                    <a:pt x="121672" y="4673"/>
                    <a:pt x="125616" y="6107"/>
                  </a:cubicBezTo>
                  <a:lnTo>
                    <a:pt x="131531" y="8259"/>
                  </a:lnTo>
                  <a:cubicBezTo>
                    <a:pt x="135295" y="16326"/>
                    <a:pt x="139131" y="21740"/>
                    <a:pt x="143039" y="24501"/>
                  </a:cubicBezTo>
                  <a:lnTo>
                    <a:pt x="162614" y="36980"/>
                  </a:lnTo>
                  <a:cubicBezTo>
                    <a:pt x="179499" y="50713"/>
                    <a:pt x="188381" y="65889"/>
                    <a:pt x="189258" y="82507"/>
                  </a:cubicBezTo>
                  <a:cubicBezTo>
                    <a:pt x="190135" y="99125"/>
                    <a:pt x="189712" y="114712"/>
                    <a:pt x="187990" y="129268"/>
                  </a:cubicBezTo>
                  <a:lnTo>
                    <a:pt x="180456" y="186812"/>
                  </a:lnTo>
                  <a:lnTo>
                    <a:pt x="153443" y="375254"/>
                  </a:lnTo>
                  <a:lnTo>
                    <a:pt x="148600" y="406983"/>
                  </a:lnTo>
                  <a:lnTo>
                    <a:pt x="139988" y="504324"/>
                  </a:lnTo>
                  <a:cubicBezTo>
                    <a:pt x="142641" y="504396"/>
                    <a:pt x="145644" y="503813"/>
                    <a:pt x="148996" y="502577"/>
                  </a:cubicBezTo>
                  <a:cubicBezTo>
                    <a:pt x="152348" y="501340"/>
                    <a:pt x="157467" y="496169"/>
                    <a:pt x="164351" y="487063"/>
                  </a:cubicBezTo>
                  <a:lnTo>
                    <a:pt x="263532" y="354342"/>
                  </a:lnTo>
                  <a:cubicBezTo>
                    <a:pt x="291106" y="316591"/>
                    <a:pt x="314925" y="282721"/>
                    <a:pt x="334987" y="252732"/>
                  </a:cubicBezTo>
                  <a:cubicBezTo>
                    <a:pt x="355049" y="222742"/>
                    <a:pt x="367859" y="203176"/>
                    <a:pt x="373417" y="194034"/>
                  </a:cubicBezTo>
                  <a:lnTo>
                    <a:pt x="383960" y="172416"/>
                  </a:lnTo>
                  <a:cubicBezTo>
                    <a:pt x="388191" y="163238"/>
                    <a:pt x="391006" y="157340"/>
                    <a:pt x="392405" y="154723"/>
                  </a:cubicBezTo>
                  <a:lnTo>
                    <a:pt x="375629" y="112451"/>
                  </a:lnTo>
                  <a:cubicBezTo>
                    <a:pt x="373084" y="108399"/>
                    <a:pt x="372528" y="104401"/>
                    <a:pt x="373963" y="100458"/>
                  </a:cubicBezTo>
                  <a:cubicBezTo>
                    <a:pt x="373999" y="99131"/>
                    <a:pt x="375102" y="95178"/>
                    <a:pt x="377271" y="88599"/>
                  </a:cubicBezTo>
                  <a:cubicBezTo>
                    <a:pt x="379441" y="82020"/>
                    <a:pt x="381745" y="70467"/>
                    <a:pt x="384185" y="53939"/>
                  </a:cubicBezTo>
                  <a:cubicBezTo>
                    <a:pt x="386624" y="37411"/>
                    <a:pt x="390614" y="24907"/>
                    <a:pt x="396154" y="16429"/>
                  </a:cubicBezTo>
                  <a:cubicBezTo>
                    <a:pt x="401694" y="7950"/>
                    <a:pt x="407816" y="2474"/>
                    <a:pt x="414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17153" y="3310189"/>
              <a:ext cx="506996" cy="612743"/>
            </a:xfrm>
            <a:custGeom>
              <a:avLst/>
              <a:gdLst/>
              <a:ahLst/>
              <a:cxnLst/>
              <a:rect l="l" t="t" r="r" b="b"/>
              <a:pathLst>
                <a:path w="506996" h="612743">
                  <a:moveTo>
                    <a:pt x="452794" y="699"/>
                  </a:moveTo>
                  <a:cubicBezTo>
                    <a:pt x="458057" y="1662"/>
                    <a:pt x="460538" y="4793"/>
                    <a:pt x="460238" y="10092"/>
                  </a:cubicBezTo>
                  <a:lnTo>
                    <a:pt x="459900" y="16055"/>
                  </a:lnTo>
                  <a:cubicBezTo>
                    <a:pt x="479099" y="29104"/>
                    <a:pt x="490535" y="38392"/>
                    <a:pt x="494210" y="43917"/>
                  </a:cubicBezTo>
                  <a:lnTo>
                    <a:pt x="506996" y="64578"/>
                  </a:lnTo>
                  <a:lnTo>
                    <a:pt x="500471" y="74178"/>
                  </a:lnTo>
                  <a:lnTo>
                    <a:pt x="497808" y="85989"/>
                  </a:lnTo>
                  <a:lnTo>
                    <a:pt x="463235" y="97988"/>
                  </a:lnTo>
                  <a:lnTo>
                    <a:pt x="455623" y="91575"/>
                  </a:lnTo>
                  <a:cubicBezTo>
                    <a:pt x="439649" y="92000"/>
                    <a:pt x="428349" y="92025"/>
                    <a:pt x="421724" y="91649"/>
                  </a:cubicBezTo>
                  <a:lnTo>
                    <a:pt x="381639" y="95360"/>
                  </a:lnTo>
                  <a:lnTo>
                    <a:pt x="349953" y="91572"/>
                  </a:lnTo>
                  <a:lnTo>
                    <a:pt x="295731" y="98470"/>
                  </a:lnTo>
                  <a:lnTo>
                    <a:pt x="229922" y="98731"/>
                  </a:lnTo>
                  <a:lnTo>
                    <a:pt x="209710" y="103567"/>
                  </a:lnTo>
                  <a:cubicBezTo>
                    <a:pt x="204385" y="127191"/>
                    <a:pt x="201035" y="145277"/>
                    <a:pt x="199659" y="157827"/>
                  </a:cubicBezTo>
                  <a:cubicBezTo>
                    <a:pt x="198284" y="170376"/>
                    <a:pt x="197521" y="177976"/>
                    <a:pt x="197371" y="180625"/>
                  </a:cubicBezTo>
                  <a:lnTo>
                    <a:pt x="192834" y="190337"/>
                  </a:lnTo>
                  <a:cubicBezTo>
                    <a:pt x="189884" y="195487"/>
                    <a:pt x="189034" y="198762"/>
                    <a:pt x="190284" y="200162"/>
                  </a:cubicBezTo>
                  <a:lnTo>
                    <a:pt x="189383" y="216061"/>
                  </a:lnTo>
                  <a:lnTo>
                    <a:pt x="183083" y="221685"/>
                  </a:lnTo>
                  <a:lnTo>
                    <a:pt x="177645" y="247296"/>
                  </a:lnTo>
                  <a:lnTo>
                    <a:pt x="191557" y="248084"/>
                  </a:lnTo>
                  <a:lnTo>
                    <a:pt x="197857" y="242460"/>
                  </a:lnTo>
                  <a:cubicBezTo>
                    <a:pt x="208531" y="241735"/>
                    <a:pt x="215837" y="241816"/>
                    <a:pt x="219774" y="242704"/>
                  </a:cubicBezTo>
                  <a:cubicBezTo>
                    <a:pt x="223711" y="243592"/>
                    <a:pt x="226362" y="243742"/>
                    <a:pt x="227724" y="243154"/>
                  </a:cubicBezTo>
                  <a:cubicBezTo>
                    <a:pt x="229086" y="242567"/>
                    <a:pt x="230430" y="242311"/>
                    <a:pt x="231755" y="242386"/>
                  </a:cubicBezTo>
                  <a:lnTo>
                    <a:pt x="245329" y="249136"/>
                  </a:lnTo>
                  <a:lnTo>
                    <a:pt x="259466" y="245949"/>
                  </a:lnTo>
                  <a:lnTo>
                    <a:pt x="267191" y="250374"/>
                  </a:lnTo>
                  <a:lnTo>
                    <a:pt x="279452" y="245087"/>
                  </a:lnTo>
                  <a:lnTo>
                    <a:pt x="286952" y="253487"/>
                  </a:lnTo>
                  <a:lnTo>
                    <a:pt x="305289" y="246550"/>
                  </a:lnTo>
                  <a:lnTo>
                    <a:pt x="310800" y="254837"/>
                  </a:lnTo>
                  <a:cubicBezTo>
                    <a:pt x="314925" y="252413"/>
                    <a:pt x="319013" y="250650"/>
                    <a:pt x="323062" y="249551"/>
                  </a:cubicBezTo>
                  <a:lnTo>
                    <a:pt x="364798" y="251914"/>
                  </a:lnTo>
                  <a:cubicBezTo>
                    <a:pt x="383347" y="252965"/>
                    <a:pt x="393577" y="254209"/>
                    <a:pt x="395490" y="255646"/>
                  </a:cubicBezTo>
                  <a:cubicBezTo>
                    <a:pt x="397402" y="257084"/>
                    <a:pt x="401558" y="259977"/>
                    <a:pt x="407958" y="264327"/>
                  </a:cubicBezTo>
                  <a:lnTo>
                    <a:pt x="425056" y="279252"/>
                  </a:lnTo>
                  <a:lnTo>
                    <a:pt x="443354" y="308201"/>
                  </a:lnTo>
                  <a:lnTo>
                    <a:pt x="426105" y="331149"/>
                  </a:lnTo>
                  <a:lnTo>
                    <a:pt x="416505" y="324624"/>
                  </a:lnTo>
                  <a:lnTo>
                    <a:pt x="410205" y="330249"/>
                  </a:lnTo>
                  <a:lnTo>
                    <a:pt x="402256" y="329799"/>
                  </a:lnTo>
                  <a:lnTo>
                    <a:pt x="393856" y="337298"/>
                  </a:lnTo>
                  <a:cubicBezTo>
                    <a:pt x="377807" y="339047"/>
                    <a:pt x="365808" y="339697"/>
                    <a:pt x="357858" y="339247"/>
                  </a:cubicBezTo>
                  <a:lnTo>
                    <a:pt x="312261" y="334671"/>
                  </a:lnTo>
                  <a:lnTo>
                    <a:pt x="244464" y="334819"/>
                  </a:lnTo>
                  <a:lnTo>
                    <a:pt x="157019" y="329866"/>
                  </a:lnTo>
                  <a:cubicBezTo>
                    <a:pt x="154069" y="335016"/>
                    <a:pt x="152169" y="339228"/>
                    <a:pt x="151319" y="342503"/>
                  </a:cubicBezTo>
                  <a:cubicBezTo>
                    <a:pt x="150469" y="345778"/>
                    <a:pt x="149025" y="353671"/>
                    <a:pt x="146987" y="366183"/>
                  </a:cubicBezTo>
                  <a:cubicBezTo>
                    <a:pt x="144949" y="378695"/>
                    <a:pt x="142043" y="394812"/>
                    <a:pt x="138267" y="414536"/>
                  </a:cubicBezTo>
                  <a:lnTo>
                    <a:pt x="125404" y="465646"/>
                  </a:lnTo>
                  <a:cubicBezTo>
                    <a:pt x="122079" y="477420"/>
                    <a:pt x="119604" y="485919"/>
                    <a:pt x="117978" y="491144"/>
                  </a:cubicBezTo>
                  <a:cubicBezTo>
                    <a:pt x="116353" y="496369"/>
                    <a:pt x="116203" y="499019"/>
                    <a:pt x="117528" y="499094"/>
                  </a:cubicBezTo>
                  <a:lnTo>
                    <a:pt x="126227" y="521518"/>
                  </a:lnTo>
                  <a:lnTo>
                    <a:pt x="132527" y="515893"/>
                  </a:lnTo>
                  <a:cubicBezTo>
                    <a:pt x="178749" y="521169"/>
                    <a:pt x="213141" y="524114"/>
                    <a:pt x="235703" y="524727"/>
                  </a:cubicBezTo>
                  <a:cubicBezTo>
                    <a:pt x="258264" y="525340"/>
                    <a:pt x="278231" y="524810"/>
                    <a:pt x="295606" y="523135"/>
                  </a:cubicBezTo>
                  <a:lnTo>
                    <a:pt x="335691" y="519424"/>
                  </a:lnTo>
                  <a:cubicBezTo>
                    <a:pt x="340991" y="519724"/>
                    <a:pt x="345003" y="519287"/>
                    <a:pt x="347728" y="518112"/>
                  </a:cubicBezTo>
                  <a:lnTo>
                    <a:pt x="384176" y="508214"/>
                  </a:lnTo>
                  <a:cubicBezTo>
                    <a:pt x="398976" y="505064"/>
                    <a:pt x="408419" y="502608"/>
                    <a:pt x="412506" y="500846"/>
                  </a:cubicBezTo>
                  <a:cubicBezTo>
                    <a:pt x="416594" y="499084"/>
                    <a:pt x="419337" y="497578"/>
                    <a:pt x="420737" y="496328"/>
                  </a:cubicBezTo>
                  <a:lnTo>
                    <a:pt x="438286" y="503303"/>
                  </a:lnTo>
                  <a:lnTo>
                    <a:pt x="451973" y="508066"/>
                  </a:lnTo>
                  <a:lnTo>
                    <a:pt x="445561" y="515678"/>
                  </a:lnTo>
                  <a:lnTo>
                    <a:pt x="453172" y="522090"/>
                  </a:lnTo>
                  <a:cubicBezTo>
                    <a:pt x="453022" y="524740"/>
                    <a:pt x="453828" y="528109"/>
                    <a:pt x="455591" y="532196"/>
                  </a:cubicBezTo>
                  <a:cubicBezTo>
                    <a:pt x="457353" y="536283"/>
                    <a:pt x="462334" y="542214"/>
                    <a:pt x="470533" y="549989"/>
                  </a:cubicBezTo>
                  <a:cubicBezTo>
                    <a:pt x="478732" y="557764"/>
                    <a:pt x="482407" y="563289"/>
                    <a:pt x="481557" y="566564"/>
                  </a:cubicBezTo>
                  <a:cubicBezTo>
                    <a:pt x="480707" y="569838"/>
                    <a:pt x="475069" y="575500"/>
                    <a:pt x="464645" y="583550"/>
                  </a:cubicBezTo>
                  <a:cubicBezTo>
                    <a:pt x="454220" y="591599"/>
                    <a:pt x="440434" y="594473"/>
                    <a:pt x="423284" y="592173"/>
                  </a:cubicBezTo>
                  <a:lnTo>
                    <a:pt x="407385" y="591273"/>
                  </a:lnTo>
                  <a:cubicBezTo>
                    <a:pt x="403335" y="592372"/>
                    <a:pt x="399948" y="593510"/>
                    <a:pt x="397223" y="594685"/>
                  </a:cubicBezTo>
                  <a:cubicBezTo>
                    <a:pt x="394498" y="595859"/>
                    <a:pt x="391773" y="597034"/>
                    <a:pt x="389049" y="598209"/>
                  </a:cubicBezTo>
                  <a:lnTo>
                    <a:pt x="380649" y="605708"/>
                  </a:lnTo>
                  <a:cubicBezTo>
                    <a:pt x="379249" y="606958"/>
                    <a:pt x="373249" y="607283"/>
                    <a:pt x="362650" y="606683"/>
                  </a:cubicBezTo>
                  <a:lnTo>
                    <a:pt x="350613" y="607995"/>
                  </a:lnTo>
                  <a:lnTo>
                    <a:pt x="324664" y="608519"/>
                  </a:lnTo>
                  <a:cubicBezTo>
                    <a:pt x="297865" y="612318"/>
                    <a:pt x="284503" y="613555"/>
                    <a:pt x="284578" y="612230"/>
                  </a:cubicBezTo>
                  <a:lnTo>
                    <a:pt x="272992" y="605593"/>
                  </a:lnTo>
                  <a:lnTo>
                    <a:pt x="266692" y="611217"/>
                  </a:lnTo>
                  <a:lnTo>
                    <a:pt x="253118" y="604467"/>
                  </a:lnTo>
                  <a:cubicBezTo>
                    <a:pt x="250243" y="608292"/>
                    <a:pt x="247793" y="610479"/>
                    <a:pt x="245768" y="611029"/>
                  </a:cubicBezTo>
                  <a:cubicBezTo>
                    <a:pt x="243743" y="611579"/>
                    <a:pt x="240743" y="611741"/>
                    <a:pt x="236768" y="611516"/>
                  </a:cubicBezTo>
                  <a:cubicBezTo>
                    <a:pt x="232719" y="612616"/>
                    <a:pt x="230069" y="612466"/>
                    <a:pt x="228819" y="611066"/>
                  </a:cubicBezTo>
                  <a:lnTo>
                    <a:pt x="193384" y="603078"/>
                  </a:lnTo>
                  <a:lnTo>
                    <a:pt x="173285" y="605927"/>
                  </a:lnTo>
                  <a:cubicBezTo>
                    <a:pt x="171885" y="607177"/>
                    <a:pt x="169897" y="607065"/>
                    <a:pt x="167322" y="605589"/>
                  </a:cubicBezTo>
                  <a:lnTo>
                    <a:pt x="159373" y="605139"/>
                  </a:lnTo>
                  <a:lnTo>
                    <a:pt x="135862" y="597826"/>
                  </a:lnTo>
                  <a:cubicBezTo>
                    <a:pt x="131737" y="600251"/>
                    <a:pt x="129012" y="601426"/>
                    <a:pt x="127687" y="601351"/>
                  </a:cubicBezTo>
                  <a:lnTo>
                    <a:pt x="115875" y="598688"/>
                  </a:lnTo>
                  <a:lnTo>
                    <a:pt x="103726" y="601988"/>
                  </a:lnTo>
                  <a:lnTo>
                    <a:pt x="93676" y="603412"/>
                  </a:lnTo>
                  <a:lnTo>
                    <a:pt x="85502" y="606937"/>
                  </a:lnTo>
                  <a:lnTo>
                    <a:pt x="69603" y="606037"/>
                  </a:lnTo>
                  <a:lnTo>
                    <a:pt x="51491" y="608998"/>
                  </a:lnTo>
                  <a:lnTo>
                    <a:pt x="43654" y="606561"/>
                  </a:lnTo>
                  <a:cubicBezTo>
                    <a:pt x="32330" y="595286"/>
                    <a:pt x="24906" y="585561"/>
                    <a:pt x="21381" y="577387"/>
                  </a:cubicBezTo>
                  <a:lnTo>
                    <a:pt x="12344" y="560925"/>
                  </a:lnTo>
                  <a:cubicBezTo>
                    <a:pt x="3895" y="545825"/>
                    <a:pt x="-217" y="536288"/>
                    <a:pt x="9" y="532313"/>
                  </a:cubicBezTo>
                  <a:cubicBezTo>
                    <a:pt x="234" y="528339"/>
                    <a:pt x="1821" y="523776"/>
                    <a:pt x="4771" y="518627"/>
                  </a:cubicBezTo>
                  <a:lnTo>
                    <a:pt x="22471" y="487729"/>
                  </a:lnTo>
                  <a:lnTo>
                    <a:pt x="27121" y="476030"/>
                  </a:lnTo>
                  <a:lnTo>
                    <a:pt x="36196" y="456606"/>
                  </a:lnTo>
                  <a:lnTo>
                    <a:pt x="39084" y="440819"/>
                  </a:lnTo>
                  <a:lnTo>
                    <a:pt x="51385" y="399647"/>
                  </a:lnTo>
                  <a:cubicBezTo>
                    <a:pt x="51685" y="394347"/>
                    <a:pt x="52572" y="390410"/>
                    <a:pt x="54047" y="387835"/>
                  </a:cubicBezTo>
                  <a:lnTo>
                    <a:pt x="63010" y="370399"/>
                  </a:lnTo>
                  <a:lnTo>
                    <a:pt x="59485" y="362224"/>
                  </a:lnTo>
                  <a:lnTo>
                    <a:pt x="67773" y="356712"/>
                  </a:lnTo>
                  <a:lnTo>
                    <a:pt x="69461" y="326901"/>
                  </a:lnTo>
                  <a:cubicBezTo>
                    <a:pt x="70861" y="325651"/>
                    <a:pt x="72298" y="323739"/>
                    <a:pt x="73773" y="321164"/>
                  </a:cubicBezTo>
                  <a:lnTo>
                    <a:pt x="82212" y="277779"/>
                  </a:lnTo>
                  <a:lnTo>
                    <a:pt x="89300" y="258243"/>
                  </a:lnTo>
                  <a:cubicBezTo>
                    <a:pt x="89375" y="256918"/>
                    <a:pt x="90337" y="251656"/>
                    <a:pt x="92187" y="242456"/>
                  </a:cubicBezTo>
                  <a:cubicBezTo>
                    <a:pt x="94037" y="233257"/>
                    <a:pt x="97494" y="219164"/>
                    <a:pt x="102557" y="200178"/>
                  </a:cubicBezTo>
                  <a:cubicBezTo>
                    <a:pt x="107620" y="181191"/>
                    <a:pt x="110801" y="166086"/>
                    <a:pt x="112101" y="154862"/>
                  </a:cubicBezTo>
                  <a:cubicBezTo>
                    <a:pt x="113402" y="143637"/>
                    <a:pt x="115452" y="136775"/>
                    <a:pt x="118252" y="134275"/>
                  </a:cubicBezTo>
                  <a:lnTo>
                    <a:pt x="122564" y="128538"/>
                  </a:lnTo>
                  <a:cubicBezTo>
                    <a:pt x="124264" y="121989"/>
                    <a:pt x="124877" y="117039"/>
                    <a:pt x="124402" y="113689"/>
                  </a:cubicBezTo>
                  <a:cubicBezTo>
                    <a:pt x="123927" y="110339"/>
                    <a:pt x="123727" y="108002"/>
                    <a:pt x="123802" y="106677"/>
                  </a:cubicBezTo>
                  <a:lnTo>
                    <a:pt x="116190" y="100265"/>
                  </a:lnTo>
                  <a:cubicBezTo>
                    <a:pt x="109141" y="83915"/>
                    <a:pt x="100930" y="70491"/>
                    <a:pt x="91555" y="59991"/>
                  </a:cubicBezTo>
                  <a:cubicBezTo>
                    <a:pt x="82181" y="49491"/>
                    <a:pt x="78232" y="42954"/>
                    <a:pt x="79707" y="40379"/>
                  </a:cubicBezTo>
                  <a:lnTo>
                    <a:pt x="80495" y="26467"/>
                  </a:lnTo>
                  <a:cubicBezTo>
                    <a:pt x="85944" y="24118"/>
                    <a:pt x="90694" y="22393"/>
                    <a:pt x="94744" y="21293"/>
                  </a:cubicBezTo>
                  <a:lnTo>
                    <a:pt x="154366" y="24670"/>
                  </a:lnTo>
                  <a:lnTo>
                    <a:pt x="174465" y="21821"/>
                  </a:lnTo>
                  <a:lnTo>
                    <a:pt x="184402" y="22383"/>
                  </a:lnTo>
                  <a:lnTo>
                    <a:pt x="210688" y="15897"/>
                  </a:lnTo>
                  <a:lnTo>
                    <a:pt x="216425" y="20209"/>
                  </a:lnTo>
                  <a:lnTo>
                    <a:pt x="222725" y="14585"/>
                  </a:lnTo>
                  <a:cubicBezTo>
                    <a:pt x="235974" y="15335"/>
                    <a:pt x="245948" y="15236"/>
                    <a:pt x="252648" y="14286"/>
                  </a:cubicBezTo>
                  <a:lnTo>
                    <a:pt x="298921" y="6938"/>
                  </a:lnTo>
                  <a:lnTo>
                    <a:pt x="328732" y="8626"/>
                  </a:lnTo>
                  <a:lnTo>
                    <a:pt x="350593" y="9864"/>
                  </a:lnTo>
                  <a:lnTo>
                    <a:pt x="360981" y="2477"/>
                  </a:lnTo>
                  <a:cubicBezTo>
                    <a:pt x="363405" y="6602"/>
                    <a:pt x="365261" y="9033"/>
                    <a:pt x="366549" y="9771"/>
                  </a:cubicBezTo>
                  <a:cubicBezTo>
                    <a:pt x="367836" y="10508"/>
                    <a:pt x="371536" y="9721"/>
                    <a:pt x="377648" y="7409"/>
                  </a:cubicBezTo>
                  <a:cubicBezTo>
                    <a:pt x="383761" y="5097"/>
                    <a:pt x="388142" y="4015"/>
                    <a:pt x="390791" y="4166"/>
                  </a:cubicBezTo>
                  <a:lnTo>
                    <a:pt x="410553" y="7278"/>
                  </a:lnTo>
                  <a:lnTo>
                    <a:pt x="414865" y="1541"/>
                  </a:lnTo>
                  <a:cubicBezTo>
                    <a:pt x="424140" y="2067"/>
                    <a:pt x="431464" y="1817"/>
                    <a:pt x="436839" y="792"/>
                  </a:cubicBezTo>
                  <a:cubicBezTo>
                    <a:pt x="442214" y="-233"/>
                    <a:pt x="447532" y="-264"/>
                    <a:pt x="452794" y="6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8000" dirty="0" smtClean="0">
                <a:solidFill>
                  <a:srgbClr val="E0CD14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02849" y="2527976"/>
              <a:ext cx="401836" cy="508992"/>
            </a:xfrm>
            <a:custGeom>
              <a:avLst/>
              <a:gdLst/>
              <a:ahLst/>
              <a:cxnLst/>
              <a:rect l="l" t="t" r="r" b="b"/>
              <a:pathLst>
                <a:path w="401836" h="508992">
                  <a:moveTo>
                    <a:pt x="163414" y="0"/>
                  </a:moveTo>
                  <a:cubicBezTo>
                    <a:pt x="174129" y="0"/>
                    <a:pt x="189310" y="0"/>
                    <a:pt x="208955" y="0"/>
                  </a:cubicBezTo>
                  <a:cubicBezTo>
                    <a:pt x="225029" y="0"/>
                    <a:pt x="237530" y="0"/>
                    <a:pt x="246460" y="0"/>
                  </a:cubicBezTo>
                  <a:cubicBezTo>
                    <a:pt x="258961" y="0"/>
                    <a:pt x="270570" y="893"/>
                    <a:pt x="281286" y="2679"/>
                  </a:cubicBezTo>
                  <a:cubicBezTo>
                    <a:pt x="306289" y="6251"/>
                    <a:pt x="325934" y="11609"/>
                    <a:pt x="340222" y="18752"/>
                  </a:cubicBezTo>
                  <a:cubicBezTo>
                    <a:pt x="374154" y="36612"/>
                    <a:pt x="391121" y="74116"/>
                    <a:pt x="391121" y="131266"/>
                  </a:cubicBezTo>
                  <a:lnTo>
                    <a:pt x="391121" y="141982"/>
                  </a:lnTo>
                  <a:lnTo>
                    <a:pt x="308075" y="141982"/>
                  </a:lnTo>
                  <a:lnTo>
                    <a:pt x="308075" y="131266"/>
                  </a:lnTo>
                  <a:cubicBezTo>
                    <a:pt x="308075" y="102691"/>
                    <a:pt x="300038" y="83939"/>
                    <a:pt x="283965" y="75009"/>
                  </a:cubicBezTo>
                  <a:cubicBezTo>
                    <a:pt x="273249" y="69652"/>
                    <a:pt x="248246" y="66973"/>
                    <a:pt x="208955" y="66973"/>
                  </a:cubicBezTo>
                  <a:cubicBezTo>
                    <a:pt x="158949" y="66973"/>
                    <a:pt x="125909" y="71438"/>
                    <a:pt x="109836" y="80367"/>
                  </a:cubicBezTo>
                  <a:cubicBezTo>
                    <a:pt x="95548" y="89297"/>
                    <a:pt x="88404" y="108942"/>
                    <a:pt x="88404" y="139303"/>
                  </a:cubicBezTo>
                  <a:cubicBezTo>
                    <a:pt x="88404" y="171450"/>
                    <a:pt x="95548" y="191988"/>
                    <a:pt x="109836" y="200918"/>
                  </a:cubicBezTo>
                  <a:cubicBezTo>
                    <a:pt x="122337" y="208062"/>
                    <a:pt x="154484" y="213420"/>
                    <a:pt x="206276" y="216991"/>
                  </a:cubicBezTo>
                  <a:cubicBezTo>
                    <a:pt x="229493" y="218777"/>
                    <a:pt x="248246" y="219670"/>
                    <a:pt x="262533" y="219670"/>
                  </a:cubicBezTo>
                  <a:cubicBezTo>
                    <a:pt x="278607" y="221456"/>
                    <a:pt x="292894" y="223242"/>
                    <a:pt x="305396" y="225028"/>
                  </a:cubicBezTo>
                  <a:cubicBezTo>
                    <a:pt x="332185" y="228600"/>
                    <a:pt x="351830" y="234851"/>
                    <a:pt x="364332" y="243781"/>
                  </a:cubicBezTo>
                  <a:cubicBezTo>
                    <a:pt x="389335" y="259854"/>
                    <a:pt x="401836" y="298252"/>
                    <a:pt x="401836" y="358973"/>
                  </a:cubicBezTo>
                  <a:cubicBezTo>
                    <a:pt x="401836" y="423267"/>
                    <a:pt x="386656" y="465237"/>
                    <a:pt x="356295" y="484882"/>
                  </a:cubicBezTo>
                  <a:cubicBezTo>
                    <a:pt x="340222" y="493812"/>
                    <a:pt x="319683" y="500063"/>
                    <a:pt x="294680" y="503634"/>
                  </a:cubicBezTo>
                  <a:cubicBezTo>
                    <a:pt x="283965" y="505420"/>
                    <a:pt x="270570" y="507206"/>
                    <a:pt x="254497" y="508992"/>
                  </a:cubicBezTo>
                  <a:cubicBezTo>
                    <a:pt x="241995" y="508992"/>
                    <a:pt x="226815" y="508992"/>
                    <a:pt x="208955" y="508992"/>
                  </a:cubicBezTo>
                  <a:lnTo>
                    <a:pt x="166093" y="508992"/>
                  </a:lnTo>
                  <a:cubicBezTo>
                    <a:pt x="151805" y="508992"/>
                    <a:pt x="139304" y="508099"/>
                    <a:pt x="128588" y="506313"/>
                  </a:cubicBezTo>
                  <a:cubicBezTo>
                    <a:pt x="100013" y="504527"/>
                    <a:pt x="77689" y="500063"/>
                    <a:pt x="61615" y="492919"/>
                  </a:cubicBezTo>
                  <a:cubicBezTo>
                    <a:pt x="41970" y="483989"/>
                    <a:pt x="26789" y="470595"/>
                    <a:pt x="16074" y="452735"/>
                  </a:cubicBezTo>
                  <a:cubicBezTo>
                    <a:pt x="5358" y="433090"/>
                    <a:pt x="0" y="406301"/>
                    <a:pt x="0" y="372368"/>
                  </a:cubicBezTo>
                  <a:lnTo>
                    <a:pt x="0" y="353616"/>
                  </a:lnTo>
                  <a:lnTo>
                    <a:pt x="85725" y="353616"/>
                  </a:lnTo>
                  <a:lnTo>
                    <a:pt x="85725" y="372368"/>
                  </a:lnTo>
                  <a:cubicBezTo>
                    <a:pt x="85725" y="402729"/>
                    <a:pt x="94655" y="422374"/>
                    <a:pt x="112514" y="431304"/>
                  </a:cubicBezTo>
                  <a:cubicBezTo>
                    <a:pt x="126802" y="438448"/>
                    <a:pt x="158949" y="442020"/>
                    <a:pt x="208955" y="442020"/>
                  </a:cubicBezTo>
                  <a:cubicBezTo>
                    <a:pt x="253604" y="442020"/>
                    <a:pt x="283072" y="435769"/>
                    <a:pt x="297359" y="423267"/>
                  </a:cubicBezTo>
                  <a:cubicBezTo>
                    <a:pt x="311647" y="414338"/>
                    <a:pt x="318790" y="392906"/>
                    <a:pt x="318790" y="358973"/>
                  </a:cubicBezTo>
                  <a:cubicBezTo>
                    <a:pt x="318790" y="323255"/>
                    <a:pt x="307182" y="300931"/>
                    <a:pt x="283965" y="292001"/>
                  </a:cubicBezTo>
                  <a:cubicBezTo>
                    <a:pt x="275035" y="288429"/>
                    <a:pt x="262533" y="286643"/>
                    <a:pt x="246460" y="286643"/>
                  </a:cubicBezTo>
                  <a:lnTo>
                    <a:pt x="208955" y="283964"/>
                  </a:lnTo>
                  <a:cubicBezTo>
                    <a:pt x="203597" y="283964"/>
                    <a:pt x="199133" y="283964"/>
                    <a:pt x="195561" y="283964"/>
                  </a:cubicBezTo>
                  <a:lnTo>
                    <a:pt x="155377" y="281285"/>
                  </a:lnTo>
                  <a:lnTo>
                    <a:pt x="117872" y="278606"/>
                  </a:lnTo>
                  <a:cubicBezTo>
                    <a:pt x="91083" y="275034"/>
                    <a:pt x="70545" y="269677"/>
                    <a:pt x="56257" y="262533"/>
                  </a:cubicBezTo>
                  <a:cubicBezTo>
                    <a:pt x="38398" y="253603"/>
                    <a:pt x="25897" y="240209"/>
                    <a:pt x="18753" y="222349"/>
                  </a:cubicBezTo>
                  <a:cubicBezTo>
                    <a:pt x="8037" y="200918"/>
                    <a:pt x="2679" y="173236"/>
                    <a:pt x="2679" y="139303"/>
                  </a:cubicBezTo>
                  <a:cubicBezTo>
                    <a:pt x="2679" y="76795"/>
                    <a:pt x="21432" y="36612"/>
                    <a:pt x="58936" y="18752"/>
                  </a:cubicBezTo>
                  <a:cubicBezTo>
                    <a:pt x="75010" y="11609"/>
                    <a:pt x="96441" y="6251"/>
                    <a:pt x="123230" y="2679"/>
                  </a:cubicBezTo>
                  <a:cubicBezTo>
                    <a:pt x="135732" y="2679"/>
                    <a:pt x="149126" y="1786"/>
                    <a:pt x="163414" y="0"/>
                  </a:cubicBez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77336" y="2744094"/>
              <a:ext cx="340221" cy="498276"/>
            </a:xfrm>
            <a:custGeom>
              <a:avLst/>
              <a:gdLst/>
              <a:ahLst/>
              <a:cxnLst/>
              <a:rect l="l" t="t" r="r" b="b"/>
              <a:pathLst>
                <a:path w="340221" h="498276">
                  <a:moveTo>
                    <a:pt x="0" y="0"/>
                  </a:moveTo>
                  <a:lnTo>
                    <a:pt x="337542" y="0"/>
                  </a:lnTo>
                  <a:lnTo>
                    <a:pt x="337542" y="69651"/>
                  </a:lnTo>
                  <a:lnTo>
                    <a:pt x="85725" y="69651"/>
                  </a:lnTo>
                  <a:lnTo>
                    <a:pt x="85725" y="211633"/>
                  </a:lnTo>
                  <a:lnTo>
                    <a:pt x="324148" y="211633"/>
                  </a:lnTo>
                  <a:lnTo>
                    <a:pt x="324148" y="278606"/>
                  </a:lnTo>
                  <a:lnTo>
                    <a:pt x="85725" y="278606"/>
                  </a:lnTo>
                  <a:lnTo>
                    <a:pt x="85725" y="428625"/>
                  </a:lnTo>
                  <a:lnTo>
                    <a:pt x="340221" y="428625"/>
                  </a:lnTo>
                  <a:lnTo>
                    <a:pt x="340221" y="498276"/>
                  </a:lnTo>
                  <a:lnTo>
                    <a:pt x="0" y="498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89977" y="2767112"/>
              <a:ext cx="385763" cy="498276"/>
            </a:xfrm>
            <a:custGeom>
              <a:avLst/>
              <a:gdLst/>
              <a:ahLst/>
              <a:cxnLst/>
              <a:rect l="l" t="t" r="r" b="b"/>
              <a:pathLst>
                <a:path w="385763" h="498276">
                  <a:moveTo>
                    <a:pt x="0" y="0"/>
                  </a:moveTo>
                  <a:lnTo>
                    <a:pt x="385763" y="0"/>
                  </a:lnTo>
                  <a:lnTo>
                    <a:pt x="385763" y="69651"/>
                  </a:lnTo>
                  <a:lnTo>
                    <a:pt x="235744" y="69651"/>
                  </a:lnTo>
                  <a:lnTo>
                    <a:pt x="235744" y="498276"/>
                  </a:lnTo>
                  <a:lnTo>
                    <a:pt x="150019" y="498276"/>
                  </a:lnTo>
                  <a:lnTo>
                    <a:pt x="150019" y="69651"/>
                  </a:lnTo>
                  <a:lnTo>
                    <a:pt x="0" y="69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D92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5400" spc="300" dirty="0" smtClean="0">
                <a:solidFill>
                  <a:schemeClr val="bg1">
                    <a:lumMod val="95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9200000">
              <a:off x="5592580" y="2628127"/>
              <a:ext cx="599464" cy="1459757"/>
              <a:chOff x="5623576" y="2612629"/>
              <a:chExt cx="599464" cy="1459757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623576" y="2612629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solidFill>
                <a:srgbClr val="ECD92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635786" y="3349015"/>
                <a:ext cx="587254" cy="723371"/>
              </a:xfrm>
              <a:custGeom>
                <a:avLst/>
                <a:gdLst/>
                <a:ahLst/>
                <a:cxnLst/>
                <a:rect l="l" t="t" r="r" b="b"/>
                <a:pathLst>
                  <a:path w="404515" h="498276">
                    <a:moveTo>
                      <a:pt x="0" y="0"/>
                    </a:moveTo>
                    <a:lnTo>
                      <a:pt x="249138" y="0"/>
                    </a:lnTo>
                    <a:cubicBezTo>
                      <a:pt x="300930" y="0"/>
                      <a:pt x="337542" y="7144"/>
                      <a:pt x="358973" y="21431"/>
                    </a:cubicBezTo>
                    <a:cubicBezTo>
                      <a:pt x="382190" y="39290"/>
                      <a:pt x="393799" y="74116"/>
                      <a:pt x="393799" y="125908"/>
                    </a:cubicBezTo>
                    <a:cubicBezTo>
                      <a:pt x="393799" y="158055"/>
                      <a:pt x="389334" y="181273"/>
                      <a:pt x="380404" y="195560"/>
                    </a:cubicBezTo>
                    <a:cubicBezTo>
                      <a:pt x="371475" y="213419"/>
                      <a:pt x="350936" y="225921"/>
                      <a:pt x="318790" y="233065"/>
                    </a:cubicBezTo>
                    <a:lnTo>
                      <a:pt x="318790" y="249138"/>
                    </a:lnTo>
                    <a:cubicBezTo>
                      <a:pt x="354508" y="252710"/>
                      <a:pt x="378618" y="264319"/>
                      <a:pt x="391120" y="283964"/>
                    </a:cubicBezTo>
                    <a:cubicBezTo>
                      <a:pt x="400050" y="301823"/>
                      <a:pt x="404515" y="327719"/>
                      <a:pt x="404515" y="361652"/>
                    </a:cubicBezTo>
                    <a:cubicBezTo>
                      <a:pt x="404515" y="415230"/>
                      <a:pt x="393799" y="451842"/>
                      <a:pt x="372368" y="471487"/>
                    </a:cubicBezTo>
                    <a:cubicBezTo>
                      <a:pt x="350936" y="489347"/>
                      <a:pt x="312539" y="498276"/>
                      <a:pt x="257175" y="498276"/>
                    </a:cubicBezTo>
                    <a:lnTo>
                      <a:pt x="0" y="498276"/>
                    </a:lnTo>
                    <a:lnTo>
                      <a:pt x="0" y="0"/>
                    </a:lnTo>
                    <a:close/>
                    <a:moveTo>
                      <a:pt x="85725" y="69651"/>
                    </a:moveTo>
                    <a:lnTo>
                      <a:pt x="85725" y="214312"/>
                    </a:lnTo>
                    <a:lnTo>
                      <a:pt x="233065" y="214312"/>
                    </a:lnTo>
                    <a:cubicBezTo>
                      <a:pt x="263426" y="214312"/>
                      <a:pt x="283964" y="208062"/>
                      <a:pt x="294679" y="195560"/>
                    </a:cubicBezTo>
                    <a:cubicBezTo>
                      <a:pt x="303609" y="184844"/>
                      <a:pt x="308074" y="165199"/>
                      <a:pt x="308074" y="136624"/>
                    </a:cubicBezTo>
                    <a:cubicBezTo>
                      <a:pt x="308074" y="108049"/>
                      <a:pt x="301823" y="89297"/>
                      <a:pt x="289322" y="80367"/>
                    </a:cubicBezTo>
                    <a:cubicBezTo>
                      <a:pt x="278606" y="73223"/>
                      <a:pt x="258961" y="69651"/>
                      <a:pt x="230386" y="69651"/>
                    </a:cubicBezTo>
                    <a:lnTo>
                      <a:pt x="85725" y="69651"/>
                    </a:lnTo>
                    <a:close/>
                    <a:moveTo>
                      <a:pt x="85725" y="275927"/>
                    </a:moveTo>
                    <a:lnTo>
                      <a:pt x="85725" y="428625"/>
                    </a:lnTo>
                    <a:lnTo>
                      <a:pt x="227707" y="428625"/>
                    </a:lnTo>
                    <a:cubicBezTo>
                      <a:pt x="261640" y="428625"/>
                      <a:pt x="284857" y="425053"/>
                      <a:pt x="297358" y="417909"/>
                    </a:cubicBezTo>
                    <a:cubicBezTo>
                      <a:pt x="313432" y="407194"/>
                      <a:pt x="321469" y="385762"/>
                      <a:pt x="321469" y="353615"/>
                    </a:cubicBezTo>
                    <a:cubicBezTo>
                      <a:pt x="321469" y="323255"/>
                      <a:pt x="316111" y="302716"/>
                      <a:pt x="305395" y="292001"/>
                    </a:cubicBezTo>
                    <a:cubicBezTo>
                      <a:pt x="294679" y="281285"/>
                      <a:pt x="274141" y="275927"/>
                      <a:pt x="243780" y="275927"/>
                    </a:cubicBezTo>
                    <a:lnTo>
                      <a:pt x="85725" y="275927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400" spc="300" dirty="0" smtClean="0">
                  <a:solidFill>
                    <a:schemeClr val="bg1">
                      <a:lumMod val="95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endParaRPr>
              </a:p>
            </p:txBody>
          </p:sp>
        </p:grpSp>
      </p:grpSp>
      <p:graphicFrame>
        <p:nvGraphicFramePr>
          <p:cNvPr id="159" name="图表 158"/>
          <p:cNvGraphicFramePr/>
          <p:nvPr>
            <p:extLst>
              <p:ext uri="{D42A27DB-BD31-4B8C-83A1-F6EECF244321}">
                <p14:modId xmlns:p14="http://schemas.microsoft.com/office/powerpoint/2010/main" val="267165138"/>
              </p:ext>
            </p:extLst>
          </p:nvPr>
        </p:nvGraphicFramePr>
        <p:xfrm>
          <a:off x="-954004" y="66850"/>
          <a:ext cx="14100008" cy="69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706412" y="318158"/>
            <a:ext cx="263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rgbClr val="EE4A79"/>
                </a:solidFill>
                <a:latin typeface="+mj-ea"/>
                <a:ea typeface="+mj-ea"/>
              </a:rPr>
              <a:t>全国幸福指数图表</a:t>
            </a:r>
            <a:endParaRPr lang="zh-CN" altLang="en-US" spc="300" dirty="0">
              <a:solidFill>
                <a:srgbClr val="EE4A79"/>
              </a:solidFill>
              <a:latin typeface="+mj-ea"/>
              <a:ea typeface="+mj-ea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11280775" y="368786"/>
            <a:ext cx="911225" cy="272564"/>
          </a:xfrm>
          <a:prstGeom prst="rect">
            <a:avLst/>
          </a:prstGeom>
          <a:solidFill>
            <a:srgbClr val="DD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43771" y="521176"/>
            <a:ext cx="71438" cy="7143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5" name="图表 304"/>
          <p:cNvGraphicFramePr/>
          <p:nvPr>
            <p:extLst>
              <p:ext uri="{D42A27DB-BD31-4B8C-83A1-F6EECF244321}">
                <p14:modId xmlns:p14="http://schemas.microsoft.com/office/powerpoint/2010/main" val="1841258877"/>
              </p:ext>
            </p:extLst>
          </p:nvPr>
        </p:nvGraphicFramePr>
        <p:xfrm>
          <a:off x="-954004" y="66850"/>
          <a:ext cx="14100008" cy="69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2" name="组合 71"/>
          <p:cNvGrpSpPr/>
          <p:nvPr/>
        </p:nvGrpSpPr>
        <p:grpSpPr>
          <a:xfrm>
            <a:off x="937577" y="1586984"/>
            <a:ext cx="2265679" cy="400110"/>
            <a:chOff x="937577" y="1586984"/>
            <a:chExt cx="2265679" cy="40011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937577" y="1771650"/>
              <a:ext cx="373063" cy="0"/>
            </a:xfrm>
            <a:prstGeom prst="line">
              <a:avLst/>
            </a:prstGeom>
            <a:ln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1382930" y="1586984"/>
              <a:ext cx="1820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</a:rPr>
                <a:t>澳大利亚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937577" y="2122647"/>
            <a:ext cx="2265679" cy="400110"/>
            <a:chOff x="937577" y="1586984"/>
            <a:chExt cx="2265679" cy="400110"/>
          </a:xfrm>
        </p:grpSpPr>
        <p:cxnSp>
          <p:nvCxnSpPr>
            <p:cNvPr id="314" name="直接连接符 313"/>
            <p:cNvCxnSpPr/>
            <p:nvPr/>
          </p:nvCxnSpPr>
          <p:spPr>
            <a:xfrm>
              <a:off x="937577" y="1771650"/>
              <a:ext cx="373063" cy="0"/>
            </a:xfrm>
            <a:prstGeom prst="line">
              <a:avLst/>
            </a:prstGeom>
            <a:ln>
              <a:solidFill>
                <a:srgbClr val="ECD92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文本框 314"/>
            <p:cNvSpPr txBox="1"/>
            <p:nvPr/>
          </p:nvSpPr>
          <p:spPr>
            <a:xfrm>
              <a:off x="1382930" y="1586984"/>
              <a:ext cx="1820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</a:rPr>
                <a:t>中国</a:t>
              </a: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937577" y="2658310"/>
            <a:ext cx="2265679" cy="400110"/>
            <a:chOff x="937577" y="1586984"/>
            <a:chExt cx="2265679" cy="400110"/>
          </a:xfrm>
        </p:grpSpPr>
        <p:cxnSp>
          <p:nvCxnSpPr>
            <p:cNvPr id="317" name="直接连接符 316"/>
            <p:cNvCxnSpPr/>
            <p:nvPr/>
          </p:nvCxnSpPr>
          <p:spPr>
            <a:xfrm>
              <a:off x="937577" y="1771650"/>
              <a:ext cx="373063" cy="0"/>
            </a:xfrm>
            <a:prstGeom prst="line">
              <a:avLst/>
            </a:prstGeom>
            <a:ln>
              <a:solidFill>
                <a:srgbClr val="D0205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8" name="文本框 317"/>
            <p:cNvSpPr txBox="1"/>
            <p:nvPr/>
          </p:nvSpPr>
          <p:spPr>
            <a:xfrm>
              <a:off x="1382930" y="1586984"/>
              <a:ext cx="1820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</a:rPr>
                <a:t>印度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098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9" grpId="0">
        <p:bldAsOne/>
      </p:bldGraphic>
      <p:bldGraphic spid="305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191</Words>
  <Application>Microsoft Office PowerPoint</Application>
  <PresentationFormat>自定义</PresentationFormat>
  <Paragraphs>75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mingxh</dc:creator>
  <cp:lastModifiedBy>pc</cp:lastModifiedBy>
  <cp:revision>40</cp:revision>
  <dcterms:created xsi:type="dcterms:W3CDTF">2015-05-05T04:32:51Z</dcterms:created>
  <dcterms:modified xsi:type="dcterms:W3CDTF">2015-07-12T11:41:02Z</dcterms:modified>
</cp:coreProperties>
</file>