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96" d="100"/>
          <a:sy n="96" d="100"/>
        </p:scale>
        <p:origin x="-41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691F06-4542-448E-94DA-E0B3833891DB}" type="doc">
      <dgm:prSet loTypeId="urn:microsoft.com/office/officeart/2005/8/layout/pyramid1" loCatId="pyramid" qsTypeId="urn:microsoft.com/office/officeart/2005/8/quickstyle/simple5" qsCatId="simple" csTypeId="urn:microsoft.com/office/officeart/2005/8/colors/colorful1" csCatId="colorful" phldr="1"/>
      <dgm:spPr/>
    </dgm:pt>
    <dgm:pt modelId="{2CB7FD84-E4DE-4B14-852F-75EEA069F994}">
      <dgm:prSet phldrT="[文本]"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CN" altLang="en-US" sz="24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文本</a:t>
          </a:r>
          <a:endParaRPr lang="zh-CN" altLang="en-US" sz="24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78E72B0-35D7-4007-8787-CE2CAE7BA370}" type="parTrans" cxnId="{289E03DB-7DEB-4CAD-B074-D50EB9BEC5F3}">
      <dgm:prSet/>
      <dgm:spPr/>
      <dgm:t>
        <a:bodyPr/>
        <a:lstStyle/>
        <a:p>
          <a:endParaRPr lang="zh-CN" altLang="en-US" sz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93E1510-9B15-4530-A4A1-47514F02803E}" type="sibTrans" cxnId="{289E03DB-7DEB-4CAD-B074-D50EB9BEC5F3}">
      <dgm:prSet/>
      <dgm:spPr/>
      <dgm:t>
        <a:bodyPr/>
        <a:lstStyle/>
        <a:p>
          <a:endParaRPr lang="zh-CN" altLang="en-US" sz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8A0948F-9619-4D5A-ADBE-FDF4D6EFBF30}">
      <dgm:prSet phldrT="[文本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CN" altLang="en-US" sz="24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文本</a:t>
          </a:r>
          <a:endParaRPr lang="zh-CN" altLang="en-US" sz="24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A8D6A66-FDAA-4031-B118-68F8F5DDDBB7}" type="parTrans" cxnId="{9439ACE2-38AF-4FB6-8C35-85694C872DD1}">
      <dgm:prSet/>
      <dgm:spPr/>
      <dgm:t>
        <a:bodyPr/>
        <a:lstStyle/>
        <a:p>
          <a:endParaRPr lang="zh-CN" altLang="en-US" sz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FF6843-CBDC-4E10-809C-A042E60A645C}" type="sibTrans" cxnId="{9439ACE2-38AF-4FB6-8C35-85694C872DD1}">
      <dgm:prSet/>
      <dgm:spPr/>
      <dgm:t>
        <a:bodyPr/>
        <a:lstStyle/>
        <a:p>
          <a:endParaRPr lang="zh-CN" altLang="en-US" sz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0E780AF-4002-4235-BA61-2BD5CCFF56C3}">
      <dgm:prSet phldrT="[文本]" custT="1"/>
      <dgm:spPr/>
      <dgm:t>
        <a:bodyPr/>
        <a:lstStyle/>
        <a:p>
          <a:r>
            <a:rPr lang="zh-CN" altLang="en-US" sz="24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文本</a:t>
          </a:r>
          <a:endParaRPr lang="zh-CN" altLang="en-US" sz="24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B3592B6-210C-4D80-841D-819F5C908210}" type="parTrans" cxnId="{60971CE2-2E1A-4F68-911E-1B733A4BA9CF}">
      <dgm:prSet/>
      <dgm:spPr/>
      <dgm:t>
        <a:bodyPr/>
        <a:lstStyle/>
        <a:p>
          <a:endParaRPr lang="zh-CN" altLang="en-US" sz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A277FFD-C9F4-46EE-BA5A-6CB06F1DFA5D}" type="sibTrans" cxnId="{60971CE2-2E1A-4F68-911E-1B733A4BA9CF}">
      <dgm:prSet/>
      <dgm:spPr/>
      <dgm:t>
        <a:bodyPr/>
        <a:lstStyle/>
        <a:p>
          <a:endParaRPr lang="zh-CN" altLang="en-US" sz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7AF20C8-AD0D-4FE8-9072-5CFBD1842B13}">
      <dgm:prSet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CN" altLang="en-US" sz="24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文本</a:t>
          </a:r>
          <a:endParaRPr lang="zh-CN" altLang="en-US" sz="24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BAA50AF-03DB-4714-A5A4-066D28388FD8}" type="parTrans" cxnId="{53D2E8BE-6D1F-417C-A18F-4C70EE85139B}">
      <dgm:prSet/>
      <dgm:spPr/>
      <dgm:t>
        <a:bodyPr/>
        <a:lstStyle/>
        <a:p>
          <a:endParaRPr lang="zh-CN" altLang="en-US" sz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1F9C296-2582-40F8-8AC2-0BE600C0EE14}" type="sibTrans" cxnId="{53D2E8BE-6D1F-417C-A18F-4C70EE85139B}">
      <dgm:prSet/>
      <dgm:spPr/>
      <dgm:t>
        <a:bodyPr/>
        <a:lstStyle/>
        <a:p>
          <a:endParaRPr lang="zh-CN" altLang="en-US" sz="120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9D34CC8-995E-444D-BA54-CDBEB861D5CF}" type="pres">
      <dgm:prSet presAssocID="{34691F06-4542-448E-94DA-E0B3833891DB}" presName="Name0" presStyleCnt="0">
        <dgm:presLayoutVars>
          <dgm:dir/>
          <dgm:animLvl val="lvl"/>
          <dgm:resizeHandles val="exact"/>
        </dgm:presLayoutVars>
      </dgm:prSet>
      <dgm:spPr/>
    </dgm:pt>
    <dgm:pt modelId="{C54FBB87-1C08-4BB0-B1D6-6548440AF606}" type="pres">
      <dgm:prSet presAssocID="{2CB7FD84-E4DE-4B14-852F-75EEA069F994}" presName="Name8" presStyleCnt="0"/>
      <dgm:spPr/>
    </dgm:pt>
    <dgm:pt modelId="{B59A7B01-DF4D-4D4A-89BA-A76802C9094B}" type="pres">
      <dgm:prSet presAssocID="{2CB7FD84-E4DE-4B14-852F-75EEA069F994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F94352E-42F3-4740-A551-EF8C1206C168}" type="pres">
      <dgm:prSet presAssocID="{2CB7FD84-E4DE-4B14-852F-75EEA069F99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3123E2E-3058-4D79-910B-78AC037BFA3A}" type="pres">
      <dgm:prSet presAssocID="{F8A0948F-9619-4D5A-ADBE-FDF4D6EFBF30}" presName="Name8" presStyleCnt="0"/>
      <dgm:spPr/>
    </dgm:pt>
    <dgm:pt modelId="{35C5DA40-DB7B-41C2-BCE2-AFE1DE1FA4C4}" type="pres">
      <dgm:prSet presAssocID="{F8A0948F-9619-4D5A-ADBE-FDF4D6EFBF30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59712D3-8485-4B0A-A8BD-78E352C3C2BC}" type="pres">
      <dgm:prSet presAssocID="{F8A0948F-9619-4D5A-ADBE-FDF4D6EFBF3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28AA4EB-44B5-4CCB-9565-9E3D22C7C692}" type="pres">
      <dgm:prSet presAssocID="{50E780AF-4002-4235-BA61-2BD5CCFF56C3}" presName="Name8" presStyleCnt="0"/>
      <dgm:spPr/>
    </dgm:pt>
    <dgm:pt modelId="{3D32CC8B-2304-4FA4-9363-F267D6E62278}" type="pres">
      <dgm:prSet presAssocID="{50E780AF-4002-4235-BA61-2BD5CCFF56C3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4DB5CFC-A633-4335-A9BF-541FED8D05DF}" type="pres">
      <dgm:prSet presAssocID="{50E780AF-4002-4235-BA61-2BD5CCFF56C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84E22BD-F8FE-4FA6-A119-578139E454F3}" type="pres">
      <dgm:prSet presAssocID="{E7AF20C8-AD0D-4FE8-9072-5CFBD1842B13}" presName="Name8" presStyleCnt="0"/>
      <dgm:spPr/>
    </dgm:pt>
    <dgm:pt modelId="{1353008C-F696-4423-966F-D8D2394A2D9B}" type="pres">
      <dgm:prSet presAssocID="{E7AF20C8-AD0D-4FE8-9072-5CFBD1842B13}" presName="level" presStyleLbl="node1" presStyleIdx="3" presStyleCnt="4" custLinFactNeighborX="503" custLinFactNeighborY="718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9DC0FF-4CB6-4737-B016-E3A1D6ACED6D}" type="pres">
      <dgm:prSet presAssocID="{E7AF20C8-AD0D-4FE8-9072-5CFBD1842B1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439ACE2-38AF-4FB6-8C35-85694C872DD1}" srcId="{34691F06-4542-448E-94DA-E0B3833891DB}" destId="{F8A0948F-9619-4D5A-ADBE-FDF4D6EFBF30}" srcOrd="1" destOrd="0" parTransId="{AA8D6A66-FDAA-4031-B118-68F8F5DDDBB7}" sibTransId="{87FF6843-CBDC-4E10-809C-A042E60A645C}"/>
    <dgm:cxn modelId="{3577AED4-A62D-426B-A64D-ABBD91FD2E68}" type="presOf" srcId="{E7AF20C8-AD0D-4FE8-9072-5CFBD1842B13}" destId="{359DC0FF-4CB6-4737-B016-E3A1D6ACED6D}" srcOrd="1" destOrd="0" presId="urn:microsoft.com/office/officeart/2005/8/layout/pyramid1"/>
    <dgm:cxn modelId="{60971CE2-2E1A-4F68-911E-1B733A4BA9CF}" srcId="{34691F06-4542-448E-94DA-E0B3833891DB}" destId="{50E780AF-4002-4235-BA61-2BD5CCFF56C3}" srcOrd="2" destOrd="0" parTransId="{6B3592B6-210C-4D80-841D-819F5C908210}" sibTransId="{5A277FFD-C9F4-46EE-BA5A-6CB06F1DFA5D}"/>
    <dgm:cxn modelId="{BD722640-B019-4552-A60E-E7EA5B71FF05}" type="presOf" srcId="{2CB7FD84-E4DE-4B14-852F-75EEA069F994}" destId="{EF94352E-42F3-4740-A551-EF8C1206C168}" srcOrd="1" destOrd="0" presId="urn:microsoft.com/office/officeart/2005/8/layout/pyramid1"/>
    <dgm:cxn modelId="{289E03DB-7DEB-4CAD-B074-D50EB9BEC5F3}" srcId="{34691F06-4542-448E-94DA-E0B3833891DB}" destId="{2CB7FD84-E4DE-4B14-852F-75EEA069F994}" srcOrd="0" destOrd="0" parTransId="{778E72B0-35D7-4007-8787-CE2CAE7BA370}" sibTransId="{193E1510-9B15-4530-A4A1-47514F02803E}"/>
    <dgm:cxn modelId="{C31AF0EE-3C43-4B9C-A3EA-D1DCFAD46997}" type="presOf" srcId="{50E780AF-4002-4235-BA61-2BD5CCFF56C3}" destId="{C4DB5CFC-A633-4335-A9BF-541FED8D05DF}" srcOrd="1" destOrd="0" presId="urn:microsoft.com/office/officeart/2005/8/layout/pyramid1"/>
    <dgm:cxn modelId="{13A965AF-322A-4EF4-8F13-F6FC9F32578D}" type="presOf" srcId="{E7AF20C8-AD0D-4FE8-9072-5CFBD1842B13}" destId="{1353008C-F696-4423-966F-D8D2394A2D9B}" srcOrd="0" destOrd="0" presId="urn:microsoft.com/office/officeart/2005/8/layout/pyramid1"/>
    <dgm:cxn modelId="{06FF3413-C868-40CD-8921-B96C9B47B95D}" type="presOf" srcId="{34691F06-4542-448E-94DA-E0B3833891DB}" destId="{19D34CC8-995E-444D-BA54-CDBEB861D5CF}" srcOrd="0" destOrd="0" presId="urn:microsoft.com/office/officeart/2005/8/layout/pyramid1"/>
    <dgm:cxn modelId="{FE8C9AD8-7F0E-4B36-98DE-014A6267D705}" type="presOf" srcId="{F8A0948F-9619-4D5A-ADBE-FDF4D6EFBF30}" destId="{35C5DA40-DB7B-41C2-BCE2-AFE1DE1FA4C4}" srcOrd="0" destOrd="0" presId="urn:microsoft.com/office/officeart/2005/8/layout/pyramid1"/>
    <dgm:cxn modelId="{AAF75208-69D0-4006-8AA5-079266612D67}" type="presOf" srcId="{2CB7FD84-E4DE-4B14-852F-75EEA069F994}" destId="{B59A7B01-DF4D-4D4A-89BA-A76802C9094B}" srcOrd="0" destOrd="0" presId="urn:microsoft.com/office/officeart/2005/8/layout/pyramid1"/>
    <dgm:cxn modelId="{53D2E8BE-6D1F-417C-A18F-4C70EE85139B}" srcId="{34691F06-4542-448E-94DA-E0B3833891DB}" destId="{E7AF20C8-AD0D-4FE8-9072-5CFBD1842B13}" srcOrd="3" destOrd="0" parTransId="{FBAA50AF-03DB-4714-A5A4-066D28388FD8}" sibTransId="{B1F9C296-2582-40F8-8AC2-0BE600C0EE14}"/>
    <dgm:cxn modelId="{F646D6AF-52B8-4513-BC0C-E705F3067372}" type="presOf" srcId="{50E780AF-4002-4235-BA61-2BD5CCFF56C3}" destId="{3D32CC8B-2304-4FA4-9363-F267D6E62278}" srcOrd="0" destOrd="0" presId="urn:microsoft.com/office/officeart/2005/8/layout/pyramid1"/>
    <dgm:cxn modelId="{ED8358D1-370F-43E1-89A2-2F2D9E01D0D3}" type="presOf" srcId="{F8A0948F-9619-4D5A-ADBE-FDF4D6EFBF30}" destId="{259712D3-8485-4B0A-A8BD-78E352C3C2BC}" srcOrd="1" destOrd="0" presId="urn:microsoft.com/office/officeart/2005/8/layout/pyramid1"/>
    <dgm:cxn modelId="{88E196F2-C703-49C8-ADD7-72C76DAAE73F}" type="presParOf" srcId="{19D34CC8-995E-444D-BA54-CDBEB861D5CF}" destId="{C54FBB87-1C08-4BB0-B1D6-6548440AF606}" srcOrd="0" destOrd="0" presId="urn:microsoft.com/office/officeart/2005/8/layout/pyramid1"/>
    <dgm:cxn modelId="{DF78FB65-1A6F-493B-B29C-EAE464C5D019}" type="presParOf" srcId="{C54FBB87-1C08-4BB0-B1D6-6548440AF606}" destId="{B59A7B01-DF4D-4D4A-89BA-A76802C9094B}" srcOrd="0" destOrd="0" presId="urn:microsoft.com/office/officeart/2005/8/layout/pyramid1"/>
    <dgm:cxn modelId="{B9877463-873E-41CB-AC3A-C558ECAA3536}" type="presParOf" srcId="{C54FBB87-1C08-4BB0-B1D6-6548440AF606}" destId="{EF94352E-42F3-4740-A551-EF8C1206C168}" srcOrd="1" destOrd="0" presId="urn:microsoft.com/office/officeart/2005/8/layout/pyramid1"/>
    <dgm:cxn modelId="{A3CA6D97-6BFC-4AD8-9DA6-8F5D946B6271}" type="presParOf" srcId="{19D34CC8-995E-444D-BA54-CDBEB861D5CF}" destId="{D3123E2E-3058-4D79-910B-78AC037BFA3A}" srcOrd="1" destOrd="0" presId="urn:microsoft.com/office/officeart/2005/8/layout/pyramid1"/>
    <dgm:cxn modelId="{D86FC59D-E3C8-4D6C-9784-7D8B6CDF088F}" type="presParOf" srcId="{D3123E2E-3058-4D79-910B-78AC037BFA3A}" destId="{35C5DA40-DB7B-41C2-BCE2-AFE1DE1FA4C4}" srcOrd="0" destOrd="0" presId="urn:microsoft.com/office/officeart/2005/8/layout/pyramid1"/>
    <dgm:cxn modelId="{46D22948-47A1-480D-83CA-64A3FE10C470}" type="presParOf" srcId="{D3123E2E-3058-4D79-910B-78AC037BFA3A}" destId="{259712D3-8485-4B0A-A8BD-78E352C3C2BC}" srcOrd="1" destOrd="0" presId="urn:microsoft.com/office/officeart/2005/8/layout/pyramid1"/>
    <dgm:cxn modelId="{D2A0F7B2-9CCA-490C-8979-5070EF233DD4}" type="presParOf" srcId="{19D34CC8-995E-444D-BA54-CDBEB861D5CF}" destId="{A28AA4EB-44B5-4CCB-9565-9E3D22C7C692}" srcOrd="2" destOrd="0" presId="urn:microsoft.com/office/officeart/2005/8/layout/pyramid1"/>
    <dgm:cxn modelId="{611FD5E5-230B-42EC-B64F-145911628FB4}" type="presParOf" srcId="{A28AA4EB-44B5-4CCB-9565-9E3D22C7C692}" destId="{3D32CC8B-2304-4FA4-9363-F267D6E62278}" srcOrd="0" destOrd="0" presId="urn:microsoft.com/office/officeart/2005/8/layout/pyramid1"/>
    <dgm:cxn modelId="{ACA6EB06-47F1-4AC3-A256-81ED8E348027}" type="presParOf" srcId="{A28AA4EB-44B5-4CCB-9565-9E3D22C7C692}" destId="{C4DB5CFC-A633-4335-A9BF-541FED8D05DF}" srcOrd="1" destOrd="0" presId="urn:microsoft.com/office/officeart/2005/8/layout/pyramid1"/>
    <dgm:cxn modelId="{CA99C3C2-64C1-43B5-96BF-B5BD4007E6A4}" type="presParOf" srcId="{19D34CC8-995E-444D-BA54-CDBEB861D5CF}" destId="{984E22BD-F8FE-4FA6-A119-578139E454F3}" srcOrd="3" destOrd="0" presId="urn:microsoft.com/office/officeart/2005/8/layout/pyramid1"/>
    <dgm:cxn modelId="{7993F7B0-1423-43F0-8BCD-895B61205EB4}" type="presParOf" srcId="{984E22BD-F8FE-4FA6-A119-578139E454F3}" destId="{1353008C-F696-4423-966F-D8D2394A2D9B}" srcOrd="0" destOrd="0" presId="urn:microsoft.com/office/officeart/2005/8/layout/pyramid1"/>
    <dgm:cxn modelId="{A6B158B6-1BB2-4A28-85E7-D7AE2AA0F271}" type="presParOf" srcId="{984E22BD-F8FE-4FA6-A119-578139E454F3}" destId="{359DC0FF-4CB6-4737-B016-E3A1D6ACED6D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A7B01-DF4D-4D4A-89BA-A76802C9094B}">
      <dsp:nvSpPr>
        <dsp:cNvPr id="0" name=""/>
        <dsp:cNvSpPr/>
      </dsp:nvSpPr>
      <dsp:spPr>
        <a:xfrm>
          <a:off x="1543049" y="0"/>
          <a:ext cx="1028700" cy="937666"/>
        </a:xfrm>
        <a:prstGeom prst="trapezoid">
          <a:avLst>
            <a:gd name="adj" fmla="val 54854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文本</a:t>
          </a:r>
          <a:endParaRPr lang="zh-CN" altLang="en-US" sz="24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43049" y="0"/>
        <a:ext cx="1028700" cy="937666"/>
      </dsp:txXfrm>
    </dsp:sp>
    <dsp:sp modelId="{35C5DA40-DB7B-41C2-BCE2-AFE1DE1FA4C4}">
      <dsp:nvSpPr>
        <dsp:cNvPr id="0" name=""/>
        <dsp:cNvSpPr/>
      </dsp:nvSpPr>
      <dsp:spPr>
        <a:xfrm>
          <a:off x="1028700" y="937666"/>
          <a:ext cx="2057400" cy="937666"/>
        </a:xfrm>
        <a:prstGeom prst="trapezoid">
          <a:avLst>
            <a:gd name="adj" fmla="val 54854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文本</a:t>
          </a:r>
          <a:endParaRPr lang="zh-CN" altLang="en-US" sz="24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88744" y="937666"/>
        <a:ext cx="1337310" cy="937666"/>
      </dsp:txXfrm>
    </dsp:sp>
    <dsp:sp modelId="{3D32CC8B-2304-4FA4-9363-F267D6E62278}">
      <dsp:nvSpPr>
        <dsp:cNvPr id="0" name=""/>
        <dsp:cNvSpPr/>
      </dsp:nvSpPr>
      <dsp:spPr>
        <a:xfrm>
          <a:off x="514350" y="1875333"/>
          <a:ext cx="3086099" cy="937666"/>
        </a:xfrm>
        <a:prstGeom prst="trapezoid">
          <a:avLst>
            <a:gd name="adj" fmla="val 54854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文本</a:t>
          </a:r>
          <a:endParaRPr lang="zh-CN" altLang="en-US" sz="24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54417" y="1875333"/>
        <a:ext cx="2005965" cy="937666"/>
      </dsp:txXfrm>
    </dsp:sp>
    <dsp:sp modelId="{1353008C-F696-4423-966F-D8D2394A2D9B}">
      <dsp:nvSpPr>
        <dsp:cNvPr id="0" name=""/>
        <dsp:cNvSpPr/>
      </dsp:nvSpPr>
      <dsp:spPr>
        <a:xfrm>
          <a:off x="0" y="2813000"/>
          <a:ext cx="4114800" cy="937666"/>
        </a:xfrm>
        <a:prstGeom prst="trapezoid">
          <a:avLst>
            <a:gd name="adj" fmla="val 54854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文本</a:t>
          </a:r>
          <a:endParaRPr lang="zh-CN" altLang="en-US" sz="24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20089" y="2813000"/>
        <a:ext cx="2674620" cy="937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592" y="1923678"/>
            <a:ext cx="7772400" cy="1102519"/>
          </a:xfrm>
        </p:spPr>
        <p:txBody>
          <a:bodyPr/>
          <a:lstStyle>
            <a:lvl1pPr algn="r">
              <a:defRPr sz="360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267744" y="3651870"/>
            <a:ext cx="6400800" cy="86526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8EB2-53D8-4234-9A88-9600D6626463}" type="datetimeFigureOut">
              <a:rPr lang="zh-CN" altLang="en-US" smtClean="0"/>
              <a:t>2012/3/19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9FB0E-E995-4D84-BBB9-F7AFCC45BB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878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8EB2-53D8-4234-9A88-9600D6626463}" type="datetimeFigureOut">
              <a:rPr lang="zh-CN" altLang="en-US" smtClean="0"/>
              <a:t>2012/3/19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9FB0E-E995-4D84-BBB9-F7AFCC45BB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0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8EB2-53D8-4234-9A88-9600D6626463}" type="datetimeFigureOut">
              <a:rPr lang="zh-CN" altLang="en-US" smtClean="0"/>
              <a:t>2012/3/19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9FB0E-E995-4D84-BBB9-F7AFCC45BB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767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8EB2-53D8-4234-9A88-9600D6626463}" type="datetimeFigureOut">
              <a:rPr lang="zh-CN" altLang="en-US" smtClean="0"/>
              <a:t>2012/3/19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9FB0E-E995-4D84-BBB9-F7AFCC45BB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603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8EB2-53D8-4234-9A88-9600D6626463}" type="datetimeFigureOut">
              <a:rPr lang="zh-CN" altLang="en-US" smtClean="0"/>
              <a:t>2012/3/19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9FB0E-E995-4D84-BBB9-F7AFCC45BB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071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8EB2-53D8-4234-9A88-9600D6626463}" type="datetimeFigureOut">
              <a:rPr lang="zh-CN" altLang="en-US" smtClean="0"/>
              <a:t>2012/3/19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9FB0E-E995-4D84-BBB9-F7AFCC45BB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799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8EB2-53D8-4234-9A88-9600D6626463}" type="datetimeFigureOut">
              <a:rPr lang="zh-CN" altLang="en-US" smtClean="0"/>
              <a:t>2012/3/19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9FB0E-E995-4D84-BBB9-F7AFCC45BB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524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8EB2-53D8-4234-9A88-9600D6626463}" type="datetimeFigureOut">
              <a:rPr lang="zh-CN" altLang="en-US" smtClean="0"/>
              <a:t>2012/3/19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9FB0E-E995-4D84-BBB9-F7AFCC45BB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635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8EB2-53D8-4234-9A88-9600D6626463}" type="datetimeFigureOut">
              <a:rPr lang="zh-CN" altLang="en-US" smtClean="0"/>
              <a:t>2012/3/19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9FB0E-E995-4D84-BBB9-F7AFCC45BB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779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8EB2-53D8-4234-9A88-9600D6626463}" type="datetimeFigureOut">
              <a:rPr lang="zh-CN" altLang="en-US" smtClean="0"/>
              <a:t>2012/3/19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9FB0E-E995-4D84-BBB9-F7AFCC45BB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213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8EB2-53D8-4234-9A88-9600D6626463}" type="datetimeFigureOut">
              <a:rPr lang="zh-CN" altLang="en-US" smtClean="0"/>
              <a:t>2012/3/19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9FB0E-E995-4D84-BBB9-F7AFCC45BB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6480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18EB2-53D8-4234-9A88-9600D6626463}" type="datetimeFigureOut">
              <a:rPr lang="zh-CN" altLang="en-US" smtClean="0"/>
              <a:t>2012/3/19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9FB0E-E995-4D84-BBB9-F7AFCC45BB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861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bg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绿色草丛模板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果因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工作室出品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651870"/>
            <a:ext cx="483518" cy="483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748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此处添加标题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1876838" y="1409699"/>
            <a:ext cx="5235575" cy="568325"/>
            <a:chOff x="1883735" y="1125537"/>
            <a:chExt cx="5235575" cy="568325"/>
          </a:xfrm>
        </p:grpSpPr>
        <p:sp>
          <p:nvSpPr>
            <p:cNvPr id="6" name="Freeform 9"/>
            <p:cNvSpPr>
              <a:spLocks/>
            </p:cNvSpPr>
            <p:nvPr/>
          </p:nvSpPr>
          <p:spPr bwMode="gray">
            <a:xfrm>
              <a:off x="2585410" y="1125537"/>
              <a:ext cx="4533900" cy="56832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57"/>
                </a:cxn>
                <a:cxn ang="0">
                  <a:pos x="2667" y="357"/>
                </a:cxn>
                <a:cxn ang="0">
                  <a:pos x="2854" y="182"/>
                </a:cxn>
                <a:cxn ang="0">
                  <a:pos x="2667" y="0"/>
                </a:cxn>
                <a:cxn ang="0">
                  <a:pos x="0" y="5"/>
                </a:cxn>
              </a:cxnLst>
              <a:rect l="0" t="0" r="r" b="b"/>
              <a:pathLst>
                <a:path w="2856" h="358">
                  <a:moveTo>
                    <a:pt x="0" y="5"/>
                  </a:moveTo>
                  <a:lnTo>
                    <a:pt x="0" y="357"/>
                  </a:lnTo>
                  <a:cubicBezTo>
                    <a:pt x="97" y="358"/>
                    <a:pt x="2594" y="357"/>
                    <a:pt x="2667" y="357"/>
                  </a:cubicBezTo>
                  <a:cubicBezTo>
                    <a:pt x="2739" y="357"/>
                    <a:pt x="2851" y="321"/>
                    <a:pt x="2854" y="182"/>
                  </a:cubicBezTo>
                  <a:cubicBezTo>
                    <a:pt x="2856" y="43"/>
                    <a:pt x="2755" y="0"/>
                    <a:pt x="2667" y="0"/>
                  </a:cubicBezTo>
                  <a:cubicBezTo>
                    <a:pt x="2579" y="0"/>
                    <a:pt x="95" y="5"/>
                    <a:pt x="0" y="5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gray">
            <a:xfrm>
              <a:off x="1883735" y="1125537"/>
              <a:ext cx="609600" cy="568325"/>
            </a:xfrm>
            <a:custGeom>
              <a:avLst/>
              <a:gdLst/>
              <a:ahLst/>
              <a:cxnLst>
                <a:cxn ang="0">
                  <a:pos x="372" y="1"/>
                </a:cxn>
                <a:cxn ang="0">
                  <a:pos x="372" y="358"/>
                </a:cxn>
                <a:cxn ang="0">
                  <a:pos x="165" y="357"/>
                </a:cxn>
                <a:cxn ang="0">
                  <a:pos x="0" y="181"/>
                </a:cxn>
                <a:cxn ang="0">
                  <a:pos x="164" y="1"/>
                </a:cxn>
                <a:cxn ang="0">
                  <a:pos x="372" y="1"/>
                </a:cxn>
              </a:cxnLst>
              <a:rect l="0" t="0" r="r" b="b"/>
              <a:pathLst>
                <a:path w="372" h="358">
                  <a:moveTo>
                    <a:pt x="372" y="1"/>
                  </a:moveTo>
                  <a:cubicBezTo>
                    <a:pt x="372" y="179"/>
                    <a:pt x="372" y="358"/>
                    <a:pt x="372" y="358"/>
                  </a:cubicBezTo>
                  <a:lnTo>
                    <a:pt x="165" y="357"/>
                  </a:lnTo>
                  <a:cubicBezTo>
                    <a:pt x="137" y="357"/>
                    <a:pt x="0" y="316"/>
                    <a:pt x="0" y="181"/>
                  </a:cubicBezTo>
                  <a:cubicBezTo>
                    <a:pt x="0" y="46"/>
                    <a:pt x="126" y="0"/>
                    <a:pt x="164" y="1"/>
                  </a:cubicBezTo>
                  <a:lnTo>
                    <a:pt x="372" y="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zh-CN" altLang="en-US" sz="1400">
                <a:ea typeface="宋体" pitchFamily="2" charset="-122"/>
              </a:endParaRPr>
            </a:p>
          </p:txBody>
        </p:sp>
        <p:sp>
          <p:nvSpPr>
            <p:cNvPr id="8" name="Text Box 11"/>
            <p:cNvSpPr txBox="1">
              <a:spLocks noChangeArrowheads="1"/>
            </p:cNvSpPr>
            <p:nvPr/>
          </p:nvSpPr>
          <p:spPr bwMode="gray">
            <a:xfrm>
              <a:off x="2988635" y="1190625"/>
              <a:ext cx="3581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333333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2000" b="1" dirty="0" smtClean="0">
                  <a:solidFill>
                    <a:schemeClr val="bg1"/>
                  </a:solidFill>
                  <a:ea typeface="宋体" pitchFamily="2" charset="-122"/>
                </a:rPr>
                <a:t>此处添加内容</a:t>
              </a:r>
              <a:endParaRPr lang="en-US" altLang="zh-CN" sz="2000" b="1" dirty="0">
                <a:solidFill>
                  <a:schemeClr val="bg1"/>
                </a:solidFill>
                <a:ea typeface="宋体" pitchFamily="2" charset="-122"/>
              </a:endParaRPr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gray">
            <a:xfrm>
              <a:off x="2073262" y="1178866"/>
              <a:ext cx="304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8398" dir="1593903" algn="ctr" rotWithShape="0">
                <a:srgbClr val="333333">
                  <a:alpha val="50000"/>
                </a:srgbClr>
              </a:outerShdw>
            </a:effec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876838" y="2339974"/>
            <a:ext cx="5235575" cy="568325"/>
            <a:chOff x="1883735" y="2055812"/>
            <a:chExt cx="5235575" cy="568325"/>
          </a:xfrm>
        </p:grpSpPr>
        <p:sp>
          <p:nvSpPr>
            <p:cNvPr id="11" name="Freeform 7"/>
            <p:cNvSpPr>
              <a:spLocks/>
            </p:cNvSpPr>
            <p:nvPr/>
          </p:nvSpPr>
          <p:spPr bwMode="gray">
            <a:xfrm>
              <a:off x="2585410" y="2055812"/>
              <a:ext cx="4533900" cy="56832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57"/>
                </a:cxn>
                <a:cxn ang="0">
                  <a:pos x="2667" y="357"/>
                </a:cxn>
                <a:cxn ang="0">
                  <a:pos x="2854" y="182"/>
                </a:cxn>
                <a:cxn ang="0">
                  <a:pos x="2667" y="0"/>
                </a:cxn>
                <a:cxn ang="0">
                  <a:pos x="0" y="5"/>
                </a:cxn>
              </a:cxnLst>
              <a:rect l="0" t="0" r="r" b="b"/>
              <a:pathLst>
                <a:path w="2856" h="358">
                  <a:moveTo>
                    <a:pt x="0" y="5"/>
                  </a:moveTo>
                  <a:lnTo>
                    <a:pt x="0" y="357"/>
                  </a:lnTo>
                  <a:cubicBezTo>
                    <a:pt x="97" y="358"/>
                    <a:pt x="2594" y="357"/>
                    <a:pt x="2667" y="357"/>
                  </a:cubicBezTo>
                  <a:cubicBezTo>
                    <a:pt x="2739" y="357"/>
                    <a:pt x="2851" y="321"/>
                    <a:pt x="2854" y="182"/>
                  </a:cubicBezTo>
                  <a:cubicBezTo>
                    <a:pt x="2856" y="43"/>
                    <a:pt x="2755" y="0"/>
                    <a:pt x="2667" y="0"/>
                  </a:cubicBezTo>
                  <a:cubicBezTo>
                    <a:pt x="2579" y="0"/>
                    <a:pt x="95" y="5"/>
                    <a:pt x="0" y="5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gray">
            <a:xfrm>
              <a:off x="1883735" y="2055812"/>
              <a:ext cx="609600" cy="568325"/>
            </a:xfrm>
            <a:custGeom>
              <a:avLst/>
              <a:gdLst/>
              <a:ahLst/>
              <a:cxnLst>
                <a:cxn ang="0">
                  <a:pos x="372" y="1"/>
                </a:cxn>
                <a:cxn ang="0">
                  <a:pos x="372" y="358"/>
                </a:cxn>
                <a:cxn ang="0">
                  <a:pos x="165" y="357"/>
                </a:cxn>
                <a:cxn ang="0">
                  <a:pos x="0" y="181"/>
                </a:cxn>
                <a:cxn ang="0">
                  <a:pos x="164" y="1"/>
                </a:cxn>
                <a:cxn ang="0">
                  <a:pos x="372" y="1"/>
                </a:cxn>
              </a:cxnLst>
              <a:rect l="0" t="0" r="r" b="b"/>
              <a:pathLst>
                <a:path w="372" h="358">
                  <a:moveTo>
                    <a:pt x="372" y="1"/>
                  </a:moveTo>
                  <a:cubicBezTo>
                    <a:pt x="372" y="179"/>
                    <a:pt x="372" y="358"/>
                    <a:pt x="372" y="358"/>
                  </a:cubicBezTo>
                  <a:lnTo>
                    <a:pt x="165" y="357"/>
                  </a:lnTo>
                  <a:cubicBezTo>
                    <a:pt x="137" y="357"/>
                    <a:pt x="0" y="316"/>
                    <a:pt x="0" y="181"/>
                  </a:cubicBezTo>
                  <a:cubicBezTo>
                    <a:pt x="0" y="46"/>
                    <a:pt x="126" y="0"/>
                    <a:pt x="164" y="1"/>
                  </a:cubicBezTo>
                  <a:lnTo>
                    <a:pt x="372" y="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zh-CN" altLang="en-US" sz="1400">
                <a:ea typeface="宋体" pitchFamily="2" charset="-122"/>
              </a:endParaRP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gray">
            <a:xfrm>
              <a:off x="2988635" y="2114550"/>
              <a:ext cx="3581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333333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2000" b="1" dirty="0" smtClean="0">
                  <a:solidFill>
                    <a:schemeClr val="bg1"/>
                  </a:solidFill>
                  <a:ea typeface="宋体" pitchFamily="2" charset="-122"/>
                </a:rPr>
                <a:t>此处添加内容</a:t>
              </a:r>
              <a:endParaRPr lang="en-US" altLang="zh-CN" sz="2000" b="1" dirty="0">
                <a:solidFill>
                  <a:schemeClr val="bg1"/>
                </a:solidFill>
                <a:ea typeface="宋体" pitchFamily="2" charset="-122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gray">
            <a:xfrm>
              <a:off x="2073262" y="2109141"/>
              <a:ext cx="304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8398" dir="1593903" algn="ctr" rotWithShape="0">
                <a:srgbClr val="333333">
                  <a:alpha val="50000"/>
                </a:srgbClr>
              </a:outerShdw>
            </a:effec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876838" y="3305174"/>
            <a:ext cx="5235575" cy="568325"/>
            <a:chOff x="1883735" y="3021012"/>
            <a:chExt cx="5235575" cy="568325"/>
          </a:xfrm>
        </p:grpSpPr>
        <p:sp>
          <p:nvSpPr>
            <p:cNvPr id="16" name="Freeform 4"/>
            <p:cNvSpPr>
              <a:spLocks/>
            </p:cNvSpPr>
            <p:nvPr/>
          </p:nvSpPr>
          <p:spPr bwMode="gray">
            <a:xfrm>
              <a:off x="2585410" y="3021012"/>
              <a:ext cx="4533900" cy="56832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57"/>
                </a:cxn>
                <a:cxn ang="0">
                  <a:pos x="2667" y="357"/>
                </a:cxn>
                <a:cxn ang="0">
                  <a:pos x="2854" y="182"/>
                </a:cxn>
                <a:cxn ang="0">
                  <a:pos x="2667" y="0"/>
                </a:cxn>
                <a:cxn ang="0">
                  <a:pos x="0" y="5"/>
                </a:cxn>
              </a:cxnLst>
              <a:rect l="0" t="0" r="r" b="b"/>
              <a:pathLst>
                <a:path w="2856" h="358">
                  <a:moveTo>
                    <a:pt x="0" y="5"/>
                  </a:moveTo>
                  <a:lnTo>
                    <a:pt x="0" y="357"/>
                  </a:lnTo>
                  <a:cubicBezTo>
                    <a:pt x="97" y="358"/>
                    <a:pt x="2594" y="357"/>
                    <a:pt x="2667" y="357"/>
                  </a:cubicBezTo>
                  <a:cubicBezTo>
                    <a:pt x="2739" y="357"/>
                    <a:pt x="2851" y="321"/>
                    <a:pt x="2854" y="182"/>
                  </a:cubicBezTo>
                  <a:cubicBezTo>
                    <a:pt x="2856" y="43"/>
                    <a:pt x="2755" y="0"/>
                    <a:pt x="2667" y="0"/>
                  </a:cubicBezTo>
                  <a:cubicBezTo>
                    <a:pt x="2579" y="0"/>
                    <a:pt x="95" y="5"/>
                    <a:pt x="0" y="5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gray">
            <a:xfrm>
              <a:off x="1883735" y="3021012"/>
              <a:ext cx="609600" cy="568325"/>
            </a:xfrm>
            <a:custGeom>
              <a:avLst/>
              <a:gdLst/>
              <a:ahLst/>
              <a:cxnLst>
                <a:cxn ang="0">
                  <a:pos x="372" y="1"/>
                </a:cxn>
                <a:cxn ang="0">
                  <a:pos x="372" y="358"/>
                </a:cxn>
                <a:cxn ang="0">
                  <a:pos x="165" y="357"/>
                </a:cxn>
                <a:cxn ang="0">
                  <a:pos x="0" y="181"/>
                </a:cxn>
                <a:cxn ang="0">
                  <a:pos x="164" y="1"/>
                </a:cxn>
                <a:cxn ang="0">
                  <a:pos x="372" y="1"/>
                </a:cxn>
              </a:cxnLst>
              <a:rect l="0" t="0" r="r" b="b"/>
              <a:pathLst>
                <a:path w="372" h="358">
                  <a:moveTo>
                    <a:pt x="372" y="1"/>
                  </a:moveTo>
                  <a:cubicBezTo>
                    <a:pt x="372" y="179"/>
                    <a:pt x="372" y="358"/>
                    <a:pt x="372" y="358"/>
                  </a:cubicBezTo>
                  <a:lnTo>
                    <a:pt x="165" y="357"/>
                  </a:lnTo>
                  <a:cubicBezTo>
                    <a:pt x="137" y="357"/>
                    <a:pt x="0" y="316"/>
                    <a:pt x="0" y="181"/>
                  </a:cubicBezTo>
                  <a:cubicBezTo>
                    <a:pt x="0" y="46"/>
                    <a:pt x="126" y="0"/>
                    <a:pt x="164" y="1"/>
                  </a:cubicBezTo>
                  <a:lnTo>
                    <a:pt x="372" y="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zh-CN" altLang="en-US" sz="1400">
                <a:ea typeface="宋体" pitchFamily="2" charset="-122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gray">
            <a:xfrm>
              <a:off x="2988635" y="3079750"/>
              <a:ext cx="3581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333333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CN" altLang="en-US" sz="2000" b="1" dirty="0" smtClean="0">
                  <a:solidFill>
                    <a:schemeClr val="bg1"/>
                  </a:solidFill>
                  <a:ea typeface="宋体" pitchFamily="2" charset="-122"/>
                </a:rPr>
                <a:t>此处添加内容</a:t>
              </a:r>
              <a:endParaRPr lang="en-US" altLang="zh-CN" sz="2000" b="1" dirty="0">
                <a:solidFill>
                  <a:schemeClr val="bg1"/>
                </a:solidFill>
                <a:ea typeface="宋体" pitchFamily="2" charset="-122"/>
              </a:endParaRPr>
            </a:p>
          </p:txBody>
        </p:sp>
        <p:sp>
          <p:nvSpPr>
            <p:cNvPr id="19" name="Text Box 16"/>
            <p:cNvSpPr txBox="1">
              <a:spLocks noChangeArrowheads="1"/>
            </p:cNvSpPr>
            <p:nvPr/>
          </p:nvSpPr>
          <p:spPr bwMode="gray">
            <a:xfrm>
              <a:off x="2073262" y="3048972"/>
              <a:ext cx="304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28398" dir="1593903" algn="ctr" rotWithShape="0">
                <a:srgbClr val="333333">
                  <a:alpha val="50000"/>
                </a:srgbClr>
              </a:outerShdw>
            </a:effec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bg1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7362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75020" y="1776771"/>
            <a:ext cx="2880320" cy="21602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此处添加文本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此处添加标题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75020" y="1344723"/>
            <a:ext cx="2880320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此处添加文本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369926"/>
            <a:ext cx="3854484" cy="25670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892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此处添加标题</a:t>
            </a:r>
            <a:endParaRPr lang="zh-CN" altLang="en-US" dirty="0"/>
          </a:p>
        </p:txBody>
      </p:sp>
      <p:sp>
        <p:nvSpPr>
          <p:cNvPr id="5" name="Freeform 3"/>
          <p:cNvSpPr>
            <a:spLocks/>
          </p:cNvSpPr>
          <p:nvPr/>
        </p:nvSpPr>
        <p:spPr bwMode="gray">
          <a:xfrm>
            <a:off x="655637" y="1189036"/>
            <a:ext cx="8239125" cy="3648075"/>
          </a:xfrm>
          <a:custGeom>
            <a:avLst/>
            <a:gdLst/>
            <a:ahLst/>
            <a:cxnLst>
              <a:cxn ang="0">
                <a:pos x="496" y="157"/>
              </a:cxn>
              <a:cxn ang="0">
                <a:pos x="0" y="0"/>
              </a:cxn>
              <a:cxn ang="0">
                <a:pos x="231" y="124"/>
              </a:cxn>
              <a:cxn ang="0">
                <a:pos x="4282" y="2025"/>
              </a:cxn>
              <a:cxn ang="0">
                <a:pos x="3974" y="2298"/>
              </a:cxn>
              <a:cxn ang="0">
                <a:pos x="5190" y="2065"/>
              </a:cxn>
              <a:cxn ang="0">
                <a:pos x="5039" y="1268"/>
              </a:cxn>
              <a:cxn ang="0">
                <a:pos x="4748" y="1507"/>
              </a:cxn>
              <a:cxn ang="0">
                <a:pos x="496" y="157"/>
              </a:cxn>
            </a:cxnLst>
            <a:rect l="0" t="0" r="r" b="b"/>
            <a:pathLst>
              <a:path w="5190" h="2298">
                <a:moveTo>
                  <a:pt x="496" y="157"/>
                </a:moveTo>
                <a:lnTo>
                  <a:pt x="0" y="0"/>
                </a:lnTo>
                <a:lnTo>
                  <a:pt x="231" y="124"/>
                </a:lnTo>
                <a:lnTo>
                  <a:pt x="4282" y="2025"/>
                </a:lnTo>
                <a:lnTo>
                  <a:pt x="3974" y="2298"/>
                </a:lnTo>
                <a:lnTo>
                  <a:pt x="5190" y="2065"/>
                </a:lnTo>
                <a:lnTo>
                  <a:pt x="5039" y="1268"/>
                </a:lnTo>
                <a:lnTo>
                  <a:pt x="4748" y="1507"/>
                </a:lnTo>
                <a:lnTo>
                  <a:pt x="496" y="157"/>
                </a:lnTo>
                <a:close/>
              </a:path>
            </a:pathLst>
          </a:custGeom>
          <a:gradFill rotWithShape="1">
            <a:gsLst>
              <a:gs pos="0">
                <a:srgbClr val="A8D02A">
                  <a:gamma/>
                  <a:shade val="40000"/>
                  <a:invGamma/>
                </a:srgbClr>
              </a:gs>
              <a:gs pos="50000">
                <a:srgbClr val="A8D02A"/>
              </a:gs>
              <a:gs pos="100000">
                <a:srgbClr val="A8D02A">
                  <a:gamma/>
                  <a:shade val="40000"/>
                  <a:invGamma/>
                </a:srgbClr>
              </a:gs>
            </a:gsLst>
            <a:lin ang="270000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宋体" pitchFamily="2" charset="-122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gray">
          <a:xfrm>
            <a:off x="1852612" y="1577973"/>
            <a:ext cx="252412" cy="155575"/>
          </a:xfrm>
          <a:prstGeom prst="can">
            <a:avLst>
              <a:gd name="adj" fmla="val 39796"/>
            </a:avLst>
          </a:prstGeom>
          <a:gradFill rotWithShape="1">
            <a:gsLst>
              <a:gs pos="0">
                <a:srgbClr val="008000"/>
              </a:gs>
              <a:gs pos="50000">
                <a:srgbClr val="A4D2A4"/>
              </a:gs>
              <a:gs pos="100000">
                <a:srgbClr val="008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gray">
          <a:xfrm>
            <a:off x="2862262" y="1946273"/>
            <a:ext cx="295275" cy="212725"/>
          </a:xfrm>
          <a:prstGeom prst="can">
            <a:avLst>
              <a:gd name="adj" fmla="val 27343"/>
            </a:avLst>
          </a:prstGeom>
          <a:gradFill rotWithShape="1">
            <a:gsLst>
              <a:gs pos="0">
                <a:srgbClr val="008000"/>
              </a:gs>
              <a:gs pos="50000">
                <a:srgbClr val="A4D2A4"/>
              </a:gs>
              <a:gs pos="100000">
                <a:srgbClr val="008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gray">
          <a:xfrm>
            <a:off x="3960812" y="2298698"/>
            <a:ext cx="400050" cy="3429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008000"/>
              </a:gs>
              <a:gs pos="50000">
                <a:srgbClr val="A4D2A4"/>
              </a:gs>
              <a:gs pos="100000">
                <a:srgbClr val="008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gray">
          <a:xfrm>
            <a:off x="6600824" y="3030536"/>
            <a:ext cx="630238" cy="760412"/>
          </a:xfrm>
          <a:prstGeom prst="can">
            <a:avLst>
              <a:gd name="adj" fmla="val 21411"/>
            </a:avLst>
          </a:prstGeom>
          <a:gradFill rotWithShape="1">
            <a:gsLst>
              <a:gs pos="0">
                <a:srgbClr val="008000"/>
              </a:gs>
              <a:gs pos="50000">
                <a:srgbClr val="A4D2A4"/>
              </a:gs>
              <a:gs pos="100000">
                <a:srgbClr val="008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gray">
          <a:xfrm>
            <a:off x="5249862" y="2724148"/>
            <a:ext cx="495300" cy="476250"/>
          </a:xfrm>
          <a:prstGeom prst="can">
            <a:avLst>
              <a:gd name="adj" fmla="val 21667"/>
            </a:avLst>
          </a:prstGeom>
          <a:gradFill rotWithShape="1">
            <a:gsLst>
              <a:gs pos="0">
                <a:srgbClr val="008000"/>
              </a:gs>
              <a:gs pos="50000">
                <a:srgbClr val="A4D2A4"/>
              </a:gs>
              <a:gs pos="100000">
                <a:srgbClr val="008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gray">
          <a:xfrm>
            <a:off x="253999" y="1960561"/>
            <a:ext cx="25749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此处添加文本</a:t>
            </a:r>
            <a:endParaRPr kumimoji="0" lang="en-US" altLang="zh-CN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gray">
          <a:xfrm>
            <a:off x="865187" y="2506661"/>
            <a:ext cx="2733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 此处添加文本</a:t>
            </a:r>
            <a:endParaRPr kumimoji="0" lang="en-US" altLang="zh-CN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gray">
          <a:xfrm>
            <a:off x="1917699" y="3138486"/>
            <a:ext cx="2733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eaLnBrk="1" hangingPunct="1">
              <a:spcBef>
                <a:spcPct val="50000"/>
              </a:spcBef>
              <a:defRPr/>
            </a:pPr>
            <a:r>
              <a:rPr lang="zh-CN" altLang="en-US" sz="1400" b="1" kern="0" dirty="0">
                <a:solidFill>
                  <a:srgbClr val="000000"/>
                </a:solidFill>
              </a:rPr>
              <a:t>此处添加文本</a:t>
            </a:r>
            <a:endParaRPr lang="en-US" altLang="zh-CN" sz="1400" b="1" kern="0" dirty="0">
              <a:solidFill>
                <a:srgbClr val="000000"/>
              </a:solidFill>
            </a:endParaRP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gray">
          <a:xfrm>
            <a:off x="3270249" y="3768723"/>
            <a:ext cx="2733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eaLnBrk="1" hangingPunct="1">
              <a:spcBef>
                <a:spcPct val="50000"/>
              </a:spcBef>
              <a:defRPr/>
            </a:pPr>
            <a:r>
              <a:rPr lang="zh-CN" altLang="en-US" sz="1400" b="1" kern="0" dirty="0">
                <a:solidFill>
                  <a:srgbClr val="000000"/>
                </a:solidFill>
              </a:rPr>
              <a:t>此处添加文本</a:t>
            </a:r>
            <a:endParaRPr lang="en-US" altLang="zh-CN" sz="1400" b="1" kern="0" dirty="0">
              <a:solidFill>
                <a:srgbClr val="000000"/>
              </a:solidFill>
            </a:endParaRP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gray">
          <a:xfrm>
            <a:off x="4314824" y="4497386"/>
            <a:ext cx="2733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eaLnBrk="1" hangingPunct="1">
              <a:spcBef>
                <a:spcPct val="50000"/>
              </a:spcBef>
              <a:defRPr/>
            </a:pPr>
            <a:r>
              <a:rPr lang="zh-CN" altLang="en-US" sz="1400" b="1" kern="0" dirty="0">
                <a:solidFill>
                  <a:srgbClr val="000000"/>
                </a:solidFill>
              </a:rPr>
              <a:t>此处添加文本</a:t>
            </a:r>
            <a:endParaRPr lang="en-US" altLang="zh-CN" sz="1400" b="1" kern="0" dirty="0">
              <a:solidFill>
                <a:srgbClr val="000000"/>
              </a:solidFill>
            </a:endParaRPr>
          </a:p>
        </p:txBody>
      </p:sp>
      <p:cxnSp>
        <p:nvCxnSpPr>
          <p:cNvPr id="21" name="AutoShape 19"/>
          <p:cNvCxnSpPr>
            <a:cxnSpLocks noChangeShapeType="1"/>
            <a:stCxn id="6" idx="3"/>
            <a:endCxn id="16" idx="0"/>
          </p:cNvCxnSpPr>
          <p:nvPr/>
        </p:nvCxnSpPr>
        <p:spPr bwMode="gray">
          <a:xfrm rot="5400000">
            <a:off x="1646634" y="1628376"/>
            <a:ext cx="227013" cy="43735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AutoShape 20"/>
          <p:cNvCxnSpPr>
            <a:cxnSpLocks noChangeShapeType="1"/>
            <a:stCxn id="7" idx="3"/>
            <a:endCxn id="17" idx="0"/>
          </p:cNvCxnSpPr>
          <p:nvPr/>
        </p:nvCxnSpPr>
        <p:spPr bwMode="gray">
          <a:xfrm rot="5400000">
            <a:off x="2447130" y="1943892"/>
            <a:ext cx="347663" cy="777875"/>
          </a:xfrm>
          <a:prstGeom prst="bentConnector3">
            <a:avLst>
              <a:gd name="adj1" fmla="val 49773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AutoShape 21"/>
          <p:cNvCxnSpPr>
            <a:cxnSpLocks noChangeShapeType="1"/>
            <a:stCxn id="8" idx="3"/>
            <a:endCxn id="18" idx="0"/>
          </p:cNvCxnSpPr>
          <p:nvPr/>
        </p:nvCxnSpPr>
        <p:spPr bwMode="gray">
          <a:xfrm rot="5400000">
            <a:off x="3474243" y="2451892"/>
            <a:ext cx="496888" cy="876300"/>
          </a:xfrm>
          <a:prstGeom prst="bentConnector3">
            <a:avLst>
              <a:gd name="adj1" fmla="val 49838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AutoShape 22"/>
          <p:cNvCxnSpPr>
            <a:cxnSpLocks noChangeShapeType="1"/>
            <a:stCxn id="10" idx="3"/>
            <a:endCxn id="19" idx="0"/>
          </p:cNvCxnSpPr>
          <p:nvPr/>
        </p:nvCxnSpPr>
        <p:spPr bwMode="gray">
          <a:xfrm rot="5400000">
            <a:off x="4783137" y="3054348"/>
            <a:ext cx="568325" cy="8604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23"/>
          <p:cNvCxnSpPr>
            <a:cxnSpLocks noChangeShapeType="1"/>
            <a:stCxn id="9" idx="3"/>
            <a:endCxn id="20" idx="0"/>
          </p:cNvCxnSpPr>
          <p:nvPr/>
        </p:nvCxnSpPr>
        <p:spPr bwMode="gray">
          <a:xfrm rot="5400000">
            <a:off x="5945981" y="3526629"/>
            <a:ext cx="706438" cy="1235075"/>
          </a:xfrm>
          <a:prstGeom prst="bentConnector3">
            <a:avLst>
              <a:gd name="adj1" fmla="val 49889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AutoShape 24"/>
          <p:cNvSpPr>
            <a:spLocks noChangeArrowheads="1"/>
          </p:cNvSpPr>
          <p:nvPr/>
        </p:nvSpPr>
        <p:spPr bwMode="gray">
          <a:xfrm>
            <a:off x="6600824" y="1239836"/>
            <a:ext cx="630238" cy="1927225"/>
          </a:xfrm>
          <a:prstGeom prst="can">
            <a:avLst>
              <a:gd name="adj" fmla="val 27960"/>
            </a:avLst>
          </a:prstGeom>
          <a:gradFill rotWithShape="1">
            <a:gsLst>
              <a:gs pos="0">
                <a:schemeClr val="bg2">
                  <a:lumMod val="75000"/>
                </a:schemeClr>
              </a:gs>
              <a:gs pos="50000">
                <a:schemeClr val="bg2">
                  <a:lumMod val="40000"/>
                  <a:lumOff val="60000"/>
                </a:schemeClr>
              </a:gs>
              <a:gs pos="100000">
                <a:schemeClr val="bg2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27" name="AutoShape 25"/>
          <p:cNvSpPr>
            <a:spLocks noChangeArrowheads="1"/>
          </p:cNvSpPr>
          <p:nvPr/>
        </p:nvSpPr>
        <p:spPr bwMode="gray">
          <a:xfrm>
            <a:off x="5249862" y="1236661"/>
            <a:ext cx="495300" cy="1597025"/>
          </a:xfrm>
          <a:prstGeom prst="can">
            <a:avLst>
              <a:gd name="adj" fmla="val 27452"/>
            </a:avLst>
          </a:prstGeom>
          <a:gradFill rotWithShape="1">
            <a:gsLst>
              <a:gs pos="0">
                <a:schemeClr val="bg2">
                  <a:lumMod val="75000"/>
                </a:schemeClr>
              </a:gs>
              <a:gs pos="50000">
                <a:schemeClr val="bg2">
                  <a:lumMod val="40000"/>
                  <a:lumOff val="60000"/>
                </a:schemeClr>
              </a:gs>
              <a:gs pos="100000">
                <a:schemeClr val="bg2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28" name="AutoShape 26"/>
          <p:cNvSpPr>
            <a:spLocks noChangeArrowheads="1"/>
          </p:cNvSpPr>
          <p:nvPr/>
        </p:nvSpPr>
        <p:spPr bwMode="gray">
          <a:xfrm>
            <a:off x="3960812" y="1233486"/>
            <a:ext cx="400050" cy="1169987"/>
          </a:xfrm>
          <a:prstGeom prst="can">
            <a:avLst>
              <a:gd name="adj" fmla="val 28244"/>
            </a:avLst>
          </a:prstGeom>
          <a:gradFill rotWithShape="1">
            <a:gsLst>
              <a:gs pos="0">
                <a:schemeClr val="bg2">
                  <a:lumMod val="75000"/>
                </a:schemeClr>
              </a:gs>
              <a:gs pos="50000">
                <a:schemeClr val="bg2">
                  <a:lumMod val="40000"/>
                  <a:lumOff val="60000"/>
                </a:schemeClr>
              </a:gs>
              <a:gs pos="100000">
                <a:schemeClr val="bg2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29" name="AutoShape 27"/>
          <p:cNvSpPr>
            <a:spLocks noChangeArrowheads="1"/>
          </p:cNvSpPr>
          <p:nvPr/>
        </p:nvSpPr>
        <p:spPr bwMode="gray">
          <a:xfrm>
            <a:off x="2862262" y="1241423"/>
            <a:ext cx="295275" cy="766763"/>
          </a:xfrm>
          <a:prstGeom prst="can">
            <a:avLst>
              <a:gd name="adj" fmla="val 23708"/>
            </a:avLst>
          </a:prstGeom>
          <a:gradFill rotWithShape="1">
            <a:gsLst>
              <a:gs pos="0">
                <a:schemeClr val="bg2">
                  <a:lumMod val="75000"/>
                </a:schemeClr>
              </a:gs>
              <a:gs pos="50000">
                <a:schemeClr val="bg2">
                  <a:lumMod val="40000"/>
                  <a:lumOff val="60000"/>
                </a:schemeClr>
              </a:gs>
              <a:gs pos="100000">
                <a:schemeClr val="bg2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AutoShape 28"/>
          <p:cNvSpPr>
            <a:spLocks noChangeArrowheads="1"/>
          </p:cNvSpPr>
          <p:nvPr/>
        </p:nvSpPr>
        <p:spPr bwMode="gray">
          <a:xfrm>
            <a:off x="1852612" y="1243011"/>
            <a:ext cx="252412" cy="398462"/>
          </a:xfrm>
          <a:prstGeom prst="can">
            <a:avLst>
              <a:gd name="adj" fmla="val 26800"/>
            </a:avLst>
          </a:prstGeom>
          <a:gradFill rotWithShape="1">
            <a:gsLst>
              <a:gs pos="0">
                <a:schemeClr val="bg2">
                  <a:lumMod val="75000"/>
                </a:schemeClr>
              </a:gs>
              <a:gs pos="50000">
                <a:schemeClr val="bg2">
                  <a:lumMod val="40000"/>
                  <a:lumOff val="60000"/>
                </a:schemeClr>
              </a:gs>
              <a:gs pos="100000">
                <a:schemeClr val="bg2">
                  <a:lumMod val="75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endParaRPr lang="zh-CN" altLang="en-US" ker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370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6" grpId="0"/>
      <p:bldP spid="17" grpId="0"/>
      <p:bldP spid="18" grpId="0"/>
      <p:bldP spid="19" grpId="0"/>
      <p:bldP spid="20" grpId="0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此处添加标题</a:t>
            </a:r>
            <a:endParaRPr lang="zh-CN" altLang="en-US" dirty="0"/>
          </a:p>
        </p:txBody>
      </p:sp>
      <p:graphicFrame>
        <p:nvGraphicFramePr>
          <p:cNvPr id="5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6824065"/>
              </p:ext>
            </p:extLst>
          </p:nvPr>
        </p:nvGraphicFramePr>
        <p:xfrm>
          <a:off x="4355976" y="1059185"/>
          <a:ext cx="4114800" cy="3750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683568" y="1131193"/>
            <a:ext cx="5256584" cy="576064"/>
            <a:chOff x="971600" y="1203598"/>
            <a:chExt cx="5256584" cy="576064"/>
          </a:xfrm>
        </p:grpSpPr>
        <p:sp>
          <p:nvSpPr>
            <p:cNvPr id="7" name="矩形 6"/>
            <p:cNvSpPr/>
            <p:nvPr/>
          </p:nvSpPr>
          <p:spPr>
            <a:xfrm>
              <a:off x="971600" y="1203598"/>
              <a:ext cx="3384376" cy="57606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75000">
                  <a:schemeClr val="bg1"/>
                </a:gs>
              </a:gsLst>
              <a:lin ang="16200000" scaled="1"/>
              <a:tileRect/>
            </a:gradFill>
            <a:ln w="9525"/>
            <a:effectLst>
              <a:outerShdw blurRad="50800" dist="38100" dir="5400000" algn="t" rotWithShape="0">
                <a:schemeClr val="bg2">
                  <a:lumMod val="90000"/>
                  <a:alpha val="40000"/>
                </a:scheme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/>
                <a:t>此处添加文本</a:t>
              </a:r>
              <a:endParaRPr lang="zh-CN" altLang="en-US" dirty="0"/>
            </a:p>
          </p:txBody>
        </p:sp>
        <p:cxnSp>
          <p:nvCxnSpPr>
            <p:cNvPr id="8" name="直接连接符 7"/>
            <p:cNvCxnSpPr>
              <a:stCxn id="7" idx="3"/>
            </p:cNvCxnSpPr>
            <p:nvPr/>
          </p:nvCxnSpPr>
          <p:spPr>
            <a:xfrm>
              <a:off x="4355976" y="1491630"/>
              <a:ext cx="187220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683568" y="2139305"/>
            <a:ext cx="4824536" cy="576064"/>
            <a:chOff x="971600" y="2211710"/>
            <a:chExt cx="4824536" cy="576064"/>
          </a:xfrm>
        </p:grpSpPr>
        <p:sp>
          <p:nvSpPr>
            <p:cNvPr id="10" name="矩形 9"/>
            <p:cNvSpPr/>
            <p:nvPr/>
          </p:nvSpPr>
          <p:spPr>
            <a:xfrm>
              <a:off x="971600" y="2211710"/>
              <a:ext cx="3384376" cy="57606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75000">
                  <a:schemeClr val="bg1"/>
                </a:gs>
              </a:gsLst>
              <a:lin ang="16200000" scaled="1"/>
              <a:tileRect/>
            </a:gradFill>
            <a:ln w="9525"/>
            <a:effectLst>
              <a:outerShdw blurRad="50800" dist="38100" dir="5400000" algn="t" rotWithShape="0">
                <a:schemeClr val="bg2">
                  <a:lumMod val="90000"/>
                  <a:alpha val="40000"/>
                </a:scheme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/>
                <a:t>此处添加文本</a:t>
              </a:r>
              <a:endParaRPr lang="zh-CN" altLang="en-US" dirty="0"/>
            </a:p>
          </p:txBody>
        </p:sp>
        <p:cxnSp>
          <p:nvCxnSpPr>
            <p:cNvPr id="11" name="直接连接符 10"/>
            <p:cNvCxnSpPr>
              <a:stCxn id="10" idx="3"/>
            </p:cNvCxnSpPr>
            <p:nvPr/>
          </p:nvCxnSpPr>
          <p:spPr>
            <a:xfrm>
              <a:off x="4355976" y="2499742"/>
              <a:ext cx="14401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683568" y="3104736"/>
            <a:ext cx="4248472" cy="576064"/>
            <a:chOff x="971600" y="3177141"/>
            <a:chExt cx="4248472" cy="576064"/>
          </a:xfrm>
        </p:grpSpPr>
        <p:sp>
          <p:nvSpPr>
            <p:cNvPr id="13" name="矩形 12"/>
            <p:cNvSpPr/>
            <p:nvPr/>
          </p:nvSpPr>
          <p:spPr>
            <a:xfrm>
              <a:off x="971600" y="3177141"/>
              <a:ext cx="3384376" cy="57606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75000">
                  <a:schemeClr val="bg1"/>
                </a:gs>
              </a:gsLst>
              <a:lin ang="16200000" scaled="1"/>
              <a:tileRect/>
            </a:gradFill>
            <a:ln w="9525"/>
            <a:effectLst>
              <a:outerShdw blurRad="50800" dist="38100" dir="5400000" algn="t" rotWithShape="0">
                <a:schemeClr val="bg2">
                  <a:lumMod val="90000"/>
                  <a:alpha val="40000"/>
                </a:scheme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/>
                <a:t>此处添加文本</a:t>
              </a:r>
              <a:endParaRPr lang="zh-CN" altLang="en-US" dirty="0"/>
            </a:p>
          </p:txBody>
        </p:sp>
        <p:cxnSp>
          <p:nvCxnSpPr>
            <p:cNvPr id="14" name="直接连接符 13"/>
            <p:cNvCxnSpPr>
              <a:stCxn id="13" idx="3"/>
            </p:cNvCxnSpPr>
            <p:nvPr/>
          </p:nvCxnSpPr>
          <p:spPr>
            <a:xfrm>
              <a:off x="4355976" y="3465173"/>
              <a:ext cx="8640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683568" y="4011513"/>
            <a:ext cx="3816424" cy="576064"/>
            <a:chOff x="971600" y="4083918"/>
            <a:chExt cx="3816424" cy="576064"/>
          </a:xfrm>
        </p:grpSpPr>
        <p:sp>
          <p:nvSpPr>
            <p:cNvPr id="16" name="矩形 15"/>
            <p:cNvSpPr/>
            <p:nvPr/>
          </p:nvSpPr>
          <p:spPr>
            <a:xfrm>
              <a:off x="971600" y="4083918"/>
              <a:ext cx="3384376" cy="57606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75000">
                  <a:schemeClr val="bg1"/>
                </a:gs>
              </a:gsLst>
              <a:lin ang="16200000" scaled="1"/>
              <a:tileRect/>
            </a:gradFill>
            <a:ln w="9525"/>
            <a:effectLst>
              <a:outerShdw blurRad="50800" dist="38100" dir="5400000" algn="t" rotWithShape="0">
                <a:schemeClr val="bg2">
                  <a:lumMod val="90000"/>
                  <a:alpha val="40000"/>
                </a:scheme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/>
                <a:t>此处添加文本</a:t>
              </a:r>
              <a:endParaRPr lang="zh-CN" altLang="en-US" dirty="0"/>
            </a:p>
          </p:txBody>
        </p:sp>
        <p:cxnSp>
          <p:nvCxnSpPr>
            <p:cNvPr id="17" name="直接连接符 16"/>
            <p:cNvCxnSpPr>
              <a:stCxn id="16" idx="3"/>
            </p:cNvCxnSpPr>
            <p:nvPr/>
          </p:nvCxnSpPr>
          <p:spPr>
            <a:xfrm>
              <a:off x="4355976" y="4371950"/>
              <a:ext cx="43204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6862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4000" cy="5143500"/>
            <a:chOff x="0" y="0"/>
            <a:chExt cx="14400" cy="10800"/>
          </a:xfrm>
        </p:grpSpPr>
        <p:sp>
          <p:nvSpPr>
            <p:cNvPr id="6152" name="Rectangle 3"/>
            <p:cNvSpPr>
              <a:spLocks noChangeArrowheads="1"/>
            </p:cNvSpPr>
            <p:nvPr/>
          </p:nvSpPr>
          <p:spPr bwMode="auto">
            <a:xfrm>
              <a:off x="0" y="6648"/>
              <a:ext cx="14400" cy="4152"/>
            </a:xfrm>
            <a:prstGeom prst="rect">
              <a:avLst/>
            </a:prstGeom>
            <a:gradFill rotWithShape="0">
              <a:gsLst>
                <a:gs pos="0">
                  <a:srgbClr val="99FF33"/>
                </a:gs>
                <a:gs pos="100000">
                  <a:srgbClr val="28420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53" name="Oval 4"/>
            <p:cNvSpPr>
              <a:spLocks noChangeArrowheads="1"/>
            </p:cNvSpPr>
            <p:nvPr/>
          </p:nvSpPr>
          <p:spPr bwMode="auto">
            <a:xfrm>
              <a:off x="0" y="3350"/>
              <a:ext cx="14400" cy="7450"/>
            </a:xfrm>
            <a:prstGeom prst="ellipse">
              <a:avLst/>
            </a:prstGeom>
            <a:gradFill rotWithShape="0">
              <a:gsLst>
                <a:gs pos="0">
                  <a:srgbClr val="99FF33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54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4400" cy="66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74" name="Rectangle 6"/>
            <p:cNvSpPr>
              <a:spLocks noChangeArrowheads="1"/>
            </p:cNvSpPr>
            <p:nvPr/>
          </p:nvSpPr>
          <p:spPr bwMode="auto">
            <a:xfrm>
              <a:off x="0" y="6647"/>
              <a:ext cx="14400" cy="457"/>
            </a:xfrm>
            <a:prstGeom prst="rect">
              <a:avLst/>
            </a:prstGeom>
            <a:gradFill rotWithShape="0">
              <a:gsLst>
                <a:gs pos="0">
                  <a:schemeClr val="tx1">
                    <a:gamma/>
                    <a:shade val="45882"/>
                    <a:invGamma/>
                    <a:alpha val="59999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zh-CN" altLang="en-US"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6147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4222750"/>
            <a:ext cx="6400800" cy="920750"/>
          </a:xfrm>
        </p:spPr>
        <p:txBody>
          <a:bodyPr/>
          <a:lstStyle/>
          <a:p>
            <a:pPr algn="r" eaLnBrk="1" hangingPunct="1"/>
            <a:r>
              <a:rPr lang="zh-CN" altLang="en-US" sz="20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欢迎关注我们的微博</a:t>
            </a:r>
          </a:p>
          <a:p>
            <a:pPr algn="r" eaLnBrk="1" hangingPunct="1"/>
            <a:r>
              <a:rPr lang="zh-CN" altLang="en-US" sz="20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http://weibo.com/guoyinppt</a:t>
            </a:r>
          </a:p>
        </p:txBody>
      </p:sp>
      <p:pic>
        <p:nvPicPr>
          <p:cNvPr id="6148" name="Picture 7" descr="果因PPT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463" y="2573338"/>
            <a:ext cx="485775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WordArt 8"/>
          <p:cNvSpPr>
            <a:spLocks noChangeArrowheads="1" noChangeShapeType="1"/>
          </p:cNvSpPr>
          <p:nvPr/>
        </p:nvSpPr>
        <p:spPr bwMode="auto">
          <a:xfrm>
            <a:off x="5983288" y="2627313"/>
            <a:ext cx="2743200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华文琥珀"/>
                <a:ea typeface="华文琥珀"/>
              </a:rPr>
              <a:t>果幻灯影，功成有因</a:t>
            </a:r>
          </a:p>
        </p:txBody>
      </p:sp>
      <p:sp>
        <p:nvSpPr>
          <p:cNvPr id="6150" name="WordArt 7"/>
          <p:cNvSpPr>
            <a:spLocks noChangeArrowheads="1" noChangeShapeType="1"/>
          </p:cNvSpPr>
          <p:nvPr/>
        </p:nvSpPr>
        <p:spPr bwMode="auto">
          <a:xfrm>
            <a:off x="468313" y="871538"/>
            <a:ext cx="2743200" cy="723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5400" b="1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467517"/>
                    </a:gs>
                    <a:gs pos="50000">
                      <a:srgbClr val="99FF33"/>
                    </a:gs>
                    <a:gs pos="100000">
                      <a:srgbClr val="467517"/>
                    </a:gs>
                  </a:gsLst>
                  <a:lin ang="2700000" scaled="1"/>
                </a:gradFill>
                <a:effectLst>
                  <a:outerShdw dist="38100" dir="5400000" algn="ctr" rotWithShape="0">
                    <a:srgbClr val="4D4D4D">
                      <a:alpha val="78998"/>
                    </a:srgbClr>
                  </a:outerShdw>
                </a:effectLst>
                <a:latin typeface="微软雅黑"/>
                <a:ea typeface="微软雅黑"/>
              </a:rPr>
              <a:t>谢谢观赏</a:t>
            </a:r>
          </a:p>
        </p:txBody>
      </p:sp>
      <p:sp>
        <p:nvSpPr>
          <p:cNvPr id="6151" name="WordArt 11"/>
          <p:cNvSpPr>
            <a:spLocks noChangeArrowheads="1" noChangeShapeType="1"/>
          </p:cNvSpPr>
          <p:nvPr/>
        </p:nvSpPr>
        <p:spPr bwMode="auto">
          <a:xfrm>
            <a:off x="468313" y="1855788"/>
            <a:ext cx="3527425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latin typeface="Arial"/>
                <a:cs typeface="Arial"/>
              </a:rPr>
              <a:t>Thanks for your attention</a:t>
            </a:r>
            <a:endParaRPr lang="zh-CN" altLang="en-US" sz="20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CC33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529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95"/>
            <a:ext cx="9152702" cy="5148395"/>
          </a:xfrm>
        </p:spPr>
      </p:pic>
    </p:spTree>
    <p:extLst>
      <p:ext uri="{BB962C8B-B14F-4D97-AF65-F5344CB8AC3E}">
        <p14:creationId xmlns:p14="http://schemas.microsoft.com/office/powerpoint/2010/main" val="29971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奥斯汀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99</Words>
  <Application>Microsoft Office PowerPoint</Application>
  <PresentationFormat>全屏显示(16:9)</PresentationFormat>
  <Paragraphs>32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主题​​</vt:lpstr>
      <vt:lpstr>绿色草丛模板</vt:lpstr>
      <vt:lpstr>此处添加标题</vt:lpstr>
      <vt:lpstr>此处添加标题</vt:lpstr>
      <vt:lpstr>此处添加标题</vt:lpstr>
      <vt:lpstr>此处添加标题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TP-植物动物</dc:subject>
  <dc:creator>果因PPT工作室</dc:creator>
  <cp:keywords>XS-普屏 4：3;SC-淡绿色;BG-浅色;DH-静态</cp:keywords>
  <dc:description/>
  <cp:lastModifiedBy>微软用户</cp:lastModifiedBy>
  <cp:revision>3</cp:revision>
  <dcterms:created xsi:type="dcterms:W3CDTF">2012-03-19T01:30:05Z</dcterms:created>
  <dcterms:modified xsi:type="dcterms:W3CDTF">2012-03-19T02:59:02Z</dcterms:modified>
  <cp:category>UDi-主题模板</cp:category>
</cp:coreProperties>
</file>