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CCFF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-9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 userDrawn="1"/>
        </p:nvCxnSpPr>
        <p:spPr>
          <a:xfrm>
            <a:off x="0" y="5301208"/>
            <a:ext cx="914400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595B8-D9E7-4DAC-B52C-C02E32EECBD4}" type="datetimeFigureOut">
              <a:rPr lang="zh-CN" altLang="en-US" smtClean="0"/>
              <a:t>2012/4/19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C59F-6A0E-4C7D-A2D1-3F64734C22E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55576" y="0"/>
            <a:ext cx="2880320" cy="5445224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76200" dist="50800" dir="2700000" sx="101000" sy="101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223628" y="850404"/>
            <a:ext cx="1944216" cy="3744416"/>
          </a:xfrm>
        </p:spPr>
        <p:txBody>
          <a:bodyPr>
            <a:noAutofit/>
          </a:bodyPr>
          <a:lstStyle>
            <a:lvl1pPr>
              <a:defRPr sz="6000" b="1">
                <a:solidFill>
                  <a:schemeClr val="bg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此处添加标题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8138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595B8-D9E7-4DAC-B52C-C02E32EECBD4}" type="datetimeFigureOut">
              <a:rPr lang="zh-CN" altLang="en-US" smtClean="0"/>
              <a:t>2012/4/19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C59F-6A0E-4C7D-A2D1-3F64734C22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188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595B8-D9E7-4DAC-B52C-C02E32EECBD4}" type="datetimeFigureOut">
              <a:rPr lang="zh-CN" altLang="en-US" smtClean="0"/>
              <a:t>2012/4/19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C59F-6A0E-4C7D-A2D1-3F64734C22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6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595B8-D9E7-4DAC-B52C-C02E32EECBD4}" type="datetimeFigureOut">
              <a:rPr lang="zh-CN" altLang="en-US" smtClean="0"/>
              <a:t>2012/4/19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C59F-6A0E-4C7D-A2D1-3F64734C22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748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595B8-D9E7-4DAC-B52C-C02E32EECBD4}" type="datetimeFigureOut">
              <a:rPr lang="zh-CN" altLang="en-US" smtClean="0"/>
              <a:t>2012/4/19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C59F-6A0E-4C7D-A2D1-3F64734C22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487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595B8-D9E7-4DAC-B52C-C02E32EECBD4}" type="datetimeFigureOut">
              <a:rPr lang="zh-CN" altLang="en-US" smtClean="0"/>
              <a:t>2012/4/19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C59F-6A0E-4C7D-A2D1-3F64734C22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451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595B8-D9E7-4DAC-B52C-C02E32EECBD4}" type="datetimeFigureOut">
              <a:rPr lang="zh-CN" altLang="en-US" smtClean="0"/>
              <a:t>2012/4/19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C59F-6A0E-4C7D-A2D1-3F64734C22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099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595B8-D9E7-4DAC-B52C-C02E32EECBD4}" type="datetimeFigureOut">
              <a:rPr lang="zh-CN" altLang="en-US" smtClean="0"/>
              <a:t>2012/4/19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C59F-6A0E-4C7D-A2D1-3F64734C22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467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595B8-D9E7-4DAC-B52C-C02E32EECBD4}" type="datetimeFigureOut">
              <a:rPr lang="zh-CN" altLang="en-US" smtClean="0"/>
              <a:t>2012/4/19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C59F-6A0E-4C7D-A2D1-3F64734C22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42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595B8-D9E7-4DAC-B52C-C02E32EECBD4}" type="datetimeFigureOut">
              <a:rPr lang="zh-CN" altLang="en-US" smtClean="0"/>
              <a:t>2012/4/19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C59F-6A0E-4C7D-A2D1-3F64734C22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444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595B8-D9E7-4DAC-B52C-C02E32EECBD4}" type="datetimeFigureOut">
              <a:rPr lang="zh-CN" altLang="en-US" smtClean="0"/>
              <a:t>2012/4/19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1C59F-6A0E-4C7D-A2D1-3F64734C22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25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332656"/>
            <a:ext cx="8748464" cy="100811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595B8-D9E7-4DAC-B52C-C02E32EECBD4}" type="datetimeFigureOut">
              <a:rPr lang="zh-CN" altLang="en-US" smtClean="0"/>
              <a:t>2012/4/19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1C59F-6A0E-4C7D-A2D1-3F64734C22E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361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bg1"/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此处添加标题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23928" y="3447097"/>
            <a:ext cx="5032648" cy="1752600"/>
          </a:xfrm>
        </p:spPr>
        <p:txBody>
          <a:bodyPr/>
          <a:lstStyle/>
          <a:p>
            <a:pPr algn="l"/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65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6586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</Words>
  <Application>Microsoft Office PowerPoint</Application>
  <PresentationFormat>全屏显示(4:3)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主题​​</vt:lpstr>
      <vt:lpstr>此处添加标题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TP-环境生态</dc:subject>
  <dc:creator>果因PPT工作室</dc:creator>
  <cp:keywords>XS-普屏 4：3;SC-淡绿色;BG-浅色;DH-静态</cp:keywords>
  <dc:description/>
  <cp:lastModifiedBy>Administrator</cp:lastModifiedBy>
  <cp:revision>11</cp:revision>
  <dcterms:created xsi:type="dcterms:W3CDTF">2012-04-18T14:34:06Z</dcterms:created>
  <dcterms:modified xsi:type="dcterms:W3CDTF">2012-04-19T12:15:56Z</dcterms:modified>
  <cp:category>UDi-主题模板</cp:category>
</cp:coreProperties>
</file>