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9" r:id="rId5"/>
    <p:sldId id="257" r:id="rId6"/>
    <p:sldId id="258" r:id="rId7"/>
    <p:sldId id="261" r:id="rId8"/>
    <p:sldId id="26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014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FA8550-063F-4C17-B10A-D699D724160E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B61BBE7D-B467-438E-966D-96D5E9BCB541}">
      <dgm:prSet phldrT="[文本]" custT="1"/>
      <dgm:spPr/>
      <dgm:t>
        <a:bodyPr/>
        <a:lstStyle/>
        <a:p>
          <a:r>
            <a: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[</a:t>
          </a:r>
          <a:r>
            <a:rPr lang="zh-CN" alt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文本</a:t>
          </a:r>
          <a:r>
            <a: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]</a:t>
          </a:r>
          <a:endParaRPr lang="zh-CN" altLang="en-US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D8745D-8934-4957-920D-922A6CF1273E}" type="parTrans" cxnId="{40754336-C9DA-45EC-9FBC-6E5B96E38D23}">
      <dgm:prSet/>
      <dgm:spPr/>
      <dgm:t>
        <a:bodyPr/>
        <a:lstStyle/>
        <a:p>
          <a:endParaRPr lang="zh-CN" altLang="en-US"/>
        </a:p>
      </dgm:t>
    </dgm:pt>
    <dgm:pt modelId="{7A76AC92-6279-4409-822A-DC404E64CC3E}" type="sibTrans" cxnId="{40754336-C9DA-45EC-9FBC-6E5B96E38D23}">
      <dgm:prSet/>
      <dgm:spPr/>
      <dgm:t>
        <a:bodyPr/>
        <a:lstStyle/>
        <a:p>
          <a:endParaRPr lang="zh-CN" altLang="en-US"/>
        </a:p>
      </dgm:t>
    </dgm:pt>
    <dgm:pt modelId="{70D0288C-5A97-4B74-9F88-B60294295762}">
      <dgm:prSet phldrT="[文本]" custT="1"/>
      <dgm:spPr/>
      <dgm:t>
        <a:bodyPr/>
        <a:lstStyle/>
        <a:p>
          <a:r>
            <a: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[</a:t>
          </a:r>
          <a:r>
            <a:rPr lang="zh-CN" alt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文本</a:t>
          </a:r>
          <a:r>
            <a: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]</a:t>
          </a:r>
          <a:endParaRPr lang="zh-CN" altLang="en-US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255E4B-DE0A-4FB2-8913-554CE7CF8D39}" type="parTrans" cxnId="{5C4BC84E-614B-4DD4-BE87-9A6F632B8C76}">
      <dgm:prSet/>
      <dgm:spPr/>
      <dgm:t>
        <a:bodyPr/>
        <a:lstStyle/>
        <a:p>
          <a:endParaRPr lang="zh-CN" altLang="en-US"/>
        </a:p>
      </dgm:t>
    </dgm:pt>
    <dgm:pt modelId="{FCC502CE-343E-47ED-9488-ED1AE6ABEFAE}" type="sibTrans" cxnId="{5C4BC84E-614B-4DD4-BE87-9A6F632B8C76}">
      <dgm:prSet/>
      <dgm:spPr/>
      <dgm:t>
        <a:bodyPr/>
        <a:lstStyle/>
        <a:p>
          <a:endParaRPr lang="zh-CN" altLang="en-US"/>
        </a:p>
      </dgm:t>
    </dgm:pt>
    <dgm:pt modelId="{4CE847A8-FA2F-46AE-B857-0DA37A10F2DC}">
      <dgm:prSet phldrT="[文本]" custT="1"/>
      <dgm:spPr/>
      <dgm:t>
        <a:bodyPr/>
        <a:lstStyle/>
        <a:p>
          <a:r>
            <a: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[</a:t>
          </a:r>
          <a:r>
            <a:rPr lang="zh-CN" alt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文本</a:t>
          </a:r>
          <a:r>
            <a: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]</a:t>
          </a:r>
          <a:endParaRPr lang="zh-CN" altLang="en-US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1539F3A-13F9-4BCE-B154-9036F321E955}" type="parTrans" cxnId="{8C29836B-EB35-4B0C-B240-F9DEF7286BE0}">
      <dgm:prSet/>
      <dgm:spPr/>
      <dgm:t>
        <a:bodyPr/>
        <a:lstStyle/>
        <a:p>
          <a:endParaRPr lang="zh-CN" altLang="en-US"/>
        </a:p>
      </dgm:t>
    </dgm:pt>
    <dgm:pt modelId="{5DF3C0A1-6C41-40CE-B4B5-629AEA126CFF}" type="sibTrans" cxnId="{8C29836B-EB35-4B0C-B240-F9DEF7286BE0}">
      <dgm:prSet/>
      <dgm:spPr/>
      <dgm:t>
        <a:bodyPr/>
        <a:lstStyle/>
        <a:p>
          <a:endParaRPr lang="zh-CN" altLang="en-US"/>
        </a:p>
      </dgm:t>
    </dgm:pt>
    <dgm:pt modelId="{8F954D41-DBD6-419B-A1C9-676046E5AA18}">
      <dgm:prSet custT="1"/>
      <dgm:spPr/>
      <dgm:t>
        <a:bodyPr/>
        <a:lstStyle/>
        <a:p>
          <a:r>
            <a: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[</a:t>
          </a:r>
          <a:r>
            <a:rPr lang="zh-CN" alt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文本</a:t>
          </a:r>
          <a:r>
            <a: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]</a:t>
          </a:r>
          <a:endParaRPr lang="zh-CN" altLang="en-US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7F2B5E1-2048-4EFE-AD5E-8E7622026079}" type="parTrans" cxnId="{E1965830-4FF6-447D-ACBA-8C0C5E74A303}">
      <dgm:prSet/>
      <dgm:spPr/>
      <dgm:t>
        <a:bodyPr/>
        <a:lstStyle/>
        <a:p>
          <a:endParaRPr lang="zh-CN" altLang="en-US"/>
        </a:p>
      </dgm:t>
    </dgm:pt>
    <dgm:pt modelId="{E399CBCF-6164-48C2-BB0A-DB0BDCF4247A}" type="sibTrans" cxnId="{E1965830-4FF6-447D-ACBA-8C0C5E74A303}">
      <dgm:prSet/>
      <dgm:spPr/>
      <dgm:t>
        <a:bodyPr/>
        <a:lstStyle/>
        <a:p>
          <a:endParaRPr lang="zh-CN" altLang="en-US"/>
        </a:p>
      </dgm:t>
    </dgm:pt>
    <dgm:pt modelId="{9FE83A9A-A792-4C89-AC8E-B7164F53CCF3}" type="pres">
      <dgm:prSet presAssocID="{D5FA8550-063F-4C17-B10A-D699D724160E}" presName="linear" presStyleCnt="0">
        <dgm:presLayoutVars>
          <dgm:dir/>
          <dgm:animLvl val="lvl"/>
          <dgm:resizeHandles val="exact"/>
        </dgm:presLayoutVars>
      </dgm:prSet>
      <dgm:spPr/>
    </dgm:pt>
    <dgm:pt modelId="{F9D79E36-F86B-4108-ACA3-9C8BA7F8415B}" type="pres">
      <dgm:prSet presAssocID="{B61BBE7D-B467-438E-966D-96D5E9BCB541}" presName="parentLin" presStyleCnt="0"/>
      <dgm:spPr/>
    </dgm:pt>
    <dgm:pt modelId="{5C13CCEC-A6FA-438A-83A7-DD95E1A4DA5F}" type="pres">
      <dgm:prSet presAssocID="{B61BBE7D-B467-438E-966D-96D5E9BCB541}" presName="parentLeftMargin" presStyleLbl="node1" presStyleIdx="0" presStyleCnt="4"/>
      <dgm:spPr/>
    </dgm:pt>
    <dgm:pt modelId="{E6BC834B-07DC-4837-BCC9-08D8CC9BE4C0}" type="pres">
      <dgm:prSet presAssocID="{B61BBE7D-B467-438E-966D-96D5E9BCB541}" presName="parentText" presStyleLbl="node1" presStyleIdx="0" presStyleCnt="4" custScaleY="6167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B96E41-27D9-4892-8A0D-A2C3FC98E7E4}" type="pres">
      <dgm:prSet presAssocID="{B61BBE7D-B467-438E-966D-96D5E9BCB541}" presName="negativeSpace" presStyleCnt="0"/>
      <dgm:spPr/>
    </dgm:pt>
    <dgm:pt modelId="{17EC6350-4961-4299-AEBB-5143E064021F}" type="pres">
      <dgm:prSet presAssocID="{B61BBE7D-B467-438E-966D-96D5E9BCB541}" presName="childText" presStyleLbl="conFgAcc1" presStyleIdx="0" presStyleCnt="4">
        <dgm:presLayoutVars>
          <dgm:bulletEnabled val="1"/>
        </dgm:presLayoutVars>
      </dgm:prSet>
      <dgm:spPr/>
    </dgm:pt>
    <dgm:pt modelId="{B34CC032-018D-4831-9FB0-4C9FF1CEF43E}" type="pres">
      <dgm:prSet presAssocID="{7A76AC92-6279-4409-822A-DC404E64CC3E}" presName="spaceBetweenRectangles" presStyleCnt="0"/>
      <dgm:spPr/>
    </dgm:pt>
    <dgm:pt modelId="{7ED39448-15BF-4302-BB52-0888624C520C}" type="pres">
      <dgm:prSet presAssocID="{70D0288C-5A97-4B74-9F88-B60294295762}" presName="parentLin" presStyleCnt="0"/>
      <dgm:spPr/>
    </dgm:pt>
    <dgm:pt modelId="{2BFAE921-5F6F-4B95-A2AE-2D596B43E6A0}" type="pres">
      <dgm:prSet presAssocID="{70D0288C-5A97-4B74-9F88-B60294295762}" presName="parentLeftMargin" presStyleLbl="node1" presStyleIdx="0" presStyleCnt="4"/>
      <dgm:spPr/>
    </dgm:pt>
    <dgm:pt modelId="{BFAC2950-ADB7-4DA6-BC45-BA6B5267DE36}" type="pres">
      <dgm:prSet presAssocID="{70D0288C-5A97-4B74-9F88-B60294295762}" presName="parentText" presStyleLbl="node1" presStyleIdx="1" presStyleCnt="4" custScaleY="6167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9867F3-7CBB-4622-BF9E-2E32009FD389}" type="pres">
      <dgm:prSet presAssocID="{70D0288C-5A97-4B74-9F88-B60294295762}" presName="negativeSpace" presStyleCnt="0"/>
      <dgm:spPr/>
    </dgm:pt>
    <dgm:pt modelId="{D85F69B1-7113-4DBE-8D84-532C80B3DBF5}" type="pres">
      <dgm:prSet presAssocID="{70D0288C-5A97-4B74-9F88-B60294295762}" presName="childText" presStyleLbl="conFgAcc1" presStyleIdx="1" presStyleCnt="4">
        <dgm:presLayoutVars>
          <dgm:bulletEnabled val="1"/>
        </dgm:presLayoutVars>
      </dgm:prSet>
      <dgm:spPr/>
    </dgm:pt>
    <dgm:pt modelId="{58799639-126B-4CFC-B992-0BEB726C9CC4}" type="pres">
      <dgm:prSet presAssocID="{FCC502CE-343E-47ED-9488-ED1AE6ABEFAE}" presName="spaceBetweenRectangles" presStyleCnt="0"/>
      <dgm:spPr/>
    </dgm:pt>
    <dgm:pt modelId="{A7201C1D-2218-4F2D-A54C-84E299ECF545}" type="pres">
      <dgm:prSet presAssocID="{4CE847A8-FA2F-46AE-B857-0DA37A10F2DC}" presName="parentLin" presStyleCnt="0"/>
      <dgm:spPr/>
    </dgm:pt>
    <dgm:pt modelId="{FDD1C74C-B40D-45EE-80CC-FC0167D64035}" type="pres">
      <dgm:prSet presAssocID="{4CE847A8-FA2F-46AE-B857-0DA37A10F2DC}" presName="parentLeftMargin" presStyleLbl="node1" presStyleIdx="1" presStyleCnt="4"/>
      <dgm:spPr/>
    </dgm:pt>
    <dgm:pt modelId="{A812CAD0-F258-482E-A97E-CF7244611327}" type="pres">
      <dgm:prSet presAssocID="{4CE847A8-FA2F-46AE-B857-0DA37A10F2DC}" presName="parentText" presStyleLbl="node1" presStyleIdx="2" presStyleCnt="4" custScaleY="6167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60DFA4-6DAB-4B03-83F9-D3579D2E034F}" type="pres">
      <dgm:prSet presAssocID="{4CE847A8-FA2F-46AE-B857-0DA37A10F2DC}" presName="negativeSpace" presStyleCnt="0"/>
      <dgm:spPr/>
    </dgm:pt>
    <dgm:pt modelId="{92F98289-2292-460B-A0E4-FDA82FFC07D2}" type="pres">
      <dgm:prSet presAssocID="{4CE847A8-FA2F-46AE-B857-0DA37A10F2DC}" presName="childText" presStyleLbl="conFgAcc1" presStyleIdx="2" presStyleCnt="4">
        <dgm:presLayoutVars>
          <dgm:bulletEnabled val="1"/>
        </dgm:presLayoutVars>
      </dgm:prSet>
      <dgm:spPr/>
    </dgm:pt>
    <dgm:pt modelId="{4FF31E36-9842-4876-8164-D6BC91D2127C}" type="pres">
      <dgm:prSet presAssocID="{5DF3C0A1-6C41-40CE-B4B5-629AEA126CFF}" presName="spaceBetweenRectangles" presStyleCnt="0"/>
      <dgm:spPr/>
    </dgm:pt>
    <dgm:pt modelId="{CD6AB85C-4DD3-4DD9-B34D-DC4E5A497D45}" type="pres">
      <dgm:prSet presAssocID="{8F954D41-DBD6-419B-A1C9-676046E5AA18}" presName="parentLin" presStyleCnt="0"/>
      <dgm:spPr/>
    </dgm:pt>
    <dgm:pt modelId="{140AFC32-8040-48BD-B5FB-579DFB083167}" type="pres">
      <dgm:prSet presAssocID="{8F954D41-DBD6-419B-A1C9-676046E5AA18}" presName="parentLeftMargin" presStyleLbl="node1" presStyleIdx="2" presStyleCnt="4"/>
      <dgm:spPr/>
    </dgm:pt>
    <dgm:pt modelId="{E60B6C9E-DA82-412F-9DC3-313D04201C77}" type="pres">
      <dgm:prSet presAssocID="{8F954D41-DBD6-419B-A1C9-676046E5AA18}" presName="parentText" presStyleLbl="node1" presStyleIdx="3" presStyleCnt="4" custScaleY="6167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67EA9FE-EC5F-4210-9255-CB82EE4489F0}" type="pres">
      <dgm:prSet presAssocID="{8F954D41-DBD6-419B-A1C9-676046E5AA18}" presName="negativeSpace" presStyleCnt="0"/>
      <dgm:spPr/>
    </dgm:pt>
    <dgm:pt modelId="{AC61C62C-51EC-4966-ACFE-66BA5966AB2D}" type="pres">
      <dgm:prSet presAssocID="{8F954D41-DBD6-419B-A1C9-676046E5AA1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6447F45-40AE-4AA2-991B-83795ADAD08C}" type="presOf" srcId="{70D0288C-5A97-4B74-9F88-B60294295762}" destId="{BFAC2950-ADB7-4DA6-BC45-BA6B5267DE36}" srcOrd="1" destOrd="0" presId="urn:microsoft.com/office/officeart/2005/8/layout/list1"/>
    <dgm:cxn modelId="{616BA3E8-E604-46EB-826E-E8E2AF7A461E}" type="presOf" srcId="{70D0288C-5A97-4B74-9F88-B60294295762}" destId="{2BFAE921-5F6F-4B95-A2AE-2D596B43E6A0}" srcOrd="0" destOrd="0" presId="urn:microsoft.com/office/officeart/2005/8/layout/list1"/>
    <dgm:cxn modelId="{40754336-C9DA-45EC-9FBC-6E5B96E38D23}" srcId="{D5FA8550-063F-4C17-B10A-D699D724160E}" destId="{B61BBE7D-B467-438E-966D-96D5E9BCB541}" srcOrd="0" destOrd="0" parTransId="{06D8745D-8934-4957-920D-922A6CF1273E}" sibTransId="{7A76AC92-6279-4409-822A-DC404E64CC3E}"/>
    <dgm:cxn modelId="{98664067-9594-4334-8939-166BC8B01158}" type="presOf" srcId="{B61BBE7D-B467-438E-966D-96D5E9BCB541}" destId="{E6BC834B-07DC-4837-BCC9-08D8CC9BE4C0}" srcOrd="1" destOrd="0" presId="urn:microsoft.com/office/officeart/2005/8/layout/list1"/>
    <dgm:cxn modelId="{D2871CAA-1619-4EED-9F97-36D9ED75D9B1}" type="presOf" srcId="{4CE847A8-FA2F-46AE-B857-0DA37A10F2DC}" destId="{A812CAD0-F258-482E-A97E-CF7244611327}" srcOrd="1" destOrd="0" presId="urn:microsoft.com/office/officeart/2005/8/layout/list1"/>
    <dgm:cxn modelId="{63C557FD-94E5-46D8-A18A-7E350E83ABAE}" type="presOf" srcId="{D5FA8550-063F-4C17-B10A-D699D724160E}" destId="{9FE83A9A-A792-4C89-AC8E-B7164F53CCF3}" srcOrd="0" destOrd="0" presId="urn:microsoft.com/office/officeart/2005/8/layout/list1"/>
    <dgm:cxn modelId="{E1965830-4FF6-447D-ACBA-8C0C5E74A303}" srcId="{D5FA8550-063F-4C17-B10A-D699D724160E}" destId="{8F954D41-DBD6-419B-A1C9-676046E5AA18}" srcOrd="3" destOrd="0" parTransId="{57F2B5E1-2048-4EFE-AD5E-8E7622026079}" sibTransId="{E399CBCF-6164-48C2-BB0A-DB0BDCF4247A}"/>
    <dgm:cxn modelId="{A446A64A-4CDD-4ECF-AB6C-5586822870A5}" type="presOf" srcId="{8F954D41-DBD6-419B-A1C9-676046E5AA18}" destId="{140AFC32-8040-48BD-B5FB-579DFB083167}" srcOrd="0" destOrd="0" presId="urn:microsoft.com/office/officeart/2005/8/layout/list1"/>
    <dgm:cxn modelId="{F33F0769-500E-48EE-A16F-42C24C197EE5}" type="presOf" srcId="{B61BBE7D-B467-438E-966D-96D5E9BCB541}" destId="{5C13CCEC-A6FA-438A-83A7-DD95E1A4DA5F}" srcOrd="0" destOrd="0" presId="urn:microsoft.com/office/officeart/2005/8/layout/list1"/>
    <dgm:cxn modelId="{5C4BC84E-614B-4DD4-BE87-9A6F632B8C76}" srcId="{D5FA8550-063F-4C17-B10A-D699D724160E}" destId="{70D0288C-5A97-4B74-9F88-B60294295762}" srcOrd="1" destOrd="0" parTransId="{D0255E4B-DE0A-4FB2-8913-554CE7CF8D39}" sibTransId="{FCC502CE-343E-47ED-9488-ED1AE6ABEFAE}"/>
    <dgm:cxn modelId="{C78D428C-3AFB-40BF-A19A-B53CC1C99CCB}" type="presOf" srcId="{4CE847A8-FA2F-46AE-B857-0DA37A10F2DC}" destId="{FDD1C74C-B40D-45EE-80CC-FC0167D64035}" srcOrd="0" destOrd="0" presId="urn:microsoft.com/office/officeart/2005/8/layout/list1"/>
    <dgm:cxn modelId="{8C29836B-EB35-4B0C-B240-F9DEF7286BE0}" srcId="{D5FA8550-063F-4C17-B10A-D699D724160E}" destId="{4CE847A8-FA2F-46AE-B857-0DA37A10F2DC}" srcOrd="2" destOrd="0" parTransId="{F1539F3A-13F9-4BCE-B154-9036F321E955}" sibTransId="{5DF3C0A1-6C41-40CE-B4B5-629AEA126CFF}"/>
    <dgm:cxn modelId="{9EB45E99-611C-42FF-8804-C6A0D22E8502}" type="presOf" srcId="{8F954D41-DBD6-419B-A1C9-676046E5AA18}" destId="{E60B6C9E-DA82-412F-9DC3-313D04201C77}" srcOrd="1" destOrd="0" presId="urn:microsoft.com/office/officeart/2005/8/layout/list1"/>
    <dgm:cxn modelId="{C2CB0031-8880-432C-A611-63ABD3C84578}" type="presParOf" srcId="{9FE83A9A-A792-4C89-AC8E-B7164F53CCF3}" destId="{F9D79E36-F86B-4108-ACA3-9C8BA7F8415B}" srcOrd="0" destOrd="0" presId="urn:microsoft.com/office/officeart/2005/8/layout/list1"/>
    <dgm:cxn modelId="{EBE0207B-E48C-43BE-BCBE-E6FE14201D0F}" type="presParOf" srcId="{F9D79E36-F86B-4108-ACA3-9C8BA7F8415B}" destId="{5C13CCEC-A6FA-438A-83A7-DD95E1A4DA5F}" srcOrd="0" destOrd="0" presId="urn:microsoft.com/office/officeart/2005/8/layout/list1"/>
    <dgm:cxn modelId="{BCA4802A-7D50-4A3D-8E71-68494DBF7BCD}" type="presParOf" srcId="{F9D79E36-F86B-4108-ACA3-9C8BA7F8415B}" destId="{E6BC834B-07DC-4837-BCC9-08D8CC9BE4C0}" srcOrd="1" destOrd="0" presId="urn:microsoft.com/office/officeart/2005/8/layout/list1"/>
    <dgm:cxn modelId="{11CA0BAA-7236-4B4C-8327-5720C6CC9C65}" type="presParOf" srcId="{9FE83A9A-A792-4C89-AC8E-B7164F53CCF3}" destId="{7BB96E41-27D9-4892-8A0D-A2C3FC98E7E4}" srcOrd="1" destOrd="0" presId="urn:microsoft.com/office/officeart/2005/8/layout/list1"/>
    <dgm:cxn modelId="{44F0BD5C-878B-43C2-8BEA-71262878B433}" type="presParOf" srcId="{9FE83A9A-A792-4C89-AC8E-B7164F53CCF3}" destId="{17EC6350-4961-4299-AEBB-5143E064021F}" srcOrd="2" destOrd="0" presId="urn:microsoft.com/office/officeart/2005/8/layout/list1"/>
    <dgm:cxn modelId="{4FA750B5-1356-443F-966F-E3175AD3385A}" type="presParOf" srcId="{9FE83A9A-A792-4C89-AC8E-B7164F53CCF3}" destId="{B34CC032-018D-4831-9FB0-4C9FF1CEF43E}" srcOrd="3" destOrd="0" presId="urn:microsoft.com/office/officeart/2005/8/layout/list1"/>
    <dgm:cxn modelId="{8BD06811-4C2D-4B89-9E24-36E8EB09A7D4}" type="presParOf" srcId="{9FE83A9A-A792-4C89-AC8E-B7164F53CCF3}" destId="{7ED39448-15BF-4302-BB52-0888624C520C}" srcOrd="4" destOrd="0" presId="urn:microsoft.com/office/officeart/2005/8/layout/list1"/>
    <dgm:cxn modelId="{BA72A3E7-C6B4-4EDE-B7A1-D8A04BD0BD2B}" type="presParOf" srcId="{7ED39448-15BF-4302-BB52-0888624C520C}" destId="{2BFAE921-5F6F-4B95-A2AE-2D596B43E6A0}" srcOrd="0" destOrd="0" presId="urn:microsoft.com/office/officeart/2005/8/layout/list1"/>
    <dgm:cxn modelId="{7C0C8F39-D417-473D-8475-857569C3A5C3}" type="presParOf" srcId="{7ED39448-15BF-4302-BB52-0888624C520C}" destId="{BFAC2950-ADB7-4DA6-BC45-BA6B5267DE36}" srcOrd="1" destOrd="0" presId="urn:microsoft.com/office/officeart/2005/8/layout/list1"/>
    <dgm:cxn modelId="{CC667229-8677-430C-8064-13270ED00473}" type="presParOf" srcId="{9FE83A9A-A792-4C89-AC8E-B7164F53CCF3}" destId="{B19867F3-7CBB-4622-BF9E-2E32009FD389}" srcOrd="5" destOrd="0" presId="urn:microsoft.com/office/officeart/2005/8/layout/list1"/>
    <dgm:cxn modelId="{690DB495-E773-4856-B540-D1E4708551D2}" type="presParOf" srcId="{9FE83A9A-A792-4C89-AC8E-B7164F53CCF3}" destId="{D85F69B1-7113-4DBE-8D84-532C80B3DBF5}" srcOrd="6" destOrd="0" presId="urn:microsoft.com/office/officeart/2005/8/layout/list1"/>
    <dgm:cxn modelId="{AB368507-2E4E-4821-81C1-212D982AE371}" type="presParOf" srcId="{9FE83A9A-A792-4C89-AC8E-B7164F53CCF3}" destId="{58799639-126B-4CFC-B992-0BEB726C9CC4}" srcOrd="7" destOrd="0" presId="urn:microsoft.com/office/officeart/2005/8/layout/list1"/>
    <dgm:cxn modelId="{E34E7A77-7FDF-4670-9D44-6335B05AC524}" type="presParOf" srcId="{9FE83A9A-A792-4C89-AC8E-B7164F53CCF3}" destId="{A7201C1D-2218-4F2D-A54C-84E299ECF545}" srcOrd="8" destOrd="0" presId="urn:microsoft.com/office/officeart/2005/8/layout/list1"/>
    <dgm:cxn modelId="{B715A2C5-D0AF-4196-A82F-4BB1563AA896}" type="presParOf" srcId="{A7201C1D-2218-4F2D-A54C-84E299ECF545}" destId="{FDD1C74C-B40D-45EE-80CC-FC0167D64035}" srcOrd="0" destOrd="0" presId="urn:microsoft.com/office/officeart/2005/8/layout/list1"/>
    <dgm:cxn modelId="{3E757DCE-1B82-4469-8E66-F659ED1631F1}" type="presParOf" srcId="{A7201C1D-2218-4F2D-A54C-84E299ECF545}" destId="{A812CAD0-F258-482E-A97E-CF7244611327}" srcOrd="1" destOrd="0" presId="urn:microsoft.com/office/officeart/2005/8/layout/list1"/>
    <dgm:cxn modelId="{BC83926D-81BD-4C2F-B12D-8684193E2441}" type="presParOf" srcId="{9FE83A9A-A792-4C89-AC8E-B7164F53CCF3}" destId="{C460DFA4-6DAB-4B03-83F9-D3579D2E034F}" srcOrd="9" destOrd="0" presId="urn:microsoft.com/office/officeart/2005/8/layout/list1"/>
    <dgm:cxn modelId="{E39F7DEB-A648-4254-828E-1E94387D3F1A}" type="presParOf" srcId="{9FE83A9A-A792-4C89-AC8E-B7164F53CCF3}" destId="{92F98289-2292-460B-A0E4-FDA82FFC07D2}" srcOrd="10" destOrd="0" presId="urn:microsoft.com/office/officeart/2005/8/layout/list1"/>
    <dgm:cxn modelId="{2E67D934-F2DE-465F-9967-FE9F7839EE15}" type="presParOf" srcId="{9FE83A9A-A792-4C89-AC8E-B7164F53CCF3}" destId="{4FF31E36-9842-4876-8164-D6BC91D2127C}" srcOrd="11" destOrd="0" presId="urn:microsoft.com/office/officeart/2005/8/layout/list1"/>
    <dgm:cxn modelId="{70467C8E-1DFE-4691-B43A-D6B9126D7054}" type="presParOf" srcId="{9FE83A9A-A792-4C89-AC8E-B7164F53CCF3}" destId="{CD6AB85C-4DD3-4DD9-B34D-DC4E5A497D45}" srcOrd="12" destOrd="0" presId="urn:microsoft.com/office/officeart/2005/8/layout/list1"/>
    <dgm:cxn modelId="{567D1D92-C91F-418E-9C25-2286BD98DAAD}" type="presParOf" srcId="{CD6AB85C-4DD3-4DD9-B34D-DC4E5A497D45}" destId="{140AFC32-8040-48BD-B5FB-579DFB083167}" srcOrd="0" destOrd="0" presId="urn:microsoft.com/office/officeart/2005/8/layout/list1"/>
    <dgm:cxn modelId="{11E96F85-609C-408E-A788-070B709AF544}" type="presParOf" srcId="{CD6AB85C-4DD3-4DD9-B34D-DC4E5A497D45}" destId="{E60B6C9E-DA82-412F-9DC3-313D04201C77}" srcOrd="1" destOrd="0" presId="urn:microsoft.com/office/officeart/2005/8/layout/list1"/>
    <dgm:cxn modelId="{857FA1AF-F05A-46C2-A155-66D8C58A8265}" type="presParOf" srcId="{9FE83A9A-A792-4C89-AC8E-B7164F53CCF3}" destId="{267EA9FE-EC5F-4210-9255-CB82EE4489F0}" srcOrd="13" destOrd="0" presId="urn:microsoft.com/office/officeart/2005/8/layout/list1"/>
    <dgm:cxn modelId="{07443369-5923-4F7E-B36E-D723C744B9F4}" type="presParOf" srcId="{9FE83A9A-A792-4C89-AC8E-B7164F53CCF3}" destId="{AC61C62C-51EC-4966-ACFE-66BA5966AB2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EC6350-4961-4299-AEBB-5143E064021F}">
      <dsp:nvSpPr>
        <dsp:cNvPr id="0" name=""/>
        <dsp:cNvSpPr/>
      </dsp:nvSpPr>
      <dsp:spPr>
        <a:xfrm>
          <a:off x="0" y="156842"/>
          <a:ext cx="7354887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BC834B-07DC-4837-BCC9-08D8CC9BE4C0}">
      <dsp:nvSpPr>
        <dsp:cNvPr id="0" name=""/>
        <dsp:cNvSpPr/>
      </dsp:nvSpPr>
      <dsp:spPr>
        <a:xfrm>
          <a:off x="367744" y="39702"/>
          <a:ext cx="5148420" cy="61897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598" tIns="0" rIns="19459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[</a:t>
          </a:r>
          <a:r>
            <a:rPr lang="zh-CN" altLang="en-US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文本</a:t>
          </a:r>
          <a:r>
            <a:rPr lang="en-US" altLang="zh-CN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]</a:t>
          </a:r>
          <a:endParaRPr lang="zh-CN" alt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7960" y="69918"/>
        <a:ext cx="5087988" cy="558547"/>
      </dsp:txXfrm>
    </dsp:sp>
    <dsp:sp modelId="{D85F69B1-7113-4DBE-8D84-532C80B3DBF5}">
      <dsp:nvSpPr>
        <dsp:cNvPr id="0" name=""/>
        <dsp:cNvSpPr/>
      </dsp:nvSpPr>
      <dsp:spPr>
        <a:xfrm>
          <a:off x="0" y="1314381"/>
          <a:ext cx="7354887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AC2950-ADB7-4DA6-BC45-BA6B5267DE36}">
      <dsp:nvSpPr>
        <dsp:cNvPr id="0" name=""/>
        <dsp:cNvSpPr/>
      </dsp:nvSpPr>
      <dsp:spPr>
        <a:xfrm>
          <a:off x="367744" y="1197242"/>
          <a:ext cx="5148420" cy="618979"/>
        </a:xfrm>
        <a:prstGeom prst="round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598" tIns="0" rIns="19459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[</a:t>
          </a:r>
          <a:r>
            <a:rPr lang="zh-CN" altLang="en-US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文本</a:t>
          </a:r>
          <a:r>
            <a:rPr lang="en-US" altLang="zh-CN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]</a:t>
          </a:r>
          <a:endParaRPr lang="zh-CN" alt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7960" y="1227458"/>
        <a:ext cx="5087988" cy="558547"/>
      </dsp:txXfrm>
    </dsp:sp>
    <dsp:sp modelId="{92F98289-2292-460B-A0E4-FDA82FFC07D2}">
      <dsp:nvSpPr>
        <dsp:cNvPr id="0" name=""/>
        <dsp:cNvSpPr/>
      </dsp:nvSpPr>
      <dsp:spPr>
        <a:xfrm>
          <a:off x="0" y="2471920"/>
          <a:ext cx="7354887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12CAD0-F258-482E-A97E-CF7244611327}">
      <dsp:nvSpPr>
        <dsp:cNvPr id="0" name=""/>
        <dsp:cNvSpPr/>
      </dsp:nvSpPr>
      <dsp:spPr>
        <a:xfrm>
          <a:off x="367744" y="2354781"/>
          <a:ext cx="5148420" cy="618979"/>
        </a:xfrm>
        <a:prstGeom prst="round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598" tIns="0" rIns="19459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[</a:t>
          </a:r>
          <a:r>
            <a:rPr lang="zh-CN" altLang="en-US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文本</a:t>
          </a:r>
          <a:r>
            <a:rPr lang="en-US" altLang="zh-CN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]</a:t>
          </a:r>
          <a:endParaRPr lang="zh-CN" alt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7960" y="2384997"/>
        <a:ext cx="5087988" cy="558547"/>
      </dsp:txXfrm>
    </dsp:sp>
    <dsp:sp modelId="{AC61C62C-51EC-4966-ACFE-66BA5966AB2D}">
      <dsp:nvSpPr>
        <dsp:cNvPr id="0" name=""/>
        <dsp:cNvSpPr/>
      </dsp:nvSpPr>
      <dsp:spPr>
        <a:xfrm>
          <a:off x="0" y="3629460"/>
          <a:ext cx="7354887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0B6C9E-DA82-412F-9DC3-313D04201C77}">
      <dsp:nvSpPr>
        <dsp:cNvPr id="0" name=""/>
        <dsp:cNvSpPr/>
      </dsp:nvSpPr>
      <dsp:spPr>
        <a:xfrm>
          <a:off x="367744" y="3512320"/>
          <a:ext cx="5148420" cy="618979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598" tIns="0" rIns="19459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[</a:t>
          </a:r>
          <a:r>
            <a:rPr lang="zh-CN" altLang="en-US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文本</a:t>
          </a:r>
          <a:r>
            <a:rPr lang="en-US" altLang="zh-CN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]</a:t>
          </a:r>
          <a:endParaRPr lang="zh-CN" alt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7960" y="3542536"/>
        <a:ext cx="5087988" cy="5585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30F4-5A3E-4FC2-A7AF-B14DB8B9C5D6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37B81-DD30-4811-B910-7343D7BFAA2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流程图: 手动输入 6"/>
          <p:cNvSpPr/>
          <p:nvPr userDrawn="1"/>
        </p:nvSpPr>
        <p:spPr>
          <a:xfrm flipH="1">
            <a:off x="0" y="4221088"/>
            <a:ext cx="9144000" cy="2636912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3 w 10000"/>
              <a:gd name="connsiteY0" fmla="*/ 9213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3 w 10000"/>
              <a:gd name="connsiteY4" fmla="*/ 9213 h 10000"/>
              <a:gd name="connsiteX0" fmla="*/ 13 w 10000"/>
              <a:gd name="connsiteY0" fmla="*/ 9213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3 w 10000"/>
              <a:gd name="connsiteY4" fmla="*/ 921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13" y="9213"/>
                </a:moveTo>
                <a:cubicBezTo>
                  <a:pt x="3302" y="6789"/>
                  <a:pt x="6671" y="3071"/>
                  <a:pt x="10000" y="0"/>
                </a:cubicBezTo>
                <a:lnTo>
                  <a:pt x="10000" y="10000"/>
                </a:lnTo>
                <a:lnTo>
                  <a:pt x="0" y="10000"/>
                </a:lnTo>
                <a:cubicBezTo>
                  <a:pt x="4" y="9738"/>
                  <a:pt x="9" y="9475"/>
                  <a:pt x="13" y="921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  <a:alpha val="30000"/>
                </a:schemeClr>
              </a:gs>
              <a:gs pos="50000">
                <a:schemeClr val="accent2">
                  <a:lumMod val="40000"/>
                  <a:lumOff val="60000"/>
                  <a:alpha val="40000"/>
                </a:schemeClr>
              </a:gs>
              <a:gs pos="100000">
                <a:schemeClr val="accent2">
                  <a:lumMod val="20000"/>
                  <a:lumOff val="80000"/>
                  <a:alpha val="1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手动输入 7"/>
          <p:cNvSpPr/>
          <p:nvPr userDrawn="1"/>
        </p:nvSpPr>
        <p:spPr>
          <a:xfrm>
            <a:off x="0" y="5013176"/>
            <a:ext cx="9144000" cy="184482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6097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6097 h 10000"/>
              <a:gd name="connsiteX0" fmla="*/ 0 w 10000"/>
              <a:gd name="connsiteY0" fmla="*/ 6097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6097 h 10000"/>
              <a:gd name="connsiteX0" fmla="*/ 0 w 10000"/>
              <a:gd name="connsiteY0" fmla="*/ 6097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609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6097"/>
                </a:moveTo>
                <a:cubicBezTo>
                  <a:pt x="5226" y="5056"/>
                  <a:pt x="6654" y="3288"/>
                  <a:pt x="10000" y="0"/>
                </a:cubicBezTo>
                <a:lnTo>
                  <a:pt x="10000" y="10000"/>
                </a:lnTo>
                <a:lnTo>
                  <a:pt x="0" y="10000"/>
                </a:lnTo>
                <a:lnTo>
                  <a:pt x="0" y="6097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50000">
                <a:schemeClr val="accent2">
                  <a:lumMod val="40000"/>
                  <a:lumOff val="60000"/>
                  <a:alpha val="70000"/>
                </a:schemeClr>
              </a:gs>
              <a:gs pos="100000">
                <a:schemeClr val="accent2">
                  <a:lumMod val="20000"/>
                  <a:lumOff val="80000"/>
                  <a:alpha val="6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手动输入 8"/>
          <p:cNvSpPr/>
          <p:nvPr userDrawn="1"/>
        </p:nvSpPr>
        <p:spPr>
          <a:xfrm>
            <a:off x="0" y="4437112"/>
            <a:ext cx="9155887" cy="181018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4168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3666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398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000 h 9812"/>
              <a:gd name="connsiteX1" fmla="*/ 10000 w 10000"/>
              <a:gd name="connsiteY1" fmla="*/ 0 h 9812"/>
              <a:gd name="connsiteX2" fmla="*/ 10000 w 10000"/>
              <a:gd name="connsiteY2" fmla="*/ 3980 h 9812"/>
              <a:gd name="connsiteX3" fmla="*/ 0 w 10000"/>
              <a:gd name="connsiteY3" fmla="*/ 9812 h 9812"/>
              <a:gd name="connsiteX4" fmla="*/ 0 w 10000"/>
              <a:gd name="connsiteY4" fmla="*/ 2000 h 9812"/>
              <a:gd name="connsiteX0" fmla="*/ 0 w 10000"/>
              <a:gd name="connsiteY0" fmla="*/ 2038 h 10000"/>
              <a:gd name="connsiteX1" fmla="*/ 10000 w 10000"/>
              <a:gd name="connsiteY1" fmla="*/ 0 h 10000"/>
              <a:gd name="connsiteX2" fmla="*/ 10000 w 10000"/>
              <a:gd name="connsiteY2" fmla="*/ 4056 h 10000"/>
              <a:gd name="connsiteX3" fmla="*/ 0 w 10000"/>
              <a:gd name="connsiteY3" fmla="*/ 10000 h 10000"/>
              <a:gd name="connsiteX4" fmla="*/ 0 w 10000"/>
              <a:gd name="connsiteY4" fmla="*/ 2038 h 10000"/>
              <a:gd name="connsiteX0" fmla="*/ 0 w 10000"/>
              <a:gd name="connsiteY0" fmla="*/ 2038 h 10000"/>
              <a:gd name="connsiteX1" fmla="*/ 10000 w 10000"/>
              <a:gd name="connsiteY1" fmla="*/ 0 h 10000"/>
              <a:gd name="connsiteX2" fmla="*/ 10000 w 10000"/>
              <a:gd name="connsiteY2" fmla="*/ 4056 h 10000"/>
              <a:gd name="connsiteX3" fmla="*/ 0 w 10000"/>
              <a:gd name="connsiteY3" fmla="*/ 10000 h 10000"/>
              <a:gd name="connsiteX4" fmla="*/ 0 w 10000"/>
              <a:gd name="connsiteY4" fmla="*/ 2038 h 10000"/>
              <a:gd name="connsiteX0" fmla="*/ 13 w 10000"/>
              <a:gd name="connsiteY0" fmla="*/ 8685 h 10000"/>
              <a:gd name="connsiteX1" fmla="*/ 10000 w 10000"/>
              <a:gd name="connsiteY1" fmla="*/ 0 h 10000"/>
              <a:gd name="connsiteX2" fmla="*/ 10000 w 10000"/>
              <a:gd name="connsiteY2" fmla="*/ 4056 h 10000"/>
              <a:gd name="connsiteX3" fmla="*/ 0 w 10000"/>
              <a:gd name="connsiteY3" fmla="*/ 10000 h 10000"/>
              <a:gd name="connsiteX4" fmla="*/ 13 w 10000"/>
              <a:gd name="connsiteY4" fmla="*/ 8685 h 10000"/>
              <a:gd name="connsiteX0" fmla="*/ 13 w 10000"/>
              <a:gd name="connsiteY0" fmla="*/ 8685 h 10000"/>
              <a:gd name="connsiteX1" fmla="*/ 10000 w 10000"/>
              <a:gd name="connsiteY1" fmla="*/ 0 h 10000"/>
              <a:gd name="connsiteX2" fmla="*/ 10000 w 10000"/>
              <a:gd name="connsiteY2" fmla="*/ 4056 h 10000"/>
              <a:gd name="connsiteX3" fmla="*/ 0 w 10000"/>
              <a:gd name="connsiteY3" fmla="*/ 10000 h 10000"/>
              <a:gd name="connsiteX4" fmla="*/ 13 w 10000"/>
              <a:gd name="connsiteY4" fmla="*/ 8685 h 10000"/>
              <a:gd name="connsiteX0" fmla="*/ 13 w 10000"/>
              <a:gd name="connsiteY0" fmla="*/ 8685 h 10000"/>
              <a:gd name="connsiteX1" fmla="*/ 10000 w 10000"/>
              <a:gd name="connsiteY1" fmla="*/ 0 h 10000"/>
              <a:gd name="connsiteX2" fmla="*/ 10000 w 10000"/>
              <a:gd name="connsiteY2" fmla="*/ 4056 h 10000"/>
              <a:gd name="connsiteX3" fmla="*/ 0 w 10000"/>
              <a:gd name="connsiteY3" fmla="*/ 10000 h 10000"/>
              <a:gd name="connsiteX4" fmla="*/ 13 w 10000"/>
              <a:gd name="connsiteY4" fmla="*/ 8685 h 10000"/>
              <a:gd name="connsiteX0" fmla="*/ 13 w 10000"/>
              <a:gd name="connsiteY0" fmla="*/ 8685 h 10000"/>
              <a:gd name="connsiteX1" fmla="*/ 10000 w 10000"/>
              <a:gd name="connsiteY1" fmla="*/ 0 h 10000"/>
              <a:gd name="connsiteX2" fmla="*/ 10000 w 10000"/>
              <a:gd name="connsiteY2" fmla="*/ 4056 h 10000"/>
              <a:gd name="connsiteX3" fmla="*/ 0 w 10000"/>
              <a:gd name="connsiteY3" fmla="*/ 10000 h 10000"/>
              <a:gd name="connsiteX4" fmla="*/ 13 w 10000"/>
              <a:gd name="connsiteY4" fmla="*/ 8685 h 10000"/>
              <a:gd name="connsiteX0" fmla="*/ 13 w 10000"/>
              <a:gd name="connsiteY0" fmla="*/ 8685 h 10000"/>
              <a:gd name="connsiteX1" fmla="*/ 10000 w 10000"/>
              <a:gd name="connsiteY1" fmla="*/ 0 h 10000"/>
              <a:gd name="connsiteX2" fmla="*/ 10000 w 10000"/>
              <a:gd name="connsiteY2" fmla="*/ 4056 h 10000"/>
              <a:gd name="connsiteX3" fmla="*/ 0 w 10000"/>
              <a:gd name="connsiteY3" fmla="*/ 10000 h 10000"/>
              <a:gd name="connsiteX4" fmla="*/ 13 w 10000"/>
              <a:gd name="connsiteY4" fmla="*/ 8685 h 10000"/>
              <a:gd name="connsiteX0" fmla="*/ 13 w 10000"/>
              <a:gd name="connsiteY0" fmla="*/ 8685 h 10000"/>
              <a:gd name="connsiteX1" fmla="*/ 10000 w 10000"/>
              <a:gd name="connsiteY1" fmla="*/ 0 h 10000"/>
              <a:gd name="connsiteX2" fmla="*/ 10000 w 10000"/>
              <a:gd name="connsiteY2" fmla="*/ 4056 h 10000"/>
              <a:gd name="connsiteX3" fmla="*/ 0 w 10000"/>
              <a:gd name="connsiteY3" fmla="*/ 10000 h 10000"/>
              <a:gd name="connsiteX4" fmla="*/ 13 w 10000"/>
              <a:gd name="connsiteY4" fmla="*/ 8685 h 10000"/>
              <a:gd name="connsiteX0" fmla="*/ 13 w 10000"/>
              <a:gd name="connsiteY0" fmla="*/ 8685 h 9489"/>
              <a:gd name="connsiteX1" fmla="*/ 10000 w 10000"/>
              <a:gd name="connsiteY1" fmla="*/ 0 h 9489"/>
              <a:gd name="connsiteX2" fmla="*/ 10000 w 10000"/>
              <a:gd name="connsiteY2" fmla="*/ 4056 h 9489"/>
              <a:gd name="connsiteX3" fmla="*/ 0 w 10000"/>
              <a:gd name="connsiteY3" fmla="*/ 9489 h 9489"/>
              <a:gd name="connsiteX4" fmla="*/ 13 w 10000"/>
              <a:gd name="connsiteY4" fmla="*/ 8685 h 9489"/>
              <a:gd name="connsiteX0" fmla="*/ 13 w 10013"/>
              <a:gd name="connsiteY0" fmla="*/ 9153 h 10000"/>
              <a:gd name="connsiteX1" fmla="*/ 10000 w 10013"/>
              <a:gd name="connsiteY1" fmla="*/ 0 h 10000"/>
              <a:gd name="connsiteX2" fmla="*/ 10013 w 10013"/>
              <a:gd name="connsiteY2" fmla="*/ 4880 h 10000"/>
              <a:gd name="connsiteX3" fmla="*/ 0 w 10013"/>
              <a:gd name="connsiteY3" fmla="*/ 10000 h 10000"/>
              <a:gd name="connsiteX4" fmla="*/ 13 w 10013"/>
              <a:gd name="connsiteY4" fmla="*/ 9153 h 10000"/>
              <a:gd name="connsiteX0" fmla="*/ 13 w 10013"/>
              <a:gd name="connsiteY0" fmla="*/ 9153 h 10000"/>
              <a:gd name="connsiteX1" fmla="*/ 10000 w 10013"/>
              <a:gd name="connsiteY1" fmla="*/ 0 h 10000"/>
              <a:gd name="connsiteX2" fmla="*/ 10013 w 10013"/>
              <a:gd name="connsiteY2" fmla="*/ 4880 h 10000"/>
              <a:gd name="connsiteX3" fmla="*/ 0 w 10013"/>
              <a:gd name="connsiteY3" fmla="*/ 10000 h 10000"/>
              <a:gd name="connsiteX4" fmla="*/ 13 w 10013"/>
              <a:gd name="connsiteY4" fmla="*/ 9153 h 10000"/>
              <a:gd name="connsiteX0" fmla="*/ 13 w 10013"/>
              <a:gd name="connsiteY0" fmla="*/ 9153 h 10000"/>
              <a:gd name="connsiteX1" fmla="*/ 10000 w 10013"/>
              <a:gd name="connsiteY1" fmla="*/ 0 h 10000"/>
              <a:gd name="connsiteX2" fmla="*/ 10013 w 10013"/>
              <a:gd name="connsiteY2" fmla="*/ 4880 h 10000"/>
              <a:gd name="connsiteX3" fmla="*/ 0 w 10013"/>
              <a:gd name="connsiteY3" fmla="*/ 10000 h 10000"/>
              <a:gd name="connsiteX4" fmla="*/ 13 w 10013"/>
              <a:gd name="connsiteY4" fmla="*/ 915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3" h="10000">
                <a:moveTo>
                  <a:pt x="13" y="9153"/>
                </a:moveTo>
                <a:cubicBezTo>
                  <a:pt x="3808" y="8324"/>
                  <a:pt x="5778" y="6149"/>
                  <a:pt x="10000" y="0"/>
                </a:cubicBezTo>
                <a:cubicBezTo>
                  <a:pt x="10004" y="1627"/>
                  <a:pt x="10009" y="3253"/>
                  <a:pt x="10013" y="4880"/>
                </a:cubicBezTo>
                <a:cubicBezTo>
                  <a:pt x="6560" y="7574"/>
                  <a:pt x="5960" y="8317"/>
                  <a:pt x="0" y="10000"/>
                </a:cubicBezTo>
                <a:cubicBezTo>
                  <a:pt x="4" y="9538"/>
                  <a:pt x="9" y="9614"/>
                  <a:pt x="13" y="9153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70000"/>
                </a:schemeClr>
              </a:gs>
              <a:gs pos="50000">
                <a:schemeClr val="bg1">
                  <a:alpha val="40000"/>
                </a:schemeClr>
              </a:gs>
              <a:gs pos="100000">
                <a:schemeClr val="accent2">
                  <a:lumMod val="20000"/>
                  <a:lumOff val="80000"/>
                  <a:alpha val="1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545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30F4-5A3E-4FC2-A7AF-B14DB8B9C5D6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37B81-DD30-4811-B910-7343D7BFA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915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30F4-5A3E-4FC2-A7AF-B14DB8B9C5D6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37B81-DD30-4811-B910-7343D7BFA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19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B55A-B249-46EC-8FF7-56753DA37107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95944-8B59-4B26-B52C-F33E89523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089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>
              <a:buFont typeface="Wingdings" pitchFamily="2" charset="2"/>
              <a:buChar char="Ø"/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B55A-B249-46EC-8FF7-56753DA37107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95944-8B59-4B26-B52C-F33E89523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27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B55A-B249-46EC-8FF7-56753DA37107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95944-8B59-4B26-B52C-F33E89523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104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B55A-B249-46EC-8FF7-56753DA37107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95944-8B59-4B26-B52C-F33E89523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71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B55A-B249-46EC-8FF7-56753DA37107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95944-8B59-4B26-B52C-F33E89523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204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B55A-B249-46EC-8FF7-56753DA37107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95944-8B59-4B26-B52C-F33E89523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477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B55A-B249-46EC-8FF7-56753DA37107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95944-8B59-4B26-B52C-F33E89523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630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B55A-B249-46EC-8FF7-56753DA37107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95944-8B59-4B26-B52C-F33E89523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649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>
              <a:buFont typeface="Wingdings" pitchFamily="2" charset="2"/>
              <a:buChar char="Ø"/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30F4-5A3E-4FC2-A7AF-B14DB8B9C5D6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37B81-DD30-4811-B910-7343D7BFA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653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B55A-B249-46EC-8FF7-56753DA37107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95944-8B59-4B26-B52C-F33E89523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747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B55A-B249-46EC-8FF7-56753DA37107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95944-8B59-4B26-B52C-F33E89523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869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B55A-B249-46EC-8FF7-56753DA37107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95944-8B59-4B26-B52C-F33E89523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767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200"/>
            <a:stretch/>
          </p:blipFill>
          <p:spPr>
            <a:xfrm>
              <a:off x="0" y="1728192"/>
              <a:ext cx="9144000" cy="5129808"/>
            </a:xfrm>
            <a:prstGeom prst="rect">
              <a:avLst/>
            </a:prstGeom>
          </p:spPr>
        </p:pic>
        <p:sp>
          <p:nvSpPr>
            <p:cNvPr id="9" name="矩形 8"/>
            <p:cNvSpPr/>
            <p:nvPr userDrawn="1"/>
          </p:nvSpPr>
          <p:spPr>
            <a:xfrm>
              <a:off x="0" y="0"/>
              <a:ext cx="9144000" cy="5733256"/>
            </a:xfrm>
            <a:prstGeom prst="rect">
              <a:avLst/>
            </a:prstGeom>
            <a:gradFill>
              <a:gsLst>
                <a:gs pos="29000">
                  <a:schemeClr val="accent5">
                    <a:lumMod val="20000"/>
                    <a:lumOff val="80000"/>
                  </a:schemeClr>
                </a:gs>
                <a:gs pos="65000">
                  <a:schemeClr val="accent5">
                    <a:lumMod val="20000"/>
                    <a:lumOff val="80000"/>
                    <a:alpha val="1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8B0-74BC-49B3-96FA-EA8945D8BD2C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7D39-E5BF-46D3-A925-4C38FB881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987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8B0-74BC-49B3-96FA-EA8945D8BD2C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7D39-E5BF-46D3-A925-4C38FB881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090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8B0-74BC-49B3-96FA-EA8945D8BD2C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7D39-E5BF-46D3-A925-4C38FB881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32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8B0-74BC-49B3-96FA-EA8945D8BD2C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7D39-E5BF-46D3-A925-4C38FB881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706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8B0-74BC-49B3-96FA-EA8945D8BD2C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7D39-E5BF-46D3-A925-4C38FB881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749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8B0-74BC-49B3-96FA-EA8945D8BD2C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7D39-E5BF-46D3-A925-4C38FB881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262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8B0-74BC-49B3-96FA-EA8945D8BD2C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7D39-E5BF-46D3-A925-4C38FB881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312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30F4-5A3E-4FC2-A7AF-B14DB8B9C5D6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37B81-DD30-4811-B910-7343D7BFA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271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8B0-74BC-49B3-96FA-EA8945D8BD2C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7D39-E5BF-46D3-A925-4C38FB881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013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8B0-74BC-49B3-96FA-EA8945D8BD2C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7D39-E5BF-46D3-A925-4C38FB881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921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8B0-74BC-49B3-96FA-EA8945D8BD2C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7D39-E5BF-46D3-A925-4C38FB881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944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8B0-74BC-49B3-96FA-EA8945D8BD2C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7D39-E5BF-46D3-A925-4C38FB881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811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30F4-5A3E-4FC2-A7AF-B14DB8B9C5D6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37B81-DD30-4811-B910-7343D7BFA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43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30F4-5A3E-4FC2-A7AF-B14DB8B9C5D6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37B81-DD30-4811-B910-7343D7BFA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983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30F4-5A3E-4FC2-A7AF-B14DB8B9C5D6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37B81-DD30-4811-B910-7343D7BFA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563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30F4-5A3E-4FC2-A7AF-B14DB8B9C5D6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37B81-DD30-4811-B910-7343D7BFA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738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30F4-5A3E-4FC2-A7AF-B14DB8B9C5D6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37B81-DD30-4811-B910-7343D7BFA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781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30F4-5A3E-4FC2-A7AF-B14DB8B9C5D6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37B81-DD30-4811-B910-7343D7BFA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685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>
            <a:off x="723900" y="0"/>
            <a:ext cx="8420100" cy="6858000"/>
          </a:xfrm>
          <a:custGeom>
            <a:avLst/>
            <a:gdLst>
              <a:gd name="connsiteX0" fmla="*/ 8432800 w 8445500"/>
              <a:gd name="connsiteY0" fmla="*/ 0 h 6896100"/>
              <a:gd name="connsiteX1" fmla="*/ 203200 w 8445500"/>
              <a:gd name="connsiteY1" fmla="*/ 0 h 6896100"/>
              <a:gd name="connsiteX2" fmla="*/ 0 w 8445500"/>
              <a:gd name="connsiteY2" fmla="*/ 2044700 h 6896100"/>
              <a:gd name="connsiteX3" fmla="*/ 1536700 w 8445500"/>
              <a:gd name="connsiteY3" fmla="*/ 6578600 h 6896100"/>
              <a:gd name="connsiteX4" fmla="*/ 2565400 w 8445500"/>
              <a:gd name="connsiteY4" fmla="*/ 6896100 h 6896100"/>
              <a:gd name="connsiteX5" fmla="*/ 8445500 w 8445500"/>
              <a:gd name="connsiteY5" fmla="*/ 6883400 h 6896100"/>
              <a:gd name="connsiteX6" fmla="*/ 8432800 w 8445500"/>
              <a:gd name="connsiteY6" fmla="*/ 0 h 689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45500" h="6896100">
                <a:moveTo>
                  <a:pt x="8432800" y="0"/>
                </a:moveTo>
                <a:lnTo>
                  <a:pt x="203200" y="0"/>
                </a:lnTo>
                <a:lnTo>
                  <a:pt x="0" y="2044700"/>
                </a:lnTo>
                <a:lnTo>
                  <a:pt x="1536700" y="6578600"/>
                </a:lnTo>
                <a:lnTo>
                  <a:pt x="2565400" y="6896100"/>
                </a:lnTo>
                <a:lnTo>
                  <a:pt x="8445500" y="6883400"/>
                </a:lnTo>
                <a:cubicBezTo>
                  <a:pt x="8441267" y="4588933"/>
                  <a:pt x="8437033" y="2294467"/>
                  <a:pt x="84328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0000"/>
                </a:schemeClr>
              </a:gs>
              <a:gs pos="9100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632" y="1600200"/>
            <a:ext cx="742716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930F4-5A3E-4FC2-A7AF-B14DB8B9C5D6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37B81-DD30-4811-B910-7343D7BFA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59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en-US" sz="36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096768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gradFill flip="none" rotWithShape="1">
            <a:gsLst>
              <a:gs pos="39000">
                <a:schemeClr val="bg1"/>
              </a:gs>
              <a:gs pos="71000">
                <a:schemeClr val="bg1">
                  <a:alpha val="80000"/>
                </a:schemeClr>
              </a:gs>
              <a:gs pos="100000">
                <a:schemeClr val="bg1">
                  <a:alpha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6B55A-B249-46EC-8FF7-56753DA37107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95944-8B59-4B26-B52C-F33E89523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10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00"/>
          <a:stretch/>
        </p:blipFill>
        <p:spPr>
          <a:xfrm>
            <a:off x="0" y="1728192"/>
            <a:ext cx="9144000" cy="5129808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5733256"/>
          </a:xfrm>
          <a:prstGeom prst="rect">
            <a:avLst/>
          </a:prstGeom>
          <a:gradFill>
            <a:gsLst>
              <a:gs pos="29000">
                <a:schemeClr val="accent5">
                  <a:lumMod val="20000"/>
                  <a:lumOff val="80000"/>
                </a:schemeClr>
              </a:gs>
              <a:gs pos="65000">
                <a:schemeClr val="accent5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27584" y="980728"/>
            <a:ext cx="8316416" cy="5877272"/>
          </a:xfrm>
          <a:prstGeom prst="rect">
            <a:avLst/>
          </a:prstGeom>
          <a:gradFill>
            <a:gsLst>
              <a:gs pos="29000">
                <a:schemeClr val="bg1">
                  <a:alpha val="60000"/>
                </a:schemeClr>
              </a:gs>
              <a:gs pos="75000">
                <a:srgbClr val="FFFFFF">
                  <a:alpha val="40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23528" y="0"/>
            <a:ext cx="7906072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71600" y="1196752"/>
            <a:ext cx="7715200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268B0-74BC-49B3-96FA-EA8945D8BD2C}" type="datetimeFigureOut">
              <a:rPr lang="zh-CN" altLang="en-US" smtClean="0"/>
              <a:t>2012/4/28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67D39-E5BF-46D3-A925-4C38FB881768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0" y="980728"/>
            <a:ext cx="8676456" cy="0"/>
          </a:xfrm>
          <a:prstGeom prst="line">
            <a:avLst/>
          </a:prstGeom>
          <a:ln w="57150">
            <a:gradFill flip="none" rotWithShape="1">
              <a:gsLst>
                <a:gs pos="0">
                  <a:schemeClr val="bg1"/>
                </a:gs>
                <a:gs pos="58000">
                  <a:schemeClr val="bg1"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895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915816" y="5229200"/>
            <a:ext cx="5686400" cy="1107554"/>
          </a:xfrm>
        </p:spPr>
        <p:txBody>
          <a:bodyPr>
            <a:normAutofit/>
          </a:bodyPr>
          <a:lstStyle/>
          <a:p>
            <a:pPr algn="r"/>
            <a:r>
              <a:rPr lang="zh-CN" altLang="en-US" sz="3600" dirty="0" smtClean="0">
                <a:ln w="635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海印光梁模板</a:t>
            </a:r>
            <a:endParaRPr lang="zh-CN" altLang="en-US" sz="3600" dirty="0">
              <a:ln w="635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60000" endA="900" endPos="60000" dist="60007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51720" y="6281936"/>
            <a:ext cx="6480720" cy="576064"/>
          </a:xfrm>
        </p:spPr>
        <p:txBody>
          <a:bodyPr>
            <a:norm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果因</a:t>
            </a:r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工作室出品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600" y="6244232"/>
            <a:ext cx="465088" cy="46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119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海印桥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907704" y="1196752"/>
            <a:ext cx="6912768" cy="4929411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海印桥</a:t>
            </a:r>
            <a:r>
              <a:rPr lang="zh-CN" altLang="en-US" dirty="0" smtClean="0">
                <a:latin typeface="+mn-ea"/>
              </a:rPr>
              <a:t>，建于</a:t>
            </a:r>
            <a:r>
              <a:rPr lang="en-US" altLang="zh-CN" dirty="0" smtClean="0">
                <a:latin typeface="+mn-ea"/>
              </a:rPr>
              <a:t>1988</a:t>
            </a:r>
            <a:r>
              <a:rPr lang="zh-CN" altLang="en-US" dirty="0" smtClean="0">
                <a:latin typeface="+mn-ea"/>
              </a:rPr>
              <a:t>年，因为</a:t>
            </a:r>
            <a:r>
              <a:rPr lang="zh-CN" altLang="en-US" dirty="0">
                <a:latin typeface="+mn-ea"/>
              </a:rPr>
              <a:t>桥的北端位于羊城三石的海印石而得名。大桥为双塔单索面斜拉桥，全长</a:t>
            </a:r>
            <a:r>
              <a:rPr lang="en-US" altLang="zh-CN" dirty="0">
                <a:latin typeface="+mn-ea"/>
              </a:rPr>
              <a:t>125</a:t>
            </a:r>
            <a:r>
              <a:rPr lang="zh-CN" altLang="en-US" dirty="0">
                <a:latin typeface="+mn-ea"/>
              </a:rPr>
              <a:t>米、塔高</a:t>
            </a:r>
            <a:r>
              <a:rPr lang="en-US" altLang="zh-CN" dirty="0">
                <a:latin typeface="+mn-ea"/>
              </a:rPr>
              <a:t>57.4</a:t>
            </a:r>
            <a:r>
              <a:rPr lang="zh-CN" altLang="en-US" dirty="0">
                <a:latin typeface="+mn-ea"/>
              </a:rPr>
              <a:t>米，由</a:t>
            </a:r>
            <a:r>
              <a:rPr lang="en-US" altLang="zh-CN" dirty="0">
                <a:latin typeface="+mn-ea"/>
              </a:rPr>
              <a:t>186</a:t>
            </a:r>
            <a:r>
              <a:rPr lang="zh-CN" altLang="en-US" dirty="0">
                <a:latin typeface="+mn-ea"/>
              </a:rPr>
              <a:t>根钢索星形拉固，塔顶像两只“羊角”，寓意羊城。海印桥有着一艘双桅船在旭日初升时扬帆远征的形象，夏夜像两把巨大的竖琴伴随着孱孱流水奏响悠扬动听的乐章，是珠江河上别具特色的第四座公路桥。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78263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此处添加标题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841444"/>
              </p:ext>
            </p:extLst>
          </p:nvPr>
        </p:nvGraphicFramePr>
        <p:xfrm>
          <a:off x="1331913" y="1600200"/>
          <a:ext cx="7354887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7867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海印桥历史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1600200"/>
            <a:ext cx="5194920" cy="4525963"/>
          </a:xfrm>
        </p:spPr>
        <p:txBody>
          <a:bodyPr/>
          <a:lstStyle/>
          <a:p>
            <a:r>
              <a:rPr lang="en-US" altLang="zh-CN" dirty="0" smtClean="0">
                <a:latin typeface="+mn-ea"/>
              </a:rPr>
              <a:t>1985</a:t>
            </a:r>
            <a:r>
              <a:rPr lang="zh-CN" altLang="en-US" dirty="0" smtClean="0">
                <a:latin typeface="+mn-ea"/>
              </a:rPr>
              <a:t>年 </a:t>
            </a:r>
            <a:r>
              <a:rPr lang="en-US" altLang="zh-CN" dirty="0" smtClean="0">
                <a:latin typeface="+mn-ea"/>
              </a:rPr>
              <a:t>6</a:t>
            </a:r>
            <a:r>
              <a:rPr lang="zh-CN" altLang="en-US" dirty="0">
                <a:latin typeface="+mn-ea"/>
              </a:rPr>
              <a:t>月由上海市政工程设计院设计、广东省基础工程公司施工的横跨珠江的第四座桥开始建设，是当时亚洲最大的斜拉索桥。</a:t>
            </a:r>
          </a:p>
          <a:p>
            <a:r>
              <a:rPr lang="en-US" altLang="zh-CN" dirty="0" smtClean="0">
                <a:latin typeface="+mn-ea"/>
              </a:rPr>
              <a:t>1988</a:t>
            </a:r>
            <a:r>
              <a:rPr lang="zh-CN" altLang="en-US" dirty="0">
                <a:latin typeface="+mn-ea"/>
              </a:rPr>
              <a:t>年</a:t>
            </a:r>
            <a:r>
              <a:rPr lang="en-US" altLang="zh-CN" dirty="0">
                <a:latin typeface="+mn-ea"/>
              </a:rPr>
              <a:t>12</a:t>
            </a:r>
            <a:r>
              <a:rPr lang="zh-CN" altLang="en-US" dirty="0">
                <a:latin typeface="+mn-ea"/>
              </a:rPr>
              <a:t>月桥建成通车，因桥的北端旧时曾有羊城三石的海印石而得名“海印桥”。</a:t>
            </a:r>
          </a:p>
          <a:p>
            <a:r>
              <a:rPr lang="en-US" altLang="zh-CN" dirty="0" smtClean="0">
                <a:latin typeface="+mn-ea"/>
              </a:rPr>
              <a:t>1992</a:t>
            </a:r>
            <a:r>
              <a:rPr lang="zh-CN" altLang="en-US" dirty="0">
                <a:latin typeface="+mn-ea"/>
              </a:rPr>
              <a:t>年海印桥获中国建筑工程最高奖“鲁班奖”。</a:t>
            </a:r>
            <a:endParaRPr lang="zh-CN" altLang="en-US" dirty="0"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00" r="17333" b="4222"/>
          <a:stretch/>
        </p:blipFill>
        <p:spPr bwMode="auto">
          <a:xfrm>
            <a:off x="5868144" y="692694"/>
            <a:ext cx="2592288" cy="441611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275" endPos="400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8635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" y="0"/>
            <a:ext cx="91410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686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64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209</Words>
  <Application>Microsoft Office PowerPoint</Application>
  <PresentationFormat>全屏显示(4:3)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Office 主题​​</vt:lpstr>
      <vt:lpstr>自定义设计方案</vt:lpstr>
      <vt:lpstr>1_自定义设计方案</vt:lpstr>
      <vt:lpstr>海印光梁模板</vt:lpstr>
      <vt:lpstr>海印桥</vt:lpstr>
      <vt:lpstr>此处添加标题</vt:lpstr>
      <vt:lpstr>海印桥历史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TP-地产物业</dc:subject>
  <dc:creator>果因PPT工作室</dc:creator>
  <cp:keywords>XS-普屏 4：3;SC-淡蓝色;BG-浅色;DH-静态</cp:keywords>
  <dc:description/>
  <cp:lastModifiedBy>Administrator</cp:lastModifiedBy>
  <cp:revision>12</cp:revision>
  <dcterms:created xsi:type="dcterms:W3CDTF">2012-04-23T13:55:51Z</dcterms:created>
  <dcterms:modified xsi:type="dcterms:W3CDTF">2012-04-28T05:07:02Z</dcterms:modified>
  <cp:category>UDi-主题模板</cp:category>
</cp:coreProperties>
</file>