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6" d="100"/>
          <a:sy n="96" d="100"/>
        </p:scale>
        <p:origin x="-414" y="-90"/>
      </p:cViewPr>
      <p:guideLst>
        <p:guide orient="horz" pos="1620"/>
        <p:guide orient="horz" pos="3026"/>
        <p:guide pos="2880"/>
        <p:guide pos="55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y Documents\PPT模板\图片资源\工程设计和图纸(35P)\设计图纸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95"/>
          <a:stretch/>
        </p:blipFill>
        <p:spPr bwMode="auto">
          <a:xfrm>
            <a:off x="297343" y="339502"/>
            <a:ext cx="4726679" cy="2736304"/>
          </a:xfrm>
          <a:prstGeom prst="rect">
            <a:avLst/>
          </a:prstGeom>
          <a:ln>
            <a:noFill/>
          </a:ln>
          <a:effectLst>
            <a:outerShdw blurRad="190500" dist="139700" dir="2700000" sx="99000" sy="99000" algn="tl" rotWithShape="0">
              <a:schemeClr val="accent6">
                <a:alpha val="6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组合 11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8" name="矩形 7"/>
            <p:cNvSpPr/>
            <p:nvPr userDrawn="1"/>
          </p:nvSpPr>
          <p:spPr>
            <a:xfrm>
              <a:off x="0" y="0"/>
              <a:ext cx="9144000" cy="5143500"/>
            </a:xfrm>
            <a:custGeom>
              <a:avLst/>
              <a:gdLst/>
              <a:ahLst/>
              <a:cxnLst/>
              <a:rect l="l" t="t" r="r" b="b"/>
              <a:pathLst>
                <a:path w="9144000" h="5143500">
                  <a:moveTo>
                    <a:pt x="9144000" y="0"/>
                  </a:moveTo>
                  <a:lnTo>
                    <a:pt x="9144000" y="4659982"/>
                  </a:lnTo>
                  <a:lnTo>
                    <a:pt x="9144000" y="5143500"/>
                  </a:lnTo>
                  <a:lnTo>
                    <a:pt x="0" y="5143500"/>
                  </a:lnTo>
                  <a:lnTo>
                    <a:pt x="0" y="46599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6200" dist="38100" dir="16200000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 userDrawn="1"/>
          </p:nvCxnSpPr>
          <p:spPr>
            <a:xfrm flipH="1">
              <a:off x="0" y="0"/>
              <a:ext cx="9144000" cy="4659982"/>
            </a:xfrm>
            <a:prstGeom prst="line">
              <a:avLst/>
            </a:prstGeom>
            <a:ln w="1905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37422" y="3674950"/>
            <a:ext cx="7772400" cy="1102519"/>
          </a:xfrm>
        </p:spPr>
        <p:txBody>
          <a:bodyPr>
            <a:normAutofit/>
          </a:bodyPr>
          <a:lstStyle>
            <a:lvl1pPr algn="r"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34464" y="3147814"/>
            <a:ext cx="7776542" cy="433214"/>
          </a:xfrm>
        </p:spPr>
        <p:txBody>
          <a:bodyPr>
            <a:noAutofit/>
          </a:bodyPr>
          <a:lstStyle>
            <a:lvl1pPr marL="0" indent="0" algn="r">
              <a:buNone/>
              <a:defRPr sz="2400" b="1">
                <a:solidFill>
                  <a:schemeClr val="accent6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669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79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294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87624" y="66985"/>
            <a:ext cx="7499176" cy="6375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1187624" y="915566"/>
            <a:ext cx="7499176" cy="3679057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7" name="Picture 2" descr="D:\My Documents\PPT模板\图片资源\工程设计和图纸(35P)\设计图纸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64" b="21246"/>
          <a:stretch/>
        </p:blipFill>
        <p:spPr bwMode="auto">
          <a:xfrm rot="5400000">
            <a:off x="-2034432" y="2034431"/>
            <a:ext cx="5143502" cy="1074639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-1" y="0"/>
            <a:ext cx="1019365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45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1061896" y="0"/>
            <a:ext cx="0" cy="5143502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直角三角形 27"/>
          <p:cNvSpPr/>
          <p:nvPr userDrawn="1"/>
        </p:nvSpPr>
        <p:spPr>
          <a:xfrm flipH="1">
            <a:off x="7603256" y="4371950"/>
            <a:ext cx="1540744" cy="771550"/>
          </a:xfrm>
          <a:prstGeom prst="rtTriangl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66"/>
          <a:stretch/>
        </p:blipFill>
        <p:spPr bwMode="auto">
          <a:xfrm>
            <a:off x="7437437" y="4351809"/>
            <a:ext cx="1706563" cy="791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121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My Documents\PPT模板\图片资源\工程设计和图纸(35P)\设计图纸2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0" t="47785" r="21256" b="15795"/>
          <a:stretch/>
        </p:blipFill>
        <p:spPr bwMode="auto">
          <a:xfrm>
            <a:off x="0" y="0"/>
            <a:ext cx="1540744" cy="7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直角三角形 6"/>
          <p:cNvSpPr/>
          <p:nvPr userDrawn="1"/>
        </p:nvSpPr>
        <p:spPr>
          <a:xfrm flipH="1">
            <a:off x="0" y="0"/>
            <a:ext cx="1540744" cy="771550"/>
          </a:xfrm>
          <a:prstGeom prst="rtTriangle">
            <a:avLst/>
          </a:prstGeom>
          <a:solidFill>
            <a:schemeClr val="bg1"/>
          </a:solidFill>
          <a:ln>
            <a:noFill/>
          </a:ln>
          <a:effectLst>
            <a:outerShdw blurRad="101600" dist="63500" dir="13200000" sx="99000" sy="99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 flipH="1">
            <a:off x="-6920" y="0"/>
            <a:ext cx="1547664" cy="77155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3"/>
          </p:nvPr>
        </p:nvSpPr>
        <p:spPr>
          <a:xfrm>
            <a:off x="468313" y="771525"/>
            <a:ext cx="8207375" cy="38877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514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直角三角形 8"/>
          <p:cNvSpPr/>
          <p:nvPr userDrawn="1"/>
        </p:nvSpPr>
        <p:spPr>
          <a:xfrm flipH="1">
            <a:off x="7603256" y="4371950"/>
            <a:ext cx="1540744" cy="771550"/>
          </a:xfrm>
          <a:prstGeom prst="rtTriangl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66"/>
          <a:stretch/>
        </p:blipFill>
        <p:spPr bwMode="auto">
          <a:xfrm>
            <a:off x="7437437" y="4351809"/>
            <a:ext cx="1706563" cy="791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内容占位符 13"/>
          <p:cNvSpPr>
            <a:spLocks noGrp="1"/>
          </p:cNvSpPr>
          <p:nvPr>
            <p:ph sz="quarter" idx="13"/>
          </p:nvPr>
        </p:nvSpPr>
        <p:spPr>
          <a:xfrm>
            <a:off x="468313" y="842963"/>
            <a:ext cx="8207375" cy="35290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54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08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49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594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298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895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577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35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398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 userDrawn="1"/>
        </p:nvSpPr>
        <p:spPr>
          <a:xfrm flipH="1">
            <a:off x="0" y="0"/>
            <a:ext cx="1540744" cy="771550"/>
          </a:xfrm>
          <a:prstGeom prst="rtTriangle">
            <a:avLst/>
          </a:prstGeom>
          <a:solidFill>
            <a:schemeClr val="bg1"/>
          </a:solidFill>
          <a:ln>
            <a:noFill/>
          </a:ln>
          <a:effectLst>
            <a:outerShdw blurRad="101600" dist="63500" dir="13200000" sx="99000" sy="99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915566"/>
            <a:ext cx="8229600" cy="3679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69B22-E8B2-4DB0-80CD-794C305C7C50}" type="datetimeFigureOut">
              <a:rPr lang="zh-CN" altLang="en-US" smtClean="0"/>
              <a:t>2012/6/3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3EFDD-B462-44C6-AB66-D2397AF7515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 flipH="1">
            <a:off x="-6920" y="0"/>
            <a:ext cx="1547664" cy="77155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66985"/>
            <a:ext cx="8229600" cy="6375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3274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p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规划黄线模板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71600" y="3507854"/>
            <a:ext cx="7776542" cy="433214"/>
          </a:xfrm>
        </p:spPr>
        <p:txBody>
          <a:bodyPr>
            <a:noAutofit/>
          </a:bodyPr>
          <a:lstStyle/>
          <a:p>
            <a:r>
              <a:rPr lang="zh-CN" altLang="en-US" sz="2000" dirty="0" smtClean="0"/>
              <a:t>果因</a:t>
            </a:r>
            <a:r>
              <a:rPr lang="en-US" altLang="zh-CN" sz="2000" dirty="0" smtClean="0"/>
              <a:t>PPT</a:t>
            </a:r>
            <a:r>
              <a:rPr lang="zh-CN" altLang="en-US" sz="2000" dirty="0" smtClean="0"/>
              <a:t>工作室出品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455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此处添加标题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果因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工作室出品的规划黄线模板，以简单的橙色线条和阴影划割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页面，适合规划设计、建筑及房地产、土木工程等众多领域的演示使用。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738" y="0"/>
            <a:ext cx="36740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600" b="1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1</a:t>
            </a:r>
            <a:endParaRPr lang="zh-CN" altLang="en-US" sz="3600" b="1" i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782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 smtClean="0"/>
              <a:t>此处添加标题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1187624" y="915567"/>
            <a:ext cx="7499176" cy="2304256"/>
          </a:xfrm>
        </p:spPr>
        <p:txBody>
          <a:bodyPr/>
          <a:lstStyle/>
          <a:p>
            <a:r>
              <a:rPr lang="zh-CN" altLang="en-US" dirty="0" smtClean="0"/>
              <a:t>此处添加文本</a:t>
            </a:r>
            <a:endParaRPr lang="en-US" altLang="zh-CN" dirty="0" smtClean="0"/>
          </a:p>
          <a:p>
            <a:r>
              <a:rPr lang="zh-CN" altLang="en-US" dirty="0" smtClean="0"/>
              <a:t>此处添加文本</a:t>
            </a:r>
            <a:endParaRPr lang="en-US" altLang="zh-CN" dirty="0" smtClean="0"/>
          </a:p>
          <a:p>
            <a:r>
              <a:rPr lang="zh-CN" altLang="en-US" dirty="0" smtClean="0"/>
              <a:t>此处添加文本</a:t>
            </a:r>
            <a:endParaRPr lang="en-US" altLang="zh-CN" dirty="0" smtClean="0"/>
          </a:p>
          <a:p>
            <a:r>
              <a:rPr lang="zh-CN" altLang="en-US" dirty="0" smtClean="0"/>
              <a:t>此处添加文本</a:t>
            </a:r>
            <a:endParaRPr lang="en-US" altLang="zh-CN" dirty="0" smtClean="0"/>
          </a:p>
          <a:p>
            <a:r>
              <a:rPr lang="zh-CN" altLang="en-US" dirty="0" smtClean="0"/>
              <a:t>此处添加文本</a:t>
            </a:r>
            <a:endParaRPr lang="zh-CN" altLang="en-US" dirty="0"/>
          </a:p>
        </p:txBody>
      </p:sp>
      <p:pic>
        <p:nvPicPr>
          <p:cNvPr id="6" name="Picture 2" descr="D:\My Documents\PPT模板\图片资源\工程设计和图纸(35P)\设计图纸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227" y="555526"/>
            <a:ext cx="3652769" cy="251127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8604448" y="4507396"/>
            <a:ext cx="423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600" b="1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2</a:t>
            </a:r>
            <a:endParaRPr lang="zh-CN" altLang="en-US" sz="3600" b="1" i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235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zh-CN" altLang="en-US" dirty="0" smtClean="0"/>
              <a:t>此处添加标题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3"/>
          </p:nvPr>
        </p:nvSpPr>
        <p:spPr>
          <a:xfrm>
            <a:off x="468313" y="1059581"/>
            <a:ext cx="7632079" cy="3599731"/>
          </a:xfrm>
        </p:spPr>
        <p:txBody>
          <a:bodyPr/>
          <a:lstStyle/>
          <a:p>
            <a:r>
              <a:rPr lang="zh-CN" altLang="en-US" dirty="0" smtClean="0"/>
              <a:t>在建筑工程领域中，安全责任重于泰山。每一位工作人员，不论从事的是直接的建造工作，还是设计、监理等工作，只要进入工地，都应该佩戴安全帽。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598036" y="4507396"/>
            <a:ext cx="4363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600" b="1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3</a:t>
            </a:r>
            <a:endParaRPr lang="zh-CN" altLang="en-US" sz="3600" b="1" i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369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此处添加标题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sz="quarter" idx="13"/>
          </p:nvPr>
        </p:nvSpPr>
        <p:spPr>
          <a:xfrm>
            <a:off x="468313" y="1059581"/>
            <a:ext cx="8207375" cy="3312393"/>
          </a:xfrm>
        </p:spPr>
        <p:txBody>
          <a:bodyPr/>
          <a:lstStyle/>
          <a:p>
            <a:r>
              <a:rPr lang="zh-CN" altLang="en-US" dirty="0" smtClean="0"/>
              <a:t>此处添加文本</a:t>
            </a:r>
            <a:endParaRPr lang="en-US" altLang="zh-CN" dirty="0" smtClean="0"/>
          </a:p>
          <a:p>
            <a:r>
              <a:rPr lang="zh-CN" altLang="en-US" dirty="0" smtClean="0"/>
              <a:t>此处添加文本</a:t>
            </a:r>
            <a:endParaRPr lang="en-US" altLang="zh-CN" dirty="0" smtClean="0"/>
          </a:p>
          <a:p>
            <a:r>
              <a:rPr lang="zh-CN" altLang="en-US" dirty="0" smtClean="0"/>
              <a:t>此处添加文本</a:t>
            </a:r>
            <a:endParaRPr lang="en-US" altLang="zh-CN" dirty="0" smtClean="0"/>
          </a:p>
          <a:p>
            <a:r>
              <a:rPr lang="zh-CN" altLang="en-US" dirty="0" smtClean="0"/>
              <a:t>此处添加文本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598036" y="4507396"/>
            <a:ext cx="4363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600" b="1" i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4</a:t>
            </a:r>
            <a:endParaRPr lang="zh-CN" altLang="en-US" sz="3600" b="1" i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902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95"/>
            <a:ext cx="9152702" cy="5148395"/>
          </a:xfrm>
        </p:spPr>
      </p:pic>
    </p:spTree>
    <p:extLst>
      <p:ext uri="{BB962C8B-B14F-4D97-AF65-F5344CB8AC3E}">
        <p14:creationId xmlns:p14="http://schemas.microsoft.com/office/powerpoint/2010/main" val="42075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4000" cy="5143500"/>
            <a:chOff x="0" y="0"/>
            <a:chExt cx="14400" cy="10800"/>
          </a:xfrm>
        </p:grpSpPr>
        <p:sp>
          <p:nvSpPr>
            <p:cNvPr id="8200" name="Rectangle 3"/>
            <p:cNvSpPr>
              <a:spLocks noChangeArrowheads="1"/>
            </p:cNvSpPr>
            <p:nvPr/>
          </p:nvSpPr>
          <p:spPr bwMode="auto">
            <a:xfrm>
              <a:off x="0" y="6648"/>
              <a:ext cx="14400" cy="4152"/>
            </a:xfrm>
            <a:prstGeom prst="rect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190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01" name="Oval 4"/>
            <p:cNvSpPr>
              <a:spLocks noChangeArrowheads="1"/>
            </p:cNvSpPr>
            <p:nvPr/>
          </p:nvSpPr>
          <p:spPr bwMode="auto">
            <a:xfrm>
              <a:off x="0" y="3350"/>
              <a:ext cx="14400" cy="7450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0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4400" cy="66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222" name="Rectangle 6"/>
            <p:cNvSpPr>
              <a:spLocks noChangeArrowheads="1"/>
            </p:cNvSpPr>
            <p:nvPr/>
          </p:nvSpPr>
          <p:spPr bwMode="auto">
            <a:xfrm>
              <a:off x="0" y="6647"/>
              <a:ext cx="14400" cy="457"/>
            </a:xfrm>
            <a:prstGeom prst="rect">
              <a:avLst/>
            </a:prstGeom>
            <a:gradFill rotWithShape="0">
              <a:gsLst>
                <a:gs pos="0">
                  <a:schemeClr val="tx1">
                    <a:gamma/>
                    <a:shade val="45882"/>
                    <a:invGamma/>
                    <a:alpha val="59999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defRPr/>
              </a:pPr>
              <a:endParaRPr lang="zh-CN" altLang="en-US"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8195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2411413" y="4222750"/>
            <a:ext cx="6400800" cy="920750"/>
          </a:xfrm>
        </p:spPr>
        <p:txBody>
          <a:bodyPr/>
          <a:lstStyle/>
          <a:p>
            <a:pPr algn="r" eaLnBrk="1" hangingPunct="1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欢迎关注我们的微博</a:t>
            </a:r>
          </a:p>
          <a:p>
            <a:pPr algn="r" eaLnBrk="1" hangingPunct="1"/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http://weibo.com/guoyinppt</a:t>
            </a:r>
          </a:p>
        </p:txBody>
      </p:sp>
      <p:pic>
        <p:nvPicPr>
          <p:cNvPr id="8196" name="Picture 7" descr="果因PPT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463" y="2573338"/>
            <a:ext cx="485775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WordArt 8"/>
          <p:cNvSpPr>
            <a:spLocks noChangeArrowheads="1" noChangeShapeType="1"/>
          </p:cNvSpPr>
          <p:nvPr/>
        </p:nvSpPr>
        <p:spPr bwMode="auto">
          <a:xfrm>
            <a:off x="5983288" y="2627313"/>
            <a:ext cx="2743200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华文琥珀"/>
                <a:ea typeface="华文琥珀"/>
              </a:rPr>
              <a:t>果幻灯影，功成有因</a:t>
            </a:r>
          </a:p>
        </p:txBody>
      </p:sp>
      <p:sp>
        <p:nvSpPr>
          <p:cNvPr id="8198" name="WordArt 7"/>
          <p:cNvSpPr>
            <a:spLocks noChangeArrowheads="1" noChangeShapeType="1"/>
          </p:cNvSpPr>
          <p:nvPr/>
        </p:nvSpPr>
        <p:spPr bwMode="auto">
          <a:xfrm>
            <a:off x="482600" y="857250"/>
            <a:ext cx="2743200" cy="723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5400" b="1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54600"/>
                    </a:gs>
                    <a:gs pos="50000">
                      <a:srgbClr val="FF9900"/>
                    </a:gs>
                    <a:gs pos="100000">
                      <a:srgbClr val="754600"/>
                    </a:gs>
                  </a:gsLst>
                  <a:lin ang="2700000" scaled="1"/>
                </a:gradFill>
                <a:effectLst>
                  <a:outerShdw dist="38100" dir="5400000" algn="ctr" rotWithShape="0">
                    <a:srgbClr val="4D4D4D">
                      <a:alpha val="78998"/>
                    </a:srgbClr>
                  </a:outerShdw>
                </a:effectLst>
                <a:latin typeface="微软雅黑"/>
                <a:ea typeface="微软雅黑"/>
              </a:rPr>
              <a:t>谢谢观赏</a:t>
            </a:r>
          </a:p>
        </p:txBody>
      </p:sp>
      <p:sp>
        <p:nvSpPr>
          <p:cNvPr id="8199" name="WordArt 11"/>
          <p:cNvSpPr>
            <a:spLocks noChangeArrowheads="1" noChangeShapeType="1"/>
          </p:cNvSpPr>
          <p:nvPr/>
        </p:nvSpPr>
        <p:spPr bwMode="auto">
          <a:xfrm>
            <a:off x="482600" y="1841500"/>
            <a:ext cx="3527425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"/>
                <a:cs typeface="Arial"/>
              </a:rPr>
              <a:t>Thanks for your attention</a:t>
            </a:r>
            <a:endParaRPr lang="zh-CN" altLang="en-US" sz="20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99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576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奥斯汀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158</Words>
  <Application>Microsoft Office PowerPoint</Application>
  <PresentationFormat>全屏显示(16:9)</PresentationFormat>
  <Paragraphs>26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规划黄线模板</vt:lpstr>
      <vt:lpstr>此处添加标题</vt:lpstr>
      <vt:lpstr>此处添加标题</vt:lpstr>
      <vt:lpstr>此处添加标题</vt:lpstr>
      <vt:lpstr>此处添加标题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TP-营造建筑</dc:subject>
  <dc:creator>果因PPT工作室</dc:creator>
  <cp:keywords>XS-普屏 4：3;SC-淡黄色;BG-浅色;DH-静态;XJ-二级</cp:keywords>
  <dc:description/>
  <cp:lastModifiedBy>lenovo</cp:lastModifiedBy>
  <cp:revision>8</cp:revision>
  <dcterms:created xsi:type="dcterms:W3CDTF">2012-06-03T12:23:31Z</dcterms:created>
  <dcterms:modified xsi:type="dcterms:W3CDTF">2012-06-03T13:48:41Z</dcterms:modified>
  <cp:category>UDi-主题模板</cp:category>
</cp:coreProperties>
</file>