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新建文件夹\20101126北京路口的电车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7"/>
          <a:stretch/>
        </p:blipFill>
        <p:spPr bwMode="auto">
          <a:xfrm>
            <a:off x="0" y="0"/>
            <a:ext cx="9144000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新建文件夹\20101126北京路口的电车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66"/>
          <a:stretch/>
        </p:blipFill>
        <p:spPr bwMode="auto">
          <a:xfrm>
            <a:off x="0" y="5597972"/>
            <a:ext cx="9144000" cy="1260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/>
          <p:nvPr userDrawn="1"/>
        </p:nvSpPr>
        <p:spPr>
          <a:xfrm>
            <a:off x="0" y="4724400"/>
            <a:ext cx="9144000" cy="2133600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75000"/>
                  <a:alpha val="60000"/>
                </a:schemeClr>
              </a:gs>
              <a:gs pos="75000">
                <a:srgbClr val="ACA476">
                  <a:alpha val="0"/>
                </a:srgbClr>
              </a:gs>
              <a:gs pos="30000">
                <a:schemeClr val="bg2">
                  <a:lumMod val="50000"/>
                  <a:alpha val="0"/>
                </a:schemeClr>
              </a:gs>
              <a:gs pos="100000">
                <a:schemeClr val="bg2">
                  <a:lumMod val="75000"/>
                  <a:alpha val="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5157192"/>
            <a:ext cx="7772400" cy="107079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6227986"/>
            <a:ext cx="6400800" cy="62562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B1486-0EA9-47AF-8EE3-1C5BA6B47B3E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8286-E816-490B-BF45-C4BAD2FA023B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直接连接符 15"/>
          <p:cNvCxnSpPr/>
          <p:nvPr userDrawn="1"/>
        </p:nvCxnSpPr>
        <p:spPr>
          <a:xfrm>
            <a:off x="0" y="4724400"/>
            <a:ext cx="1763688" cy="0"/>
          </a:xfrm>
          <a:prstGeom prst="line">
            <a:avLst/>
          </a:prstGeom>
          <a:ln w="76200">
            <a:solidFill>
              <a:schemeClr val="bg1"/>
            </a:solidFill>
          </a:ln>
          <a:effectLst>
            <a:outerShdw blurRad="76200" dist="76200" dir="5400000" algn="t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7668344" y="4724400"/>
            <a:ext cx="1475656" cy="0"/>
          </a:xfrm>
          <a:prstGeom prst="line">
            <a:avLst/>
          </a:prstGeom>
          <a:ln w="76200">
            <a:solidFill>
              <a:schemeClr val="bg1"/>
            </a:solidFill>
          </a:ln>
          <a:effectLst>
            <a:outerShdw blurRad="76200" dist="76200" dir="5400000" algn="t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412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B1486-0EA9-47AF-8EE3-1C5BA6B47B3E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8286-E816-490B-BF45-C4BAD2FA02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016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B1486-0EA9-47AF-8EE3-1C5BA6B47B3E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8286-E816-490B-BF45-C4BAD2FA02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7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B1486-0EA9-47AF-8EE3-1C5BA6B47B3E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8286-E816-490B-BF45-C4BAD2FA02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820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B1486-0EA9-47AF-8EE3-1C5BA6B47B3E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8286-E816-490B-BF45-C4BAD2FA02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530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B1486-0EA9-47AF-8EE3-1C5BA6B47B3E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8286-E816-490B-BF45-C4BAD2FA02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101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B1486-0EA9-47AF-8EE3-1C5BA6B47B3E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8286-E816-490B-BF45-C4BAD2FA02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377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B1486-0EA9-47AF-8EE3-1C5BA6B47B3E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8286-E816-490B-BF45-C4BAD2FA02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323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B1486-0EA9-47AF-8EE3-1C5BA6B47B3E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8286-E816-490B-BF45-C4BAD2FA02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B1486-0EA9-47AF-8EE3-1C5BA6B47B3E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8286-E816-490B-BF45-C4BAD2FA02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537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B1486-0EA9-47AF-8EE3-1C5BA6B47B3E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8286-E816-490B-BF45-C4BAD2FA02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956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6453336"/>
            <a:ext cx="9144000" cy="40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/>
          <a:stretch/>
        </p:blipFill>
        <p:spPr bwMode="auto">
          <a:xfrm>
            <a:off x="-1" y="3351511"/>
            <a:ext cx="3419873" cy="3506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椭圆 14"/>
          <p:cNvSpPr/>
          <p:nvPr userDrawn="1"/>
        </p:nvSpPr>
        <p:spPr>
          <a:xfrm>
            <a:off x="3059832" y="5517232"/>
            <a:ext cx="288032" cy="2160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3059832" y="6453336"/>
            <a:ext cx="608416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B1486-0EA9-47AF-8EE3-1C5BA6B47B3E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F8286-E816-490B-BF45-C4BAD2FA023B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0" name="直接连接符 19"/>
          <p:cNvCxnSpPr/>
          <p:nvPr userDrawn="1"/>
        </p:nvCxnSpPr>
        <p:spPr>
          <a:xfrm>
            <a:off x="-1" y="3717032"/>
            <a:ext cx="9144001" cy="72008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-2" y="3869432"/>
            <a:ext cx="9144001" cy="72008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8833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Ø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广州系列模板之孖辫电车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果因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工作室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285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91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11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广州系列模板之孖辫电车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TP-地理空间</dc:subject>
  <dc:creator>果因PPT工作室</dc:creator>
  <cp:keywords>XS-普屏 4：3;SC-淡绿色;BG-浅色;DH-静态</cp:keywords>
  <dc:description>广州</dc:description>
  <cp:lastModifiedBy>Administrator</cp:lastModifiedBy>
  <cp:revision>4</cp:revision>
  <dcterms:created xsi:type="dcterms:W3CDTF">2012-04-30T05:02:12Z</dcterms:created>
  <dcterms:modified xsi:type="dcterms:W3CDTF">2012-04-30T05:42:39Z</dcterms:modified>
  <cp:category>UDi-主题模板</cp:category>
</cp:coreProperties>
</file>