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My Documents\My Pictures\风景\7c0de220517cccb3d6cae271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 pressure="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677"/>
          <a:stretch/>
        </p:blipFill>
        <p:spPr bwMode="auto">
          <a:xfrm flipH="1"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My Documents\My Pictures\素材\五羊石像.jpg"/>
          <p:cNvPicPr>
            <a:picLocks noChangeAspect="1" noChangeArrowheads="1"/>
          </p:cNvPicPr>
          <p:nvPr userDrawn="1"/>
        </p:nvPicPr>
        <p:blipFill rotWithShape="1">
          <a:blip r:embed="rId4">
            <a:duotone>
              <a:prstClr val="black"/>
              <a:schemeClr val="bg2">
                <a:lumMod val="9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595" b="100000" l="0" r="100000">
                        <a14:backgroundMark x1="5250" y1="62810" x2="5250" y2="62810"/>
                        <a14:backgroundMark x1="9750" y1="56033" x2="9750" y2="56033"/>
                        <a14:backgroundMark x1="16000" y1="58017" x2="16000" y2="58017"/>
                        <a14:backgroundMark x1="18250" y1="63140" x2="18250" y2="63140"/>
                        <a14:backgroundMark x1="2250" y1="60331" x2="2250" y2="60331"/>
                        <a14:backgroundMark x1="4000" y1="77190" x2="4000" y2="77190"/>
                        <a14:backgroundMark x1="3250" y1="73223" x2="3250" y2="73223"/>
                        <a14:backgroundMark x1="7250" y1="73884" x2="7250" y2="73884"/>
                        <a14:backgroundMark x1="11500" y1="72397" x2="11500" y2="72397"/>
                        <a14:backgroundMark x1="17500" y1="65620" x2="17500" y2="65620"/>
                        <a14:backgroundMark x1="21000" y1="55207" x2="21000" y2="55207"/>
                        <a14:backgroundMark x1="94500" y1="63802" x2="94500" y2="63802"/>
                        <a14:backgroundMark x1="96750" y1="59669" x2="96750" y2="59669"/>
                        <a14:backgroundMark x1="98750" y1="55868" x2="98750" y2="55868"/>
                        <a14:backgroundMark x1="95250" y1="74380" x2="95250" y2="74380"/>
                        <a14:backgroundMark x1="88750" y1="73058" x2="88750" y2="73058"/>
                        <a14:backgroundMark x1="82000" y1="74876" x2="82000" y2="74876"/>
                        <a14:backgroundMark x1="81750" y1="69917" x2="81750" y2="69917"/>
                        <a14:backgroundMark x1="83500" y1="64132" x2="83500" y2="64132"/>
                        <a14:backgroundMark x1="85250" y1="60992" x2="85250" y2="60992"/>
                        <a14:backgroundMark x1="94250" y1="69256" x2="94250" y2="69256"/>
                        <a14:backgroundMark x1="98250" y1="78347" x2="98250" y2="78347"/>
                        <a14:backgroundMark x1="98750" y1="81322" x2="98750" y2="81322"/>
                        <a14:backgroundMark x1="75000" y1="69917" x2="75000" y2="69917"/>
                        <a14:backgroundMark x1="77500" y1="73719" x2="77500" y2="73719"/>
                        <a14:backgroundMark x1="1750" y1="80992" x2="1750" y2="80992"/>
                        <a14:backgroundMark x1="1750" y1="82479" x2="1750" y2="82479"/>
                        <a14:backgroundMark x1="13500" y1="73884" x2="13500" y2="73884"/>
                        <a14:backgroundMark x1="16500" y1="61322" x2="16500" y2="61322"/>
                        <a14:backgroundMark x1="21250" y1="59339" x2="21250" y2="59339"/>
                        <a14:backgroundMark x1="22250" y1="61818" x2="22250" y2="61818"/>
                        <a14:backgroundMark x1="45000" y1="20826" x2="45000" y2="20826"/>
                      </a14:backgroundRemoval>
                    </a14:imgEffect>
                    <a14:imgEffect>
                      <a14:artisticPencilSketch pressure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9" b="11313"/>
          <a:stretch/>
        </p:blipFill>
        <p:spPr bwMode="auto">
          <a:xfrm>
            <a:off x="9190" y="0"/>
            <a:ext cx="4535026" cy="686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1720" y="3861048"/>
            <a:ext cx="64008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842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63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06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63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64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44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7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97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54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98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7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My Documents\My Pictures\风景\7c0de220517cccb3d6cae271.jpg"/>
          <p:cNvPicPr>
            <a:picLocks noChangeAspect="1" noChangeArrowheads="1"/>
          </p:cNvPicPr>
          <p:nvPr userDrawn="1"/>
        </p:nvPicPr>
        <p:blipFill rotWithShape="1"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 pressure="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677"/>
          <a:stretch/>
        </p:blipFill>
        <p:spPr bwMode="auto">
          <a:xfrm flipH="1"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-2" y="0"/>
            <a:ext cx="9144002" cy="6868244"/>
          </a:xfrm>
          <a:prstGeom prst="rect">
            <a:avLst/>
          </a:prstGeom>
          <a:gradFill>
            <a:gsLst>
              <a:gs pos="39000">
                <a:schemeClr val="bg1">
                  <a:alpha val="8000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51720" y="1600200"/>
            <a:ext cx="6635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090CB-486C-4007-BB9E-8D9ED6FA1915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1E4F-DAF4-4706-A0C9-5E608E42C81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D:\My Documents\My Pictures\素材\五羊石像.jpg"/>
          <p:cNvPicPr>
            <a:picLocks noChangeAspect="1" noChangeArrowheads="1"/>
          </p:cNvPicPr>
          <p:nvPr userDrawn="1"/>
        </p:nvPicPr>
        <p:blipFill rotWithShape="1">
          <a:blip r:embed="rId15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595" b="100000" l="0" r="100000">
                        <a14:backgroundMark x1="5250" y1="62810" x2="5250" y2="62810"/>
                        <a14:backgroundMark x1="9750" y1="56033" x2="9750" y2="56033"/>
                        <a14:backgroundMark x1="16000" y1="58017" x2="16000" y2="58017"/>
                        <a14:backgroundMark x1="18250" y1="63140" x2="18250" y2="63140"/>
                        <a14:backgroundMark x1="2250" y1="60331" x2="2250" y2="60331"/>
                        <a14:backgroundMark x1="4000" y1="77190" x2="4000" y2="77190"/>
                        <a14:backgroundMark x1="3250" y1="73223" x2="3250" y2="73223"/>
                        <a14:backgroundMark x1="7250" y1="73884" x2="7250" y2="73884"/>
                        <a14:backgroundMark x1="11500" y1="72397" x2="11500" y2="72397"/>
                        <a14:backgroundMark x1="17500" y1="65620" x2="17500" y2="65620"/>
                        <a14:backgroundMark x1="21000" y1="55207" x2="21000" y2="55207"/>
                        <a14:backgroundMark x1="94500" y1="63802" x2="94500" y2="63802"/>
                        <a14:backgroundMark x1="96750" y1="59669" x2="96750" y2="59669"/>
                        <a14:backgroundMark x1="98750" y1="55868" x2="98750" y2="55868"/>
                        <a14:backgroundMark x1="95250" y1="74380" x2="95250" y2="74380"/>
                        <a14:backgroundMark x1="88750" y1="73058" x2="88750" y2="73058"/>
                        <a14:backgroundMark x1="82000" y1="74876" x2="82000" y2="74876"/>
                        <a14:backgroundMark x1="81750" y1="69917" x2="81750" y2="69917"/>
                        <a14:backgroundMark x1="83500" y1="64132" x2="83500" y2="64132"/>
                        <a14:backgroundMark x1="85250" y1="60992" x2="85250" y2="60992"/>
                        <a14:backgroundMark x1="94250" y1="69256" x2="94250" y2="69256"/>
                        <a14:backgroundMark x1="98250" y1="78347" x2="98250" y2="78347"/>
                        <a14:backgroundMark x1="98750" y1="81322" x2="98750" y2="81322"/>
                        <a14:backgroundMark x1="75000" y1="69917" x2="75000" y2="69917"/>
                        <a14:backgroundMark x1="77500" y1="73719" x2="77500" y2="73719"/>
                        <a14:backgroundMark x1="1750" y1="80992" x2="1750" y2="80992"/>
                        <a14:backgroundMark x1="1750" y1="82479" x2="1750" y2="82479"/>
                        <a14:backgroundMark x1="13500" y1="73884" x2="13500" y2="73884"/>
                        <a14:backgroundMark x1="16500" y1="61322" x2="16500" y2="61322"/>
                        <a14:backgroundMark x1="21250" y1="59339" x2="21250" y2="59339"/>
                        <a14:backgroundMark x1="22250" y1="61818" x2="22250" y2="61818"/>
                        <a14:backgroundMark x1="45000" y1="20826" x2="45000" y2="20826"/>
                      </a14:backgroundRemoval>
                    </a14:imgEffect>
                    <a14:imgEffect>
                      <a14:artisticPencilSketch pressure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313"/>
          <a:stretch/>
        </p:blipFill>
        <p:spPr bwMode="auto">
          <a:xfrm>
            <a:off x="-2" y="3343358"/>
            <a:ext cx="2627786" cy="352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38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广州系列模板之五羊仙风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果因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499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80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8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广州系列模板之五羊仙风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TP-地理空间</dc:subject>
  <dc:creator>果因PPT工作室</dc:creator>
  <cp:keywords>XS-普屏 4：3;SC-淡蓝色;BG-浅色;DH-静态</cp:keywords>
  <dc:description>广州</dc:description>
  <cp:lastModifiedBy>Administrator</cp:lastModifiedBy>
  <cp:revision>3</cp:revision>
  <dcterms:created xsi:type="dcterms:W3CDTF">2012-04-30T03:45:17Z</dcterms:created>
  <dcterms:modified xsi:type="dcterms:W3CDTF">2012-04-30T16:54:43Z</dcterms:modified>
  <cp:category>UDi-主题模板</cp:category>
</cp:coreProperties>
</file>