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My Documents\My Pictures\风景\7c0de220517cccb3d6cae271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007" r="43219" b="7816"/>
          <a:stretch/>
        </p:blipFill>
        <p:spPr bwMode="auto">
          <a:xfrm flipH="1">
            <a:off x="-1" y="105"/>
            <a:ext cx="9144000" cy="605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5"/>
          <a:stretch/>
        </p:blipFill>
        <p:spPr>
          <a:xfrm>
            <a:off x="-2" y="-1"/>
            <a:ext cx="9144001" cy="624177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5440638"/>
            <a:ext cx="9144000" cy="1417362"/>
          </a:xfrm>
          <a:custGeom>
            <a:avLst/>
            <a:gdLst/>
            <a:ahLst/>
            <a:cxnLst/>
            <a:rect l="l" t="t" r="r" b="b"/>
            <a:pathLst>
              <a:path w="9144000" h="1417362">
                <a:moveTo>
                  <a:pt x="0" y="0"/>
                </a:moveTo>
                <a:cubicBezTo>
                  <a:pt x="1167901" y="136270"/>
                  <a:pt x="2787912" y="220610"/>
                  <a:pt x="4578474" y="220610"/>
                </a:cubicBezTo>
                <a:cubicBezTo>
                  <a:pt x="6362425" y="220610"/>
                  <a:pt x="7977081" y="136891"/>
                  <a:pt x="9144000" y="1569"/>
                </a:cubicBezTo>
                <a:lnTo>
                  <a:pt x="9144000" y="1417362"/>
                </a:lnTo>
                <a:lnTo>
                  <a:pt x="0" y="14173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9" t="75000" r="14741"/>
          <a:stretch/>
        </p:blipFill>
        <p:spPr bwMode="auto">
          <a:xfrm>
            <a:off x="0" y="5278992"/>
            <a:ext cx="9144000" cy="39330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5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798" y="5672296"/>
            <a:ext cx="7772400" cy="709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598" y="6265382"/>
            <a:ext cx="6400800" cy="550912"/>
          </a:xfrm>
          <a:noFill/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8992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403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378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195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89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31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1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987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711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294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99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microsoft.com/office/2007/relationships/hdphoto" Target="../media/hdphoto3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My Documents\My Pictures\风景\7c0de220517cccb3d6cae271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007" r="43219" b="15295"/>
          <a:stretch/>
        </p:blipFill>
        <p:spPr bwMode="auto">
          <a:xfrm flipH="1">
            <a:off x="-1" y="105"/>
            <a:ext cx="9144000" cy="685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AF6DF-A14E-4278-9A11-EFDB989F9C41}" type="datetimeFigureOut">
              <a:rPr lang="zh-CN" altLang="en-US" smtClean="0"/>
              <a:t>2012/5/1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21258-DC62-44CD-87F2-8BA633EBEAD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250" b="63737" l="67480" r="100000">
                        <a14:foregroundMark x1="71191" y1="59245" x2="71191" y2="59245"/>
                        <a14:foregroundMark x1="78369" y1="59115" x2="78369" y2="59115"/>
                        <a14:foregroundMark x1="79004" y1="52018" x2="79004" y2="52018"/>
                        <a14:foregroundMark x1="73828" y1="52409" x2="73828" y2="52409"/>
                        <a14:foregroundMark x1="73730" y1="61133" x2="73730" y2="61133"/>
                        <a14:foregroundMark x1="77881" y1="61133" x2="77881" y2="61133"/>
                        <a14:foregroundMark x1="80176" y1="62305" x2="80176" y2="62305"/>
                        <a14:foregroundMark x1="76123" y1="56901" x2="76123" y2="56901"/>
                        <a14:backgroundMark x1="98535" y1="56380" x2="98535" y2="56380"/>
                        <a14:backgroundMark x1="97021" y1="55859" x2="97021" y2="55859"/>
                        <a14:backgroundMark x1="98193" y1="57292" x2="98193" y2="57292"/>
                        <a14:backgroundMark x1="99609" y1="60091" x2="99609" y2="60091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018" t="12636" b="40205"/>
          <a:stretch/>
        </p:blipFill>
        <p:spPr>
          <a:xfrm>
            <a:off x="0" y="1562932"/>
            <a:ext cx="4788024" cy="529506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5"/>
            <a:ext cx="914400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79712" y="1600200"/>
            <a:ext cx="6707088" cy="4525963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6678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glow rad="139700">
              <a:schemeClr val="accent1">
                <a:satMod val="175000"/>
                <a:alpha val="40000"/>
              </a:schemeClr>
            </a:glow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9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广州系列模板之天下为公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 smtClean="0"/>
              <a:t>果因</a:t>
            </a:r>
            <a:r>
              <a:rPr lang="en-US" altLang="zh-CN" sz="2000" dirty="0" smtClean="0"/>
              <a:t>PPT</a:t>
            </a:r>
            <a:r>
              <a:rPr lang="zh-CN" altLang="en-US" sz="2000" dirty="0" smtClean="0"/>
              <a:t>工作室出品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08101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894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0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10</Words>
  <Application>Microsoft Office PowerPoint</Application>
  <PresentationFormat>全屏显示(4:3)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广州系列模板之天下为公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TP-地理空间</dc:subject>
  <dc:creator>果因PPT工作室</dc:creator>
  <cp:keywords>XS-普屏 4：3;SC-淡蓝色;BG-浅色;DH-静态</cp:keywords>
  <dc:description>广州</dc:description>
  <cp:lastModifiedBy>Administrator</cp:lastModifiedBy>
  <cp:revision>2</cp:revision>
  <dcterms:created xsi:type="dcterms:W3CDTF">2012-04-30T17:00:56Z</dcterms:created>
  <dcterms:modified xsi:type="dcterms:W3CDTF">2012-04-30T17:17:15Z</dcterms:modified>
  <cp:category>UDi-主题模板</cp:category>
</cp:coreProperties>
</file>