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72" d="100"/>
          <a:sy n="72" d="100"/>
        </p:scale>
        <p:origin x="-11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26"/>
          <a:stretch/>
        </p:blipFill>
        <p:spPr>
          <a:xfrm>
            <a:off x="122729" y="188640"/>
            <a:ext cx="8915713" cy="4248472"/>
          </a:xfrm>
          <a:prstGeom prst="rect">
            <a:avLst/>
          </a:prstGeom>
        </p:spPr>
      </p:pic>
      <p:grpSp>
        <p:nvGrpSpPr>
          <p:cNvPr id="17" name="Group 13"/>
          <p:cNvGrpSpPr/>
          <p:nvPr userDrawn="1"/>
        </p:nvGrpSpPr>
        <p:grpSpPr>
          <a:xfrm>
            <a:off x="85686" y="4869160"/>
            <a:ext cx="8932884" cy="45719"/>
            <a:chOff x="1" y="3268345"/>
            <a:chExt cx="9143996" cy="146304"/>
          </a:xfrm>
        </p:grpSpPr>
        <p:sp>
          <p:nvSpPr>
            <p:cNvPr id="18" name="Rectangle 14"/>
            <p:cNvSpPr/>
            <p:nvPr userDrawn="1"/>
          </p:nvSpPr>
          <p:spPr>
            <a:xfrm>
              <a:off x="1" y="3268345"/>
              <a:ext cx="9143996" cy="146304"/>
            </a:xfrm>
            <a:prstGeom prst="rect">
              <a:avLst/>
            </a:prstGeom>
            <a:solidFill>
              <a:srgbClr val="073E87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19" name="Rectangle 15"/>
            <p:cNvSpPr/>
            <p:nvPr userDrawn="1"/>
          </p:nvSpPr>
          <p:spPr>
            <a:xfrm>
              <a:off x="5181598" y="3268345"/>
              <a:ext cx="1097280" cy="146304"/>
            </a:xfrm>
            <a:prstGeom prst="rect">
              <a:avLst/>
            </a:prstGeom>
            <a:solidFill>
              <a:srgbClr val="31B6F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0" name="Rectangle 16"/>
            <p:cNvSpPr/>
            <p:nvPr userDrawn="1"/>
          </p:nvSpPr>
          <p:spPr>
            <a:xfrm>
              <a:off x="6278879" y="3268345"/>
              <a:ext cx="1097280" cy="146304"/>
            </a:xfrm>
            <a:prstGeom prst="rect">
              <a:avLst/>
            </a:prstGeom>
            <a:solidFill>
              <a:srgbClr val="4584D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1" name="Rectangle 17"/>
            <p:cNvSpPr/>
            <p:nvPr userDrawn="1"/>
          </p:nvSpPr>
          <p:spPr>
            <a:xfrm>
              <a:off x="7376161" y="3268345"/>
              <a:ext cx="1097280" cy="146304"/>
            </a:xfrm>
            <a:prstGeom prst="rect">
              <a:avLst/>
            </a:prstGeom>
            <a:solidFill>
              <a:srgbClr val="5BD07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</p:grpSp>
      <p:cxnSp>
        <p:nvCxnSpPr>
          <p:cNvPr id="22" name="直接连接符 21"/>
          <p:cNvCxnSpPr/>
          <p:nvPr userDrawn="1"/>
        </p:nvCxnSpPr>
        <p:spPr>
          <a:xfrm>
            <a:off x="2051720" y="116632"/>
            <a:ext cx="0" cy="4392488"/>
          </a:xfrm>
          <a:prstGeom prst="line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</a:ln>
          <a:effectLst/>
        </p:spPr>
      </p:cxnSp>
      <p:cxnSp>
        <p:nvCxnSpPr>
          <p:cNvPr id="23" name="直接连接符 22"/>
          <p:cNvCxnSpPr/>
          <p:nvPr userDrawn="1"/>
        </p:nvCxnSpPr>
        <p:spPr>
          <a:xfrm>
            <a:off x="1331640" y="152636"/>
            <a:ext cx="0" cy="4356484"/>
          </a:xfrm>
          <a:prstGeom prst="line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</a:ln>
          <a:effectLst/>
        </p:spPr>
      </p:cxnSp>
      <p:cxnSp>
        <p:nvCxnSpPr>
          <p:cNvPr id="24" name="直接连接符 23"/>
          <p:cNvCxnSpPr/>
          <p:nvPr userDrawn="1"/>
        </p:nvCxnSpPr>
        <p:spPr>
          <a:xfrm>
            <a:off x="6472532" y="188640"/>
            <a:ext cx="0" cy="4320480"/>
          </a:xfrm>
          <a:prstGeom prst="line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25" name="矩形 24"/>
          <p:cNvSpPr/>
          <p:nvPr userDrawn="1"/>
        </p:nvSpPr>
        <p:spPr>
          <a:xfrm>
            <a:off x="105558" y="116632"/>
            <a:ext cx="8932884" cy="432048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71000">
                <a:schemeClr val="bg1">
                  <a:alpha val="30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725144"/>
            <a:ext cx="7772400" cy="1470025"/>
          </a:xfrm>
        </p:spPr>
        <p:txBody>
          <a:bodyPr>
            <a:normAutofit/>
          </a:bodyPr>
          <a:lstStyle>
            <a:lvl1pPr algn="ctr">
              <a:defRPr sz="3600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6237312"/>
            <a:ext cx="6400800" cy="528464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63B3A-E5F8-4CD0-B400-E0167A8715C7}" type="datetimeFigureOut">
              <a:rPr lang="zh-CN" altLang="en-US" smtClean="0"/>
              <a:t>2012/4/30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C1348-14E1-4D14-A50C-C8479ADAF9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321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63B3A-E5F8-4CD0-B400-E0167A8715C7}" type="datetimeFigureOut">
              <a:rPr lang="zh-CN" altLang="en-US" smtClean="0"/>
              <a:t>2012/4/30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C1348-14E1-4D14-A50C-C8479ADAF9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164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63B3A-E5F8-4CD0-B400-E0167A8715C7}" type="datetimeFigureOut">
              <a:rPr lang="zh-CN" altLang="en-US" smtClean="0"/>
              <a:t>2012/4/30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C1348-14E1-4D14-A50C-C8479ADAF9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846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63B3A-E5F8-4CD0-B400-E0167A8715C7}" type="datetimeFigureOut">
              <a:rPr lang="zh-CN" altLang="en-US" smtClean="0"/>
              <a:t>2012/4/30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C1348-14E1-4D14-A50C-C8479ADAF9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33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63B3A-E5F8-4CD0-B400-E0167A8715C7}" type="datetimeFigureOut">
              <a:rPr lang="zh-CN" altLang="en-US" smtClean="0"/>
              <a:t>2012/4/30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C1348-14E1-4D14-A50C-C8479ADAF9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4928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63B3A-E5F8-4CD0-B400-E0167A8715C7}" type="datetimeFigureOut">
              <a:rPr lang="zh-CN" altLang="en-US" smtClean="0"/>
              <a:t>2012/4/30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C1348-14E1-4D14-A50C-C8479ADAF9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284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63B3A-E5F8-4CD0-B400-E0167A8715C7}" type="datetimeFigureOut">
              <a:rPr lang="zh-CN" altLang="en-US" smtClean="0"/>
              <a:t>2012/4/30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C1348-14E1-4D14-A50C-C8479ADAF9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8974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63B3A-E5F8-4CD0-B400-E0167A8715C7}" type="datetimeFigureOut">
              <a:rPr lang="zh-CN" altLang="en-US" smtClean="0"/>
              <a:t>2012/4/30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C1348-14E1-4D14-A50C-C8479ADAF9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274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63B3A-E5F8-4CD0-B400-E0167A8715C7}" type="datetimeFigureOut">
              <a:rPr lang="zh-CN" altLang="en-US" smtClean="0"/>
              <a:t>2012/4/30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C1348-14E1-4D14-A50C-C8479ADAF9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196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63B3A-E5F8-4CD0-B400-E0167A8715C7}" type="datetimeFigureOut">
              <a:rPr lang="zh-CN" altLang="en-US" smtClean="0"/>
              <a:t>2012/4/30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C1348-14E1-4D14-A50C-C8479ADAF9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143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63B3A-E5F8-4CD0-B400-E0167A8715C7}" type="datetimeFigureOut">
              <a:rPr lang="zh-CN" altLang="en-US" smtClean="0"/>
              <a:t>2012/4/30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C1348-14E1-4D14-A50C-C8479ADAF9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841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9" b="21341"/>
          <a:stretch/>
        </p:blipFill>
        <p:spPr bwMode="auto">
          <a:xfrm>
            <a:off x="0" y="3428999"/>
            <a:ext cx="9144000" cy="3429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矩形 22"/>
          <p:cNvSpPr/>
          <p:nvPr userDrawn="1"/>
        </p:nvSpPr>
        <p:spPr>
          <a:xfrm>
            <a:off x="3368" y="1"/>
            <a:ext cx="9144000" cy="6857999"/>
          </a:xfrm>
          <a:prstGeom prst="rect">
            <a:avLst/>
          </a:prstGeom>
          <a:gradFill flip="none" rotWithShape="1">
            <a:gsLst>
              <a:gs pos="47000">
                <a:schemeClr val="bg1"/>
              </a:gs>
              <a:gs pos="28000">
                <a:schemeClr val="bg1"/>
              </a:gs>
              <a:gs pos="100000">
                <a:sysClr val="window" lastClr="FFFFFF">
                  <a:lumMod val="0"/>
                  <a:lumOff val="100000"/>
                  <a:alpha val="30000"/>
                </a:sys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mbria"/>
              <a:ea typeface="宋体"/>
              <a:cs typeface="+mn-cs"/>
            </a:endParaRPr>
          </a:p>
        </p:txBody>
      </p:sp>
      <p:grpSp>
        <p:nvGrpSpPr>
          <p:cNvPr id="24" name="Group 13"/>
          <p:cNvGrpSpPr/>
          <p:nvPr userDrawn="1"/>
        </p:nvGrpSpPr>
        <p:grpSpPr>
          <a:xfrm>
            <a:off x="720" y="935009"/>
            <a:ext cx="9144000" cy="45719"/>
            <a:chOff x="0" y="3268345"/>
            <a:chExt cx="9144000" cy="146304"/>
          </a:xfrm>
        </p:grpSpPr>
        <p:sp>
          <p:nvSpPr>
            <p:cNvPr id="25" name="Rectangle 14"/>
            <p:cNvSpPr/>
            <p:nvPr userDrawn="1"/>
          </p:nvSpPr>
          <p:spPr>
            <a:xfrm>
              <a:off x="0" y="3268345"/>
              <a:ext cx="9144000" cy="146304"/>
            </a:xfrm>
            <a:prstGeom prst="rect">
              <a:avLst/>
            </a:prstGeom>
            <a:solidFill>
              <a:srgbClr val="073E87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6" name="Rectangle 15"/>
            <p:cNvSpPr/>
            <p:nvPr userDrawn="1"/>
          </p:nvSpPr>
          <p:spPr>
            <a:xfrm>
              <a:off x="5181600" y="3268345"/>
              <a:ext cx="1097280" cy="146304"/>
            </a:xfrm>
            <a:prstGeom prst="rect">
              <a:avLst/>
            </a:prstGeom>
            <a:solidFill>
              <a:srgbClr val="31B6F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7" name="Rectangle 16"/>
            <p:cNvSpPr/>
            <p:nvPr userDrawn="1"/>
          </p:nvSpPr>
          <p:spPr>
            <a:xfrm>
              <a:off x="6278880" y="3268345"/>
              <a:ext cx="1097280" cy="146304"/>
            </a:xfrm>
            <a:prstGeom prst="rect">
              <a:avLst/>
            </a:prstGeom>
            <a:solidFill>
              <a:srgbClr val="4584D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sp>
          <p:nvSpPr>
            <p:cNvPr id="28" name="Rectangle 17"/>
            <p:cNvSpPr/>
            <p:nvPr userDrawn="1"/>
          </p:nvSpPr>
          <p:spPr>
            <a:xfrm>
              <a:off x="7376160" y="3268345"/>
              <a:ext cx="1097280" cy="146304"/>
            </a:xfrm>
            <a:prstGeom prst="rect">
              <a:avLst/>
            </a:prstGeom>
            <a:solidFill>
              <a:srgbClr val="5BD07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</p:grpSp>
      <p:cxnSp>
        <p:nvCxnSpPr>
          <p:cNvPr id="29" name="直接连接符 28"/>
          <p:cNvCxnSpPr/>
          <p:nvPr userDrawn="1"/>
        </p:nvCxnSpPr>
        <p:spPr>
          <a:xfrm>
            <a:off x="372674" y="1"/>
            <a:ext cx="0" cy="6858000"/>
          </a:xfrm>
          <a:prstGeom prst="line">
            <a:avLst/>
          </a:prstGeom>
          <a:noFill/>
          <a:ln w="25400" cap="flat" cmpd="sng" algn="ctr">
            <a:solidFill>
              <a:schemeClr val="bg1">
                <a:lumMod val="95000"/>
              </a:schemeClr>
            </a:solidFill>
            <a:prstDash val="solid"/>
          </a:ln>
          <a:effectLst>
            <a:outerShdw blurRad="38100" dist="25400" dir="5400000" algn="br" rotWithShape="0">
              <a:srgbClr val="000000">
                <a:alpha val="0"/>
              </a:srgbClr>
            </a:outerShdw>
          </a:effectLst>
        </p:spPr>
      </p:cxn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8C1348-14E1-4D14-A50C-C8479ADAF93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4617"/>
            <a:ext cx="8229600" cy="9761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8229600" cy="49294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763B3A-E5F8-4CD0-B400-E0167A8715C7}" type="datetimeFigureOut">
              <a:rPr lang="zh-CN" altLang="en-US" smtClean="0"/>
              <a:t>2012/4/30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917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ü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广州系列模板之塔耀新城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果因</a:t>
            </a:r>
            <a:r>
              <a:rPr lang="en-US" altLang="zh-CN" dirty="0" smtClean="0"/>
              <a:t>PPT</a:t>
            </a:r>
            <a:r>
              <a:rPr lang="zh-CN" altLang="en-US" dirty="0" smtClean="0"/>
              <a:t>工作室出品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94277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1074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885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13</Words>
  <Application>Microsoft Office PowerPoint</Application>
  <PresentationFormat>全屏显示(4:3)</PresentationFormat>
  <Paragraphs>2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主题​​</vt:lpstr>
      <vt:lpstr>广州系列模板之塔耀新城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广州系列模板之塔耀新城</dc:title>
  <dc:subject>TP-地理空间</dc:subject>
  <dc:creator>果因PPT工作室</dc:creator>
  <cp:keywords>XS-普屏 4：3;SC-多彩色;BG-浅色;DH-静态</cp:keywords>
  <dc:description>广州</dc:description>
  <cp:lastModifiedBy>Administrator</cp:lastModifiedBy>
  <cp:revision>1</cp:revision>
  <dcterms:created xsi:type="dcterms:W3CDTF">2012-04-30T04:00:28Z</dcterms:created>
  <dcterms:modified xsi:type="dcterms:W3CDTF">2012-04-30T04:10:15Z</dcterms:modified>
  <cp:category>UDi-主题模板</cp:category>
</cp:coreProperties>
</file>