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26" name="Picture 2" descr="D:\My Documents\Bluetooth 交换文件夹\2012032425\201203252651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526" r="6979" b="14388"/>
          <a:stretch/>
        </p:blipFill>
        <p:spPr bwMode="auto">
          <a:xfrm>
            <a:off x="0" y="-1"/>
            <a:ext cx="9144000" cy="56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0" y="5440638"/>
            <a:ext cx="9144000" cy="1417362"/>
          </a:xfrm>
          <a:custGeom>
            <a:avLst/>
            <a:gdLst/>
            <a:ahLst/>
            <a:cxnLst/>
            <a:rect l="l" t="t" r="r" b="b"/>
            <a:pathLst>
              <a:path w="9144000" h="1417362">
                <a:moveTo>
                  <a:pt x="0" y="0"/>
                </a:moveTo>
                <a:cubicBezTo>
                  <a:pt x="1167901" y="136270"/>
                  <a:pt x="2787912" y="220610"/>
                  <a:pt x="4578474" y="220610"/>
                </a:cubicBezTo>
                <a:cubicBezTo>
                  <a:pt x="6362425" y="220610"/>
                  <a:pt x="7977081" y="136891"/>
                  <a:pt x="9144000" y="1569"/>
                </a:cubicBezTo>
                <a:lnTo>
                  <a:pt x="9144000" y="1417362"/>
                </a:lnTo>
                <a:lnTo>
                  <a:pt x="0" y="1417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9" t="75000" r="14741"/>
          <a:stretch/>
        </p:blipFill>
        <p:spPr bwMode="auto">
          <a:xfrm>
            <a:off x="0" y="5278992"/>
            <a:ext cx="9144000" cy="393304"/>
          </a:xfrm>
          <a:prstGeom prst="rect">
            <a:avLst/>
          </a:prstGeom>
          <a:noFill/>
          <a:ln>
            <a:noFill/>
          </a:ln>
          <a:effectLst>
            <a:outerShdw blurRad="88900" dist="63500" dir="16200000" rotWithShape="0">
              <a:srgbClr val="FFFF99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358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97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93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92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42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749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6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65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2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71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35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3800"/>
            <a:ext cx="9144000" cy="566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5000">
                <a:schemeClr val="bg1">
                  <a:alpha val="90000"/>
                </a:schemeClr>
              </a:gs>
              <a:gs pos="100000">
                <a:schemeClr val="bg1">
                  <a:alpha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B777A-599E-46B6-82D6-B14A002C1085}" type="datetimeFigureOut">
              <a:rPr lang="zh-CN" altLang="en-US" smtClean="0"/>
              <a:t>2012/5/1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EA244-13A1-4447-8F1E-F39FB8B6041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4" t="39858" r="1932"/>
          <a:stretch/>
        </p:blipFill>
        <p:spPr bwMode="auto">
          <a:xfrm>
            <a:off x="0" y="0"/>
            <a:ext cx="914400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42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p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5661248"/>
            <a:ext cx="7772400" cy="821953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广州系列模板之石室圣诗</a:t>
            </a:r>
            <a:endParaRPr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6453336"/>
            <a:ext cx="6400800" cy="404664"/>
          </a:xfrm>
        </p:spPr>
        <p:txBody>
          <a:bodyPr>
            <a:noAutofit/>
          </a:bodyPr>
          <a:lstStyle/>
          <a:p>
            <a:r>
              <a:rPr lang="zh-CN" altLang="en-US" sz="2000" dirty="0" smtClean="0"/>
              <a:t>果因</a:t>
            </a:r>
            <a:r>
              <a:rPr lang="en-US" altLang="zh-CN" sz="2000" dirty="0" smtClean="0"/>
              <a:t>PPT</a:t>
            </a:r>
            <a:r>
              <a:rPr lang="zh-CN" altLang="en-US" sz="2000" dirty="0" smtClean="0"/>
              <a:t>工作室出品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308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695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5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</Words>
  <Application>Microsoft Office PowerPoint</Application>
  <PresentationFormat>全屏显示(4:3)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广州系列模板之石室圣诗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TP-地理空间</dc:subject>
  <dc:creator>果因PPT工作室</dc:creator>
  <cp:keywords>XS-普屏 4：3;SC-多彩色;BG-浅色;DH-静态</cp:keywords>
  <dc:description>广州</dc:description>
  <cp:lastModifiedBy>Administrator</cp:lastModifiedBy>
  <cp:revision>2</cp:revision>
  <dcterms:created xsi:type="dcterms:W3CDTF">2012-04-30T16:32:39Z</dcterms:created>
  <dcterms:modified xsi:type="dcterms:W3CDTF">2012-04-30T16:50:58Z</dcterms:modified>
  <cp:category>UDi-主题模板</cp:category>
</cp:coreProperties>
</file>