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custDataLst>
    <p:tags r:id="rId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2634" y="-8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8413" b="26437"/>
          <a:stretch/>
        </p:blipFill>
        <p:spPr bwMode="auto">
          <a:xfrm>
            <a:off x="0" y="2253333"/>
            <a:ext cx="9144001" cy="2410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" y="2224114"/>
            <a:ext cx="9144000" cy="2467258"/>
          </a:xfrm>
          <a:prstGeom prst="rect">
            <a:avLst/>
          </a:prstGeom>
          <a:gradFill>
            <a:gsLst>
              <a:gs pos="0">
                <a:schemeClr val="bg1">
                  <a:alpha val="55000"/>
                </a:schemeClr>
              </a:gs>
              <a:gs pos="87500">
                <a:srgbClr val="404040">
                  <a:alpha val="0"/>
                </a:srgbClr>
              </a:gs>
              <a:gs pos="50000">
                <a:srgbClr val="808080">
                  <a:alpha val="0"/>
                </a:srgbClr>
              </a:gs>
              <a:gs pos="14000">
                <a:schemeClr val="accent1">
                  <a:tint val="44500"/>
                  <a:satMod val="160000"/>
                  <a:alpha val="0"/>
                  <a:lumMod val="0"/>
                  <a:lumOff val="100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" t="-1" r="1014" b="2264"/>
          <a:stretch/>
        </p:blipFill>
        <p:spPr>
          <a:xfrm rot="10800000">
            <a:off x="1" y="4607335"/>
            <a:ext cx="9144000" cy="113256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6400800" cy="6480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" t="-1" r="1014" b="2264"/>
          <a:stretch/>
        </p:blipFill>
        <p:spPr>
          <a:xfrm>
            <a:off x="1" y="2140077"/>
            <a:ext cx="9144000" cy="1132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" y="2253333"/>
            <a:ext cx="9143999" cy="1535707"/>
          </a:xfrm>
          <a:gradFill>
            <a:gsLst>
              <a:gs pos="33000">
                <a:schemeClr val="tx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>
            <a:lvl1pPr algn="ctr">
              <a:defRPr sz="4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9722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338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487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994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565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923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665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416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957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30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72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54" b="16846"/>
          <a:stretch/>
        </p:blipFill>
        <p:spPr>
          <a:xfrm>
            <a:off x="1" y="0"/>
            <a:ext cx="9144000" cy="108349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140122"/>
            <a:ext cx="9144000" cy="571787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71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32A40-00B3-4EEE-A8DC-E83BF57B6E3F}" type="datetimeFigureOut">
              <a:rPr lang="zh-CN" altLang="en-US" smtClean="0"/>
              <a:t>2012/8/4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5C172-8079-4B7D-BC7D-09A577C7220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" t="-1" r="1014" b="2264"/>
          <a:stretch/>
        </p:blipFill>
        <p:spPr>
          <a:xfrm rot="10800000">
            <a:off x="1" y="1083495"/>
            <a:ext cx="9144000" cy="113256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8956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Wingdings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61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720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1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1fcdde0bf69c4b66b1521b273d070ba3c1947"/>
</p:tagLst>
</file>

<file path=ppt/theme/theme1.xml><?xml version="1.0" encoding="utf-8"?>
<a:theme xmlns:a="http://schemas.openxmlformats.org/drawingml/2006/main" name="稻穗 幻彩">
  <a:themeElements>
    <a:clrScheme name="凤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稻穗 幻彩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TP-农林木副</dc:subject>
  <dc:creator>果因PPT工作室</dc:creator>
  <cp:keywords>XS-普屏 4：3;SC-淡黄色;BG-浅色;DH-静态</cp:keywords>
  <dc:description/>
  <cp:lastModifiedBy>田士庆</cp:lastModifiedBy>
  <cp:revision>2</cp:revision>
  <dcterms:created xsi:type="dcterms:W3CDTF">2012-04-28T10:25:51Z</dcterms:created>
  <dcterms:modified xsi:type="dcterms:W3CDTF">2012-08-03T17:14:18Z</dcterms:modified>
  <cp:category>UDi-主题模板</cp:category>
</cp:coreProperties>
</file>