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9144000" cy="6858000" type="screen4x3"/>
  <p:notesSz cx="6858000" cy="9144000"/>
  <p:custDataLst>
    <p:tags r:id="rId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4660"/>
  </p:normalViewPr>
  <p:slideViewPr>
    <p:cSldViewPr showGuides="1">
      <p:cViewPr varScale="1">
        <p:scale>
          <a:sx n="110" d="100"/>
          <a:sy n="110" d="100"/>
        </p:scale>
        <p:origin x="-1566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982"/>
            <a:ext cx="9144000" cy="6850035"/>
          </a:xfrm>
          <a:prstGeom prst="rect">
            <a:avLst/>
          </a:prstGeom>
        </p:spPr>
      </p:pic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662356-1E85-4079-9C6E-50DAA55B7757}" type="datetimeFigureOut">
              <a:rPr lang="zh-CN" altLang="en-US" smtClean="0"/>
              <a:t>2012/8/4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891D9B-9310-48C2-8342-A1204DDFBF4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>
            <a:off x="0" y="4509120"/>
            <a:ext cx="9144000" cy="1728192"/>
          </a:xfrm>
          <a:prstGeom prst="rect">
            <a:avLst/>
          </a:prstGeom>
          <a:solidFill>
            <a:srgbClr val="FFFFFF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0" y="4293096"/>
            <a:ext cx="9144000" cy="216024"/>
          </a:xfrm>
          <a:prstGeom prst="rect">
            <a:avLst/>
          </a:pr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4496185"/>
            <a:ext cx="7772400" cy="1165064"/>
          </a:xfrm>
        </p:spPr>
        <p:txBody>
          <a:bodyPr>
            <a:normAutofit/>
          </a:bodyPr>
          <a:lstStyle>
            <a:lvl1pPr>
              <a:defRPr sz="4000"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683568" y="5661248"/>
            <a:ext cx="6400800" cy="576064"/>
          </a:xfrm>
        </p:spPr>
        <p:txBody>
          <a:bodyPr>
            <a:normAutofit/>
          </a:bodyPr>
          <a:lstStyle>
            <a:lvl1pPr marL="0" indent="0" algn="l">
              <a:buNone/>
              <a:defRPr sz="2000" b="1">
                <a:solidFill>
                  <a:schemeClr val="tx1">
                    <a:tint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dirty="0" smtClean="0"/>
              <a:t>单击此处编辑母版副标题样式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9353264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662356-1E85-4079-9C6E-50DAA55B7757}" type="datetimeFigureOut">
              <a:rPr lang="zh-CN" altLang="en-US" smtClean="0"/>
              <a:t>2012/8/4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891D9B-9310-48C2-8342-A1204DDFBF4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22591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662356-1E85-4079-9C6E-50DAA55B7757}" type="datetimeFigureOut">
              <a:rPr lang="zh-CN" altLang="en-US" smtClean="0"/>
              <a:t>2012/8/4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891D9B-9310-48C2-8342-A1204DDFBF4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542128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982"/>
            <a:ext cx="9144000" cy="6850035"/>
          </a:xfrm>
          <a:prstGeom prst="rect">
            <a:avLst/>
          </a:prstGeom>
        </p:spPr>
      </p:pic>
      <p:sp>
        <p:nvSpPr>
          <p:cNvPr id="7" name="矩形 6"/>
          <p:cNvSpPr/>
          <p:nvPr userDrawn="1"/>
        </p:nvSpPr>
        <p:spPr>
          <a:xfrm flipH="1">
            <a:off x="0" y="3982"/>
            <a:ext cx="8100392" cy="6858000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 flipH="1">
            <a:off x="8100392" y="-3983"/>
            <a:ext cx="1043608" cy="6858000"/>
          </a:xfrm>
          <a:prstGeom prst="rect">
            <a:avLst/>
          </a:prstGeom>
          <a:solidFill>
            <a:schemeClr val="bg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9" name="直接连接符 8"/>
          <p:cNvCxnSpPr/>
          <p:nvPr userDrawn="1"/>
        </p:nvCxnSpPr>
        <p:spPr>
          <a:xfrm flipH="1">
            <a:off x="8093104" y="3982"/>
            <a:ext cx="0" cy="685800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093104" y="274638"/>
            <a:ext cx="871384" cy="5851525"/>
          </a:xfrm>
        </p:spPr>
        <p:txBody>
          <a:bodyPr vert="eaVert"/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7283152" cy="5851525"/>
          </a:xfrm>
        </p:spPr>
        <p:txBody>
          <a:bodyPr vert="eaVert"/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662356-1E85-4079-9C6E-50DAA55B7757}" type="datetimeFigureOut">
              <a:rPr lang="zh-CN" altLang="en-US" smtClean="0"/>
              <a:t>2012/8/4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891D9B-9310-48C2-8342-A1204DDFBF4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409967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662356-1E85-4079-9C6E-50DAA55B7757}" type="datetimeFigureOut">
              <a:rPr lang="zh-CN" altLang="en-US" smtClean="0"/>
              <a:t>2012/8/4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891D9B-9310-48C2-8342-A1204DDFBF4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448687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7504" y="332656"/>
            <a:ext cx="936104" cy="5818658"/>
          </a:xfrm>
        </p:spPr>
        <p:txBody>
          <a:bodyPr vert="eaVert"/>
          <a:lstStyle>
            <a:lvl1pPr>
              <a:defRPr b="1">
                <a:ln w="12700">
                  <a:solidFill>
                    <a:schemeClr val="bg1"/>
                  </a:solidFill>
                </a:ln>
                <a:effectLst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662356-1E85-4079-9C6E-50DAA55B7757}" type="datetimeFigureOut">
              <a:rPr lang="zh-CN" altLang="en-US" smtClean="0"/>
              <a:t>2012/8/4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891D9B-9310-48C2-8342-A1204DDFBF4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6" name="内容占位符 2"/>
          <p:cNvSpPr>
            <a:spLocks noGrp="1"/>
          </p:cNvSpPr>
          <p:nvPr>
            <p:ph idx="1"/>
          </p:nvPr>
        </p:nvSpPr>
        <p:spPr>
          <a:xfrm>
            <a:off x="1187624" y="548680"/>
            <a:ext cx="7499176" cy="5577483"/>
          </a:xfrm>
        </p:spPr>
        <p:txBody>
          <a:bodyPr/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863920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15616" y="4365104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15616" y="2864917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662356-1E85-4079-9C6E-50DAA55B7757}" type="datetimeFigureOut">
              <a:rPr lang="zh-CN" altLang="en-US" smtClean="0"/>
              <a:t>2012/8/4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891D9B-9310-48C2-8342-A1204DDFBF4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68821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662356-1E85-4079-9C6E-50DAA55B7757}" type="datetimeFigureOut">
              <a:rPr lang="zh-CN" altLang="en-US" smtClean="0"/>
              <a:t>2012/8/4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891D9B-9310-48C2-8342-A1204DDFBF4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54660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662356-1E85-4079-9C6E-50DAA55B7757}" type="datetimeFigureOut">
              <a:rPr lang="zh-CN" altLang="en-US" smtClean="0"/>
              <a:t>2012/8/4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891D9B-9310-48C2-8342-A1204DDFBF4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94131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662356-1E85-4079-9C6E-50DAA55B7757}" type="datetimeFigureOut">
              <a:rPr lang="zh-CN" altLang="en-US" smtClean="0"/>
              <a:t>2012/8/4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891D9B-9310-48C2-8342-A1204DDFBF4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13260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662356-1E85-4079-9C6E-50DAA55B7757}" type="datetimeFigureOut">
              <a:rPr lang="zh-CN" altLang="en-US" smtClean="0"/>
              <a:t>2012/8/4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891D9B-9310-48C2-8342-A1204DDFBF4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62895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662356-1E85-4079-9C6E-50DAA55B7757}" type="datetimeFigureOut">
              <a:rPr lang="zh-CN" altLang="en-US" smtClean="0"/>
              <a:t>2012/8/4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891D9B-9310-48C2-8342-A1204DDFBF4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72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矩形 6"/>
          <p:cNvSpPr/>
          <p:nvPr userDrawn="1"/>
        </p:nvSpPr>
        <p:spPr>
          <a:xfrm>
            <a:off x="1043608" y="0"/>
            <a:ext cx="8100392" cy="6858000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662356-1E85-4079-9C6E-50DAA55B7757}" type="datetimeFigureOut">
              <a:rPr lang="zh-CN" altLang="en-US" smtClean="0"/>
              <a:t>2012/8/4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891D9B-9310-48C2-8342-A1204DDFBF4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>
            <a:off x="0" y="0"/>
            <a:ext cx="1043608" cy="6858000"/>
          </a:xfrm>
          <a:prstGeom prst="rect">
            <a:avLst/>
          </a:prstGeom>
          <a:solidFill>
            <a:schemeClr val="bg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0" name="直接连接符 9"/>
          <p:cNvCxnSpPr/>
          <p:nvPr userDrawn="1"/>
        </p:nvCxnSpPr>
        <p:spPr>
          <a:xfrm>
            <a:off x="1043608" y="0"/>
            <a:ext cx="0" cy="685800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1187624" y="274638"/>
            <a:ext cx="7499176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7624" y="1600200"/>
            <a:ext cx="7499176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349184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spcBef>
          <a:spcPct val="0"/>
        </a:spcBef>
        <a:buNone/>
        <a:defRPr sz="3200" kern="1200">
          <a:solidFill>
            <a:schemeClr val="accent2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Clr>
          <a:schemeClr val="accent2"/>
        </a:buClr>
        <a:buFont typeface="Wingdings" pitchFamily="2" charset="2"/>
        <a:buChar char="n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49740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67542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88193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竖排标题 3"/>
          <p:cNvSpPr>
            <a:spLocks noGrp="1"/>
          </p:cNvSpPr>
          <p:nvPr>
            <p:ph type="title" orient="vert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5" name="竖排文字占位符 4"/>
          <p:cNvSpPr>
            <a:spLocks noGrp="1"/>
          </p:cNvSpPr>
          <p:nvPr>
            <p:ph type="body" orient="vert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72833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" name="图片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16002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2" val="fec3e685512dc739dc97e3e3d7e3c1dadb597"/>
</p:tagLst>
</file>

<file path=ppt/theme/theme1.xml><?xml version="1.0" encoding="utf-8"?>
<a:theme xmlns:a="http://schemas.openxmlformats.org/drawingml/2006/main" name="Office 主题​​">
  <a:themeElements>
    <a:clrScheme name="流畅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35</TotalTime>
  <Words>0</Words>
  <Application>Microsoft Office PowerPoint</Application>
  <PresentationFormat>全屏显示(4:3)</PresentationFormat>
  <Paragraphs>0</Paragraphs>
  <Slides>5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6" baseType="lpstr"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Sky123.Org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>TP-理念概念</dc:subject>
  <dc:creator>果因PPT工作室</dc:creator>
  <cp:keywords>XS-普屏 4：3;SC-淡蓝色;BG-浅色;DH-静态</cp:keywords>
  <dc:description/>
  <cp:lastModifiedBy>田士庆</cp:lastModifiedBy>
  <cp:revision>5</cp:revision>
  <dcterms:created xsi:type="dcterms:W3CDTF">2012-04-29T16:20:11Z</dcterms:created>
  <dcterms:modified xsi:type="dcterms:W3CDTF">2012-08-03T17:14:26Z</dcterms:modified>
  <cp:category>UDi-主题模板</cp:category>
</cp:coreProperties>
</file>