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17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 userDrawn="1"/>
        </p:nvSpPr>
        <p:spPr>
          <a:xfrm>
            <a:off x="206708" y="188640"/>
            <a:ext cx="8730582" cy="4968552"/>
          </a:xfrm>
          <a:prstGeom prst="roundRect">
            <a:avLst>
              <a:gd name="adj" fmla="val 2681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6708" y="5301208"/>
            <a:ext cx="7772400" cy="1254001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40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6708" y="4653136"/>
            <a:ext cx="6400800" cy="504056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315" l="3750" r="100000">
                        <a14:foregroundMark x1="87000" y1="91292" x2="87000" y2="91292"/>
                        <a14:foregroundMark x1="92750" y1="91573" x2="92750" y2="91573"/>
                        <a14:foregroundMark x1="76750" y1="67416" x2="76750" y2="67416"/>
                        <a14:foregroundMark x1="87500" y1="73315" x2="87500" y2="73315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31"/>
          <a:stretch/>
        </p:blipFill>
        <p:spPr>
          <a:xfrm>
            <a:off x="3866541" y="980728"/>
            <a:ext cx="5070750" cy="43942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8039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901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48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635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42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6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066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043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90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851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26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62AF3-B38C-4967-9358-E7D4C142B3C6}" type="datetimeFigureOut">
              <a:rPr lang="zh-CN" altLang="en-US" smtClean="0"/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12568-FB37-4000-AFD9-35CC3AC423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03354" y="1793664"/>
            <a:ext cx="8937291" cy="4968552"/>
          </a:xfrm>
          <a:prstGeom prst="roundRect">
            <a:avLst>
              <a:gd name="adj" fmla="val 2681"/>
            </a:avLst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700808"/>
            <a:ext cx="9144000" cy="5157192"/>
          </a:xfrm>
          <a:prstGeom prst="rect">
            <a:avLst/>
          </a:prstGeom>
          <a:gradFill>
            <a:gsLst>
              <a:gs pos="68000">
                <a:schemeClr val="bg1">
                  <a:alpha val="70000"/>
                </a:schemeClr>
              </a:gs>
              <a:gs pos="36000">
                <a:schemeClr val="bg1"/>
              </a:gs>
              <a:gs pos="94000">
                <a:schemeClr val="bg1">
                  <a:alpha val="3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353718"/>
            <a:ext cx="2876910" cy="2504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4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kern="1200" cap="none" spc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寸心春晖模板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97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5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20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c3f854171e9f2445732e729a5aa9eb66eb22f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3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寸心春晖模板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TP-人文风俗</dc:subject>
  <dc:creator>果因PPT工作室</dc:creator>
  <cp:keywords>XS-普屏 4：3;SC-多彩色;BG-浅色;DH-静态</cp:keywords>
  <dc:description/>
  <cp:lastModifiedBy>田士庆</cp:lastModifiedBy>
  <cp:revision>4</cp:revision>
  <dcterms:created xsi:type="dcterms:W3CDTF">2012-05-11T18:03:26Z</dcterms:created>
  <dcterms:modified xsi:type="dcterms:W3CDTF">2012-08-03T17:14:44Z</dcterms:modified>
  <cp:category>UDi-主题模板</cp:category>
</cp:coreProperties>
</file>