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custDataLst>
    <p:tags r:id="rId5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Palatino Linotype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-1794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4221163"/>
            <a:ext cx="9144000" cy="0"/>
          </a:xfrm>
          <a:prstGeom prst="line">
            <a:avLst/>
          </a:prstGeom>
          <a:ln w="63500">
            <a:solidFill>
              <a:schemeClr val="bg1"/>
            </a:solidFill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653136"/>
            <a:ext cx="7772400" cy="96596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661248"/>
            <a:ext cx="6400800" cy="697632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DFA5A4-C076-475A-9E12-2AE2E535A142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75B912-3743-4A54-BE20-AC337662A7D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418610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F5908C-30A5-46F0-B560-F2F83F4A2BEB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DDD466-D0C5-4428-9270-C198B13DAAA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746722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1C60A4-6BA7-4A37-9944-6B8F9A656E56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E3EF14-68D5-492F-BB66-818CB9146BD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575779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6E9C94-4A1E-4FB7-A935-32C482497735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2AC569-81E6-4109-B156-F9096C129BC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955963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3D7179-D844-44A9-BB79-EF5A69B15F12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2A51B3-C3EA-4CA5-B7B8-46A93F8A3E5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2028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C2298D-3F1B-41A0-8EBD-0BD4A47B54BE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4D1F0B-BF38-4131-AB2C-B7743BCD123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9402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A9AE6B-BB27-47BD-B339-1EAFAD587B7D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52BD1-4D81-494A-8DD1-185EDCACA5D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49658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BFB6A7-AA39-4B02-95C5-34E215CF0915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9866C4-B1F0-4A8E-A0FC-8E70ADFF53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04236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D573CAC-1CD4-4470-BC04-9A17575354B3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238188-89BB-4AE1-BBCB-4B9BEC6C59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5411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95FC7C-95A8-4DCA-8226-2A1A79A466DA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086B0F7-0F9D-47BA-A2BE-6B5DF5039F0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35004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4735F1-0804-4755-A1B0-997752161828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6C4AA7-D17E-4CDA-BC57-8D3BD2B2D7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586533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BEC6DF15-1244-4FA2-B5EF-8FA249E35585}" type="datetimeFigureOut">
              <a:rPr lang="zh-CN" altLang="en-US"/>
              <a:pPr>
                <a:defRPr/>
              </a:pPr>
              <a:t>2012/8/4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EA2A2F1-9E6D-4193-9814-D3065461FD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61" r:id="rId2"/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</p:sldLayoutIdLst>
  <p:timing>
    <p:tnLst>
      <p:par>
        <p:cTn id="1" dur="indefinite" restart="never" nodeType="tmRoot"/>
      </p:par>
    </p:tnLst>
  </p:timing>
  <p:txStyles>
    <p:titleStyle>
      <a:lvl1pPr algn="ctr" rtl="0" fontAlgn="base">
        <a:spcBef>
          <a:spcPct val="0"/>
        </a:spcBef>
        <a:spcAft>
          <a:spcPct val="0"/>
        </a:spcAft>
        <a:defRPr sz="3600" b="1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2pPr>
      <a:lvl3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3pPr>
      <a:lvl4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4pPr>
      <a:lvl5pPr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3600" b="1">
          <a:solidFill>
            <a:schemeClr val="tx1"/>
          </a:solidFill>
          <a:latin typeface="Century Gothic" pitchFamily="34" charset="0"/>
          <a:ea typeface="幼圆" pitchFamily="49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rgbClr val="D0FF44"/>
        </a:buClr>
        <a:buFont typeface="Wingdings" pitchFamily="2" charset="2"/>
        <a:buChar char="n"/>
        <a:defRPr sz="20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•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–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pitchFamily="34" charset="0"/>
        <a:buChar char="»"/>
        <a:defRPr sz="14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4652963"/>
            <a:ext cx="7772400" cy="966787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smtClean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5661025"/>
            <a:ext cx="6400800" cy="698500"/>
          </a:xfrm>
        </p:spPr>
        <p:txBody>
          <a:bodyPr/>
          <a:lstStyle/>
          <a:p>
            <a:pPr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endParaRPr lang="zh-CN" altLang="en-US" smtClean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endParaRPr lang="zh-CN" alt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22" name="Group 2"/>
          <p:cNvGrpSpPr>
            <a:grpSpLocks/>
          </p:cNvGrpSpPr>
          <p:nvPr/>
        </p:nvGrpSpPr>
        <p:grpSpPr bwMode="auto">
          <a:xfrm>
            <a:off x="0" y="0"/>
            <a:ext cx="9144000" cy="6858000"/>
            <a:chOff x="0" y="0"/>
            <a:chExt cx="14400" cy="10800"/>
          </a:xfrm>
        </p:grpSpPr>
        <p:sp>
          <p:nvSpPr>
            <p:cNvPr id="5128" name="Rectangle 3"/>
            <p:cNvSpPr>
              <a:spLocks noChangeArrowheads="1"/>
            </p:cNvSpPr>
            <p:nvPr/>
          </p:nvSpPr>
          <p:spPr bwMode="auto">
            <a:xfrm>
              <a:off x="0" y="6648"/>
              <a:ext cx="14400" cy="4152"/>
            </a:xfrm>
            <a:prstGeom prst="rect">
              <a:avLst/>
            </a:prstGeom>
            <a:gradFill rotWithShape="0">
              <a:gsLst>
                <a:gs pos="0">
                  <a:srgbClr val="99FF33"/>
                </a:gs>
                <a:gs pos="100000">
                  <a:srgbClr val="28420D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29" name="Oval 4"/>
            <p:cNvSpPr>
              <a:spLocks noChangeArrowheads="1"/>
            </p:cNvSpPr>
            <p:nvPr/>
          </p:nvSpPr>
          <p:spPr bwMode="auto">
            <a:xfrm>
              <a:off x="0" y="3350"/>
              <a:ext cx="14400" cy="7450"/>
            </a:xfrm>
            <a:prstGeom prst="ellipse">
              <a:avLst/>
            </a:prstGeom>
            <a:gradFill rotWithShape="0">
              <a:gsLst>
                <a:gs pos="0">
                  <a:srgbClr val="99FF33"/>
                </a:gs>
                <a:gs pos="100000">
                  <a:schemeClr val="bg1">
                    <a:alpha val="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5130" name="Rectangle 5"/>
            <p:cNvSpPr>
              <a:spLocks noChangeArrowheads="1"/>
            </p:cNvSpPr>
            <p:nvPr/>
          </p:nvSpPr>
          <p:spPr bwMode="auto">
            <a:xfrm>
              <a:off x="0" y="0"/>
              <a:ext cx="14400" cy="664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endParaRPr lang="zh-CN" altLang="en-US"/>
            </a:p>
          </p:txBody>
        </p:sp>
        <p:sp>
          <p:nvSpPr>
            <p:cNvPr id="7174" name="Rectangle 6"/>
            <p:cNvSpPr>
              <a:spLocks noChangeArrowheads="1"/>
            </p:cNvSpPr>
            <p:nvPr/>
          </p:nvSpPr>
          <p:spPr bwMode="auto">
            <a:xfrm>
              <a:off x="0" y="6648"/>
              <a:ext cx="14400" cy="455"/>
            </a:xfrm>
            <a:prstGeom prst="rect">
              <a:avLst/>
            </a:prstGeom>
            <a:gradFill rotWithShape="0">
              <a:gsLst>
                <a:gs pos="0">
                  <a:schemeClr val="tx1">
                    <a:gamma/>
                    <a:shade val="45882"/>
                    <a:invGamma/>
                    <a:alpha val="59999"/>
                  </a:schemeClr>
                </a:gs>
                <a:gs pos="100000">
                  <a:schemeClr val="tx1">
                    <a:alpha val="0"/>
                  </a:schemeClr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anchor="ctr"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sp>
        <p:nvSpPr>
          <p:cNvPr id="5123" name="WordArt 7"/>
          <p:cNvSpPr>
            <a:spLocks noChangeArrowheads="1" noChangeShapeType="1"/>
          </p:cNvSpPr>
          <p:nvPr/>
        </p:nvSpPr>
        <p:spPr bwMode="auto">
          <a:xfrm>
            <a:off x="685800" y="1581150"/>
            <a:ext cx="2743200" cy="723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>
                <a:ln w="25400">
                  <a:solidFill>
                    <a:schemeClr val="bg1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467517"/>
                    </a:gs>
                    <a:gs pos="50000">
                      <a:srgbClr val="99FF33"/>
                    </a:gs>
                    <a:gs pos="100000">
                      <a:srgbClr val="467517"/>
                    </a:gs>
                  </a:gsLst>
                  <a:lin ang="2700000" scaled="1"/>
                </a:gradFill>
                <a:effectLst>
                  <a:outerShdw dist="38100" dir="5400000" algn="ctr" rotWithShape="0">
                    <a:srgbClr val="4D4D4D">
                      <a:alpha val="78998"/>
                    </a:srgbClr>
                  </a:outerShdw>
                </a:effectLst>
                <a:latin typeface="微软雅黑"/>
                <a:ea typeface="微软雅黑"/>
              </a:rPr>
              <a:t>谢谢观赏</a:t>
            </a:r>
          </a:p>
        </p:txBody>
      </p:sp>
      <p:pic>
        <p:nvPicPr>
          <p:cNvPr id="5124" name="Picture 8" descr="果因PPT logo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1625" y="3517900"/>
            <a:ext cx="485775" cy="4873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5" name="WordArt 9"/>
          <p:cNvSpPr>
            <a:spLocks noChangeArrowheads="1" noChangeShapeType="1"/>
          </p:cNvSpPr>
          <p:nvPr/>
        </p:nvSpPr>
        <p:spPr bwMode="auto">
          <a:xfrm>
            <a:off x="6013450" y="3571875"/>
            <a:ext cx="2743200" cy="3143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24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FFFFFF"/>
                </a:solidFill>
                <a:effectLst>
                  <a:outerShdw dist="17961" dir="2700000" algn="ctr" rotWithShape="0">
                    <a:srgbClr val="33CC33"/>
                  </a:outerShdw>
                </a:effectLst>
                <a:latin typeface="华文琥珀"/>
                <a:ea typeface="华文琥珀"/>
              </a:rPr>
              <a:t>果幻灯影，功成有因</a:t>
            </a:r>
          </a:p>
        </p:txBody>
      </p:sp>
      <p:sp>
        <p:nvSpPr>
          <p:cNvPr id="7178" name="Rectangle 10"/>
          <p:cNvSpPr>
            <a:spLocks noGrp="1" noChangeArrowheads="1"/>
          </p:cNvSpPr>
          <p:nvPr>
            <p:ph type="subTitle" idx="1"/>
          </p:nvPr>
        </p:nvSpPr>
        <p:spPr>
          <a:xfrm>
            <a:off x="2411413" y="5630863"/>
            <a:ext cx="6400800" cy="1227137"/>
          </a:xfrm>
        </p:spPr>
        <p:txBody>
          <a:bodyPr/>
          <a:lstStyle/>
          <a:p>
            <a:pPr algn="r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欢迎关注我们的微博</a:t>
            </a:r>
          </a:p>
          <a:p>
            <a:pPr algn="r" fontAlgn="auto">
              <a:spcAft>
                <a:spcPts val="0"/>
              </a:spcAft>
              <a:buClr>
                <a:schemeClr val="accent1">
                  <a:lumMod val="60000"/>
                  <a:lumOff val="40000"/>
                </a:schemeClr>
              </a:buClr>
              <a:defRPr/>
            </a:pPr>
            <a:r>
              <a:rPr lang="zh-CN" altLang="en-US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http://weibo.com/guoyinppt</a:t>
            </a:r>
          </a:p>
        </p:txBody>
      </p:sp>
      <p:sp>
        <p:nvSpPr>
          <p:cNvPr id="5127" name="WordArt 11"/>
          <p:cNvSpPr>
            <a:spLocks noChangeArrowheads="1" noChangeShapeType="1"/>
          </p:cNvSpPr>
          <p:nvPr/>
        </p:nvSpPr>
        <p:spPr bwMode="auto">
          <a:xfrm>
            <a:off x="685800" y="2565400"/>
            <a:ext cx="3527425" cy="3587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20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33CC33"/>
                </a:solidFill>
                <a:latin typeface="Arial"/>
                <a:cs typeface="Arial"/>
              </a:rPr>
              <a:t>Thanks for your attention</a:t>
            </a:r>
            <a:endParaRPr lang="zh-CN" altLang="en-US" sz="2000" kern="1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33CC33"/>
              </a:solidFill>
              <a:latin typeface="Arial"/>
              <a:cs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d118cec1ef25f3d26168ecad0e4d4c2a5a1ea0"/>
</p:tagLst>
</file>

<file path=ppt/theme/theme1.xml><?xml version="1.0" encoding="utf-8"?>
<a:theme xmlns:a="http://schemas.openxmlformats.org/drawingml/2006/main" name="Office 主题​​">
  <a:themeElements>
    <a:clrScheme name="奥斯汀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主管人员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</TotalTime>
  <Words>28</Words>
  <Application>Microsoft Office PowerPoint</Application>
  <PresentationFormat>全屏显示(4:3)</PresentationFormat>
  <Paragraphs>5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2" baseType="lpstr">
      <vt:lpstr>Palatino Linotype</vt:lpstr>
      <vt:lpstr>宋体</vt:lpstr>
      <vt:lpstr>Arial</vt:lpstr>
      <vt:lpstr>Century Gothic</vt:lpstr>
      <vt:lpstr>幼圆</vt:lpstr>
      <vt:lpstr>Wingdings</vt:lpstr>
      <vt:lpstr>Calibri</vt:lpstr>
      <vt:lpstr>微软雅黑</vt:lpstr>
      <vt:lpstr>Office 主题​​</vt:lpstr>
      <vt:lpstr>PowerPoint 演示文稿</vt:lpstr>
      <vt:lpstr>PowerPoint 演示文稿</vt:lpstr>
      <vt:lpstr>PowerPoint 演示文稿</vt:lpstr>
    </vt:vector>
  </TitlesOfParts>
  <Company>Sky123.Org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>TP-人文风俗</dc:subject>
  <dc:creator>果因PPT工作室</dc:creator>
  <cp:keywords>XS-普屏 4：3;SC-淡绿色;BG-浅色;DH-静态</cp:keywords>
  <dc:description/>
  <cp:lastModifiedBy>田士庆</cp:lastModifiedBy>
  <cp:revision>2</cp:revision>
  <dcterms:created xsi:type="dcterms:W3CDTF">2012-03-15T05:55:59Z</dcterms:created>
  <dcterms:modified xsi:type="dcterms:W3CDTF">2012-08-03T17:01:45Z</dcterms:modified>
  <cp:category>UDi-主题模板</cp:category>
</cp:coreProperties>
</file>