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56" r:id="rId2"/>
    <p:sldId id="258" r:id="rId3"/>
    <p:sldId id="259" r:id="rId4"/>
    <p:sldId id="263" r:id="rId5"/>
    <p:sldId id="264" r:id="rId6"/>
    <p:sldId id="265" r:id="rId7"/>
    <p:sldId id="266" r:id="rId8"/>
    <p:sldId id="267" r:id="rId9"/>
    <p:sldId id="268" r:id="rId10"/>
    <p:sldId id="269" r:id="rId11"/>
    <p:sldId id="260" r:id="rId12"/>
    <p:sldId id="270" r:id="rId13"/>
    <p:sldId id="271" r:id="rId14"/>
    <p:sldId id="272" r:id="rId15"/>
    <p:sldId id="273" r:id="rId16"/>
    <p:sldId id="274" r:id="rId17"/>
    <p:sldId id="275" r:id="rId18"/>
    <p:sldId id="276" r:id="rId19"/>
    <p:sldId id="261" r:id="rId20"/>
    <p:sldId id="277" r:id="rId21"/>
    <p:sldId id="278" r:id="rId22"/>
    <p:sldId id="279" r:id="rId23"/>
    <p:sldId id="280" r:id="rId24"/>
    <p:sldId id="281" r:id="rId25"/>
    <p:sldId id="282" r:id="rId26"/>
    <p:sldId id="283" r:id="rId27"/>
    <p:sldId id="262" r:id="rId28"/>
    <p:sldId id="284" r:id="rId29"/>
    <p:sldId id="290" r:id="rId30"/>
    <p:sldId id="285" r:id="rId31"/>
    <p:sldId id="286" r:id="rId32"/>
    <p:sldId id="287" r:id="rId33"/>
    <p:sldId id="288" r:id="rId34"/>
    <p:sldId id="289" r:id="rId35"/>
    <p:sldId id="291" r:id="rId3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62" autoAdjust="0"/>
    <p:restoredTop sz="94660"/>
  </p:normalViewPr>
  <p:slideViewPr>
    <p:cSldViewPr snapToGrid="0">
      <p:cViewPr>
        <p:scale>
          <a:sx n="59" d="100"/>
          <a:sy n="59" d="100"/>
        </p:scale>
        <p:origin x="1998" y="1242"/>
      </p:cViewPr>
      <p:guideLst/>
    </p:cSldViewPr>
  </p:slideViewPr>
  <p:notesTextViewPr>
    <p:cViewPr>
      <p:scale>
        <a:sx n="1" d="1"/>
        <a:sy n="1" d="1"/>
      </p:scale>
      <p:origin x="0" y="0"/>
    </p:cViewPr>
  </p:notesTextViewPr>
  <p:sorterViewPr>
    <p:cViewPr>
      <p:scale>
        <a:sx n="52" d="100"/>
        <a:sy n="52"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124596-FA40-4C14-A4F9-69029F0D2CBE}" type="datetimeFigureOut">
              <a:rPr lang="zh-CN" altLang="en-US" smtClean="0"/>
              <a:t>2017/3/11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78F0F5D-922A-4D21-8585-6CAE0B68556F}" type="slidenum">
              <a:rPr lang="zh-CN" altLang="en-US" smtClean="0"/>
              <a:t>‹#›</a:t>
            </a:fld>
            <a:endParaRPr lang="zh-CN" altLang="en-US"/>
          </a:p>
        </p:txBody>
      </p:sp>
    </p:spTree>
    <p:extLst>
      <p:ext uri="{BB962C8B-B14F-4D97-AF65-F5344CB8AC3E}">
        <p14:creationId xmlns:p14="http://schemas.microsoft.com/office/powerpoint/2010/main" val="24158755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4</a:t>
            </a:fld>
            <a:endParaRPr lang="zh-CN" altLang="en-US"/>
          </a:p>
        </p:txBody>
      </p:sp>
    </p:spTree>
    <p:extLst>
      <p:ext uri="{BB962C8B-B14F-4D97-AF65-F5344CB8AC3E}">
        <p14:creationId xmlns:p14="http://schemas.microsoft.com/office/powerpoint/2010/main" val="32030928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14</a:t>
            </a:fld>
            <a:endParaRPr lang="zh-CN" altLang="en-US"/>
          </a:p>
        </p:txBody>
      </p:sp>
    </p:spTree>
    <p:extLst>
      <p:ext uri="{BB962C8B-B14F-4D97-AF65-F5344CB8AC3E}">
        <p14:creationId xmlns:p14="http://schemas.microsoft.com/office/powerpoint/2010/main" val="29806123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15</a:t>
            </a:fld>
            <a:endParaRPr lang="zh-CN" altLang="en-US"/>
          </a:p>
        </p:txBody>
      </p:sp>
    </p:spTree>
    <p:extLst>
      <p:ext uri="{BB962C8B-B14F-4D97-AF65-F5344CB8AC3E}">
        <p14:creationId xmlns:p14="http://schemas.microsoft.com/office/powerpoint/2010/main" val="1736787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16</a:t>
            </a:fld>
            <a:endParaRPr lang="zh-CN" altLang="en-US"/>
          </a:p>
        </p:txBody>
      </p:sp>
    </p:spTree>
    <p:extLst>
      <p:ext uri="{BB962C8B-B14F-4D97-AF65-F5344CB8AC3E}">
        <p14:creationId xmlns:p14="http://schemas.microsoft.com/office/powerpoint/2010/main" val="11181658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17</a:t>
            </a:fld>
            <a:endParaRPr lang="zh-CN" altLang="en-US"/>
          </a:p>
        </p:txBody>
      </p:sp>
    </p:spTree>
    <p:extLst>
      <p:ext uri="{BB962C8B-B14F-4D97-AF65-F5344CB8AC3E}">
        <p14:creationId xmlns:p14="http://schemas.microsoft.com/office/powerpoint/2010/main" val="1000518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18</a:t>
            </a:fld>
            <a:endParaRPr lang="zh-CN" altLang="en-US"/>
          </a:p>
        </p:txBody>
      </p:sp>
    </p:spTree>
    <p:extLst>
      <p:ext uri="{BB962C8B-B14F-4D97-AF65-F5344CB8AC3E}">
        <p14:creationId xmlns:p14="http://schemas.microsoft.com/office/powerpoint/2010/main" val="6592072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20</a:t>
            </a:fld>
            <a:endParaRPr lang="zh-CN" altLang="en-US"/>
          </a:p>
        </p:txBody>
      </p:sp>
    </p:spTree>
    <p:extLst>
      <p:ext uri="{BB962C8B-B14F-4D97-AF65-F5344CB8AC3E}">
        <p14:creationId xmlns:p14="http://schemas.microsoft.com/office/powerpoint/2010/main" val="16389261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21</a:t>
            </a:fld>
            <a:endParaRPr lang="zh-CN" altLang="en-US"/>
          </a:p>
        </p:txBody>
      </p:sp>
    </p:spTree>
    <p:extLst>
      <p:ext uri="{BB962C8B-B14F-4D97-AF65-F5344CB8AC3E}">
        <p14:creationId xmlns:p14="http://schemas.microsoft.com/office/powerpoint/2010/main" val="25938559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22</a:t>
            </a:fld>
            <a:endParaRPr lang="zh-CN" altLang="en-US"/>
          </a:p>
        </p:txBody>
      </p:sp>
    </p:spTree>
    <p:extLst>
      <p:ext uri="{BB962C8B-B14F-4D97-AF65-F5344CB8AC3E}">
        <p14:creationId xmlns:p14="http://schemas.microsoft.com/office/powerpoint/2010/main" val="2515408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23</a:t>
            </a:fld>
            <a:endParaRPr lang="zh-CN" altLang="en-US"/>
          </a:p>
        </p:txBody>
      </p:sp>
    </p:spTree>
    <p:extLst>
      <p:ext uri="{BB962C8B-B14F-4D97-AF65-F5344CB8AC3E}">
        <p14:creationId xmlns:p14="http://schemas.microsoft.com/office/powerpoint/2010/main" val="30148433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24</a:t>
            </a:fld>
            <a:endParaRPr lang="zh-CN" altLang="en-US"/>
          </a:p>
        </p:txBody>
      </p:sp>
    </p:spTree>
    <p:extLst>
      <p:ext uri="{BB962C8B-B14F-4D97-AF65-F5344CB8AC3E}">
        <p14:creationId xmlns:p14="http://schemas.microsoft.com/office/powerpoint/2010/main" val="2306696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5</a:t>
            </a:fld>
            <a:endParaRPr lang="zh-CN" altLang="en-US"/>
          </a:p>
        </p:txBody>
      </p:sp>
    </p:spTree>
    <p:extLst>
      <p:ext uri="{BB962C8B-B14F-4D97-AF65-F5344CB8AC3E}">
        <p14:creationId xmlns:p14="http://schemas.microsoft.com/office/powerpoint/2010/main" val="3383815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25</a:t>
            </a:fld>
            <a:endParaRPr lang="zh-CN" altLang="en-US"/>
          </a:p>
        </p:txBody>
      </p:sp>
    </p:spTree>
    <p:extLst>
      <p:ext uri="{BB962C8B-B14F-4D97-AF65-F5344CB8AC3E}">
        <p14:creationId xmlns:p14="http://schemas.microsoft.com/office/powerpoint/2010/main" val="3289299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26</a:t>
            </a:fld>
            <a:endParaRPr lang="zh-CN" altLang="en-US"/>
          </a:p>
        </p:txBody>
      </p:sp>
    </p:spTree>
    <p:extLst>
      <p:ext uri="{BB962C8B-B14F-4D97-AF65-F5344CB8AC3E}">
        <p14:creationId xmlns:p14="http://schemas.microsoft.com/office/powerpoint/2010/main" val="29981697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28</a:t>
            </a:fld>
            <a:endParaRPr lang="zh-CN" altLang="en-US"/>
          </a:p>
        </p:txBody>
      </p:sp>
    </p:spTree>
    <p:extLst>
      <p:ext uri="{BB962C8B-B14F-4D97-AF65-F5344CB8AC3E}">
        <p14:creationId xmlns:p14="http://schemas.microsoft.com/office/powerpoint/2010/main" val="20113797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29</a:t>
            </a:fld>
            <a:endParaRPr lang="zh-CN" altLang="en-US"/>
          </a:p>
        </p:txBody>
      </p:sp>
    </p:spTree>
    <p:extLst>
      <p:ext uri="{BB962C8B-B14F-4D97-AF65-F5344CB8AC3E}">
        <p14:creationId xmlns:p14="http://schemas.microsoft.com/office/powerpoint/2010/main" val="16520086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30</a:t>
            </a:fld>
            <a:endParaRPr lang="zh-CN" altLang="en-US"/>
          </a:p>
        </p:txBody>
      </p:sp>
    </p:spTree>
    <p:extLst>
      <p:ext uri="{BB962C8B-B14F-4D97-AF65-F5344CB8AC3E}">
        <p14:creationId xmlns:p14="http://schemas.microsoft.com/office/powerpoint/2010/main" val="222841614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31</a:t>
            </a:fld>
            <a:endParaRPr lang="zh-CN" altLang="en-US"/>
          </a:p>
        </p:txBody>
      </p:sp>
    </p:spTree>
    <p:extLst>
      <p:ext uri="{BB962C8B-B14F-4D97-AF65-F5344CB8AC3E}">
        <p14:creationId xmlns:p14="http://schemas.microsoft.com/office/powerpoint/2010/main" val="41071560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32</a:t>
            </a:fld>
            <a:endParaRPr lang="zh-CN" altLang="en-US"/>
          </a:p>
        </p:txBody>
      </p:sp>
    </p:spTree>
    <p:extLst>
      <p:ext uri="{BB962C8B-B14F-4D97-AF65-F5344CB8AC3E}">
        <p14:creationId xmlns:p14="http://schemas.microsoft.com/office/powerpoint/2010/main" val="12078170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33</a:t>
            </a:fld>
            <a:endParaRPr lang="zh-CN" altLang="en-US"/>
          </a:p>
        </p:txBody>
      </p:sp>
    </p:spTree>
    <p:extLst>
      <p:ext uri="{BB962C8B-B14F-4D97-AF65-F5344CB8AC3E}">
        <p14:creationId xmlns:p14="http://schemas.microsoft.com/office/powerpoint/2010/main" val="22051424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t>34</a:t>
            </a:fld>
            <a:endParaRPr lang="zh-CN" altLang="en-US"/>
          </a:p>
        </p:txBody>
      </p:sp>
    </p:spTree>
    <p:extLst>
      <p:ext uri="{BB962C8B-B14F-4D97-AF65-F5344CB8AC3E}">
        <p14:creationId xmlns:p14="http://schemas.microsoft.com/office/powerpoint/2010/main" val="3732258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6</a:t>
            </a:fld>
            <a:endParaRPr lang="zh-CN" altLang="en-US"/>
          </a:p>
        </p:txBody>
      </p:sp>
    </p:spTree>
    <p:extLst>
      <p:ext uri="{BB962C8B-B14F-4D97-AF65-F5344CB8AC3E}">
        <p14:creationId xmlns:p14="http://schemas.microsoft.com/office/powerpoint/2010/main" val="31949214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7</a:t>
            </a:fld>
            <a:endParaRPr lang="zh-CN" altLang="en-US"/>
          </a:p>
        </p:txBody>
      </p:sp>
    </p:spTree>
    <p:extLst>
      <p:ext uri="{BB962C8B-B14F-4D97-AF65-F5344CB8AC3E}">
        <p14:creationId xmlns:p14="http://schemas.microsoft.com/office/powerpoint/2010/main" val="30731248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8</a:t>
            </a:fld>
            <a:endParaRPr lang="zh-CN" altLang="en-US"/>
          </a:p>
        </p:txBody>
      </p:sp>
    </p:spTree>
    <p:extLst>
      <p:ext uri="{BB962C8B-B14F-4D97-AF65-F5344CB8AC3E}">
        <p14:creationId xmlns:p14="http://schemas.microsoft.com/office/powerpoint/2010/main" val="14755426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9</a:t>
            </a:fld>
            <a:endParaRPr lang="zh-CN" altLang="en-US"/>
          </a:p>
        </p:txBody>
      </p:sp>
    </p:spTree>
    <p:extLst>
      <p:ext uri="{BB962C8B-B14F-4D97-AF65-F5344CB8AC3E}">
        <p14:creationId xmlns:p14="http://schemas.microsoft.com/office/powerpoint/2010/main" val="734277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10</a:t>
            </a:fld>
            <a:endParaRPr lang="zh-CN" altLang="en-US"/>
          </a:p>
        </p:txBody>
      </p:sp>
    </p:spTree>
    <p:extLst>
      <p:ext uri="{BB962C8B-B14F-4D97-AF65-F5344CB8AC3E}">
        <p14:creationId xmlns:p14="http://schemas.microsoft.com/office/powerpoint/2010/main" val="2616496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12</a:t>
            </a:fld>
            <a:endParaRPr lang="zh-CN" altLang="en-US"/>
          </a:p>
        </p:txBody>
      </p:sp>
    </p:spTree>
    <p:extLst>
      <p:ext uri="{BB962C8B-B14F-4D97-AF65-F5344CB8AC3E}">
        <p14:creationId xmlns:p14="http://schemas.microsoft.com/office/powerpoint/2010/main" val="32101660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13</a:t>
            </a:fld>
            <a:endParaRPr lang="zh-CN" altLang="en-US"/>
          </a:p>
        </p:txBody>
      </p:sp>
    </p:spTree>
    <p:extLst>
      <p:ext uri="{BB962C8B-B14F-4D97-AF65-F5344CB8AC3E}">
        <p14:creationId xmlns:p14="http://schemas.microsoft.com/office/powerpoint/2010/main" val="2580046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887" y="80827"/>
            <a:ext cx="12158731" cy="6697227"/>
          </a:xfrm>
          <a:prstGeom prst="rect">
            <a:avLst/>
          </a:prstGeom>
        </p:spPr>
      </p:pic>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806" y="0"/>
            <a:ext cx="12188388" cy="6858000"/>
          </a:xfrm>
          <a:prstGeom prst="rect">
            <a:avLst/>
          </a:prstGeom>
        </p:spPr>
      </p:pic>
    </p:spTree>
    <p:extLst>
      <p:ext uri="{BB962C8B-B14F-4D97-AF65-F5344CB8AC3E}">
        <p14:creationId xmlns:p14="http://schemas.microsoft.com/office/powerpoint/2010/main" val="808643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2017/3/11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2017/3/11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2017/3/11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2017/3/11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77018" y="154110"/>
            <a:ext cx="10515600" cy="493004"/>
          </a:xfrm>
        </p:spPr>
        <p:txBody>
          <a:bodyPr>
            <a:noAutofit/>
          </a:bodyPr>
          <a:lstStyle>
            <a:lvl1pPr>
              <a:defRPr sz="2800" b="1">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2017/3/11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647114"/>
            <a:ext cx="12192000" cy="62108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440602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31000" r="-31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2017/3/11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2017/3/11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l="-31000" r="-3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2017/3/11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mp3"/><Relationship Id="rId1" Type="http://schemas.microsoft.com/office/2007/relationships/media" Target="../media/media1.mp3"/><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jp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8.jpg"/><Relationship Id="rId4" Type="http://schemas.openxmlformats.org/officeDocument/2006/relationships/image" Target="../media/image7.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508286" y="2388893"/>
            <a:ext cx="7068639"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72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ea typeface="+mn-ea"/>
              </a:rPr>
              <a:t>信息化教学</a:t>
            </a:r>
            <a:r>
              <a:rPr lang="en-US" altLang="zh-CN" sz="72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ea typeface="+mn-ea"/>
              </a:rPr>
              <a:t>PPT</a:t>
            </a:r>
            <a:endParaRPr lang="zh-CN" altLang="en-US" sz="7200" b="1"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ea typeface="+mn-ea"/>
            </a:endParaRPr>
          </a:p>
        </p:txBody>
      </p:sp>
      <p:sp>
        <p:nvSpPr>
          <p:cNvPr id="3" name="Rectangle 4"/>
          <p:cNvSpPr txBox="1">
            <a:spLocks noChangeArrowheads="1"/>
          </p:cNvSpPr>
          <p:nvPr/>
        </p:nvSpPr>
        <p:spPr bwMode="auto">
          <a:xfrm>
            <a:off x="2361755" y="3474222"/>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chemeClr val="tx1"/>
                </a:solidFill>
                <a:latin typeface="+mn-ea"/>
                <a:ea typeface="+mn-ea"/>
              </a:rPr>
              <a:t>这里输入您的副标题或者是课程的具体名称</a:t>
            </a:r>
            <a:endParaRPr lang="zh-CN" altLang="zh-CN" sz="2400" b="0" dirty="0">
              <a:solidFill>
                <a:schemeClr val="tx1"/>
              </a:solidFill>
              <a:latin typeface="+mn-ea"/>
              <a:ea typeface="+mn-ea"/>
            </a:endParaRPr>
          </a:p>
        </p:txBody>
      </p:sp>
      <p:sp>
        <p:nvSpPr>
          <p:cNvPr id="4" name="Rectangle 4"/>
          <p:cNvSpPr txBox="1">
            <a:spLocks noChangeArrowheads="1"/>
          </p:cNvSpPr>
          <p:nvPr/>
        </p:nvSpPr>
        <p:spPr bwMode="auto">
          <a:xfrm>
            <a:off x="2009001" y="1872059"/>
            <a:ext cx="8067209" cy="488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chemeClr val="tx1"/>
                </a:solidFill>
                <a:latin typeface="+mn-ea"/>
                <a:ea typeface="+mn-ea"/>
              </a:rPr>
              <a:t>信息化教学、教学培训课件适用，内容完整，连贯性强</a:t>
            </a:r>
            <a:endParaRPr lang="zh-CN" altLang="zh-CN" sz="1800" b="0" dirty="0">
              <a:solidFill>
                <a:schemeClr val="tx1"/>
              </a:solidFill>
              <a:latin typeface="+mn-ea"/>
              <a:ea typeface="+mn-ea"/>
            </a:endParaRPr>
          </a:p>
        </p:txBody>
      </p:sp>
      <p:pic>
        <p:nvPicPr>
          <p:cNvPr id="5" name="强节奏动感配乐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2527656" y="-1107559"/>
            <a:ext cx="812800" cy="812800"/>
          </a:xfrm>
          <a:prstGeom prst="rect">
            <a:avLst/>
          </a:prstGeom>
        </p:spPr>
      </p:pic>
      <p:sp>
        <p:nvSpPr>
          <p:cNvPr id="6" name="01 42"/>
          <p:cNvSpPr txBox="1"/>
          <p:nvPr/>
        </p:nvSpPr>
        <p:spPr>
          <a:xfrm>
            <a:off x="4216966" y="4153687"/>
            <a:ext cx="1806501" cy="461665"/>
          </a:xfrm>
          <a:prstGeom prst="rect">
            <a:avLst/>
          </a:prstGeom>
          <a:noFill/>
        </p:spPr>
        <p:txBody>
          <a:bodyPr wrap="square" rtlCol="0">
            <a:spAutoFit/>
          </a:bodyPr>
          <a:lstStyle/>
          <a:p>
            <a:pPr algn="r"/>
            <a:r>
              <a:rPr lang="zh-CN" altLang="en-US" sz="2400" dirty="0">
                <a:latin typeface="微软雅黑"/>
                <a:ea typeface="微软雅黑"/>
              </a:rPr>
              <a:t>主讲老师</a:t>
            </a:r>
          </a:p>
        </p:txBody>
      </p:sp>
      <p:sp>
        <p:nvSpPr>
          <p:cNvPr id="7" name="01 43"/>
          <p:cNvSpPr txBox="1"/>
          <p:nvPr/>
        </p:nvSpPr>
        <p:spPr>
          <a:xfrm>
            <a:off x="6147493" y="4153687"/>
            <a:ext cx="1857575" cy="461665"/>
          </a:xfrm>
          <a:prstGeom prst="rect">
            <a:avLst/>
          </a:prstGeom>
          <a:noFill/>
        </p:spPr>
        <p:txBody>
          <a:bodyPr wrap="square" rtlCol="0">
            <a:spAutoFit/>
          </a:bodyPr>
          <a:lstStyle/>
          <a:p>
            <a:r>
              <a:rPr lang="zh-CN" altLang="en-US" sz="2400" dirty="0">
                <a:latin typeface="微软雅黑"/>
                <a:ea typeface="微软雅黑"/>
              </a:rPr>
              <a:t>代用名</a:t>
            </a:r>
          </a:p>
        </p:txBody>
      </p:sp>
    </p:spTree>
    <p:extLst>
      <p:ext uri="{BB962C8B-B14F-4D97-AF65-F5344CB8AC3E}">
        <p14:creationId xmlns:p14="http://schemas.microsoft.com/office/powerpoint/2010/main" val="2252625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par>
                          <p:cTn id="7" fill="hold">
                            <p:stCondLst>
                              <p:cond delay="0"/>
                            </p:stCondLst>
                            <p:childTnLst>
                              <p:par>
                                <p:cTn id="8" presetID="56" presetClass="entr" presetSubtype="0" fill="hold" grpId="0" nodeType="afterEffect">
                                  <p:stCondLst>
                                    <p:cond delay="0"/>
                                  </p:stCondLst>
                                  <p:iterate type="lt">
                                    <p:tmPct val="10000"/>
                                  </p:iterate>
                                  <p:childTnLst>
                                    <p:set>
                                      <p:cBhvr>
                                        <p:cTn id="9" dur="1" fill="hold">
                                          <p:stCondLst>
                                            <p:cond delay="0"/>
                                          </p:stCondLst>
                                        </p:cTn>
                                        <p:tgtEl>
                                          <p:spTgt spid="2"/>
                                        </p:tgtEl>
                                        <p:attrNameLst>
                                          <p:attrName>style.visibility</p:attrName>
                                        </p:attrNameLst>
                                      </p:cBhvr>
                                      <p:to>
                                        <p:strVal val="visible"/>
                                      </p:to>
                                    </p:set>
                                    <p:anim by="(-#ppt_w*2)" calcmode="lin" valueType="num">
                                      <p:cBhvr rctx="PPT">
                                        <p:cTn id="10" dur="500" autoRev="1" fill="hold">
                                          <p:stCondLst>
                                            <p:cond delay="0"/>
                                          </p:stCondLst>
                                        </p:cTn>
                                        <p:tgtEl>
                                          <p:spTgt spid="2"/>
                                        </p:tgtEl>
                                        <p:attrNameLst>
                                          <p:attrName>ppt_w</p:attrName>
                                        </p:attrNameLst>
                                      </p:cBhvr>
                                    </p:anim>
                                    <p:anim by="(#ppt_w*0.50)" calcmode="lin" valueType="num">
                                      <p:cBhvr>
                                        <p:cTn id="11" dur="500" decel="50000" autoRev="1" fill="hold">
                                          <p:stCondLst>
                                            <p:cond delay="0"/>
                                          </p:stCondLst>
                                        </p:cTn>
                                        <p:tgtEl>
                                          <p:spTgt spid="2"/>
                                        </p:tgtEl>
                                        <p:attrNameLst>
                                          <p:attrName>ppt_x</p:attrName>
                                        </p:attrNameLst>
                                      </p:cBhvr>
                                    </p:anim>
                                    <p:anim from="(-#ppt_h/2)" to="(#ppt_y)" calcmode="lin" valueType="num">
                                      <p:cBhvr>
                                        <p:cTn id="12" dur="1000" fill="hold">
                                          <p:stCondLst>
                                            <p:cond delay="0"/>
                                          </p:stCondLst>
                                        </p:cTn>
                                        <p:tgtEl>
                                          <p:spTgt spid="2"/>
                                        </p:tgtEl>
                                        <p:attrNameLst>
                                          <p:attrName>ppt_y</p:attrName>
                                        </p:attrNameLst>
                                      </p:cBhvr>
                                    </p:anim>
                                    <p:animRot by="21600000">
                                      <p:cBhvr>
                                        <p:cTn id="13" dur="1000" fill="hold">
                                          <p:stCondLst>
                                            <p:cond delay="0"/>
                                          </p:stCondLst>
                                        </p:cTn>
                                        <p:tgtEl>
                                          <p:spTgt spid="2"/>
                                        </p:tgtEl>
                                        <p:attrNameLst>
                                          <p:attrName>r</p:attrName>
                                        </p:attrNameLst>
                                      </p:cBhvr>
                                    </p:animRot>
                                  </p:childTnLst>
                                </p:cTn>
                              </p:par>
                            </p:childTnLst>
                          </p:cTn>
                        </p:par>
                        <p:par>
                          <p:cTn id="14" fill="hold">
                            <p:stCondLst>
                              <p:cond delay="170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p:stCondLst>
                              <p:cond delay="2200"/>
                            </p:stCondLst>
                            <p:childTnLst>
                              <p:par>
                                <p:cTn id="19" presetID="31"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 calcmode="lin" valueType="num">
                                      <p:cBhvr>
                                        <p:cTn id="23" dur="500" fill="hold"/>
                                        <p:tgtEl>
                                          <p:spTgt spid="4"/>
                                        </p:tgtEl>
                                        <p:attrNameLst>
                                          <p:attrName>style.rotation</p:attrName>
                                        </p:attrNameLst>
                                      </p:cBhvr>
                                      <p:tavLst>
                                        <p:tav tm="0">
                                          <p:val>
                                            <p:fltVal val="90"/>
                                          </p:val>
                                        </p:tav>
                                        <p:tav tm="100000">
                                          <p:val>
                                            <p:fltVal val="0"/>
                                          </p:val>
                                        </p:tav>
                                      </p:tavLst>
                                    </p:anim>
                                    <p:animEffect transition="in" filter="fade">
                                      <p:cBhvr>
                                        <p:cTn id="24" dur="500"/>
                                        <p:tgtEl>
                                          <p:spTgt spid="4"/>
                                        </p:tgtEl>
                                      </p:cBhvr>
                                    </p:animEffect>
                                  </p:childTnLst>
                                </p:cTn>
                              </p:par>
                            </p:childTnLst>
                          </p:cTn>
                        </p:par>
                        <p:par>
                          <p:cTn id="25" fill="hold">
                            <p:stCondLst>
                              <p:cond delay="27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ipe(right)">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2" repeatCount="indefinite" fill="remove" display="0">
                  <p:stCondLst>
                    <p:cond delay="indefinite"/>
                  </p:stCondLst>
                  <p:endCondLst>
                    <p:cond evt="onStopAudio" delay="0">
                      <p:tgtEl>
                        <p:sldTgt/>
                      </p:tgtEl>
                    </p:cond>
                  </p:endCondLst>
                </p:cTn>
                <p:tgtEl>
                  <p:spTgt spid="5"/>
                </p:tgtEl>
              </p:cMediaNode>
            </p:audio>
          </p:childTnLst>
        </p:cTn>
      </p:par>
    </p:tnLst>
    <p:bldLst>
      <p:bldP spid="2" grpId="0"/>
      <p:bldP spid="3" grpId="0"/>
      <p:bldP spid="4" grpId="0"/>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1861015" y="1642290"/>
            <a:ext cx="689792" cy="2294305"/>
          </a:xfrm>
          <a:custGeom>
            <a:avLst/>
            <a:gdLst/>
            <a:ahLst/>
            <a:cxnLst/>
            <a:rect l="l" t="t" r="r" b="b"/>
            <a:pathLst>
              <a:path w="689792" h="2294305">
                <a:moveTo>
                  <a:pt x="437721" y="335982"/>
                </a:moveTo>
                <a:cubicBezTo>
                  <a:pt x="437721" y="335982"/>
                  <a:pt x="479409" y="342902"/>
                  <a:pt x="486357" y="349822"/>
                </a:cubicBezTo>
                <a:cubicBezTo>
                  <a:pt x="500253" y="349822"/>
                  <a:pt x="534992" y="356742"/>
                  <a:pt x="555836" y="377501"/>
                </a:cubicBezTo>
                <a:cubicBezTo>
                  <a:pt x="576672" y="391335"/>
                  <a:pt x="611391" y="384427"/>
                  <a:pt x="611420" y="384421"/>
                </a:cubicBezTo>
                <a:cubicBezTo>
                  <a:pt x="611420"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5"/>
                  <a:pt x="618368" y="1214787"/>
                  <a:pt x="618368" y="1214806"/>
                </a:cubicBezTo>
                <a:cubicBezTo>
                  <a:pt x="597539" y="1235550"/>
                  <a:pt x="590586" y="1249384"/>
                  <a:pt x="590576" y="1249405"/>
                </a:cubicBezTo>
                <a:cubicBezTo>
                  <a:pt x="590576" y="1311684"/>
                  <a:pt x="583628" y="1408562"/>
                  <a:pt x="583628" y="1450081"/>
                </a:cubicBezTo>
                <a:cubicBezTo>
                  <a:pt x="590576" y="1505440"/>
                  <a:pt x="576680" y="1623078"/>
                  <a:pt x="583628" y="1685357"/>
                </a:cubicBezTo>
                <a:cubicBezTo>
                  <a:pt x="590576" y="1740716"/>
                  <a:pt x="590576" y="1982911"/>
                  <a:pt x="583628" y="2059030"/>
                </a:cubicBezTo>
                <a:cubicBezTo>
                  <a:pt x="583628" y="2121309"/>
                  <a:pt x="583628" y="2117416"/>
                  <a:pt x="583628" y="2121308"/>
                </a:cubicBezTo>
                <a:cubicBezTo>
                  <a:pt x="576687" y="2142048"/>
                  <a:pt x="583614" y="2148975"/>
                  <a:pt x="583628" y="2148988"/>
                </a:cubicBezTo>
                <a:cubicBezTo>
                  <a:pt x="583628" y="2148988"/>
                  <a:pt x="583628" y="2162828"/>
                  <a:pt x="583628" y="2183587"/>
                </a:cubicBezTo>
                <a:cubicBezTo>
                  <a:pt x="583628" y="2204334"/>
                  <a:pt x="569750" y="2204347"/>
                  <a:pt x="569732" y="2204347"/>
                </a:cubicBezTo>
                <a:cubicBezTo>
                  <a:pt x="569732" y="2204347"/>
                  <a:pt x="569732" y="2204347"/>
                  <a:pt x="590576" y="2266626"/>
                </a:cubicBezTo>
                <a:cubicBezTo>
                  <a:pt x="590576" y="2266626"/>
                  <a:pt x="590576" y="2266626"/>
                  <a:pt x="591444" y="2266626"/>
                </a:cubicBezTo>
                <a:lnTo>
                  <a:pt x="597524" y="2266626"/>
                </a:lnTo>
                <a:cubicBezTo>
                  <a:pt x="597524" y="2266626"/>
                  <a:pt x="597524" y="2266626"/>
                  <a:pt x="597524" y="2287385"/>
                </a:cubicBezTo>
                <a:cubicBezTo>
                  <a:pt x="576680" y="2294305"/>
                  <a:pt x="562784" y="2294305"/>
                  <a:pt x="521096" y="2294305"/>
                </a:cubicBezTo>
                <a:cubicBezTo>
                  <a:pt x="486373" y="2294305"/>
                  <a:pt x="458591" y="2287392"/>
                  <a:pt x="458565" y="2287385"/>
                </a:cubicBezTo>
                <a:cubicBezTo>
                  <a:pt x="458565" y="2287385"/>
                  <a:pt x="458565" y="2287385"/>
                  <a:pt x="458565" y="2266626"/>
                </a:cubicBezTo>
                <a:cubicBezTo>
                  <a:pt x="458565" y="2266626"/>
                  <a:pt x="458565" y="2266626"/>
                  <a:pt x="458565" y="2265761"/>
                </a:cubicBezTo>
                <a:lnTo>
                  <a:pt x="458565" y="2259706"/>
                </a:lnTo>
                <a:cubicBezTo>
                  <a:pt x="458565" y="2259706"/>
                  <a:pt x="458565"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44669"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1"/>
                  <a:pt x="361302" y="1429364"/>
                  <a:pt x="361294" y="1429322"/>
                </a:cubicBezTo>
                <a:cubicBezTo>
                  <a:pt x="361294" y="1429322"/>
                  <a:pt x="340450" y="1574639"/>
                  <a:pt x="340450" y="1602318"/>
                </a:cubicBezTo>
                <a:cubicBezTo>
                  <a:pt x="340450" y="1629998"/>
                  <a:pt x="291814" y="1886033"/>
                  <a:pt x="291814" y="1920632"/>
                </a:cubicBezTo>
                <a:cubicBezTo>
                  <a:pt x="291814" y="1955232"/>
                  <a:pt x="319606" y="2135148"/>
                  <a:pt x="319606" y="2162828"/>
                </a:cubicBezTo>
                <a:cubicBezTo>
                  <a:pt x="319606"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43178" y="2280465"/>
                </a:cubicBezTo>
                <a:cubicBezTo>
                  <a:pt x="243178" y="2280465"/>
                  <a:pt x="243178" y="2280465"/>
                  <a:pt x="243178" y="2259706"/>
                </a:cubicBezTo>
                <a:cubicBezTo>
                  <a:pt x="243178" y="2259706"/>
                  <a:pt x="180647" y="2280465"/>
                  <a:pt x="111167" y="2287385"/>
                </a:cubicBezTo>
                <a:cubicBezTo>
                  <a:pt x="41707" y="2287385"/>
                  <a:pt x="23" y="2273554"/>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0844" y="2238946"/>
                  <a:pt x="69479" y="2245866"/>
                  <a:pt x="90323" y="2238946"/>
                </a:cubicBezTo>
                <a:cubicBezTo>
                  <a:pt x="111159" y="2232029"/>
                  <a:pt x="145879" y="2211283"/>
                  <a:pt x="145907" y="2211267"/>
                </a:cubicBezTo>
                <a:cubicBezTo>
                  <a:pt x="145907" y="2211267"/>
                  <a:pt x="145907" y="2211267"/>
                  <a:pt x="145038" y="2210402"/>
                </a:cubicBezTo>
                <a:lnTo>
                  <a:pt x="138959" y="2204347"/>
                </a:lnTo>
                <a:cubicBezTo>
                  <a:pt x="138959" y="2204347"/>
                  <a:pt x="145907" y="2197427"/>
                  <a:pt x="152855" y="2197427"/>
                </a:cubicBezTo>
                <a:cubicBezTo>
                  <a:pt x="152855" y="2190507"/>
                  <a:pt x="152855" y="2169748"/>
                  <a:pt x="145907" y="2162828"/>
                </a:cubicBezTo>
                <a:cubicBezTo>
                  <a:pt x="132011" y="2148988"/>
                  <a:pt x="166751" y="2128228"/>
                  <a:pt x="152855" y="2114389"/>
                </a:cubicBezTo>
                <a:cubicBezTo>
                  <a:pt x="145907" y="2107469"/>
                  <a:pt x="138959" y="2079789"/>
                  <a:pt x="138959" y="2045190"/>
                </a:cubicBezTo>
                <a:cubicBezTo>
                  <a:pt x="138959" y="2003671"/>
                  <a:pt x="145907" y="1713036"/>
                  <a:pt x="138959" y="1664597"/>
                </a:cubicBezTo>
                <a:cubicBezTo>
                  <a:pt x="132011" y="1616158"/>
                  <a:pt x="132011" y="1498520"/>
                  <a:pt x="125063" y="1429322"/>
                </a:cubicBezTo>
                <a:cubicBezTo>
                  <a:pt x="118116" y="1360132"/>
                  <a:pt x="111169" y="1201007"/>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4" y="854972"/>
                  <a:pt x="62531" y="778854"/>
                </a:cubicBezTo>
                <a:cubicBezTo>
                  <a:pt x="76427" y="695815"/>
                  <a:pt x="41688" y="522819"/>
                  <a:pt x="41688" y="502059"/>
                </a:cubicBezTo>
                <a:cubicBezTo>
                  <a:pt x="48636" y="481299"/>
                  <a:pt x="55584" y="474380"/>
                  <a:pt x="55584" y="453620"/>
                </a:cubicBezTo>
                <a:cubicBezTo>
                  <a:pt x="62531" y="432860"/>
                  <a:pt x="55584" y="405181"/>
                  <a:pt x="76427" y="391341"/>
                </a:cubicBezTo>
                <a:cubicBezTo>
                  <a:pt x="83371" y="391341"/>
                  <a:pt x="97253" y="391341"/>
                  <a:pt x="97271" y="391341"/>
                </a:cubicBezTo>
                <a:cubicBezTo>
                  <a:pt x="97271" y="391341"/>
                  <a:pt x="97271" y="391341"/>
                  <a:pt x="159803" y="370581"/>
                </a:cubicBezTo>
                <a:cubicBezTo>
                  <a:pt x="159803" y="370581"/>
                  <a:pt x="173699" y="363662"/>
                  <a:pt x="180647" y="363662"/>
                </a:cubicBezTo>
                <a:cubicBezTo>
                  <a:pt x="194543" y="356742"/>
                  <a:pt x="229282" y="342902"/>
                  <a:pt x="236230" y="342902"/>
                </a:cubicBezTo>
                <a:cubicBezTo>
                  <a:pt x="250121" y="335985"/>
                  <a:pt x="257069" y="356726"/>
                  <a:pt x="257074" y="356742"/>
                </a:cubicBezTo>
                <a:cubicBezTo>
                  <a:pt x="257074" y="356742"/>
                  <a:pt x="243178" y="356742"/>
                  <a:pt x="236230" y="356742"/>
                </a:cubicBezTo>
                <a:cubicBezTo>
                  <a:pt x="236230" y="363662"/>
                  <a:pt x="264022" y="412101"/>
                  <a:pt x="277918" y="460540"/>
                </a:cubicBezTo>
                <a:cubicBezTo>
                  <a:pt x="291810" y="508963"/>
                  <a:pt x="312644" y="557386"/>
                  <a:pt x="312658" y="557418"/>
                </a:cubicBezTo>
                <a:cubicBezTo>
                  <a:pt x="312658" y="557418"/>
                  <a:pt x="333502" y="502059"/>
                  <a:pt x="333502" y="495139"/>
                </a:cubicBezTo>
                <a:cubicBezTo>
                  <a:pt x="340444" y="495139"/>
                  <a:pt x="347386" y="488231"/>
                  <a:pt x="347398" y="488219"/>
                </a:cubicBezTo>
                <a:cubicBezTo>
                  <a:pt x="347398" y="488219"/>
                  <a:pt x="347398" y="488219"/>
                  <a:pt x="345661" y="488219"/>
                </a:cubicBezTo>
                <a:lnTo>
                  <a:pt x="333502" y="488219"/>
                </a:lnTo>
                <a:cubicBezTo>
                  <a:pt x="333502" y="488219"/>
                  <a:pt x="319606" y="474380"/>
                  <a:pt x="326554" y="467460"/>
                </a:cubicBezTo>
                <a:cubicBezTo>
                  <a:pt x="326554" y="460540"/>
                  <a:pt x="347398" y="425940"/>
                  <a:pt x="354346" y="425940"/>
                </a:cubicBezTo>
                <a:cubicBezTo>
                  <a:pt x="361290" y="419024"/>
                  <a:pt x="375176" y="460499"/>
                  <a:pt x="375189" y="460540"/>
                </a:cubicBezTo>
                <a:cubicBezTo>
                  <a:pt x="375189" y="467455"/>
                  <a:pt x="368250" y="481282"/>
                  <a:pt x="368242" y="481299"/>
                </a:cubicBezTo>
                <a:cubicBezTo>
                  <a:pt x="368242" y="481299"/>
                  <a:pt x="368242" y="508979"/>
                  <a:pt x="375189" y="529738"/>
                </a:cubicBezTo>
                <a:cubicBezTo>
                  <a:pt x="375189" y="550489"/>
                  <a:pt x="375189" y="564326"/>
                  <a:pt x="375189" y="564338"/>
                </a:cubicBezTo>
                <a:cubicBezTo>
                  <a:pt x="375189" y="564338"/>
                  <a:pt x="409929" y="522819"/>
                  <a:pt x="416877" y="508979"/>
                </a:cubicBezTo>
                <a:cubicBezTo>
                  <a:pt x="423825" y="495139"/>
                  <a:pt x="458565" y="419021"/>
                  <a:pt x="458565" y="384421"/>
                </a:cubicBezTo>
                <a:cubicBezTo>
                  <a:pt x="465509" y="342926"/>
                  <a:pt x="437754" y="335990"/>
                  <a:pt x="437721" y="335982"/>
                </a:cubicBezTo>
                <a:close/>
                <a:moveTo>
                  <a:pt x="337948" y="198"/>
                </a:moveTo>
                <a:cubicBezTo>
                  <a:pt x="363221" y="1594"/>
                  <a:pt x="382444" y="10005"/>
                  <a:pt x="391237" y="14708"/>
                </a:cubicBezTo>
                <a:cubicBezTo>
                  <a:pt x="393386" y="15193"/>
                  <a:pt x="395440" y="15806"/>
                  <a:pt x="397115" y="17369"/>
                </a:cubicBezTo>
                <a:cubicBezTo>
                  <a:pt x="399547" y="15061"/>
                  <a:pt x="412661" y="4582"/>
                  <a:pt x="431367" y="10780"/>
                </a:cubicBezTo>
                <a:cubicBezTo>
                  <a:pt x="445272" y="24600"/>
                  <a:pt x="466128" y="52241"/>
                  <a:pt x="466128" y="79882"/>
                </a:cubicBezTo>
                <a:cubicBezTo>
                  <a:pt x="459176" y="107523"/>
                  <a:pt x="466128" y="121344"/>
                  <a:pt x="466128" y="121344"/>
                </a:cubicBezTo>
                <a:lnTo>
                  <a:pt x="460045" y="115297"/>
                </a:lnTo>
                <a:cubicBezTo>
                  <a:pt x="459172" y="114449"/>
                  <a:pt x="457585" y="120759"/>
                  <a:pt x="455937" y="128101"/>
                </a:cubicBezTo>
                <a:cubicBezTo>
                  <a:pt x="460991" y="129268"/>
                  <a:pt x="465039" y="139860"/>
                  <a:pt x="465039" y="150452"/>
                </a:cubicBezTo>
                <a:cubicBezTo>
                  <a:pt x="465039" y="164332"/>
                  <a:pt x="465039" y="185152"/>
                  <a:pt x="465039" y="192093"/>
                </a:cubicBezTo>
                <a:cubicBezTo>
                  <a:pt x="458087" y="199033"/>
                  <a:pt x="451135" y="205973"/>
                  <a:pt x="451135" y="205973"/>
                </a:cubicBezTo>
                <a:lnTo>
                  <a:pt x="447659" y="198165"/>
                </a:lnTo>
                <a:cubicBezTo>
                  <a:pt x="445921" y="197298"/>
                  <a:pt x="444183" y="199033"/>
                  <a:pt x="444183" y="205973"/>
                </a:cubicBezTo>
                <a:cubicBezTo>
                  <a:pt x="444183" y="212913"/>
                  <a:pt x="437230" y="233734"/>
                  <a:pt x="437230" y="247614"/>
                </a:cubicBezTo>
                <a:cubicBezTo>
                  <a:pt x="430278" y="261494"/>
                  <a:pt x="423326" y="275375"/>
                  <a:pt x="423326" y="275375"/>
                </a:cubicBezTo>
                <a:cubicBezTo>
                  <a:pt x="423306" y="275395"/>
                  <a:pt x="416374" y="282345"/>
                  <a:pt x="416374" y="303135"/>
                </a:cubicBezTo>
                <a:cubicBezTo>
                  <a:pt x="416374" y="323956"/>
                  <a:pt x="360757" y="344776"/>
                  <a:pt x="360757" y="344776"/>
                </a:cubicBezTo>
                <a:cubicBezTo>
                  <a:pt x="360720" y="344769"/>
                  <a:pt x="291235" y="330890"/>
                  <a:pt x="291235" y="310075"/>
                </a:cubicBezTo>
                <a:cubicBezTo>
                  <a:pt x="291235" y="282315"/>
                  <a:pt x="284283" y="289255"/>
                  <a:pt x="284283" y="289255"/>
                </a:cubicBezTo>
                <a:cubicBezTo>
                  <a:pt x="284274" y="289236"/>
                  <a:pt x="277326" y="275361"/>
                  <a:pt x="270379" y="254554"/>
                </a:cubicBezTo>
                <a:cubicBezTo>
                  <a:pt x="263427" y="233734"/>
                  <a:pt x="256475" y="212913"/>
                  <a:pt x="256475" y="212913"/>
                </a:cubicBezTo>
                <a:cubicBezTo>
                  <a:pt x="256461" y="212940"/>
                  <a:pt x="249523" y="226787"/>
                  <a:pt x="249523" y="219853"/>
                </a:cubicBezTo>
                <a:cubicBezTo>
                  <a:pt x="242570" y="205973"/>
                  <a:pt x="242570" y="185152"/>
                  <a:pt x="235618" y="171272"/>
                </a:cubicBezTo>
                <a:cubicBezTo>
                  <a:pt x="228666" y="157392"/>
                  <a:pt x="235618" y="143511"/>
                  <a:pt x="242570" y="143511"/>
                </a:cubicBezTo>
                <a:lnTo>
                  <a:pt x="244451" y="142712"/>
                </a:lnTo>
                <a:cubicBezTo>
                  <a:pt x="244244" y="142093"/>
                  <a:pt x="243955" y="142075"/>
                  <a:pt x="243660" y="142075"/>
                </a:cubicBezTo>
                <a:lnTo>
                  <a:pt x="231493" y="139483"/>
                </a:lnTo>
                <a:cubicBezTo>
                  <a:pt x="229755" y="142050"/>
                  <a:pt x="229761" y="128254"/>
                  <a:pt x="236707" y="128254"/>
                </a:cubicBezTo>
                <a:cubicBezTo>
                  <a:pt x="243660" y="128254"/>
                  <a:pt x="243660" y="114434"/>
                  <a:pt x="243660" y="114434"/>
                </a:cubicBezTo>
                <a:cubicBezTo>
                  <a:pt x="243647" y="114447"/>
                  <a:pt x="236701" y="121344"/>
                  <a:pt x="229755" y="121344"/>
                </a:cubicBezTo>
                <a:cubicBezTo>
                  <a:pt x="229738" y="121344"/>
                  <a:pt x="222803" y="121344"/>
                  <a:pt x="222803" y="121344"/>
                </a:cubicBezTo>
                <a:cubicBezTo>
                  <a:pt x="222818" y="121336"/>
                  <a:pt x="236707" y="114422"/>
                  <a:pt x="236707" y="93703"/>
                </a:cubicBezTo>
                <a:cubicBezTo>
                  <a:pt x="236707" y="72972"/>
                  <a:pt x="243660" y="24600"/>
                  <a:pt x="299277" y="3869"/>
                </a:cubicBezTo>
                <a:cubicBezTo>
                  <a:pt x="313181" y="414"/>
                  <a:pt x="326216" y="-450"/>
                  <a:pt x="337948"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9"/>
          <p:cNvSpPr>
            <a:spLocks/>
          </p:cNvSpPr>
          <p:nvPr/>
        </p:nvSpPr>
        <p:spPr bwMode="auto">
          <a:xfrm>
            <a:off x="2678940" y="1642290"/>
            <a:ext cx="686881" cy="2294305"/>
          </a:xfrm>
          <a:custGeom>
            <a:avLst/>
            <a:gdLst/>
            <a:ahLst/>
            <a:cxnLst/>
            <a:rect l="l" t="t" r="r" b="b"/>
            <a:pathLst>
              <a:path w="686881" h="2294305">
                <a:moveTo>
                  <a:pt x="435874" y="335982"/>
                </a:moveTo>
                <a:cubicBezTo>
                  <a:pt x="435874" y="335982"/>
                  <a:pt x="477386" y="342902"/>
                  <a:pt x="491223" y="349822"/>
                </a:cubicBezTo>
                <a:cubicBezTo>
                  <a:pt x="498141" y="349822"/>
                  <a:pt x="539653" y="356742"/>
                  <a:pt x="553491" y="377501"/>
                </a:cubicBezTo>
                <a:cubicBezTo>
                  <a:pt x="574238" y="391336"/>
                  <a:pt x="615725" y="384427"/>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3" y="802944"/>
                  <a:pt x="678026" y="799613"/>
                </a:cubicBezTo>
                <a:cubicBezTo>
                  <a:pt x="678026" y="813453"/>
                  <a:pt x="691863" y="931091"/>
                  <a:pt x="684945" y="944931"/>
                </a:cubicBezTo>
                <a:cubicBezTo>
                  <a:pt x="678026" y="965690"/>
                  <a:pt x="622677" y="1145607"/>
                  <a:pt x="615758" y="1159447"/>
                </a:cubicBezTo>
                <a:cubicBezTo>
                  <a:pt x="615758" y="1166365"/>
                  <a:pt x="615758" y="1214787"/>
                  <a:pt x="615758" y="1214806"/>
                </a:cubicBezTo>
                <a:cubicBezTo>
                  <a:pt x="595017" y="1235550"/>
                  <a:pt x="588094" y="1249385"/>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81165" y="2142040"/>
                  <a:pt x="581165" y="2148969"/>
                  <a:pt x="581165" y="2148988"/>
                </a:cubicBezTo>
                <a:cubicBezTo>
                  <a:pt x="581165" y="2148988"/>
                  <a:pt x="588084" y="2162828"/>
                  <a:pt x="581165" y="2183587"/>
                </a:cubicBezTo>
                <a:cubicBezTo>
                  <a:pt x="581165" y="2204311"/>
                  <a:pt x="574270" y="2204347"/>
                  <a:pt x="574246" y="2204347"/>
                </a:cubicBezTo>
                <a:cubicBezTo>
                  <a:pt x="574246" y="2204347"/>
                  <a:pt x="574246" y="2204347"/>
                  <a:pt x="588084" y="2266626"/>
                </a:cubicBezTo>
                <a:cubicBezTo>
                  <a:pt x="588084" y="2266626"/>
                  <a:pt x="588084" y="2266626"/>
                  <a:pt x="588948" y="2266626"/>
                </a:cubicBezTo>
                <a:lnTo>
                  <a:pt x="595002" y="2266626"/>
                </a:lnTo>
                <a:cubicBezTo>
                  <a:pt x="595002" y="2266626"/>
                  <a:pt x="595002" y="2266626"/>
                  <a:pt x="595002" y="2287385"/>
                </a:cubicBezTo>
                <a:cubicBezTo>
                  <a:pt x="574246" y="2294305"/>
                  <a:pt x="560409" y="2294305"/>
                  <a:pt x="525816" y="2294305"/>
                </a:cubicBezTo>
                <a:cubicBezTo>
                  <a:pt x="484328" y="2294305"/>
                  <a:pt x="456662" y="2287393"/>
                  <a:pt x="456630" y="2287385"/>
                </a:cubicBezTo>
                <a:cubicBezTo>
                  <a:pt x="456630" y="2287385"/>
                  <a:pt x="456630" y="2287385"/>
                  <a:pt x="456630" y="2266626"/>
                </a:cubicBezTo>
                <a:cubicBezTo>
                  <a:pt x="456630" y="2266626"/>
                  <a:pt x="456630" y="2266626"/>
                  <a:pt x="457494" y="2265761"/>
                </a:cubicBezTo>
                <a:lnTo>
                  <a:pt x="463548" y="2259706"/>
                </a:lnTo>
                <a:cubicBezTo>
                  <a:pt x="463548" y="2259706"/>
                  <a:pt x="463548" y="2259706"/>
                  <a:pt x="463548" y="2232026"/>
                </a:cubicBezTo>
                <a:cubicBezTo>
                  <a:pt x="463548" y="2232026"/>
                  <a:pt x="463548" y="2232026"/>
                  <a:pt x="463548" y="2231161"/>
                </a:cubicBezTo>
                <a:lnTo>
                  <a:pt x="463548" y="2225106"/>
                </a:lnTo>
                <a:cubicBezTo>
                  <a:pt x="463548" y="2225106"/>
                  <a:pt x="463548" y="2225106"/>
                  <a:pt x="462684" y="2224241"/>
                </a:cubicBezTo>
                <a:lnTo>
                  <a:pt x="456630" y="2218187"/>
                </a:lnTo>
                <a:cubicBezTo>
                  <a:pt x="456630" y="2218187"/>
                  <a:pt x="456630" y="2218187"/>
                  <a:pt x="455765" y="2218187"/>
                </a:cubicBezTo>
                <a:lnTo>
                  <a:pt x="449711" y="2218187"/>
                </a:lnTo>
                <a:cubicBezTo>
                  <a:pt x="449711" y="2211267"/>
                  <a:pt x="463548" y="2197427"/>
                  <a:pt x="449711" y="2190507"/>
                </a:cubicBezTo>
                <a:cubicBezTo>
                  <a:pt x="435874" y="2190507"/>
                  <a:pt x="428955" y="2155908"/>
                  <a:pt x="428955" y="2135148"/>
                </a:cubicBezTo>
                <a:cubicBezTo>
                  <a:pt x="428955" y="2107469"/>
                  <a:pt x="408199" y="1941392"/>
                  <a:pt x="401281" y="1872193"/>
                </a:cubicBezTo>
                <a:cubicBezTo>
                  <a:pt x="387443" y="1796075"/>
                  <a:pt x="394362" y="1650757"/>
                  <a:pt x="387443" y="1588479"/>
                </a:cubicBezTo>
                <a:cubicBezTo>
                  <a:pt x="380526" y="1533130"/>
                  <a:pt x="366693" y="1429361"/>
                  <a:pt x="366688" y="1429322"/>
                </a:cubicBezTo>
                <a:cubicBezTo>
                  <a:pt x="366688" y="1429322"/>
                  <a:pt x="339013" y="1574639"/>
                  <a:pt x="339013" y="1602318"/>
                </a:cubicBezTo>
                <a:cubicBezTo>
                  <a:pt x="339013" y="1629998"/>
                  <a:pt x="290583" y="1886033"/>
                  <a:pt x="290583" y="1920632"/>
                </a:cubicBezTo>
                <a:cubicBezTo>
                  <a:pt x="290583" y="1955232"/>
                  <a:pt x="318257" y="2135148"/>
                  <a:pt x="325176" y="2162828"/>
                </a:cubicBezTo>
                <a:cubicBezTo>
                  <a:pt x="325176" y="2183587"/>
                  <a:pt x="325176" y="2225106"/>
                  <a:pt x="325176" y="2232026"/>
                </a:cubicBezTo>
                <a:cubicBezTo>
                  <a:pt x="325176" y="2238938"/>
                  <a:pt x="332077" y="2245849"/>
                  <a:pt x="332094" y="2245866"/>
                </a:cubicBezTo>
                <a:cubicBezTo>
                  <a:pt x="332094" y="2245866"/>
                  <a:pt x="332094" y="2245866"/>
                  <a:pt x="332094" y="2266626"/>
                </a:cubicBezTo>
                <a:cubicBezTo>
                  <a:pt x="332094" y="2266626"/>
                  <a:pt x="332094" y="2266626"/>
                  <a:pt x="249071" y="2280465"/>
                </a:cubicBezTo>
                <a:cubicBezTo>
                  <a:pt x="249071" y="2280465"/>
                  <a:pt x="249071" y="2280465"/>
                  <a:pt x="249071" y="2259706"/>
                </a:cubicBezTo>
                <a:cubicBezTo>
                  <a:pt x="249071" y="2259706"/>
                  <a:pt x="179884" y="2280465"/>
                  <a:pt x="110698" y="2287385"/>
                </a:cubicBezTo>
                <a:cubicBezTo>
                  <a:pt x="41531" y="2287385"/>
                  <a:pt x="23" y="2273554"/>
                  <a:pt x="0" y="2273546"/>
                </a:cubicBezTo>
                <a:cubicBezTo>
                  <a:pt x="0" y="2273546"/>
                  <a:pt x="0" y="2273546"/>
                  <a:pt x="0" y="2272681"/>
                </a:cubicBezTo>
                <a:lnTo>
                  <a:pt x="0" y="2266626"/>
                </a:lnTo>
                <a:cubicBezTo>
                  <a:pt x="0" y="2266626"/>
                  <a:pt x="0" y="2266626"/>
                  <a:pt x="865" y="2266626"/>
                </a:cubicBezTo>
                <a:lnTo>
                  <a:pt x="6919" y="2266626"/>
                </a:lnTo>
                <a:cubicBezTo>
                  <a:pt x="6919" y="2266626"/>
                  <a:pt x="6919" y="2245866"/>
                  <a:pt x="13837" y="2245866"/>
                </a:cubicBezTo>
                <a:cubicBezTo>
                  <a:pt x="27674" y="2238946"/>
                  <a:pt x="69186" y="2245866"/>
                  <a:pt x="96861" y="2238946"/>
                </a:cubicBezTo>
                <a:cubicBezTo>
                  <a:pt x="117608" y="2232029"/>
                  <a:pt x="145267" y="2211285"/>
                  <a:pt x="145291" y="2211267"/>
                </a:cubicBezTo>
                <a:cubicBezTo>
                  <a:pt x="145291" y="2211267"/>
                  <a:pt x="145291" y="2211267"/>
                  <a:pt x="144426" y="2210402"/>
                </a:cubicBezTo>
                <a:lnTo>
                  <a:pt x="138372" y="2204347"/>
                </a:lnTo>
                <a:cubicBezTo>
                  <a:pt x="138372" y="2204347"/>
                  <a:pt x="145291" y="2197427"/>
                  <a:pt x="152210" y="2197427"/>
                </a:cubicBezTo>
                <a:cubicBezTo>
                  <a:pt x="159128" y="2190507"/>
                  <a:pt x="152210" y="2169748"/>
                  <a:pt x="145291" y="2162828"/>
                </a:cubicBezTo>
                <a:cubicBezTo>
                  <a:pt x="138372"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8" y="1360132"/>
                  <a:pt x="110700" y="1201009"/>
                  <a:pt x="110698" y="1200966"/>
                </a:cubicBezTo>
                <a:cubicBezTo>
                  <a:pt x="110698" y="1200966"/>
                  <a:pt x="110698" y="1200966"/>
                  <a:pt x="89942" y="1194046"/>
                </a:cubicBezTo>
                <a:cubicBezTo>
                  <a:pt x="89942" y="1194046"/>
                  <a:pt x="76105" y="1194046"/>
                  <a:pt x="76105" y="1180206"/>
                </a:cubicBezTo>
                <a:cubicBezTo>
                  <a:pt x="69186" y="1166366"/>
                  <a:pt x="62268" y="1069488"/>
                  <a:pt x="69186" y="1034889"/>
                </a:cubicBezTo>
                <a:cubicBezTo>
                  <a:pt x="76105" y="1000290"/>
                  <a:pt x="55349" y="854972"/>
                  <a:pt x="69186" y="778854"/>
                </a:cubicBezTo>
                <a:cubicBezTo>
                  <a:pt x="76105" y="695815"/>
                  <a:pt x="41512" y="522819"/>
                  <a:pt x="48430" y="502059"/>
                </a:cubicBezTo>
                <a:cubicBezTo>
                  <a:pt x="48430" y="481299"/>
                  <a:pt x="55349" y="474380"/>
                  <a:pt x="62268" y="453620"/>
                </a:cubicBezTo>
                <a:cubicBezTo>
                  <a:pt x="62268" y="432860"/>
                  <a:pt x="62268" y="405181"/>
                  <a:pt x="76105" y="391341"/>
                </a:cubicBezTo>
                <a:cubicBezTo>
                  <a:pt x="83019" y="391341"/>
                  <a:pt x="96845" y="391341"/>
                  <a:pt x="96861" y="391341"/>
                </a:cubicBezTo>
                <a:cubicBezTo>
                  <a:pt x="96861" y="391341"/>
                  <a:pt x="96861" y="391341"/>
                  <a:pt x="166047" y="370581"/>
                </a:cubicBezTo>
                <a:cubicBezTo>
                  <a:pt x="166047" y="370581"/>
                  <a:pt x="172966" y="363662"/>
                  <a:pt x="186803" y="363662"/>
                </a:cubicBezTo>
                <a:cubicBezTo>
                  <a:pt x="193722" y="356742"/>
                  <a:pt x="228315" y="342902"/>
                  <a:pt x="242152" y="342902"/>
                </a:cubicBezTo>
                <a:cubicBezTo>
                  <a:pt x="249066" y="335987"/>
                  <a:pt x="255980" y="356712"/>
                  <a:pt x="255989" y="356742"/>
                </a:cubicBezTo>
                <a:cubicBezTo>
                  <a:pt x="255989" y="356742"/>
                  <a:pt x="242175" y="356742"/>
                  <a:pt x="242152" y="356742"/>
                </a:cubicBezTo>
                <a:cubicBezTo>
                  <a:pt x="235234" y="363662"/>
                  <a:pt x="262908" y="412101"/>
                  <a:pt x="276745" y="460540"/>
                </a:cubicBezTo>
                <a:cubicBezTo>
                  <a:pt x="290578" y="508961"/>
                  <a:pt x="311323" y="557383"/>
                  <a:pt x="311338" y="557418"/>
                </a:cubicBezTo>
                <a:cubicBezTo>
                  <a:pt x="311338" y="557418"/>
                  <a:pt x="332094" y="502059"/>
                  <a:pt x="339013" y="495139"/>
                </a:cubicBezTo>
                <a:cubicBezTo>
                  <a:pt x="339013" y="495139"/>
                  <a:pt x="352827" y="488231"/>
                  <a:pt x="352850" y="488219"/>
                </a:cubicBezTo>
                <a:cubicBezTo>
                  <a:pt x="352850" y="488219"/>
                  <a:pt x="352850" y="488219"/>
                  <a:pt x="332094" y="488219"/>
                </a:cubicBezTo>
                <a:cubicBezTo>
                  <a:pt x="332094" y="488219"/>
                  <a:pt x="325176" y="474380"/>
                  <a:pt x="325176" y="467460"/>
                </a:cubicBezTo>
                <a:cubicBezTo>
                  <a:pt x="325176" y="460540"/>
                  <a:pt x="345932" y="425940"/>
                  <a:pt x="352850" y="425940"/>
                </a:cubicBezTo>
                <a:cubicBezTo>
                  <a:pt x="359765" y="419024"/>
                  <a:pt x="380503" y="460497"/>
                  <a:pt x="380525" y="460540"/>
                </a:cubicBezTo>
                <a:cubicBezTo>
                  <a:pt x="380525" y="467456"/>
                  <a:pt x="366703" y="481284"/>
                  <a:pt x="366688" y="481299"/>
                </a:cubicBezTo>
                <a:cubicBezTo>
                  <a:pt x="366688" y="481299"/>
                  <a:pt x="373606" y="508979"/>
                  <a:pt x="373606" y="529738"/>
                </a:cubicBezTo>
                <a:cubicBezTo>
                  <a:pt x="373606" y="550488"/>
                  <a:pt x="380518" y="564325"/>
                  <a:pt x="380525" y="564338"/>
                </a:cubicBezTo>
                <a:cubicBezTo>
                  <a:pt x="380525" y="564338"/>
                  <a:pt x="408199" y="522819"/>
                  <a:pt x="415118" y="508979"/>
                </a:cubicBezTo>
                <a:cubicBezTo>
                  <a:pt x="422037" y="495139"/>
                  <a:pt x="456630" y="419021"/>
                  <a:pt x="463548" y="384421"/>
                </a:cubicBezTo>
                <a:cubicBezTo>
                  <a:pt x="463548" y="342921"/>
                  <a:pt x="435899" y="335988"/>
                  <a:pt x="435874" y="335982"/>
                </a:cubicBezTo>
                <a:close/>
                <a:moveTo>
                  <a:pt x="337948" y="198"/>
                </a:moveTo>
                <a:cubicBezTo>
                  <a:pt x="363174" y="1591"/>
                  <a:pt x="382373" y="9973"/>
                  <a:pt x="391189" y="14681"/>
                </a:cubicBezTo>
                <a:cubicBezTo>
                  <a:pt x="393415" y="15113"/>
                  <a:pt x="395535" y="15727"/>
                  <a:pt x="397298" y="17253"/>
                </a:cubicBezTo>
                <a:cubicBezTo>
                  <a:pt x="400070" y="14651"/>
                  <a:pt x="413032" y="4705"/>
                  <a:pt x="431367" y="10780"/>
                </a:cubicBezTo>
                <a:cubicBezTo>
                  <a:pt x="452224" y="24600"/>
                  <a:pt x="466128" y="52241"/>
                  <a:pt x="466128" y="79882"/>
                </a:cubicBezTo>
                <a:cubicBezTo>
                  <a:pt x="459176" y="107523"/>
                  <a:pt x="466128" y="121344"/>
                  <a:pt x="466128" y="121344"/>
                </a:cubicBezTo>
                <a:lnTo>
                  <a:pt x="460045" y="115297"/>
                </a:lnTo>
                <a:cubicBezTo>
                  <a:pt x="459171" y="114454"/>
                  <a:pt x="456916" y="123419"/>
                  <a:pt x="455017" y="132418"/>
                </a:cubicBezTo>
                <a:cubicBezTo>
                  <a:pt x="456113" y="131603"/>
                  <a:pt x="457100" y="130617"/>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1" y="233734"/>
                  <a:pt x="437231" y="247614"/>
                </a:cubicBezTo>
                <a:cubicBezTo>
                  <a:pt x="430279" y="261494"/>
                  <a:pt x="423327" y="275375"/>
                  <a:pt x="423327" y="275375"/>
                </a:cubicBezTo>
                <a:cubicBezTo>
                  <a:pt x="423306" y="275395"/>
                  <a:pt x="416375" y="282346"/>
                  <a:pt x="416375" y="303135"/>
                </a:cubicBezTo>
                <a:cubicBezTo>
                  <a:pt x="416375" y="323956"/>
                  <a:pt x="360758" y="344776"/>
                  <a:pt x="360758" y="344776"/>
                </a:cubicBezTo>
                <a:cubicBezTo>
                  <a:pt x="360715" y="344768"/>
                  <a:pt x="291236" y="330890"/>
                  <a:pt x="291236" y="310075"/>
                </a:cubicBezTo>
                <a:cubicBezTo>
                  <a:pt x="291236" y="296195"/>
                  <a:pt x="291236" y="290990"/>
                  <a:pt x="291236" y="289255"/>
                </a:cubicBezTo>
                <a:cubicBezTo>
                  <a:pt x="291221" y="289239"/>
                  <a:pt x="277328" y="275363"/>
                  <a:pt x="270380" y="254554"/>
                </a:cubicBezTo>
                <a:cubicBezTo>
                  <a:pt x="263428" y="233734"/>
                  <a:pt x="263428" y="212913"/>
                  <a:pt x="263428" y="212913"/>
                </a:cubicBezTo>
                <a:cubicBezTo>
                  <a:pt x="263414" y="212942"/>
                  <a:pt x="256468" y="226786"/>
                  <a:pt x="249524" y="219853"/>
                </a:cubicBezTo>
                <a:cubicBezTo>
                  <a:pt x="242571" y="205973"/>
                  <a:pt x="242571" y="185152"/>
                  <a:pt x="235619" y="171272"/>
                </a:cubicBezTo>
                <a:cubicBezTo>
                  <a:pt x="228667" y="157392"/>
                  <a:pt x="235619" y="143511"/>
                  <a:pt x="242571" y="143511"/>
                </a:cubicBezTo>
                <a:lnTo>
                  <a:pt x="244562" y="142802"/>
                </a:lnTo>
                <a:cubicBezTo>
                  <a:pt x="244335" y="142100"/>
                  <a:pt x="244001" y="142075"/>
                  <a:pt x="243660" y="142075"/>
                </a:cubicBezTo>
                <a:cubicBezTo>
                  <a:pt x="236707" y="135164"/>
                  <a:pt x="229755" y="142075"/>
                  <a:pt x="229755" y="142075"/>
                </a:cubicBezTo>
                <a:cubicBezTo>
                  <a:pt x="229755" y="142038"/>
                  <a:pt x="229764" y="128254"/>
                  <a:pt x="236707" y="128254"/>
                </a:cubicBezTo>
                <a:cubicBezTo>
                  <a:pt x="243660" y="128254"/>
                  <a:pt x="243660" y="114434"/>
                  <a:pt x="243660" y="114434"/>
                </a:cubicBezTo>
                <a:cubicBezTo>
                  <a:pt x="243647" y="114447"/>
                  <a:pt x="236701" y="121344"/>
                  <a:pt x="229755" y="121344"/>
                </a:cubicBezTo>
                <a:cubicBezTo>
                  <a:pt x="229730" y="121344"/>
                  <a:pt x="222803" y="121344"/>
                  <a:pt x="222803" y="121344"/>
                </a:cubicBezTo>
                <a:cubicBezTo>
                  <a:pt x="222831" y="121330"/>
                  <a:pt x="236707" y="114412"/>
                  <a:pt x="236707" y="93703"/>
                </a:cubicBezTo>
                <a:cubicBezTo>
                  <a:pt x="236707" y="72972"/>
                  <a:pt x="243660" y="24600"/>
                  <a:pt x="299277" y="3869"/>
                </a:cubicBezTo>
                <a:cubicBezTo>
                  <a:pt x="313181" y="414"/>
                  <a:pt x="326216" y="-450"/>
                  <a:pt x="337948"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12"/>
          <p:cNvSpPr>
            <a:spLocks/>
          </p:cNvSpPr>
          <p:nvPr/>
        </p:nvSpPr>
        <p:spPr bwMode="auto">
          <a:xfrm>
            <a:off x="3496861" y="1642290"/>
            <a:ext cx="695136" cy="2294305"/>
          </a:xfrm>
          <a:custGeom>
            <a:avLst/>
            <a:gdLst/>
            <a:ahLst/>
            <a:cxnLst/>
            <a:rect l="l" t="t" r="r" b="b"/>
            <a:pathLst>
              <a:path w="695136" h="2294305">
                <a:moveTo>
                  <a:pt x="443981" y="335982"/>
                </a:moveTo>
                <a:cubicBezTo>
                  <a:pt x="443981" y="335982"/>
                  <a:pt x="478667"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15" y="1235550"/>
                  <a:pt x="589673" y="1249384"/>
                  <a:pt x="589663" y="1249405"/>
                </a:cubicBezTo>
                <a:cubicBezTo>
                  <a:pt x="596600" y="1311684"/>
                  <a:pt x="582726" y="1408562"/>
                  <a:pt x="589663" y="1450081"/>
                </a:cubicBezTo>
                <a:cubicBezTo>
                  <a:pt x="589663" y="1505440"/>
                  <a:pt x="575788" y="1623078"/>
                  <a:pt x="582726"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3" y="2204326"/>
                  <a:pt x="575802" y="2204347"/>
                  <a:pt x="575788" y="2204347"/>
                </a:cubicBezTo>
                <a:cubicBezTo>
                  <a:pt x="575788" y="2204347"/>
                  <a:pt x="575788" y="2204347"/>
                  <a:pt x="589663" y="2266626"/>
                </a:cubicBezTo>
                <a:cubicBezTo>
                  <a:pt x="589663" y="2266626"/>
                  <a:pt x="589663" y="2266626"/>
                  <a:pt x="590530" y="2266626"/>
                </a:cubicBezTo>
                <a:lnTo>
                  <a:pt x="596600" y="2266626"/>
                </a:lnTo>
                <a:cubicBezTo>
                  <a:pt x="596600" y="2266626"/>
                  <a:pt x="596600" y="2266626"/>
                  <a:pt x="596600" y="2287385"/>
                </a:cubicBezTo>
                <a:cubicBezTo>
                  <a:pt x="575788" y="2294305"/>
                  <a:pt x="561914" y="2294305"/>
                  <a:pt x="527228" y="2294305"/>
                </a:cubicBezTo>
                <a:cubicBezTo>
                  <a:pt x="485624" y="2294305"/>
                  <a:pt x="457881" y="2287392"/>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1" y="2190507"/>
                  <a:pt x="437044" y="2155908"/>
                  <a:pt x="437044" y="2135148"/>
                </a:cubicBezTo>
                <a:cubicBezTo>
                  <a:pt x="437044" y="2107469"/>
                  <a:pt x="416233" y="1941392"/>
                  <a:pt x="402358" y="1872193"/>
                </a:cubicBezTo>
                <a:cubicBezTo>
                  <a:pt x="388484" y="1796075"/>
                  <a:pt x="402358" y="1650757"/>
                  <a:pt x="388484" y="1588479"/>
                </a:cubicBezTo>
                <a:cubicBezTo>
                  <a:pt x="381548" y="1533131"/>
                  <a:pt x="367678" y="1429363"/>
                  <a:pt x="367672" y="1429322"/>
                </a:cubicBezTo>
                <a:cubicBezTo>
                  <a:pt x="367672" y="1429322"/>
                  <a:pt x="339923" y="1574639"/>
                  <a:pt x="339923" y="1602318"/>
                </a:cubicBezTo>
                <a:cubicBezTo>
                  <a:pt x="339923" y="1629998"/>
                  <a:pt x="291363" y="1886033"/>
                  <a:pt x="291363" y="1920632"/>
                </a:cubicBezTo>
                <a:cubicBezTo>
                  <a:pt x="291363" y="1955232"/>
                  <a:pt x="319112"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84" y="2287385"/>
                  <a:pt x="37" y="2273556"/>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70" y="1429322"/>
                </a:cubicBezTo>
                <a:cubicBezTo>
                  <a:pt x="117933" y="1360132"/>
                  <a:pt x="110997" y="1201008"/>
                  <a:pt x="110995" y="1200966"/>
                </a:cubicBezTo>
                <a:cubicBezTo>
                  <a:pt x="110995" y="1200966"/>
                  <a:pt x="110995" y="1200966"/>
                  <a:pt x="90184" y="1194046"/>
                </a:cubicBezTo>
                <a:cubicBezTo>
                  <a:pt x="90184"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0" y="391341"/>
                  <a:pt x="97097" y="391341"/>
                  <a:pt x="97121" y="391341"/>
                </a:cubicBezTo>
                <a:cubicBezTo>
                  <a:pt x="97121" y="391341"/>
                  <a:pt x="97121" y="391341"/>
                  <a:pt x="166493" y="370581"/>
                </a:cubicBezTo>
                <a:cubicBezTo>
                  <a:pt x="166493" y="370581"/>
                  <a:pt x="173430" y="363662"/>
                  <a:pt x="187304" y="363662"/>
                </a:cubicBezTo>
                <a:cubicBezTo>
                  <a:pt x="201179" y="356742"/>
                  <a:pt x="228928" y="342902"/>
                  <a:pt x="242802" y="342902"/>
                </a:cubicBezTo>
                <a:cubicBezTo>
                  <a:pt x="249735" y="335987"/>
                  <a:pt x="256667" y="356712"/>
                  <a:pt x="256677" y="356742"/>
                </a:cubicBezTo>
                <a:cubicBezTo>
                  <a:pt x="256677" y="356742"/>
                  <a:pt x="242830" y="356742"/>
                  <a:pt x="242802" y="356742"/>
                </a:cubicBezTo>
                <a:cubicBezTo>
                  <a:pt x="235865" y="363662"/>
                  <a:pt x="263614" y="412101"/>
                  <a:pt x="277488" y="460540"/>
                </a:cubicBezTo>
                <a:cubicBezTo>
                  <a:pt x="291359" y="508964"/>
                  <a:pt x="319095" y="557388"/>
                  <a:pt x="319112" y="557418"/>
                </a:cubicBezTo>
                <a:cubicBezTo>
                  <a:pt x="319112" y="557418"/>
                  <a:pt x="332986" y="502059"/>
                  <a:pt x="339923" y="495139"/>
                </a:cubicBezTo>
                <a:cubicBezTo>
                  <a:pt x="346852" y="495139"/>
                  <a:pt x="353780"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5" y="522819"/>
                  <a:pt x="416233" y="508979"/>
                </a:cubicBezTo>
                <a:cubicBezTo>
                  <a:pt x="423170" y="495139"/>
                  <a:pt x="464793" y="419021"/>
                  <a:pt x="464793" y="384421"/>
                </a:cubicBezTo>
                <a:cubicBezTo>
                  <a:pt x="464793" y="342929"/>
                  <a:pt x="444009" y="335991"/>
                  <a:pt x="443981" y="335982"/>
                </a:cubicBezTo>
                <a:close/>
                <a:moveTo>
                  <a:pt x="344369" y="198"/>
                </a:moveTo>
                <a:cubicBezTo>
                  <a:pt x="379411" y="2142"/>
                  <a:pt x="402773" y="17690"/>
                  <a:pt x="402773" y="17690"/>
                </a:cubicBezTo>
                <a:cubicBezTo>
                  <a:pt x="402787" y="17662"/>
                  <a:pt x="409716" y="3877"/>
                  <a:pt x="430461" y="10780"/>
                </a:cubicBezTo>
                <a:cubicBezTo>
                  <a:pt x="451226" y="24600"/>
                  <a:pt x="471992" y="52241"/>
                  <a:pt x="465070" y="79882"/>
                </a:cubicBezTo>
                <a:cubicBezTo>
                  <a:pt x="458148" y="107523"/>
                  <a:pt x="471992" y="121344"/>
                  <a:pt x="471992" y="121344"/>
                </a:cubicBezTo>
                <a:lnTo>
                  <a:pt x="459879" y="115297"/>
                </a:lnTo>
                <a:cubicBezTo>
                  <a:pt x="458142" y="114458"/>
                  <a:pt x="455156" y="126386"/>
                  <a:pt x="453160" y="136534"/>
                </a:cubicBezTo>
                <a:cubicBezTo>
                  <a:pt x="453947" y="134555"/>
                  <a:pt x="455545" y="132093"/>
                  <a:pt x="458023" y="129631"/>
                </a:cubicBezTo>
                <a:cubicBezTo>
                  <a:pt x="461078" y="129631"/>
                  <a:pt x="465007" y="140041"/>
                  <a:pt x="465007" y="150452"/>
                </a:cubicBezTo>
                <a:cubicBezTo>
                  <a:pt x="465007" y="164332"/>
                  <a:pt x="465007" y="185152"/>
                  <a:pt x="465007" y="192093"/>
                </a:cubicBezTo>
                <a:cubicBezTo>
                  <a:pt x="465007" y="199033"/>
                  <a:pt x="451039" y="205973"/>
                  <a:pt x="451039" y="205973"/>
                </a:cubicBezTo>
                <a:lnTo>
                  <a:pt x="447546" y="198165"/>
                </a:lnTo>
                <a:cubicBezTo>
                  <a:pt x="445800" y="197298"/>
                  <a:pt x="444054" y="199033"/>
                  <a:pt x="444054" y="205973"/>
                </a:cubicBezTo>
                <a:cubicBezTo>
                  <a:pt x="444054" y="212913"/>
                  <a:pt x="437070" y="233734"/>
                  <a:pt x="437070" y="247614"/>
                </a:cubicBezTo>
                <a:cubicBezTo>
                  <a:pt x="430086" y="261494"/>
                  <a:pt x="423102" y="275375"/>
                  <a:pt x="423102" y="275375"/>
                </a:cubicBezTo>
                <a:cubicBezTo>
                  <a:pt x="423102" y="275399"/>
                  <a:pt x="423102" y="282351"/>
                  <a:pt x="423102" y="303135"/>
                </a:cubicBezTo>
                <a:cubicBezTo>
                  <a:pt x="423102" y="323956"/>
                  <a:pt x="360244" y="344776"/>
                  <a:pt x="360244" y="344776"/>
                </a:cubicBezTo>
                <a:cubicBezTo>
                  <a:pt x="360190" y="344765"/>
                  <a:pt x="290403" y="330888"/>
                  <a:pt x="290403" y="310075"/>
                </a:cubicBezTo>
                <a:cubicBezTo>
                  <a:pt x="290403" y="296195"/>
                  <a:pt x="290403" y="290990"/>
                  <a:pt x="290403" y="289255"/>
                </a:cubicBezTo>
                <a:cubicBezTo>
                  <a:pt x="290386" y="289238"/>
                  <a:pt x="276430" y="275362"/>
                  <a:pt x="269450" y="254554"/>
                </a:cubicBezTo>
                <a:cubicBezTo>
                  <a:pt x="262466" y="233734"/>
                  <a:pt x="262466" y="212913"/>
                  <a:pt x="262466" y="212913"/>
                </a:cubicBezTo>
                <a:cubicBezTo>
                  <a:pt x="262452" y="212941"/>
                  <a:pt x="255474" y="226786"/>
                  <a:pt x="248497" y="219853"/>
                </a:cubicBezTo>
                <a:cubicBezTo>
                  <a:pt x="241513" y="205973"/>
                  <a:pt x="241513" y="185152"/>
                  <a:pt x="234529" y="171272"/>
                </a:cubicBezTo>
                <a:cubicBezTo>
                  <a:pt x="234529" y="157392"/>
                  <a:pt x="234529" y="143511"/>
                  <a:pt x="241513" y="143511"/>
                </a:cubicBezTo>
                <a:lnTo>
                  <a:pt x="244469" y="142804"/>
                </a:lnTo>
                <a:cubicBezTo>
                  <a:pt x="244244" y="142100"/>
                  <a:pt x="243910"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53" y="114449"/>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69"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15"/>
          <p:cNvSpPr>
            <a:spLocks/>
          </p:cNvSpPr>
          <p:nvPr/>
        </p:nvSpPr>
        <p:spPr bwMode="auto">
          <a:xfrm>
            <a:off x="4314784" y="1642290"/>
            <a:ext cx="692752" cy="2294305"/>
          </a:xfrm>
          <a:custGeom>
            <a:avLst/>
            <a:gdLst/>
            <a:ahLst/>
            <a:cxnLst/>
            <a:rect l="l" t="t" r="r" b="b"/>
            <a:pathLst>
              <a:path w="692752" h="2294305">
                <a:moveTo>
                  <a:pt x="442124" y="335982"/>
                </a:moveTo>
                <a:cubicBezTo>
                  <a:pt x="442124" y="335982"/>
                  <a:pt x="476665" y="342902"/>
                  <a:pt x="490481" y="349822"/>
                </a:cubicBezTo>
                <a:cubicBezTo>
                  <a:pt x="504297" y="349822"/>
                  <a:pt x="538838" y="356742"/>
                  <a:pt x="559563" y="377501"/>
                </a:cubicBezTo>
                <a:cubicBezTo>
                  <a:pt x="580277" y="391335"/>
                  <a:pt x="614796" y="384428"/>
                  <a:pt x="614828" y="384421"/>
                </a:cubicBezTo>
                <a:cubicBezTo>
                  <a:pt x="614828" y="384421"/>
                  <a:pt x="670094" y="405181"/>
                  <a:pt x="670094" y="412101"/>
                </a:cubicBezTo>
                <a:cubicBezTo>
                  <a:pt x="677002" y="419021"/>
                  <a:pt x="670094" y="474380"/>
                  <a:pt x="677002" y="515899"/>
                </a:cubicBezTo>
                <a:cubicBezTo>
                  <a:pt x="677002" y="515899"/>
                  <a:pt x="677002" y="654296"/>
                  <a:pt x="677002" y="744254"/>
                </a:cubicBezTo>
                <a:cubicBezTo>
                  <a:pt x="677002" y="819070"/>
                  <a:pt x="681780" y="802946"/>
                  <a:pt x="683910" y="799613"/>
                </a:cubicBezTo>
                <a:cubicBezTo>
                  <a:pt x="683910" y="813453"/>
                  <a:pt x="697726" y="931091"/>
                  <a:pt x="690818" y="944931"/>
                </a:cubicBezTo>
                <a:cubicBezTo>
                  <a:pt x="683910" y="965690"/>
                  <a:pt x="628644" y="1145607"/>
                  <a:pt x="621736" y="1159447"/>
                </a:cubicBezTo>
                <a:cubicBezTo>
                  <a:pt x="614828" y="1166366"/>
                  <a:pt x="621736" y="1214806"/>
                  <a:pt x="614828" y="1214806"/>
                </a:cubicBezTo>
                <a:cubicBezTo>
                  <a:pt x="594127" y="1235541"/>
                  <a:pt x="594104" y="1249373"/>
                  <a:pt x="594104" y="1249405"/>
                </a:cubicBezTo>
                <a:cubicBezTo>
                  <a:pt x="594104" y="1249405"/>
                  <a:pt x="594104" y="1249405"/>
                  <a:pt x="593240" y="1249405"/>
                </a:cubicBezTo>
                <a:lnTo>
                  <a:pt x="587195" y="1249405"/>
                </a:lnTo>
                <a:cubicBezTo>
                  <a:pt x="594104" y="1311684"/>
                  <a:pt x="580287" y="1408562"/>
                  <a:pt x="587195" y="1450081"/>
                </a:cubicBezTo>
                <a:cubicBezTo>
                  <a:pt x="587195" y="1505440"/>
                  <a:pt x="573379" y="1623078"/>
                  <a:pt x="587195" y="1685357"/>
                </a:cubicBezTo>
                <a:cubicBezTo>
                  <a:pt x="594104" y="1740716"/>
                  <a:pt x="587195" y="1982911"/>
                  <a:pt x="587195" y="2059030"/>
                </a:cubicBezTo>
                <a:cubicBezTo>
                  <a:pt x="582014" y="2121309"/>
                  <a:pt x="584605" y="2117416"/>
                  <a:pt x="580287" y="2121308"/>
                </a:cubicBezTo>
                <a:cubicBezTo>
                  <a:pt x="580287" y="2142043"/>
                  <a:pt x="587179" y="2148972"/>
                  <a:pt x="587195" y="2148988"/>
                </a:cubicBezTo>
                <a:cubicBezTo>
                  <a:pt x="587195" y="2148988"/>
                  <a:pt x="587195" y="2162828"/>
                  <a:pt x="587195" y="2183587"/>
                </a:cubicBezTo>
                <a:cubicBezTo>
                  <a:pt x="580296" y="2204321"/>
                  <a:pt x="573396" y="2204347"/>
                  <a:pt x="573379" y="2204347"/>
                </a:cubicBezTo>
                <a:cubicBezTo>
                  <a:pt x="573379" y="2204347"/>
                  <a:pt x="573379" y="2204347"/>
                  <a:pt x="594104" y="2266626"/>
                </a:cubicBezTo>
                <a:cubicBezTo>
                  <a:pt x="594104" y="2266626"/>
                  <a:pt x="594104" y="2266626"/>
                  <a:pt x="594967" y="2266626"/>
                </a:cubicBezTo>
                <a:lnTo>
                  <a:pt x="601012" y="2266626"/>
                </a:lnTo>
                <a:cubicBezTo>
                  <a:pt x="601012" y="2266626"/>
                  <a:pt x="601012" y="2266626"/>
                  <a:pt x="601012" y="2287385"/>
                </a:cubicBezTo>
                <a:cubicBezTo>
                  <a:pt x="573379" y="2294305"/>
                  <a:pt x="559563" y="2294305"/>
                  <a:pt x="525022" y="2294305"/>
                </a:cubicBezTo>
                <a:cubicBezTo>
                  <a:pt x="490499" y="2294305"/>
                  <a:pt x="455978" y="2287393"/>
                  <a:pt x="455940" y="2287385"/>
                </a:cubicBezTo>
                <a:cubicBezTo>
                  <a:pt x="455940" y="2287385"/>
                  <a:pt x="455940" y="2287385"/>
                  <a:pt x="455940" y="2266626"/>
                </a:cubicBezTo>
                <a:cubicBezTo>
                  <a:pt x="455940" y="2266626"/>
                  <a:pt x="455940" y="2266626"/>
                  <a:pt x="456804" y="2265761"/>
                </a:cubicBezTo>
                <a:lnTo>
                  <a:pt x="462848" y="2259706"/>
                </a:lnTo>
                <a:cubicBezTo>
                  <a:pt x="462848" y="2259706"/>
                  <a:pt x="462848" y="2259706"/>
                  <a:pt x="462848" y="2232026"/>
                </a:cubicBezTo>
                <a:cubicBezTo>
                  <a:pt x="462848" y="2232026"/>
                  <a:pt x="462848" y="2232026"/>
                  <a:pt x="462848" y="2231161"/>
                </a:cubicBezTo>
                <a:lnTo>
                  <a:pt x="462848" y="2225106"/>
                </a:lnTo>
                <a:cubicBezTo>
                  <a:pt x="462848" y="2225106"/>
                  <a:pt x="462848" y="2225106"/>
                  <a:pt x="462848" y="2224241"/>
                </a:cubicBezTo>
                <a:lnTo>
                  <a:pt x="462848" y="2218187"/>
                </a:lnTo>
                <a:cubicBezTo>
                  <a:pt x="462848" y="2218187"/>
                  <a:pt x="455961" y="2218187"/>
                  <a:pt x="455940" y="2218187"/>
                </a:cubicBezTo>
                <a:cubicBezTo>
                  <a:pt x="449032" y="2211267"/>
                  <a:pt x="469756" y="2197427"/>
                  <a:pt x="455940" y="2190507"/>
                </a:cubicBezTo>
                <a:cubicBezTo>
                  <a:pt x="442124" y="2190507"/>
                  <a:pt x="435215" y="2155908"/>
                  <a:pt x="435215" y="2135148"/>
                </a:cubicBezTo>
                <a:cubicBezTo>
                  <a:pt x="435215" y="2107469"/>
                  <a:pt x="414491" y="1941392"/>
                  <a:pt x="400675" y="1872193"/>
                </a:cubicBezTo>
                <a:cubicBezTo>
                  <a:pt x="393766" y="1796075"/>
                  <a:pt x="400675" y="1650757"/>
                  <a:pt x="393766" y="1588479"/>
                </a:cubicBezTo>
                <a:cubicBezTo>
                  <a:pt x="386860" y="1533131"/>
                  <a:pt x="366142" y="1429364"/>
                  <a:pt x="366134" y="1429322"/>
                </a:cubicBezTo>
                <a:cubicBezTo>
                  <a:pt x="366134" y="1429322"/>
                  <a:pt x="345409" y="1574639"/>
                  <a:pt x="338501" y="1602318"/>
                </a:cubicBezTo>
                <a:cubicBezTo>
                  <a:pt x="338501" y="1629998"/>
                  <a:pt x="290144" y="1886033"/>
                  <a:pt x="290144" y="1920632"/>
                </a:cubicBezTo>
                <a:cubicBezTo>
                  <a:pt x="290144" y="1955232"/>
                  <a:pt x="324685" y="2135148"/>
                  <a:pt x="324685" y="2162828"/>
                </a:cubicBezTo>
                <a:cubicBezTo>
                  <a:pt x="324685" y="2183587"/>
                  <a:pt x="331593" y="2225106"/>
                  <a:pt x="331593" y="2232026"/>
                </a:cubicBezTo>
                <a:cubicBezTo>
                  <a:pt x="331593" y="2238936"/>
                  <a:pt x="331593" y="2245846"/>
                  <a:pt x="331593" y="2245866"/>
                </a:cubicBezTo>
                <a:cubicBezTo>
                  <a:pt x="331593" y="2245866"/>
                  <a:pt x="331593" y="2245866"/>
                  <a:pt x="338501" y="2266626"/>
                </a:cubicBezTo>
                <a:cubicBezTo>
                  <a:pt x="338501" y="2266626"/>
                  <a:pt x="338501" y="2266626"/>
                  <a:pt x="248695" y="2280465"/>
                </a:cubicBezTo>
                <a:cubicBezTo>
                  <a:pt x="248695" y="2280465"/>
                  <a:pt x="248695" y="2280465"/>
                  <a:pt x="248695" y="2259706"/>
                </a:cubicBezTo>
                <a:cubicBezTo>
                  <a:pt x="248695" y="2259706"/>
                  <a:pt x="179612" y="2280465"/>
                  <a:pt x="117439" y="2287385"/>
                </a:cubicBezTo>
                <a:cubicBezTo>
                  <a:pt x="48375" y="2287385"/>
                  <a:pt x="26" y="2273553"/>
                  <a:pt x="0" y="2273546"/>
                </a:cubicBezTo>
                <a:cubicBezTo>
                  <a:pt x="0" y="2273546"/>
                  <a:pt x="0" y="2273546"/>
                  <a:pt x="0" y="2272681"/>
                </a:cubicBezTo>
                <a:lnTo>
                  <a:pt x="0" y="2266626"/>
                </a:lnTo>
                <a:cubicBezTo>
                  <a:pt x="0" y="2266626"/>
                  <a:pt x="0" y="2266626"/>
                  <a:pt x="863" y="2266626"/>
                </a:cubicBezTo>
                <a:lnTo>
                  <a:pt x="6908" y="2266626"/>
                </a:lnTo>
                <a:cubicBezTo>
                  <a:pt x="6908" y="2266626"/>
                  <a:pt x="6908" y="2245866"/>
                  <a:pt x="20724" y="2245866"/>
                </a:cubicBezTo>
                <a:cubicBezTo>
                  <a:pt x="27632" y="2238946"/>
                  <a:pt x="75990" y="2245866"/>
                  <a:pt x="96714" y="2238946"/>
                </a:cubicBezTo>
                <a:cubicBezTo>
                  <a:pt x="117430" y="2232029"/>
                  <a:pt x="145049" y="2211284"/>
                  <a:pt x="145072" y="2211267"/>
                </a:cubicBezTo>
                <a:cubicBezTo>
                  <a:pt x="145072" y="2211267"/>
                  <a:pt x="145072" y="2211267"/>
                  <a:pt x="145072" y="2210402"/>
                </a:cubicBezTo>
                <a:lnTo>
                  <a:pt x="145072" y="2204347"/>
                </a:lnTo>
                <a:cubicBezTo>
                  <a:pt x="145072" y="2204347"/>
                  <a:pt x="145072" y="2197427"/>
                  <a:pt x="151980" y="2197427"/>
                </a:cubicBezTo>
                <a:cubicBezTo>
                  <a:pt x="158888" y="2190507"/>
                  <a:pt x="151980" y="2169748"/>
                  <a:pt x="145072" y="2162828"/>
                </a:cubicBezTo>
                <a:cubicBezTo>
                  <a:pt x="138163" y="2148988"/>
                  <a:pt x="165796" y="2128228"/>
                  <a:pt x="158888" y="2114389"/>
                </a:cubicBezTo>
                <a:cubicBezTo>
                  <a:pt x="145072" y="2107469"/>
                  <a:pt x="138163" y="2079789"/>
                  <a:pt x="145072" y="2045190"/>
                </a:cubicBezTo>
                <a:cubicBezTo>
                  <a:pt x="145072" y="2003671"/>
                  <a:pt x="151980" y="1713036"/>
                  <a:pt x="138163" y="1664597"/>
                </a:cubicBezTo>
                <a:cubicBezTo>
                  <a:pt x="131255" y="1616158"/>
                  <a:pt x="138163" y="1498520"/>
                  <a:pt x="131255" y="1429322"/>
                </a:cubicBezTo>
                <a:cubicBezTo>
                  <a:pt x="117441" y="1360132"/>
                  <a:pt x="110533" y="1201008"/>
                  <a:pt x="110531" y="1200966"/>
                </a:cubicBezTo>
                <a:cubicBezTo>
                  <a:pt x="110531" y="1200966"/>
                  <a:pt x="110531" y="1200966"/>
                  <a:pt x="108804" y="1200101"/>
                </a:cubicBezTo>
                <a:lnTo>
                  <a:pt x="96714" y="1194046"/>
                </a:lnTo>
                <a:cubicBezTo>
                  <a:pt x="96714" y="1194046"/>
                  <a:pt x="82898" y="1194046"/>
                  <a:pt x="75990" y="1180206"/>
                </a:cubicBezTo>
                <a:cubicBezTo>
                  <a:pt x="75990" y="1166366"/>
                  <a:pt x="69082" y="1069488"/>
                  <a:pt x="75990" y="1034889"/>
                </a:cubicBezTo>
                <a:cubicBezTo>
                  <a:pt x="75990" y="1000290"/>
                  <a:pt x="62173" y="854972"/>
                  <a:pt x="69082" y="778854"/>
                </a:cubicBezTo>
                <a:cubicBezTo>
                  <a:pt x="75990" y="695815"/>
                  <a:pt x="48357" y="522819"/>
                  <a:pt x="48357" y="502059"/>
                </a:cubicBezTo>
                <a:cubicBezTo>
                  <a:pt x="48357" y="481299"/>
                  <a:pt x="62173" y="474380"/>
                  <a:pt x="62173" y="453620"/>
                </a:cubicBezTo>
                <a:cubicBezTo>
                  <a:pt x="62173" y="432860"/>
                  <a:pt x="62173" y="405181"/>
                  <a:pt x="75990" y="391341"/>
                </a:cubicBezTo>
                <a:cubicBezTo>
                  <a:pt x="82892" y="391341"/>
                  <a:pt x="103591" y="391341"/>
                  <a:pt x="103622" y="391341"/>
                </a:cubicBezTo>
                <a:cubicBezTo>
                  <a:pt x="103622" y="391341"/>
                  <a:pt x="103622" y="391341"/>
                  <a:pt x="165796" y="370581"/>
                </a:cubicBezTo>
                <a:cubicBezTo>
                  <a:pt x="165796" y="370581"/>
                  <a:pt x="172704" y="363662"/>
                  <a:pt x="186521" y="363662"/>
                </a:cubicBezTo>
                <a:cubicBezTo>
                  <a:pt x="200337" y="356742"/>
                  <a:pt x="227970" y="342902"/>
                  <a:pt x="241786" y="342902"/>
                </a:cubicBezTo>
                <a:cubicBezTo>
                  <a:pt x="255594" y="335987"/>
                  <a:pt x="255603" y="356714"/>
                  <a:pt x="255603" y="356742"/>
                </a:cubicBezTo>
                <a:cubicBezTo>
                  <a:pt x="255603" y="356742"/>
                  <a:pt x="248695" y="356742"/>
                  <a:pt x="241786" y="356742"/>
                </a:cubicBezTo>
                <a:cubicBezTo>
                  <a:pt x="234878" y="363662"/>
                  <a:pt x="262511" y="412101"/>
                  <a:pt x="276327" y="460540"/>
                </a:cubicBezTo>
                <a:cubicBezTo>
                  <a:pt x="290140" y="508964"/>
                  <a:pt x="317760" y="557389"/>
                  <a:pt x="317776" y="557418"/>
                </a:cubicBezTo>
                <a:cubicBezTo>
                  <a:pt x="317776" y="557418"/>
                  <a:pt x="331593" y="502059"/>
                  <a:pt x="338501" y="495139"/>
                </a:cubicBezTo>
                <a:cubicBezTo>
                  <a:pt x="345400" y="495139"/>
                  <a:pt x="352298" y="488238"/>
                  <a:pt x="352317" y="488219"/>
                </a:cubicBezTo>
                <a:cubicBezTo>
                  <a:pt x="352317" y="488219"/>
                  <a:pt x="352317" y="488219"/>
                  <a:pt x="350590" y="488219"/>
                </a:cubicBezTo>
                <a:lnTo>
                  <a:pt x="338501" y="488219"/>
                </a:lnTo>
                <a:cubicBezTo>
                  <a:pt x="338501" y="488219"/>
                  <a:pt x="324685" y="474380"/>
                  <a:pt x="324685" y="467460"/>
                </a:cubicBezTo>
                <a:cubicBezTo>
                  <a:pt x="331593" y="460540"/>
                  <a:pt x="352317" y="425940"/>
                  <a:pt x="359226" y="425940"/>
                </a:cubicBezTo>
                <a:cubicBezTo>
                  <a:pt x="366130" y="419024"/>
                  <a:pt x="379937" y="460499"/>
                  <a:pt x="379950" y="460540"/>
                </a:cubicBezTo>
                <a:cubicBezTo>
                  <a:pt x="379950" y="467455"/>
                  <a:pt x="366152" y="481281"/>
                  <a:pt x="366134" y="481299"/>
                </a:cubicBezTo>
                <a:cubicBezTo>
                  <a:pt x="366134" y="481299"/>
                  <a:pt x="373042" y="508979"/>
                  <a:pt x="373042" y="529738"/>
                </a:cubicBezTo>
                <a:cubicBezTo>
                  <a:pt x="373042" y="550481"/>
                  <a:pt x="379939" y="564315"/>
                  <a:pt x="379950" y="564338"/>
                </a:cubicBezTo>
                <a:cubicBezTo>
                  <a:pt x="379950" y="564338"/>
                  <a:pt x="414491" y="522819"/>
                  <a:pt x="414491" y="508979"/>
                </a:cubicBezTo>
                <a:cubicBezTo>
                  <a:pt x="421399" y="495139"/>
                  <a:pt x="462848" y="419021"/>
                  <a:pt x="462848" y="384421"/>
                </a:cubicBezTo>
                <a:cubicBezTo>
                  <a:pt x="462848" y="342940"/>
                  <a:pt x="442162" y="335995"/>
                  <a:pt x="442124" y="335982"/>
                </a:cubicBezTo>
                <a:close/>
                <a:moveTo>
                  <a:pt x="342424" y="198"/>
                </a:moveTo>
                <a:cubicBezTo>
                  <a:pt x="377195" y="2142"/>
                  <a:pt x="400376" y="17690"/>
                  <a:pt x="400376" y="17690"/>
                </a:cubicBezTo>
                <a:cubicBezTo>
                  <a:pt x="400391" y="17660"/>
                  <a:pt x="407266" y="3877"/>
                  <a:pt x="427849" y="10780"/>
                </a:cubicBezTo>
                <a:cubicBezTo>
                  <a:pt x="448454" y="24600"/>
                  <a:pt x="469059" y="52241"/>
                  <a:pt x="462191" y="79882"/>
                </a:cubicBezTo>
                <a:cubicBezTo>
                  <a:pt x="462191" y="107523"/>
                  <a:pt x="469059" y="121344"/>
                  <a:pt x="469059" y="121344"/>
                </a:cubicBezTo>
                <a:lnTo>
                  <a:pt x="463049" y="115297"/>
                </a:lnTo>
                <a:cubicBezTo>
                  <a:pt x="462178" y="114458"/>
                  <a:pt x="458443" y="121976"/>
                  <a:pt x="454898" y="130155"/>
                </a:cubicBezTo>
                <a:cubicBezTo>
                  <a:pt x="454967" y="129933"/>
                  <a:pt x="455113" y="129782"/>
                  <a:pt x="455263" y="129631"/>
                </a:cubicBezTo>
                <a:cubicBezTo>
                  <a:pt x="462161" y="122691"/>
                  <a:pt x="462161" y="136571"/>
                  <a:pt x="462161" y="150452"/>
                </a:cubicBezTo>
                <a:cubicBezTo>
                  <a:pt x="462161" y="164332"/>
                  <a:pt x="462161" y="185152"/>
                  <a:pt x="462161" y="192093"/>
                </a:cubicBezTo>
                <a:cubicBezTo>
                  <a:pt x="462161" y="199033"/>
                  <a:pt x="455263" y="205973"/>
                  <a:pt x="448365" y="205973"/>
                </a:cubicBezTo>
                <a:lnTo>
                  <a:pt x="444916" y="198165"/>
                </a:lnTo>
                <a:cubicBezTo>
                  <a:pt x="443192" y="197298"/>
                  <a:pt x="441467" y="199033"/>
                  <a:pt x="441467" y="205973"/>
                </a:cubicBezTo>
                <a:cubicBezTo>
                  <a:pt x="441467" y="212913"/>
                  <a:pt x="441467" y="233734"/>
                  <a:pt x="434570" y="247614"/>
                </a:cubicBezTo>
                <a:cubicBezTo>
                  <a:pt x="434570" y="261494"/>
                  <a:pt x="420774" y="275375"/>
                  <a:pt x="420774" y="275375"/>
                </a:cubicBezTo>
                <a:cubicBezTo>
                  <a:pt x="420774" y="275399"/>
                  <a:pt x="420774" y="282351"/>
                  <a:pt x="420774" y="303135"/>
                </a:cubicBezTo>
                <a:cubicBezTo>
                  <a:pt x="420774" y="323956"/>
                  <a:pt x="358692" y="344776"/>
                  <a:pt x="358692" y="344776"/>
                </a:cubicBezTo>
                <a:cubicBezTo>
                  <a:pt x="358639" y="344765"/>
                  <a:pt x="289713" y="330888"/>
                  <a:pt x="289713" y="310075"/>
                </a:cubicBezTo>
                <a:cubicBezTo>
                  <a:pt x="289713" y="296195"/>
                  <a:pt x="289713" y="290990"/>
                  <a:pt x="289713" y="289255"/>
                </a:cubicBezTo>
                <a:cubicBezTo>
                  <a:pt x="289683" y="289225"/>
                  <a:pt x="275909" y="275353"/>
                  <a:pt x="269019" y="254554"/>
                </a:cubicBezTo>
                <a:cubicBezTo>
                  <a:pt x="262121" y="233734"/>
                  <a:pt x="262121" y="212913"/>
                  <a:pt x="262121" y="212913"/>
                </a:cubicBezTo>
                <a:cubicBezTo>
                  <a:pt x="262107" y="212943"/>
                  <a:pt x="255216" y="226786"/>
                  <a:pt x="248325" y="219853"/>
                </a:cubicBezTo>
                <a:cubicBezTo>
                  <a:pt x="241427" y="205973"/>
                  <a:pt x="241427" y="185152"/>
                  <a:pt x="241427" y="171272"/>
                </a:cubicBezTo>
                <a:cubicBezTo>
                  <a:pt x="234529" y="157392"/>
                  <a:pt x="241427" y="143511"/>
                  <a:pt x="248325" y="143511"/>
                </a:cubicBezTo>
                <a:lnTo>
                  <a:pt x="249874" y="142848"/>
                </a:lnTo>
                <a:cubicBezTo>
                  <a:pt x="249856" y="142150"/>
                  <a:pt x="249563" y="142075"/>
                  <a:pt x="249271" y="142075"/>
                </a:cubicBezTo>
                <a:lnTo>
                  <a:pt x="237252" y="139483"/>
                </a:lnTo>
                <a:cubicBezTo>
                  <a:pt x="235520" y="142046"/>
                  <a:pt x="228673" y="128254"/>
                  <a:pt x="235535" y="128254"/>
                </a:cubicBezTo>
                <a:cubicBezTo>
                  <a:pt x="242403" y="128254"/>
                  <a:pt x="242403" y="114434"/>
                  <a:pt x="242403" y="114434"/>
                </a:cubicBezTo>
                <a:cubicBezTo>
                  <a:pt x="242386" y="114451"/>
                  <a:pt x="235535" y="121344"/>
                  <a:pt x="235535" y="121344"/>
                </a:cubicBezTo>
                <a:lnTo>
                  <a:pt x="229524" y="121344"/>
                </a:lnTo>
                <a:cubicBezTo>
                  <a:pt x="228695" y="121329"/>
                  <a:pt x="242403" y="114412"/>
                  <a:pt x="242403" y="93703"/>
                </a:cubicBezTo>
                <a:cubicBezTo>
                  <a:pt x="242403" y="72972"/>
                  <a:pt x="249271" y="24600"/>
                  <a:pt x="304218" y="3869"/>
                </a:cubicBezTo>
                <a:cubicBezTo>
                  <a:pt x="317955" y="414"/>
                  <a:pt x="330833" y="-450"/>
                  <a:pt x="342424"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8"/>
          <p:cNvSpPr>
            <a:spLocks/>
          </p:cNvSpPr>
          <p:nvPr/>
        </p:nvSpPr>
        <p:spPr bwMode="auto">
          <a:xfrm>
            <a:off x="5138569" y="1642290"/>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7" y="391335"/>
                  <a:pt x="608809" y="384427"/>
                  <a:pt x="608840" y="384421"/>
                </a:cubicBezTo>
                <a:cubicBezTo>
                  <a:pt x="608840" y="384421"/>
                  <a:pt x="664189" y="405181"/>
                  <a:pt x="664189" y="412101"/>
                </a:cubicBezTo>
                <a:cubicBezTo>
                  <a:pt x="671107" y="419021"/>
                  <a:pt x="671107" y="474380"/>
                  <a:pt x="671107" y="515899"/>
                </a:cubicBezTo>
                <a:cubicBezTo>
                  <a:pt x="671107"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6"/>
                  <a:pt x="615758" y="1214806"/>
                  <a:pt x="608840" y="1214806"/>
                </a:cubicBezTo>
                <a:cubicBezTo>
                  <a:pt x="595017" y="1235543"/>
                  <a:pt x="588099" y="1249375"/>
                  <a:pt x="588084" y="1249405"/>
                </a:cubicBezTo>
                <a:cubicBezTo>
                  <a:pt x="588084" y="1311684"/>
                  <a:pt x="581165" y="1408562"/>
                  <a:pt x="581165" y="1450081"/>
                </a:cubicBezTo>
                <a:cubicBezTo>
                  <a:pt x="581165" y="1505440"/>
                  <a:pt x="567328" y="1623078"/>
                  <a:pt x="581165" y="1685357"/>
                </a:cubicBezTo>
                <a:cubicBezTo>
                  <a:pt x="588084" y="1740716"/>
                  <a:pt x="588084" y="1982911"/>
                  <a:pt x="581165" y="2059030"/>
                </a:cubicBezTo>
                <a:cubicBezTo>
                  <a:pt x="575976" y="2121309"/>
                  <a:pt x="578571" y="2117416"/>
                  <a:pt x="581165" y="2121308"/>
                </a:cubicBezTo>
                <a:cubicBezTo>
                  <a:pt x="574254" y="2142044"/>
                  <a:pt x="581149" y="2148972"/>
                  <a:pt x="581165" y="2148988"/>
                </a:cubicBezTo>
                <a:cubicBezTo>
                  <a:pt x="581165" y="2148988"/>
                  <a:pt x="581165" y="2162828"/>
                  <a:pt x="581165" y="2183587"/>
                </a:cubicBezTo>
                <a:cubicBezTo>
                  <a:pt x="574254" y="2204322"/>
                  <a:pt x="567344"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53491"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2683" y="2231161"/>
                </a:cubicBezTo>
                <a:lnTo>
                  <a:pt x="456630" y="2225106"/>
                </a:lnTo>
                <a:cubicBezTo>
                  <a:pt x="456630" y="2225106"/>
                  <a:pt x="456630" y="2225106"/>
                  <a:pt x="456630"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394362"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2094" y="1629998"/>
                  <a:pt x="290583" y="1886033"/>
                  <a:pt x="290583" y="1920632"/>
                </a:cubicBezTo>
                <a:cubicBezTo>
                  <a:pt x="290583" y="1955232"/>
                  <a:pt x="318257" y="2135148"/>
                  <a:pt x="318257" y="2162828"/>
                </a:cubicBezTo>
                <a:cubicBezTo>
                  <a:pt x="318257"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2966"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0"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70" y="2197448"/>
                  <a:pt x="145291" y="2197427"/>
                </a:cubicBezTo>
                <a:cubicBezTo>
                  <a:pt x="152210" y="2190507"/>
                  <a:pt x="145291" y="2169748"/>
                  <a:pt x="138372" y="2162828"/>
                </a:cubicBezTo>
                <a:cubicBezTo>
                  <a:pt x="131454" y="2148988"/>
                  <a:pt x="159128" y="2128228"/>
                  <a:pt x="152210" y="2114389"/>
                </a:cubicBezTo>
                <a:cubicBezTo>
                  <a:pt x="138372" y="2107469"/>
                  <a:pt x="138372" y="2079789"/>
                  <a:pt x="138372" y="2045190"/>
                </a:cubicBezTo>
                <a:cubicBezTo>
                  <a:pt x="138372" y="2003671"/>
                  <a:pt x="145291" y="1713036"/>
                  <a:pt x="138372" y="1664597"/>
                </a:cubicBezTo>
                <a:cubicBezTo>
                  <a:pt x="124535"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69186" y="1180206"/>
                </a:cubicBezTo>
                <a:cubicBezTo>
                  <a:pt x="69186" y="1166366"/>
                  <a:pt x="62267" y="1069488"/>
                  <a:pt x="69186" y="1034889"/>
                </a:cubicBezTo>
                <a:cubicBezTo>
                  <a:pt x="76105" y="1000290"/>
                  <a:pt x="55349" y="854972"/>
                  <a:pt x="62267"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9" y="391341"/>
                  <a:pt x="96845" y="391341"/>
                  <a:pt x="96861" y="391341"/>
                </a:cubicBezTo>
                <a:cubicBezTo>
                  <a:pt x="96861" y="391341"/>
                  <a:pt x="96861" y="391341"/>
                  <a:pt x="159128" y="370581"/>
                </a:cubicBezTo>
                <a:cubicBezTo>
                  <a:pt x="159128" y="370581"/>
                  <a:pt x="166047" y="363662"/>
                  <a:pt x="179884" y="363662"/>
                </a:cubicBezTo>
                <a:cubicBezTo>
                  <a:pt x="193721" y="356742"/>
                  <a:pt x="228315" y="342902"/>
                  <a:pt x="235234" y="342902"/>
                </a:cubicBezTo>
                <a:cubicBezTo>
                  <a:pt x="249062" y="335987"/>
                  <a:pt x="249071" y="356714"/>
                  <a:pt x="249071" y="356742"/>
                </a:cubicBezTo>
                <a:cubicBezTo>
                  <a:pt x="249071" y="356742"/>
                  <a:pt x="242152" y="356742"/>
                  <a:pt x="235234" y="356742"/>
                </a:cubicBezTo>
                <a:cubicBezTo>
                  <a:pt x="235234" y="363662"/>
                  <a:pt x="255990" y="412101"/>
                  <a:pt x="269827" y="460540"/>
                </a:cubicBezTo>
                <a:cubicBezTo>
                  <a:pt x="283659" y="508962"/>
                  <a:pt x="311319" y="557384"/>
                  <a:pt x="311339" y="557418"/>
                </a:cubicBezTo>
                <a:cubicBezTo>
                  <a:pt x="311339" y="557418"/>
                  <a:pt x="325176" y="502059"/>
                  <a:pt x="332094" y="495139"/>
                </a:cubicBezTo>
                <a:cubicBezTo>
                  <a:pt x="339004" y="495139"/>
                  <a:pt x="345914" y="488237"/>
                  <a:pt x="345932" y="488219"/>
                </a:cubicBezTo>
                <a:cubicBezTo>
                  <a:pt x="345932" y="488219"/>
                  <a:pt x="345932" y="488219"/>
                  <a:pt x="344202" y="488219"/>
                </a:cubicBezTo>
                <a:lnTo>
                  <a:pt x="332094" y="488219"/>
                </a:lnTo>
                <a:cubicBezTo>
                  <a:pt x="332094" y="488219"/>
                  <a:pt x="318257"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66688"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6" y="342916"/>
                  <a:pt x="435893" y="335987"/>
                  <a:pt x="435874" y="335982"/>
                </a:cubicBezTo>
                <a:close/>
                <a:moveTo>
                  <a:pt x="336562" y="198"/>
                </a:moveTo>
                <a:cubicBezTo>
                  <a:pt x="361201" y="1576"/>
                  <a:pt x="380021" y="9785"/>
                  <a:pt x="388864" y="14513"/>
                </a:cubicBezTo>
                <a:cubicBezTo>
                  <a:pt x="391432" y="14653"/>
                  <a:pt x="393800" y="15305"/>
                  <a:pt x="395838" y="16757"/>
                </a:cubicBezTo>
                <a:cubicBezTo>
                  <a:pt x="399328" y="13483"/>
                  <a:pt x="410657" y="5081"/>
                  <a:pt x="421987" y="10780"/>
                </a:cubicBezTo>
                <a:cubicBezTo>
                  <a:pt x="442592" y="24600"/>
                  <a:pt x="463197" y="52241"/>
                  <a:pt x="456329" y="79882"/>
                </a:cubicBezTo>
                <a:cubicBezTo>
                  <a:pt x="456329" y="107523"/>
                  <a:pt x="463197" y="121344"/>
                  <a:pt x="463197" y="121344"/>
                </a:cubicBezTo>
                <a:lnTo>
                  <a:pt x="457187" y="115297"/>
                </a:lnTo>
                <a:cubicBezTo>
                  <a:pt x="456316" y="114459"/>
                  <a:pt x="450016" y="127139"/>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5053" y="198165"/>
                </a:lnTo>
                <a:cubicBezTo>
                  <a:pt x="444184" y="197298"/>
                  <a:pt x="444184" y="199033"/>
                  <a:pt x="444184" y="205973"/>
                </a:cubicBezTo>
                <a:cubicBezTo>
                  <a:pt x="444184" y="212913"/>
                  <a:pt x="437232" y="233734"/>
                  <a:pt x="430279" y="247614"/>
                </a:cubicBezTo>
                <a:cubicBezTo>
                  <a:pt x="430279" y="261494"/>
                  <a:pt x="416375" y="275375"/>
                  <a:pt x="416375" y="275375"/>
                </a:cubicBezTo>
                <a:cubicBezTo>
                  <a:pt x="416375" y="275399"/>
                  <a:pt x="416375" y="282351"/>
                  <a:pt x="416375" y="303135"/>
                </a:cubicBezTo>
                <a:cubicBezTo>
                  <a:pt x="416375" y="323956"/>
                  <a:pt x="360758" y="344776"/>
                  <a:pt x="360758" y="344776"/>
                </a:cubicBezTo>
                <a:cubicBezTo>
                  <a:pt x="360703" y="344766"/>
                  <a:pt x="284284" y="330888"/>
                  <a:pt x="284284" y="310075"/>
                </a:cubicBezTo>
                <a:cubicBezTo>
                  <a:pt x="284284" y="296195"/>
                  <a:pt x="284284" y="290990"/>
                  <a:pt x="284284" y="289255"/>
                </a:cubicBezTo>
                <a:cubicBezTo>
                  <a:pt x="284257" y="289227"/>
                  <a:pt x="270380" y="275354"/>
                  <a:pt x="270380" y="254554"/>
                </a:cubicBezTo>
                <a:cubicBezTo>
                  <a:pt x="263428" y="233734"/>
                  <a:pt x="256476" y="212913"/>
                  <a:pt x="256476" y="212913"/>
                </a:cubicBezTo>
                <a:cubicBezTo>
                  <a:pt x="256461" y="212942"/>
                  <a:pt x="249517" y="226786"/>
                  <a:pt x="242572" y="219853"/>
                </a:cubicBezTo>
                <a:cubicBezTo>
                  <a:pt x="242572" y="205973"/>
                  <a:pt x="235619" y="185152"/>
                  <a:pt x="235619" y="171272"/>
                </a:cubicBezTo>
                <a:cubicBezTo>
                  <a:pt x="228667" y="157392"/>
                  <a:pt x="235619" y="143511"/>
                  <a:pt x="242572" y="143511"/>
                </a:cubicBezTo>
                <a:lnTo>
                  <a:pt x="244042" y="142887"/>
                </a:lnTo>
                <a:cubicBezTo>
                  <a:pt x="244028" y="142159"/>
                  <a:pt x="243719" y="142075"/>
                  <a:pt x="243409" y="142075"/>
                </a:cubicBezTo>
                <a:lnTo>
                  <a:pt x="231390" y="139483"/>
                </a:lnTo>
                <a:cubicBezTo>
                  <a:pt x="229673" y="142039"/>
                  <a:pt x="229682" y="128254"/>
                  <a:pt x="236541" y="128254"/>
                </a:cubicBezTo>
                <a:cubicBezTo>
                  <a:pt x="236556" y="128223"/>
                  <a:pt x="243409" y="114434"/>
                  <a:pt x="243409" y="114434"/>
                </a:cubicBezTo>
                <a:cubicBezTo>
                  <a:pt x="243386" y="114457"/>
                  <a:pt x="236529" y="121344"/>
                  <a:pt x="229673" y="121344"/>
                </a:cubicBezTo>
                <a:cubicBezTo>
                  <a:pt x="229647" y="121344"/>
                  <a:pt x="222804" y="121344"/>
                  <a:pt x="222804" y="121344"/>
                </a:cubicBezTo>
                <a:cubicBezTo>
                  <a:pt x="222833" y="121329"/>
                  <a:pt x="236541" y="114412"/>
                  <a:pt x="236541" y="93703"/>
                </a:cubicBezTo>
                <a:cubicBezTo>
                  <a:pt x="236541" y="72972"/>
                  <a:pt x="243409" y="24600"/>
                  <a:pt x="298356" y="3869"/>
                </a:cubicBezTo>
                <a:cubicBezTo>
                  <a:pt x="312093" y="414"/>
                  <a:pt x="324971" y="-450"/>
                  <a:pt x="336562"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21"/>
          <p:cNvSpPr>
            <a:spLocks/>
          </p:cNvSpPr>
          <p:nvPr/>
        </p:nvSpPr>
        <p:spPr bwMode="auto">
          <a:xfrm>
            <a:off x="5956493" y="1642290"/>
            <a:ext cx="686881" cy="2294305"/>
          </a:xfrm>
          <a:custGeom>
            <a:avLst/>
            <a:gdLst/>
            <a:ahLst/>
            <a:cxnLst/>
            <a:rect l="l" t="t" r="r" b="b"/>
            <a:pathLst>
              <a:path w="686881" h="2294305">
                <a:moveTo>
                  <a:pt x="435874" y="335982"/>
                </a:moveTo>
                <a:cubicBezTo>
                  <a:pt x="435874" y="335982"/>
                  <a:pt x="477386" y="342902"/>
                  <a:pt x="484304" y="349822"/>
                </a:cubicBezTo>
                <a:cubicBezTo>
                  <a:pt x="498142" y="349822"/>
                  <a:pt x="532735" y="356742"/>
                  <a:pt x="553491" y="377501"/>
                </a:cubicBezTo>
                <a:cubicBezTo>
                  <a:pt x="574236" y="391334"/>
                  <a:pt x="615716" y="384428"/>
                  <a:pt x="615758" y="384421"/>
                </a:cubicBezTo>
                <a:cubicBezTo>
                  <a:pt x="615758" y="384421"/>
                  <a:pt x="664189" y="405181"/>
                  <a:pt x="671107" y="412101"/>
                </a:cubicBezTo>
                <a:cubicBezTo>
                  <a:pt x="671107" y="419021"/>
                  <a:pt x="671107" y="474380"/>
                  <a:pt x="678026" y="515899"/>
                </a:cubicBezTo>
                <a:cubicBezTo>
                  <a:pt x="678026" y="515899"/>
                  <a:pt x="671107" y="654296"/>
                  <a:pt x="671107" y="744254"/>
                </a:cubicBezTo>
                <a:cubicBezTo>
                  <a:pt x="671107" y="819075"/>
                  <a:pt x="675894" y="802944"/>
                  <a:pt x="678026" y="799613"/>
                </a:cubicBezTo>
                <a:cubicBezTo>
                  <a:pt x="678026" y="813453"/>
                  <a:pt x="691863" y="931091"/>
                  <a:pt x="684945" y="944931"/>
                </a:cubicBezTo>
                <a:cubicBezTo>
                  <a:pt x="678026" y="965690"/>
                  <a:pt x="622677" y="1145607"/>
                  <a:pt x="615758" y="1159447"/>
                </a:cubicBezTo>
                <a:cubicBezTo>
                  <a:pt x="615758" y="1166364"/>
                  <a:pt x="615758" y="1214767"/>
                  <a:pt x="615758" y="1214806"/>
                </a:cubicBezTo>
                <a:cubicBezTo>
                  <a:pt x="595026" y="1235541"/>
                  <a:pt x="588100" y="1249373"/>
                  <a:pt x="588084" y="1249405"/>
                </a:cubicBezTo>
                <a:cubicBezTo>
                  <a:pt x="588084" y="1311684"/>
                  <a:pt x="581165" y="1408562"/>
                  <a:pt x="581165" y="1450081"/>
                </a:cubicBezTo>
                <a:cubicBezTo>
                  <a:pt x="588084" y="1505440"/>
                  <a:pt x="574246" y="1623078"/>
                  <a:pt x="581165" y="1685357"/>
                </a:cubicBezTo>
                <a:cubicBezTo>
                  <a:pt x="595002" y="1740716"/>
                  <a:pt x="588084" y="1982911"/>
                  <a:pt x="581165" y="2059030"/>
                </a:cubicBezTo>
                <a:cubicBezTo>
                  <a:pt x="581165" y="2121309"/>
                  <a:pt x="581165" y="2117416"/>
                  <a:pt x="581165" y="2121308"/>
                </a:cubicBezTo>
                <a:cubicBezTo>
                  <a:pt x="574254" y="2142044"/>
                  <a:pt x="581149" y="2148972"/>
                  <a:pt x="581165" y="2148988"/>
                </a:cubicBezTo>
                <a:cubicBezTo>
                  <a:pt x="581165" y="2148988"/>
                  <a:pt x="581165" y="2162828"/>
                  <a:pt x="581165" y="2183587"/>
                </a:cubicBezTo>
                <a:cubicBezTo>
                  <a:pt x="581165" y="2204331"/>
                  <a:pt x="567349"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74246" y="2294305"/>
                  <a:pt x="560409" y="2294305"/>
                  <a:pt x="518897" y="2294305"/>
                </a:cubicBezTo>
                <a:cubicBezTo>
                  <a:pt x="484319" y="2294305"/>
                  <a:pt x="456653" y="2287391"/>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3" y="2211267"/>
                  <a:pt x="463548" y="2197427"/>
                  <a:pt x="449711" y="2190507"/>
                </a:cubicBezTo>
                <a:cubicBezTo>
                  <a:pt x="435874" y="2190507"/>
                  <a:pt x="428955" y="2155908"/>
                  <a:pt x="428955" y="2135148"/>
                </a:cubicBezTo>
                <a:cubicBezTo>
                  <a:pt x="428955" y="2107469"/>
                  <a:pt x="408199" y="1941392"/>
                  <a:pt x="401281" y="1872193"/>
                </a:cubicBezTo>
                <a:cubicBezTo>
                  <a:pt x="387444" y="1796075"/>
                  <a:pt x="394362" y="1650757"/>
                  <a:pt x="387444" y="1588479"/>
                </a:cubicBezTo>
                <a:cubicBezTo>
                  <a:pt x="380526" y="1533130"/>
                  <a:pt x="359777" y="1429360"/>
                  <a:pt x="359769" y="1429322"/>
                </a:cubicBezTo>
                <a:cubicBezTo>
                  <a:pt x="359769" y="1429322"/>
                  <a:pt x="339013" y="1574639"/>
                  <a:pt x="339013" y="1602318"/>
                </a:cubicBezTo>
                <a:cubicBezTo>
                  <a:pt x="339013" y="1629998"/>
                  <a:pt x="290583" y="1886033"/>
                  <a:pt x="290583" y="1920632"/>
                </a:cubicBezTo>
                <a:cubicBezTo>
                  <a:pt x="290583" y="1955232"/>
                  <a:pt x="318257" y="2135148"/>
                  <a:pt x="318257" y="2162828"/>
                </a:cubicBezTo>
                <a:cubicBezTo>
                  <a:pt x="325176" y="2183587"/>
                  <a:pt x="325176" y="2225106"/>
                  <a:pt x="325176" y="2232026"/>
                </a:cubicBezTo>
                <a:cubicBezTo>
                  <a:pt x="325176" y="2238937"/>
                  <a:pt x="332076" y="2245848"/>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50" y="2287385"/>
                  <a:pt x="45" y="2273561"/>
                  <a:pt x="0" y="2273546"/>
                </a:cubicBezTo>
                <a:cubicBezTo>
                  <a:pt x="0" y="2273546"/>
                  <a:pt x="0" y="2273546"/>
                  <a:pt x="0" y="2272681"/>
                </a:cubicBezTo>
                <a:lnTo>
                  <a:pt x="0" y="2266626"/>
                </a:lnTo>
                <a:cubicBezTo>
                  <a:pt x="0" y="2266626"/>
                  <a:pt x="0" y="2266626"/>
                  <a:pt x="865" y="2266626"/>
                </a:cubicBezTo>
                <a:lnTo>
                  <a:pt x="6918" y="2266626"/>
                </a:lnTo>
                <a:cubicBezTo>
                  <a:pt x="6918" y="2266626"/>
                  <a:pt x="6918" y="2245866"/>
                  <a:pt x="13837" y="2245866"/>
                </a:cubicBezTo>
                <a:cubicBezTo>
                  <a:pt x="20756" y="2238946"/>
                  <a:pt x="69186" y="2245866"/>
                  <a:pt x="89942" y="2238946"/>
                </a:cubicBezTo>
                <a:cubicBezTo>
                  <a:pt x="110688" y="2232030"/>
                  <a:pt x="145257" y="2211287"/>
                  <a:pt x="145291" y="2211267"/>
                </a:cubicBezTo>
                <a:cubicBezTo>
                  <a:pt x="145291" y="2211267"/>
                  <a:pt x="145291" y="2211267"/>
                  <a:pt x="144426" y="2210402"/>
                </a:cubicBezTo>
                <a:lnTo>
                  <a:pt x="138372" y="2204347"/>
                </a:lnTo>
                <a:cubicBezTo>
                  <a:pt x="138372" y="2204347"/>
                  <a:pt x="145291" y="2197427"/>
                  <a:pt x="152210" y="2197427"/>
                </a:cubicBezTo>
                <a:cubicBezTo>
                  <a:pt x="152210" y="2190507"/>
                  <a:pt x="152210" y="2169748"/>
                  <a:pt x="145291" y="2162828"/>
                </a:cubicBezTo>
                <a:cubicBezTo>
                  <a:pt x="131454" y="2148988"/>
                  <a:pt x="166047" y="2128228"/>
                  <a:pt x="152210" y="2114389"/>
                </a:cubicBezTo>
                <a:cubicBezTo>
                  <a:pt x="145291" y="2107469"/>
                  <a:pt x="138372" y="2079789"/>
                  <a:pt x="138372" y="2045190"/>
                </a:cubicBezTo>
                <a:cubicBezTo>
                  <a:pt x="138372" y="2003671"/>
                  <a:pt x="145291" y="1713036"/>
                  <a:pt x="138372" y="1664597"/>
                </a:cubicBezTo>
                <a:cubicBezTo>
                  <a:pt x="131454" y="1616158"/>
                  <a:pt x="131454" y="1498520"/>
                  <a:pt x="124535" y="1429322"/>
                </a:cubicBezTo>
                <a:cubicBezTo>
                  <a:pt x="117617" y="1360132"/>
                  <a:pt x="110700" y="1201007"/>
                  <a:pt x="110698" y="1200966"/>
                </a:cubicBezTo>
                <a:cubicBezTo>
                  <a:pt x="110698" y="1200966"/>
                  <a:pt x="110698" y="1200966"/>
                  <a:pt x="89942" y="1194046"/>
                </a:cubicBezTo>
                <a:cubicBezTo>
                  <a:pt x="89942" y="1194046"/>
                  <a:pt x="76105" y="1194046"/>
                  <a:pt x="76105" y="1180206"/>
                </a:cubicBezTo>
                <a:cubicBezTo>
                  <a:pt x="69186" y="1166366"/>
                  <a:pt x="62267" y="1069488"/>
                  <a:pt x="69186" y="1034889"/>
                </a:cubicBezTo>
                <a:cubicBezTo>
                  <a:pt x="76105" y="1000290"/>
                  <a:pt x="55349" y="854972"/>
                  <a:pt x="62267" y="778854"/>
                </a:cubicBezTo>
                <a:cubicBezTo>
                  <a:pt x="76105" y="695815"/>
                  <a:pt x="41512" y="522819"/>
                  <a:pt x="41512" y="502059"/>
                </a:cubicBezTo>
                <a:cubicBezTo>
                  <a:pt x="48430" y="481299"/>
                  <a:pt x="55349" y="474380"/>
                  <a:pt x="55349" y="453620"/>
                </a:cubicBezTo>
                <a:cubicBezTo>
                  <a:pt x="62267" y="432860"/>
                  <a:pt x="55349" y="405181"/>
                  <a:pt x="76105" y="391341"/>
                </a:cubicBezTo>
                <a:cubicBezTo>
                  <a:pt x="83019" y="391341"/>
                  <a:pt x="96845" y="391341"/>
                  <a:pt x="96861" y="391341"/>
                </a:cubicBezTo>
                <a:cubicBezTo>
                  <a:pt x="96861" y="391341"/>
                  <a:pt x="96861" y="391341"/>
                  <a:pt x="159128" y="370581"/>
                </a:cubicBezTo>
                <a:cubicBezTo>
                  <a:pt x="159128" y="370581"/>
                  <a:pt x="172966" y="363662"/>
                  <a:pt x="179884" y="363662"/>
                </a:cubicBezTo>
                <a:cubicBezTo>
                  <a:pt x="193721" y="356742"/>
                  <a:pt x="228315" y="342902"/>
                  <a:pt x="235234" y="342902"/>
                </a:cubicBezTo>
                <a:cubicBezTo>
                  <a:pt x="249061" y="335987"/>
                  <a:pt x="255980" y="356712"/>
                  <a:pt x="255990" y="356742"/>
                </a:cubicBezTo>
                <a:cubicBezTo>
                  <a:pt x="255990" y="356742"/>
                  <a:pt x="242152" y="356742"/>
                  <a:pt x="235234" y="356742"/>
                </a:cubicBezTo>
                <a:cubicBezTo>
                  <a:pt x="235234" y="363662"/>
                  <a:pt x="262908" y="412101"/>
                  <a:pt x="276745" y="460540"/>
                </a:cubicBezTo>
                <a:cubicBezTo>
                  <a:pt x="290575" y="508953"/>
                  <a:pt x="311317" y="557367"/>
                  <a:pt x="311339" y="557418"/>
                </a:cubicBezTo>
                <a:cubicBezTo>
                  <a:pt x="311339" y="557418"/>
                  <a:pt x="332094" y="502059"/>
                  <a:pt x="332094" y="495139"/>
                </a:cubicBezTo>
                <a:cubicBezTo>
                  <a:pt x="339004" y="495139"/>
                  <a:pt x="345914" y="488237"/>
                  <a:pt x="345932" y="488219"/>
                </a:cubicBezTo>
                <a:cubicBezTo>
                  <a:pt x="345932" y="488219"/>
                  <a:pt x="345932" y="488219"/>
                  <a:pt x="344202" y="488219"/>
                </a:cubicBezTo>
                <a:lnTo>
                  <a:pt x="332094" y="488219"/>
                </a:lnTo>
                <a:cubicBezTo>
                  <a:pt x="332094" y="488219"/>
                  <a:pt x="325176" y="474380"/>
                  <a:pt x="325176" y="467460"/>
                </a:cubicBezTo>
                <a:cubicBezTo>
                  <a:pt x="325176" y="460540"/>
                  <a:pt x="345932" y="425940"/>
                  <a:pt x="352850" y="425940"/>
                </a:cubicBezTo>
                <a:cubicBezTo>
                  <a:pt x="359766" y="419024"/>
                  <a:pt x="373592" y="460498"/>
                  <a:pt x="373606" y="460540"/>
                </a:cubicBezTo>
                <a:cubicBezTo>
                  <a:pt x="373606" y="467455"/>
                  <a:pt x="366697" y="481282"/>
                  <a:pt x="366688" y="481299"/>
                </a:cubicBezTo>
                <a:cubicBezTo>
                  <a:pt x="366688" y="481299"/>
                  <a:pt x="366688" y="508979"/>
                  <a:pt x="373606" y="529738"/>
                </a:cubicBezTo>
                <a:cubicBezTo>
                  <a:pt x="373606" y="550480"/>
                  <a:pt x="373606" y="564314"/>
                  <a:pt x="373606" y="564338"/>
                </a:cubicBezTo>
                <a:cubicBezTo>
                  <a:pt x="373606" y="564338"/>
                  <a:pt x="408199" y="522819"/>
                  <a:pt x="415118" y="508979"/>
                </a:cubicBezTo>
                <a:cubicBezTo>
                  <a:pt x="422037" y="495139"/>
                  <a:pt x="456630" y="419021"/>
                  <a:pt x="463548" y="384421"/>
                </a:cubicBezTo>
                <a:cubicBezTo>
                  <a:pt x="463548" y="342917"/>
                  <a:pt x="435894" y="335987"/>
                  <a:pt x="435874" y="335982"/>
                </a:cubicBezTo>
                <a:close/>
                <a:moveTo>
                  <a:pt x="335015" y="198"/>
                </a:moveTo>
                <a:cubicBezTo>
                  <a:pt x="360124" y="1585"/>
                  <a:pt x="379262" y="9896"/>
                  <a:pt x="388134" y="14613"/>
                </a:cubicBezTo>
                <a:cubicBezTo>
                  <a:pt x="390504" y="14935"/>
                  <a:pt x="392722" y="15581"/>
                  <a:pt x="394574" y="17121"/>
                </a:cubicBezTo>
                <a:cubicBezTo>
                  <a:pt x="397664" y="14255"/>
                  <a:pt x="410471" y="4828"/>
                  <a:pt x="428435" y="10780"/>
                </a:cubicBezTo>
                <a:cubicBezTo>
                  <a:pt x="449291" y="24600"/>
                  <a:pt x="463195" y="52241"/>
                  <a:pt x="463195" y="79882"/>
                </a:cubicBezTo>
                <a:cubicBezTo>
                  <a:pt x="456243" y="107523"/>
                  <a:pt x="463195" y="121344"/>
                  <a:pt x="463195" y="121344"/>
                </a:cubicBezTo>
                <a:lnTo>
                  <a:pt x="457112" y="115297"/>
                </a:lnTo>
                <a:cubicBezTo>
                  <a:pt x="456237" y="114459"/>
                  <a:pt x="454641" y="120804"/>
                  <a:pt x="452988" y="128169"/>
                </a:cubicBezTo>
                <a:cubicBezTo>
                  <a:pt x="458087" y="128994"/>
                  <a:pt x="462191" y="139723"/>
                  <a:pt x="462191" y="150452"/>
                </a:cubicBezTo>
                <a:cubicBezTo>
                  <a:pt x="462191" y="164332"/>
                  <a:pt x="462191" y="185152"/>
                  <a:pt x="462191" y="192093"/>
                </a:cubicBezTo>
                <a:cubicBezTo>
                  <a:pt x="455323" y="199033"/>
                  <a:pt x="448454" y="205973"/>
                  <a:pt x="448454" y="205973"/>
                </a:cubicBezTo>
                <a:lnTo>
                  <a:pt x="445020" y="198165"/>
                </a:lnTo>
                <a:cubicBezTo>
                  <a:pt x="443303" y="197298"/>
                  <a:pt x="441586" y="199033"/>
                  <a:pt x="441586" y="205973"/>
                </a:cubicBezTo>
                <a:cubicBezTo>
                  <a:pt x="441586" y="212913"/>
                  <a:pt x="434717" y="233734"/>
                  <a:pt x="434717" y="247614"/>
                </a:cubicBezTo>
                <a:cubicBezTo>
                  <a:pt x="427849" y="261494"/>
                  <a:pt x="420981" y="275375"/>
                  <a:pt x="420981" y="275375"/>
                </a:cubicBezTo>
                <a:cubicBezTo>
                  <a:pt x="420960" y="275396"/>
                  <a:pt x="414112" y="282346"/>
                  <a:pt x="414112" y="303135"/>
                </a:cubicBezTo>
                <a:cubicBezTo>
                  <a:pt x="414112" y="323956"/>
                  <a:pt x="359165" y="344776"/>
                  <a:pt x="359165" y="344776"/>
                </a:cubicBezTo>
                <a:cubicBezTo>
                  <a:pt x="359113" y="344765"/>
                  <a:pt x="290482" y="330888"/>
                  <a:pt x="290482" y="310075"/>
                </a:cubicBezTo>
                <a:cubicBezTo>
                  <a:pt x="290482" y="282315"/>
                  <a:pt x="283613" y="289255"/>
                  <a:pt x="283613" y="289255"/>
                </a:cubicBezTo>
                <a:cubicBezTo>
                  <a:pt x="283597" y="289223"/>
                  <a:pt x="276737" y="275350"/>
                  <a:pt x="269876" y="254554"/>
                </a:cubicBezTo>
                <a:cubicBezTo>
                  <a:pt x="263008" y="233734"/>
                  <a:pt x="256140" y="212913"/>
                  <a:pt x="256140" y="212913"/>
                </a:cubicBezTo>
                <a:cubicBezTo>
                  <a:pt x="256127" y="212939"/>
                  <a:pt x="249271" y="226787"/>
                  <a:pt x="249271" y="219853"/>
                </a:cubicBezTo>
                <a:cubicBezTo>
                  <a:pt x="242403" y="205973"/>
                  <a:pt x="242403" y="185152"/>
                  <a:pt x="235535" y="171272"/>
                </a:cubicBezTo>
                <a:cubicBezTo>
                  <a:pt x="228666" y="157392"/>
                  <a:pt x="235535" y="143511"/>
                  <a:pt x="242403" y="143511"/>
                </a:cubicBezTo>
                <a:lnTo>
                  <a:pt x="242472" y="143481"/>
                </a:lnTo>
                <a:cubicBezTo>
                  <a:pt x="242167" y="142192"/>
                  <a:pt x="241466" y="142075"/>
                  <a:pt x="240727" y="142075"/>
                </a:cubicBezTo>
                <a:lnTo>
                  <a:pt x="228560" y="139483"/>
                </a:lnTo>
                <a:cubicBezTo>
                  <a:pt x="226822" y="142038"/>
                  <a:pt x="226831" y="128254"/>
                  <a:pt x="233775" y="128254"/>
                </a:cubicBezTo>
                <a:cubicBezTo>
                  <a:pt x="240727" y="128254"/>
                  <a:pt x="240727" y="114434"/>
                  <a:pt x="240727" y="114434"/>
                </a:cubicBezTo>
                <a:cubicBezTo>
                  <a:pt x="240705" y="114455"/>
                  <a:pt x="233764" y="121344"/>
                  <a:pt x="226822" y="121344"/>
                </a:cubicBezTo>
                <a:cubicBezTo>
                  <a:pt x="226794" y="121344"/>
                  <a:pt x="219870" y="121344"/>
                  <a:pt x="219870" y="121344"/>
                </a:cubicBezTo>
                <a:cubicBezTo>
                  <a:pt x="219899" y="121329"/>
                  <a:pt x="233775" y="114412"/>
                  <a:pt x="233775" y="93703"/>
                </a:cubicBezTo>
                <a:cubicBezTo>
                  <a:pt x="233775" y="72972"/>
                  <a:pt x="240727" y="24600"/>
                  <a:pt x="296344" y="3869"/>
                </a:cubicBezTo>
                <a:cubicBezTo>
                  <a:pt x="310248" y="414"/>
                  <a:pt x="323283" y="-450"/>
                  <a:pt x="335015"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24"/>
          <p:cNvSpPr>
            <a:spLocks/>
          </p:cNvSpPr>
          <p:nvPr/>
        </p:nvSpPr>
        <p:spPr bwMode="auto">
          <a:xfrm>
            <a:off x="6771481" y="1642290"/>
            <a:ext cx="689792" cy="2294305"/>
          </a:xfrm>
          <a:custGeom>
            <a:avLst/>
            <a:gdLst/>
            <a:ahLst/>
            <a:cxnLst/>
            <a:rect l="l" t="t" r="r" b="b"/>
            <a:pathLst>
              <a:path w="689792" h="2294305">
                <a:moveTo>
                  <a:pt x="437721" y="335982"/>
                </a:moveTo>
                <a:cubicBezTo>
                  <a:pt x="437721" y="335982"/>
                  <a:pt x="479409" y="342902"/>
                  <a:pt x="493305" y="349822"/>
                </a:cubicBezTo>
                <a:cubicBezTo>
                  <a:pt x="500253" y="349822"/>
                  <a:pt x="541940" y="356742"/>
                  <a:pt x="555836" y="377501"/>
                </a:cubicBezTo>
                <a:cubicBezTo>
                  <a:pt x="576671" y="391335"/>
                  <a:pt x="618329" y="384428"/>
                  <a:pt x="618368" y="384421"/>
                </a:cubicBezTo>
                <a:cubicBezTo>
                  <a:pt x="618368" y="384421"/>
                  <a:pt x="667003" y="405181"/>
                  <a:pt x="673951" y="412101"/>
                </a:cubicBezTo>
                <a:cubicBezTo>
                  <a:pt x="673951" y="419021"/>
                  <a:pt x="673951" y="474380"/>
                  <a:pt x="680899" y="515899"/>
                </a:cubicBezTo>
                <a:cubicBezTo>
                  <a:pt x="680899" y="515899"/>
                  <a:pt x="673951" y="654296"/>
                  <a:pt x="673951" y="744254"/>
                </a:cubicBezTo>
                <a:cubicBezTo>
                  <a:pt x="673951" y="819087"/>
                  <a:pt x="678759" y="802939"/>
                  <a:pt x="680899" y="799613"/>
                </a:cubicBezTo>
                <a:cubicBezTo>
                  <a:pt x="680899" y="813453"/>
                  <a:pt x="694795" y="931091"/>
                  <a:pt x="687847" y="944931"/>
                </a:cubicBezTo>
                <a:cubicBezTo>
                  <a:pt x="680899" y="965690"/>
                  <a:pt x="625316" y="1145607"/>
                  <a:pt x="618368" y="1159447"/>
                </a:cubicBezTo>
                <a:cubicBezTo>
                  <a:pt x="618368" y="1166364"/>
                  <a:pt x="618368" y="1214767"/>
                  <a:pt x="618368" y="1214806"/>
                </a:cubicBezTo>
                <a:cubicBezTo>
                  <a:pt x="597547" y="1235542"/>
                  <a:pt x="590592" y="1249374"/>
                  <a:pt x="590576" y="1249405"/>
                </a:cubicBezTo>
                <a:cubicBezTo>
                  <a:pt x="590576" y="1311684"/>
                  <a:pt x="583628" y="1408562"/>
                  <a:pt x="583628" y="1450081"/>
                </a:cubicBezTo>
                <a:cubicBezTo>
                  <a:pt x="590576" y="1505440"/>
                  <a:pt x="576680" y="1623078"/>
                  <a:pt x="583628" y="1685357"/>
                </a:cubicBezTo>
                <a:cubicBezTo>
                  <a:pt x="597524" y="1740716"/>
                  <a:pt x="590576" y="1982911"/>
                  <a:pt x="583628" y="2059030"/>
                </a:cubicBezTo>
                <a:cubicBezTo>
                  <a:pt x="583628" y="2121309"/>
                  <a:pt x="583628" y="2117416"/>
                  <a:pt x="583628" y="2121308"/>
                </a:cubicBezTo>
                <a:cubicBezTo>
                  <a:pt x="583628" y="2142040"/>
                  <a:pt x="583628" y="2148969"/>
                  <a:pt x="583628" y="2148988"/>
                </a:cubicBezTo>
                <a:cubicBezTo>
                  <a:pt x="583628" y="2148988"/>
                  <a:pt x="590576" y="2162828"/>
                  <a:pt x="590576" y="2183587"/>
                </a:cubicBezTo>
                <a:cubicBezTo>
                  <a:pt x="583642" y="2204305"/>
                  <a:pt x="576708" y="2204347"/>
                  <a:pt x="576680" y="2204347"/>
                </a:cubicBezTo>
                <a:cubicBezTo>
                  <a:pt x="576680" y="2204347"/>
                  <a:pt x="576680" y="2204347"/>
                  <a:pt x="590576" y="2266626"/>
                </a:cubicBezTo>
                <a:cubicBezTo>
                  <a:pt x="590576" y="2266626"/>
                  <a:pt x="590576" y="2266626"/>
                  <a:pt x="591445" y="2266626"/>
                </a:cubicBezTo>
                <a:lnTo>
                  <a:pt x="597524" y="2266626"/>
                </a:lnTo>
                <a:cubicBezTo>
                  <a:pt x="597524" y="2266626"/>
                  <a:pt x="597524" y="2266626"/>
                  <a:pt x="597524" y="2287385"/>
                </a:cubicBezTo>
                <a:cubicBezTo>
                  <a:pt x="576680" y="2294305"/>
                  <a:pt x="562784" y="2294305"/>
                  <a:pt x="528044" y="2294305"/>
                </a:cubicBezTo>
                <a:cubicBezTo>
                  <a:pt x="486380" y="2294305"/>
                  <a:pt x="458596" y="2287393"/>
                  <a:pt x="458565" y="2287385"/>
                </a:cubicBezTo>
                <a:cubicBezTo>
                  <a:pt x="458565" y="2287385"/>
                  <a:pt x="458565" y="2287385"/>
                  <a:pt x="458565" y="2266626"/>
                </a:cubicBezTo>
                <a:cubicBezTo>
                  <a:pt x="458565" y="2266626"/>
                  <a:pt x="458565" y="2266626"/>
                  <a:pt x="459433" y="2265761"/>
                </a:cubicBezTo>
                <a:lnTo>
                  <a:pt x="465513" y="2259706"/>
                </a:lnTo>
                <a:cubicBezTo>
                  <a:pt x="465513" y="2259706"/>
                  <a:pt x="465513" y="2259706"/>
                  <a:pt x="465513" y="2232026"/>
                </a:cubicBezTo>
                <a:cubicBezTo>
                  <a:pt x="465513" y="2232026"/>
                  <a:pt x="465513" y="2232026"/>
                  <a:pt x="465513" y="2231161"/>
                </a:cubicBezTo>
                <a:lnTo>
                  <a:pt x="465513" y="2225106"/>
                </a:lnTo>
                <a:cubicBezTo>
                  <a:pt x="465513" y="2225106"/>
                  <a:pt x="465513" y="2225106"/>
                  <a:pt x="464644" y="2224241"/>
                </a:cubicBezTo>
                <a:lnTo>
                  <a:pt x="458565" y="2218187"/>
                </a:lnTo>
                <a:cubicBezTo>
                  <a:pt x="458565" y="2218187"/>
                  <a:pt x="458565" y="2218187"/>
                  <a:pt x="457696" y="2218187"/>
                </a:cubicBezTo>
                <a:lnTo>
                  <a:pt x="451617" y="2218187"/>
                </a:lnTo>
                <a:cubicBezTo>
                  <a:pt x="451617" y="2211267"/>
                  <a:pt x="465513" y="2197427"/>
                  <a:pt x="451617" y="2190507"/>
                </a:cubicBezTo>
                <a:cubicBezTo>
                  <a:pt x="437721" y="2190507"/>
                  <a:pt x="430773" y="2155908"/>
                  <a:pt x="430773" y="2135148"/>
                </a:cubicBezTo>
                <a:cubicBezTo>
                  <a:pt x="430773" y="2107469"/>
                  <a:pt x="409929" y="1941392"/>
                  <a:pt x="402981" y="1872193"/>
                </a:cubicBezTo>
                <a:cubicBezTo>
                  <a:pt x="389085" y="1796075"/>
                  <a:pt x="396033" y="1650757"/>
                  <a:pt x="389085" y="1588479"/>
                </a:cubicBezTo>
                <a:cubicBezTo>
                  <a:pt x="382139" y="1533130"/>
                  <a:pt x="368247" y="1429362"/>
                  <a:pt x="368242" y="1429322"/>
                </a:cubicBezTo>
                <a:cubicBezTo>
                  <a:pt x="368242" y="1429322"/>
                  <a:pt x="340450" y="1574639"/>
                  <a:pt x="340450" y="1602318"/>
                </a:cubicBezTo>
                <a:cubicBezTo>
                  <a:pt x="340450" y="1629998"/>
                  <a:pt x="291814" y="1886033"/>
                  <a:pt x="291814" y="1920632"/>
                </a:cubicBezTo>
                <a:cubicBezTo>
                  <a:pt x="291814" y="1955232"/>
                  <a:pt x="319606" y="2135148"/>
                  <a:pt x="326554" y="2162828"/>
                </a:cubicBezTo>
                <a:cubicBezTo>
                  <a:pt x="326554" y="2183587"/>
                  <a:pt x="326554" y="2225106"/>
                  <a:pt x="326554" y="2232026"/>
                </a:cubicBezTo>
                <a:cubicBezTo>
                  <a:pt x="326554" y="2238937"/>
                  <a:pt x="333483" y="2245848"/>
                  <a:pt x="333502" y="2245866"/>
                </a:cubicBezTo>
                <a:cubicBezTo>
                  <a:pt x="333502" y="2245866"/>
                  <a:pt x="333502" y="2245866"/>
                  <a:pt x="333502" y="2266626"/>
                </a:cubicBezTo>
                <a:cubicBezTo>
                  <a:pt x="333502" y="2266626"/>
                  <a:pt x="333502" y="2266626"/>
                  <a:pt x="250126" y="2280465"/>
                </a:cubicBezTo>
                <a:cubicBezTo>
                  <a:pt x="250126" y="2280465"/>
                  <a:pt x="250126" y="2280465"/>
                  <a:pt x="250126" y="2259706"/>
                </a:cubicBezTo>
                <a:cubicBezTo>
                  <a:pt x="250126" y="2259706"/>
                  <a:pt x="180646" y="2280465"/>
                  <a:pt x="111167" y="2287385"/>
                </a:cubicBezTo>
                <a:cubicBezTo>
                  <a:pt x="41722" y="2287385"/>
                  <a:pt x="41" y="2273560"/>
                  <a:pt x="0" y="2273546"/>
                </a:cubicBezTo>
                <a:cubicBezTo>
                  <a:pt x="0" y="2273546"/>
                  <a:pt x="0" y="2273546"/>
                  <a:pt x="0" y="2272681"/>
                </a:cubicBezTo>
                <a:lnTo>
                  <a:pt x="0" y="2266626"/>
                </a:lnTo>
                <a:cubicBezTo>
                  <a:pt x="0" y="2266626"/>
                  <a:pt x="0" y="2266626"/>
                  <a:pt x="868" y="2266626"/>
                </a:cubicBezTo>
                <a:lnTo>
                  <a:pt x="6948" y="2266626"/>
                </a:lnTo>
                <a:cubicBezTo>
                  <a:pt x="6948" y="2266626"/>
                  <a:pt x="6948" y="2245866"/>
                  <a:pt x="13896" y="2245866"/>
                </a:cubicBezTo>
                <a:cubicBezTo>
                  <a:pt x="27792" y="2238946"/>
                  <a:pt x="69479" y="2245866"/>
                  <a:pt x="97271" y="2238946"/>
                </a:cubicBezTo>
                <a:cubicBezTo>
                  <a:pt x="118106" y="2232029"/>
                  <a:pt x="145885" y="2211283"/>
                  <a:pt x="145907" y="2211267"/>
                </a:cubicBezTo>
                <a:cubicBezTo>
                  <a:pt x="145907" y="2211267"/>
                  <a:pt x="145907" y="2211267"/>
                  <a:pt x="145038" y="2210402"/>
                </a:cubicBezTo>
                <a:lnTo>
                  <a:pt x="138959" y="2204347"/>
                </a:lnTo>
                <a:cubicBezTo>
                  <a:pt x="138959" y="2204347"/>
                  <a:pt x="145907" y="2197427"/>
                  <a:pt x="152855" y="2197427"/>
                </a:cubicBezTo>
                <a:cubicBezTo>
                  <a:pt x="159803" y="2190507"/>
                  <a:pt x="152855" y="2169748"/>
                  <a:pt x="145907" y="2162828"/>
                </a:cubicBezTo>
                <a:cubicBezTo>
                  <a:pt x="138959" y="2148988"/>
                  <a:pt x="166751" y="2128228"/>
                  <a:pt x="152855" y="2114389"/>
                </a:cubicBezTo>
                <a:cubicBezTo>
                  <a:pt x="145907" y="2107469"/>
                  <a:pt x="138959" y="2079789"/>
                  <a:pt x="138959" y="2045190"/>
                </a:cubicBezTo>
                <a:cubicBezTo>
                  <a:pt x="145907" y="2003671"/>
                  <a:pt x="145907" y="1713036"/>
                  <a:pt x="138959" y="1664597"/>
                </a:cubicBezTo>
                <a:cubicBezTo>
                  <a:pt x="132011" y="1616158"/>
                  <a:pt x="132011" y="1498520"/>
                  <a:pt x="125063" y="1429322"/>
                </a:cubicBezTo>
                <a:cubicBezTo>
                  <a:pt x="118116" y="1360132"/>
                  <a:pt x="111169" y="1201008"/>
                  <a:pt x="111167" y="1200966"/>
                </a:cubicBezTo>
                <a:cubicBezTo>
                  <a:pt x="111167" y="1200966"/>
                  <a:pt x="111167" y="1200966"/>
                  <a:pt x="90323" y="1194046"/>
                </a:cubicBezTo>
                <a:cubicBezTo>
                  <a:pt x="90323" y="1194046"/>
                  <a:pt x="76427" y="1194046"/>
                  <a:pt x="76427" y="1180206"/>
                </a:cubicBezTo>
                <a:cubicBezTo>
                  <a:pt x="69479" y="1166366"/>
                  <a:pt x="62531" y="1069488"/>
                  <a:pt x="69479" y="1034889"/>
                </a:cubicBezTo>
                <a:cubicBezTo>
                  <a:pt x="76427" y="1000290"/>
                  <a:pt x="55583" y="854972"/>
                  <a:pt x="69479" y="778854"/>
                </a:cubicBezTo>
                <a:cubicBezTo>
                  <a:pt x="76427" y="695815"/>
                  <a:pt x="41687" y="522819"/>
                  <a:pt x="48635" y="502059"/>
                </a:cubicBezTo>
                <a:cubicBezTo>
                  <a:pt x="48635" y="481299"/>
                  <a:pt x="55583" y="474380"/>
                  <a:pt x="62531" y="453620"/>
                </a:cubicBezTo>
                <a:cubicBezTo>
                  <a:pt x="62531" y="432860"/>
                  <a:pt x="62531" y="405181"/>
                  <a:pt x="76427" y="391341"/>
                </a:cubicBezTo>
                <a:cubicBezTo>
                  <a:pt x="83367" y="391341"/>
                  <a:pt x="97237" y="391341"/>
                  <a:pt x="97271" y="391341"/>
                </a:cubicBezTo>
                <a:cubicBezTo>
                  <a:pt x="97271" y="391341"/>
                  <a:pt x="97271" y="391341"/>
                  <a:pt x="166751" y="370581"/>
                </a:cubicBezTo>
                <a:cubicBezTo>
                  <a:pt x="166751" y="370581"/>
                  <a:pt x="173699" y="363662"/>
                  <a:pt x="187594" y="363662"/>
                </a:cubicBezTo>
                <a:cubicBezTo>
                  <a:pt x="201490" y="356742"/>
                  <a:pt x="229283" y="342902"/>
                  <a:pt x="243178" y="342902"/>
                </a:cubicBezTo>
                <a:cubicBezTo>
                  <a:pt x="250122" y="335987"/>
                  <a:pt x="257065" y="356715"/>
                  <a:pt x="257074" y="356742"/>
                </a:cubicBezTo>
                <a:cubicBezTo>
                  <a:pt x="257074" y="356742"/>
                  <a:pt x="243203" y="356742"/>
                  <a:pt x="243178" y="356742"/>
                </a:cubicBezTo>
                <a:cubicBezTo>
                  <a:pt x="236231" y="363662"/>
                  <a:pt x="264022" y="412101"/>
                  <a:pt x="277918" y="460540"/>
                </a:cubicBezTo>
                <a:cubicBezTo>
                  <a:pt x="291807" y="508953"/>
                  <a:pt x="312636" y="557367"/>
                  <a:pt x="312658" y="557418"/>
                </a:cubicBezTo>
                <a:cubicBezTo>
                  <a:pt x="312658" y="557418"/>
                  <a:pt x="333502" y="502059"/>
                  <a:pt x="340450" y="495139"/>
                </a:cubicBezTo>
                <a:cubicBezTo>
                  <a:pt x="340450" y="495139"/>
                  <a:pt x="354318" y="488233"/>
                  <a:pt x="354346" y="488219"/>
                </a:cubicBezTo>
                <a:cubicBezTo>
                  <a:pt x="354346" y="488219"/>
                  <a:pt x="354346" y="488219"/>
                  <a:pt x="333502" y="488219"/>
                </a:cubicBezTo>
                <a:cubicBezTo>
                  <a:pt x="333502" y="488219"/>
                  <a:pt x="326554" y="474380"/>
                  <a:pt x="326554" y="467460"/>
                </a:cubicBezTo>
                <a:cubicBezTo>
                  <a:pt x="326554" y="460540"/>
                  <a:pt x="347398" y="425940"/>
                  <a:pt x="354346" y="425940"/>
                </a:cubicBezTo>
                <a:cubicBezTo>
                  <a:pt x="361290" y="419024"/>
                  <a:pt x="382117" y="460499"/>
                  <a:pt x="382137" y="460540"/>
                </a:cubicBezTo>
                <a:cubicBezTo>
                  <a:pt x="382137" y="467456"/>
                  <a:pt x="368258" y="481283"/>
                  <a:pt x="368242" y="481299"/>
                </a:cubicBezTo>
                <a:cubicBezTo>
                  <a:pt x="368242" y="481299"/>
                  <a:pt x="375190" y="508979"/>
                  <a:pt x="375190" y="529738"/>
                </a:cubicBezTo>
                <a:cubicBezTo>
                  <a:pt x="375190" y="550481"/>
                  <a:pt x="382126" y="564315"/>
                  <a:pt x="382137" y="564338"/>
                </a:cubicBezTo>
                <a:cubicBezTo>
                  <a:pt x="382137" y="564338"/>
                  <a:pt x="409929" y="522819"/>
                  <a:pt x="416877" y="508979"/>
                </a:cubicBezTo>
                <a:cubicBezTo>
                  <a:pt x="423825" y="495139"/>
                  <a:pt x="465513" y="419021"/>
                  <a:pt x="465513" y="384421"/>
                </a:cubicBezTo>
                <a:cubicBezTo>
                  <a:pt x="465513" y="342937"/>
                  <a:pt x="437769" y="335994"/>
                  <a:pt x="437721" y="335982"/>
                </a:cubicBezTo>
                <a:close/>
                <a:moveTo>
                  <a:pt x="337448" y="198"/>
                </a:moveTo>
                <a:cubicBezTo>
                  <a:pt x="362443" y="1585"/>
                  <a:pt x="381495" y="9893"/>
                  <a:pt x="390330" y="14610"/>
                </a:cubicBezTo>
                <a:cubicBezTo>
                  <a:pt x="392721" y="14917"/>
                  <a:pt x="394967" y="15549"/>
                  <a:pt x="396874" y="17041"/>
                </a:cubicBezTo>
                <a:cubicBezTo>
                  <a:pt x="400117" y="14041"/>
                  <a:pt x="412780" y="4896"/>
                  <a:pt x="430461" y="10780"/>
                </a:cubicBezTo>
                <a:cubicBezTo>
                  <a:pt x="451226" y="24600"/>
                  <a:pt x="471992" y="52241"/>
                  <a:pt x="465070" y="79882"/>
                </a:cubicBezTo>
                <a:cubicBezTo>
                  <a:pt x="458148" y="107523"/>
                  <a:pt x="465070" y="121344"/>
                  <a:pt x="465070" y="121344"/>
                </a:cubicBezTo>
                <a:lnTo>
                  <a:pt x="459014" y="115297"/>
                </a:lnTo>
                <a:cubicBezTo>
                  <a:pt x="458140" y="114469"/>
                  <a:pt x="455620" y="124534"/>
                  <a:pt x="453674" y="134037"/>
                </a:cubicBezTo>
                <a:cubicBezTo>
                  <a:pt x="455048" y="132665"/>
                  <a:pt x="456568" y="131148"/>
                  <a:pt x="458088" y="129631"/>
                </a:cubicBezTo>
                <a:cubicBezTo>
                  <a:pt x="461129" y="129631"/>
                  <a:pt x="465040" y="140041"/>
                  <a:pt x="465040" y="150452"/>
                </a:cubicBezTo>
                <a:cubicBezTo>
                  <a:pt x="465040" y="164332"/>
                  <a:pt x="465040" y="185152"/>
                  <a:pt x="465040" y="192093"/>
                </a:cubicBezTo>
                <a:cubicBezTo>
                  <a:pt x="458088" y="199033"/>
                  <a:pt x="451136" y="205973"/>
                  <a:pt x="451136" y="205973"/>
                </a:cubicBezTo>
                <a:lnTo>
                  <a:pt x="447660" y="198165"/>
                </a:lnTo>
                <a:cubicBezTo>
                  <a:pt x="445922" y="197298"/>
                  <a:pt x="444184" y="199033"/>
                  <a:pt x="444184" y="205973"/>
                </a:cubicBezTo>
                <a:cubicBezTo>
                  <a:pt x="444184" y="212913"/>
                  <a:pt x="437232" y="233734"/>
                  <a:pt x="437232" y="247614"/>
                </a:cubicBezTo>
                <a:cubicBezTo>
                  <a:pt x="430279" y="261494"/>
                  <a:pt x="423327" y="275375"/>
                  <a:pt x="423327" y="275375"/>
                </a:cubicBezTo>
                <a:cubicBezTo>
                  <a:pt x="423307" y="275395"/>
                  <a:pt x="416375" y="282346"/>
                  <a:pt x="416375" y="303135"/>
                </a:cubicBezTo>
                <a:cubicBezTo>
                  <a:pt x="416375" y="323956"/>
                  <a:pt x="360758" y="344776"/>
                  <a:pt x="360758" y="344776"/>
                </a:cubicBezTo>
                <a:cubicBezTo>
                  <a:pt x="360720" y="344769"/>
                  <a:pt x="291237" y="330890"/>
                  <a:pt x="291237" y="310075"/>
                </a:cubicBezTo>
                <a:cubicBezTo>
                  <a:pt x="291237" y="296195"/>
                  <a:pt x="291237" y="290990"/>
                  <a:pt x="291237" y="289255"/>
                </a:cubicBezTo>
                <a:cubicBezTo>
                  <a:pt x="291206" y="289224"/>
                  <a:pt x="277325" y="275352"/>
                  <a:pt x="270380" y="254554"/>
                </a:cubicBezTo>
                <a:cubicBezTo>
                  <a:pt x="263428" y="233734"/>
                  <a:pt x="263428" y="212913"/>
                  <a:pt x="263428" y="212913"/>
                </a:cubicBezTo>
                <a:cubicBezTo>
                  <a:pt x="263414" y="212941"/>
                  <a:pt x="256469" y="226787"/>
                  <a:pt x="249524" y="219853"/>
                </a:cubicBezTo>
                <a:cubicBezTo>
                  <a:pt x="242572" y="205973"/>
                  <a:pt x="242572" y="185152"/>
                  <a:pt x="235619" y="171272"/>
                </a:cubicBezTo>
                <a:cubicBezTo>
                  <a:pt x="228667" y="157392"/>
                  <a:pt x="235619" y="143511"/>
                  <a:pt x="242572" y="143511"/>
                </a:cubicBezTo>
                <a:lnTo>
                  <a:pt x="244496" y="142825"/>
                </a:lnTo>
                <a:cubicBezTo>
                  <a:pt x="244266" y="142102"/>
                  <a:pt x="243922" y="142075"/>
                  <a:pt x="243569" y="142075"/>
                </a:cubicBezTo>
                <a:cubicBezTo>
                  <a:pt x="236647" y="135164"/>
                  <a:pt x="229725" y="142075"/>
                  <a:pt x="229725" y="142075"/>
                </a:cubicBezTo>
                <a:cubicBezTo>
                  <a:pt x="229725" y="142038"/>
                  <a:pt x="229734" y="128254"/>
                  <a:pt x="236647" y="128254"/>
                </a:cubicBezTo>
                <a:cubicBezTo>
                  <a:pt x="243569" y="128254"/>
                  <a:pt x="243569" y="114434"/>
                  <a:pt x="243569" y="114434"/>
                </a:cubicBezTo>
                <a:cubicBezTo>
                  <a:pt x="243548" y="114455"/>
                  <a:pt x="236636" y="121344"/>
                  <a:pt x="229725" y="121344"/>
                </a:cubicBezTo>
                <a:cubicBezTo>
                  <a:pt x="229699" y="121344"/>
                  <a:pt x="222803" y="121344"/>
                  <a:pt x="222803" y="121344"/>
                </a:cubicBezTo>
                <a:cubicBezTo>
                  <a:pt x="222832" y="121329"/>
                  <a:pt x="236647" y="114412"/>
                  <a:pt x="236647" y="93703"/>
                </a:cubicBezTo>
                <a:cubicBezTo>
                  <a:pt x="236647" y="72972"/>
                  <a:pt x="243569" y="24600"/>
                  <a:pt x="298944" y="3869"/>
                </a:cubicBezTo>
                <a:cubicBezTo>
                  <a:pt x="312788" y="414"/>
                  <a:pt x="325767" y="-450"/>
                  <a:pt x="337448"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27"/>
          <p:cNvSpPr>
            <a:spLocks/>
          </p:cNvSpPr>
          <p:nvPr/>
        </p:nvSpPr>
        <p:spPr bwMode="auto">
          <a:xfrm>
            <a:off x="7589404" y="1642290"/>
            <a:ext cx="695136" cy="2294305"/>
          </a:xfrm>
          <a:custGeom>
            <a:avLst/>
            <a:gdLst/>
            <a:ahLst/>
            <a:cxnLst/>
            <a:rect l="l" t="t" r="r" b="b"/>
            <a:pathLst>
              <a:path w="695136" h="2294305">
                <a:moveTo>
                  <a:pt x="443982" y="335982"/>
                </a:moveTo>
                <a:cubicBezTo>
                  <a:pt x="443982" y="335982"/>
                  <a:pt x="478668" y="342902"/>
                  <a:pt x="492542" y="349822"/>
                </a:cubicBezTo>
                <a:cubicBezTo>
                  <a:pt x="499479" y="349822"/>
                  <a:pt x="541102" y="356742"/>
                  <a:pt x="561914" y="377501"/>
                </a:cubicBezTo>
                <a:cubicBezTo>
                  <a:pt x="575781" y="391334"/>
                  <a:pt x="617369" y="384428"/>
                  <a:pt x="617412" y="384421"/>
                </a:cubicBezTo>
                <a:cubicBezTo>
                  <a:pt x="617412" y="384421"/>
                  <a:pt x="665972" y="405181"/>
                  <a:pt x="672909" y="412101"/>
                </a:cubicBezTo>
                <a:cubicBezTo>
                  <a:pt x="679847" y="419021"/>
                  <a:pt x="672909" y="474380"/>
                  <a:pt x="679847" y="515899"/>
                </a:cubicBezTo>
                <a:cubicBezTo>
                  <a:pt x="679847" y="515899"/>
                  <a:pt x="679847" y="654296"/>
                  <a:pt x="679847" y="744254"/>
                </a:cubicBezTo>
                <a:cubicBezTo>
                  <a:pt x="679847" y="778235"/>
                  <a:pt x="679847" y="793455"/>
                  <a:pt x="679847" y="799613"/>
                </a:cubicBezTo>
                <a:cubicBezTo>
                  <a:pt x="679847" y="813453"/>
                  <a:pt x="700658" y="931091"/>
                  <a:pt x="693721" y="944931"/>
                </a:cubicBezTo>
                <a:cubicBezTo>
                  <a:pt x="686784" y="965690"/>
                  <a:pt x="624349" y="1145607"/>
                  <a:pt x="624349" y="1159447"/>
                </a:cubicBezTo>
                <a:cubicBezTo>
                  <a:pt x="617412" y="1166366"/>
                  <a:pt x="624349" y="1214806"/>
                  <a:pt x="617412" y="1214806"/>
                </a:cubicBezTo>
                <a:cubicBezTo>
                  <a:pt x="596624" y="1235541"/>
                  <a:pt x="589679" y="1249373"/>
                  <a:pt x="589663" y="1249405"/>
                </a:cubicBezTo>
                <a:cubicBezTo>
                  <a:pt x="596600" y="1311684"/>
                  <a:pt x="582726" y="1408562"/>
                  <a:pt x="589663" y="1450081"/>
                </a:cubicBezTo>
                <a:cubicBezTo>
                  <a:pt x="589663" y="1505440"/>
                  <a:pt x="575788" y="1623078"/>
                  <a:pt x="589663" y="1685357"/>
                </a:cubicBezTo>
                <a:cubicBezTo>
                  <a:pt x="596600" y="1740716"/>
                  <a:pt x="589663" y="1982911"/>
                  <a:pt x="589663" y="2059030"/>
                </a:cubicBezTo>
                <a:cubicBezTo>
                  <a:pt x="584460" y="2121309"/>
                  <a:pt x="587061" y="2117416"/>
                  <a:pt x="582726" y="2121308"/>
                </a:cubicBezTo>
                <a:cubicBezTo>
                  <a:pt x="582726" y="2142040"/>
                  <a:pt x="582726" y="2148969"/>
                  <a:pt x="582726" y="2148988"/>
                </a:cubicBezTo>
                <a:cubicBezTo>
                  <a:pt x="582726" y="2148988"/>
                  <a:pt x="589663" y="2162828"/>
                  <a:pt x="589663" y="2183587"/>
                </a:cubicBezTo>
                <a:cubicBezTo>
                  <a:pt x="582739" y="2204307"/>
                  <a:pt x="575815" y="2204347"/>
                  <a:pt x="575788" y="2204347"/>
                </a:cubicBezTo>
                <a:cubicBezTo>
                  <a:pt x="575788" y="2204347"/>
                  <a:pt x="575788" y="2204347"/>
                  <a:pt x="596600" y="2266626"/>
                </a:cubicBezTo>
                <a:cubicBezTo>
                  <a:pt x="596600" y="2266626"/>
                  <a:pt x="596600" y="2266626"/>
                  <a:pt x="596600" y="2287385"/>
                </a:cubicBezTo>
                <a:cubicBezTo>
                  <a:pt x="575788" y="2294305"/>
                  <a:pt x="561914" y="2294305"/>
                  <a:pt x="527228" y="2294305"/>
                </a:cubicBezTo>
                <a:cubicBezTo>
                  <a:pt x="485627" y="2294305"/>
                  <a:pt x="457885"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3926" y="2224241"/>
                </a:cubicBezTo>
                <a:lnTo>
                  <a:pt x="457856" y="2218187"/>
                </a:lnTo>
                <a:cubicBezTo>
                  <a:pt x="457856" y="2218187"/>
                  <a:pt x="457856" y="2218187"/>
                  <a:pt x="456989" y="2218187"/>
                </a:cubicBezTo>
                <a:lnTo>
                  <a:pt x="450919" y="2218187"/>
                </a:lnTo>
                <a:cubicBezTo>
                  <a:pt x="450919" y="2211267"/>
                  <a:pt x="471730" y="2197427"/>
                  <a:pt x="457856" y="2190507"/>
                </a:cubicBezTo>
                <a:cubicBezTo>
                  <a:pt x="443982" y="2190507"/>
                  <a:pt x="437044" y="2155908"/>
                  <a:pt x="437044" y="2135148"/>
                </a:cubicBezTo>
                <a:cubicBezTo>
                  <a:pt x="437044" y="2107469"/>
                  <a:pt x="416233" y="1941392"/>
                  <a:pt x="402358" y="1872193"/>
                </a:cubicBezTo>
                <a:cubicBezTo>
                  <a:pt x="388484" y="1796075"/>
                  <a:pt x="402358" y="1650757"/>
                  <a:pt x="395421" y="1588479"/>
                </a:cubicBezTo>
                <a:cubicBezTo>
                  <a:pt x="388485" y="1533131"/>
                  <a:pt x="367681" y="1429364"/>
                  <a:pt x="367672" y="1429322"/>
                </a:cubicBezTo>
                <a:cubicBezTo>
                  <a:pt x="367672" y="1429322"/>
                  <a:pt x="339923" y="1574639"/>
                  <a:pt x="339923" y="1602318"/>
                </a:cubicBezTo>
                <a:cubicBezTo>
                  <a:pt x="339923" y="1629998"/>
                  <a:pt x="291363" y="1886033"/>
                  <a:pt x="291363" y="1920632"/>
                </a:cubicBezTo>
                <a:cubicBezTo>
                  <a:pt x="291363" y="1955232"/>
                  <a:pt x="326049" y="2135148"/>
                  <a:pt x="326049" y="2162828"/>
                </a:cubicBezTo>
                <a:cubicBezTo>
                  <a:pt x="326049" y="2183587"/>
                  <a:pt x="326049" y="2225106"/>
                  <a:pt x="326049" y="2232026"/>
                </a:cubicBezTo>
                <a:cubicBezTo>
                  <a:pt x="326049" y="2238937"/>
                  <a:pt x="332968" y="2245848"/>
                  <a:pt x="332986" y="2245866"/>
                </a:cubicBezTo>
                <a:cubicBezTo>
                  <a:pt x="332986" y="2245866"/>
                  <a:pt x="332986" y="2245866"/>
                  <a:pt x="332986" y="2266626"/>
                </a:cubicBezTo>
                <a:cubicBezTo>
                  <a:pt x="332986" y="2266626"/>
                  <a:pt x="332986" y="2266626"/>
                  <a:pt x="249740" y="2280465"/>
                </a:cubicBezTo>
                <a:cubicBezTo>
                  <a:pt x="249740" y="2280465"/>
                  <a:pt x="249740" y="2280465"/>
                  <a:pt x="249740" y="2259706"/>
                </a:cubicBezTo>
                <a:cubicBezTo>
                  <a:pt x="249740" y="2259706"/>
                  <a:pt x="180367" y="2280465"/>
                  <a:pt x="110995" y="2287385"/>
                </a:cubicBezTo>
                <a:cubicBezTo>
                  <a:pt x="48594" y="2287385"/>
                  <a:pt x="53"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13874" y="2245866"/>
                </a:cubicBezTo>
                <a:cubicBezTo>
                  <a:pt x="27749" y="2238946"/>
                  <a:pt x="76309" y="2245866"/>
                  <a:pt x="97121" y="2238946"/>
                </a:cubicBezTo>
                <a:cubicBezTo>
                  <a:pt x="117922" y="2232030"/>
                  <a:pt x="145654" y="2211287"/>
                  <a:pt x="145681" y="2211267"/>
                </a:cubicBezTo>
                <a:cubicBezTo>
                  <a:pt x="145681" y="2211267"/>
                  <a:pt x="145681" y="2211267"/>
                  <a:pt x="144814" y="2210402"/>
                </a:cubicBezTo>
                <a:lnTo>
                  <a:pt x="138744" y="2204347"/>
                </a:lnTo>
                <a:cubicBezTo>
                  <a:pt x="138744" y="2204347"/>
                  <a:pt x="145681" y="2197427"/>
                  <a:pt x="152618" y="2197427"/>
                </a:cubicBezTo>
                <a:cubicBezTo>
                  <a:pt x="159556" y="2190507"/>
                  <a:pt x="152618" y="2169748"/>
                  <a:pt x="145681" y="2162828"/>
                </a:cubicBezTo>
                <a:cubicBezTo>
                  <a:pt x="138744" y="2148988"/>
                  <a:pt x="166493" y="2128228"/>
                  <a:pt x="159556" y="2114389"/>
                </a:cubicBezTo>
                <a:cubicBezTo>
                  <a:pt x="145681" y="2107469"/>
                  <a:pt x="138744" y="2079789"/>
                  <a:pt x="138744" y="2045190"/>
                </a:cubicBezTo>
                <a:cubicBezTo>
                  <a:pt x="145681" y="2003671"/>
                  <a:pt x="145681" y="1713036"/>
                  <a:pt x="138744" y="1664597"/>
                </a:cubicBezTo>
                <a:cubicBezTo>
                  <a:pt x="131807" y="1616158"/>
                  <a:pt x="138744" y="1498520"/>
                  <a:pt x="124869" y="1429322"/>
                </a:cubicBezTo>
                <a:cubicBezTo>
                  <a:pt x="117934" y="1360139"/>
                  <a:pt x="110999" y="1201042"/>
                  <a:pt x="110995" y="1200966"/>
                </a:cubicBezTo>
                <a:cubicBezTo>
                  <a:pt x="110995" y="1200966"/>
                  <a:pt x="110995" y="1200966"/>
                  <a:pt x="90183" y="1194046"/>
                </a:cubicBezTo>
                <a:cubicBezTo>
                  <a:pt x="90183" y="1194046"/>
                  <a:pt x="83246" y="1194046"/>
                  <a:pt x="76309" y="1180206"/>
                </a:cubicBezTo>
                <a:cubicBezTo>
                  <a:pt x="69372" y="1166366"/>
                  <a:pt x="69372" y="1069488"/>
                  <a:pt x="69372" y="1034889"/>
                </a:cubicBezTo>
                <a:cubicBezTo>
                  <a:pt x="76309" y="1000290"/>
                  <a:pt x="62435" y="854972"/>
                  <a:pt x="69372" y="778854"/>
                </a:cubicBezTo>
                <a:cubicBezTo>
                  <a:pt x="76309" y="695815"/>
                  <a:pt x="41623" y="522819"/>
                  <a:pt x="48560" y="502059"/>
                </a:cubicBezTo>
                <a:cubicBezTo>
                  <a:pt x="48560" y="481299"/>
                  <a:pt x="62435" y="474380"/>
                  <a:pt x="62435" y="453620"/>
                </a:cubicBezTo>
                <a:cubicBezTo>
                  <a:pt x="62435" y="432860"/>
                  <a:pt x="62435" y="405181"/>
                  <a:pt x="76309" y="391341"/>
                </a:cubicBezTo>
                <a:cubicBezTo>
                  <a:pt x="83241" y="391341"/>
                  <a:pt x="104027" y="391341"/>
                  <a:pt x="104058" y="391341"/>
                </a:cubicBezTo>
                <a:cubicBezTo>
                  <a:pt x="104058" y="391341"/>
                  <a:pt x="104058" y="391341"/>
                  <a:pt x="166493" y="370581"/>
                </a:cubicBezTo>
                <a:cubicBezTo>
                  <a:pt x="166493" y="370581"/>
                  <a:pt x="173430" y="363662"/>
                  <a:pt x="187304" y="363662"/>
                </a:cubicBezTo>
                <a:cubicBezTo>
                  <a:pt x="201179" y="356742"/>
                  <a:pt x="228928" y="342902"/>
                  <a:pt x="242803" y="342902"/>
                </a:cubicBezTo>
                <a:cubicBezTo>
                  <a:pt x="249735" y="335987"/>
                  <a:pt x="256667" y="356713"/>
                  <a:pt x="256677" y="356742"/>
                </a:cubicBezTo>
                <a:cubicBezTo>
                  <a:pt x="256677" y="356742"/>
                  <a:pt x="242827" y="356742"/>
                  <a:pt x="242803" y="356742"/>
                </a:cubicBezTo>
                <a:cubicBezTo>
                  <a:pt x="235865" y="363662"/>
                  <a:pt x="263614" y="412101"/>
                  <a:pt x="277489" y="460540"/>
                </a:cubicBezTo>
                <a:cubicBezTo>
                  <a:pt x="291356" y="508955"/>
                  <a:pt x="319084" y="557370"/>
                  <a:pt x="319112" y="557418"/>
                </a:cubicBezTo>
                <a:cubicBezTo>
                  <a:pt x="319112" y="557418"/>
                  <a:pt x="332986" y="502059"/>
                  <a:pt x="339923" y="495139"/>
                </a:cubicBezTo>
                <a:cubicBezTo>
                  <a:pt x="346852" y="495139"/>
                  <a:pt x="353781" y="488236"/>
                  <a:pt x="353798" y="488219"/>
                </a:cubicBezTo>
                <a:cubicBezTo>
                  <a:pt x="353798" y="488219"/>
                  <a:pt x="353798" y="488219"/>
                  <a:pt x="352063" y="488219"/>
                </a:cubicBezTo>
                <a:lnTo>
                  <a:pt x="339923" y="488219"/>
                </a:lnTo>
                <a:cubicBezTo>
                  <a:pt x="339923" y="488219"/>
                  <a:pt x="326049" y="474380"/>
                  <a:pt x="326049" y="467460"/>
                </a:cubicBezTo>
                <a:cubicBezTo>
                  <a:pt x="326049" y="460540"/>
                  <a:pt x="353798" y="425940"/>
                  <a:pt x="360735" y="425940"/>
                </a:cubicBezTo>
                <a:cubicBezTo>
                  <a:pt x="367669" y="419024"/>
                  <a:pt x="381533" y="460498"/>
                  <a:pt x="381547" y="460540"/>
                </a:cubicBezTo>
                <a:cubicBezTo>
                  <a:pt x="381547" y="467455"/>
                  <a:pt x="367691" y="481280"/>
                  <a:pt x="367672" y="481299"/>
                </a:cubicBezTo>
                <a:cubicBezTo>
                  <a:pt x="367672" y="481299"/>
                  <a:pt x="374609" y="508979"/>
                  <a:pt x="374609" y="529738"/>
                </a:cubicBezTo>
                <a:cubicBezTo>
                  <a:pt x="374609" y="550480"/>
                  <a:pt x="381535" y="564314"/>
                  <a:pt x="381547" y="564338"/>
                </a:cubicBezTo>
                <a:cubicBezTo>
                  <a:pt x="381547" y="564338"/>
                  <a:pt x="409296" y="522819"/>
                  <a:pt x="416233" y="508979"/>
                </a:cubicBezTo>
                <a:cubicBezTo>
                  <a:pt x="423170" y="495139"/>
                  <a:pt x="464793" y="419021"/>
                  <a:pt x="464793" y="384421"/>
                </a:cubicBezTo>
                <a:cubicBezTo>
                  <a:pt x="464793" y="342937"/>
                  <a:pt x="444017" y="335994"/>
                  <a:pt x="443982" y="335982"/>
                </a:cubicBezTo>
                <a:close/>
                <a:moveTo>
                  <a:pt x="344370" y="198"/>
                </a:moveTo>
                <a:cubicBezTo>
                  <a:pt x="379412" y="2142"/>
                  <a:pt x="402773" y="17690"/>
                  <a:pt x="402773" y="17690"/>
                </a:cubicBezTo>
                <a:cubicBezTo>
                  <a:pt x="402787" y="17663"/>
                  <a:pt x="409716" y="3876"/>
                  <a:pt x="430461" y="10780"/>
                </a:cubicBezTo>
                <a:cubicBezTo>
                  <a:pt x="451226" y="24600"/>
                  <a:pt x="471992" y="52241"/>
                  <a:pt x="465070" y="79882"/>
                </a:cubicBezTo>
                <a:cubicBezTo>
                  <a:pt x="458148" y="107523"/>
                  <a:pt x="471992" y="121344"/>
                  <a:pt x="471992" y="121344"/>
                </a:cubicBezTo>
                <a:lnTo>
                  <a:pt x="459879" y="115297"/>
                </a:lnTo>
                <a:cubicBezTo>
                  <a:pt x="458138" y="114474"/>
                  <a:pt x="455059" y="126771"/>
                  <a:pt x="453062" y="137011"/>
                </a:cubicBezTo>
                <a:cubicBezTo>
                  <a:pt x="453875" y="135028"/>
                  <a:pt x="455514" y="132330"/>
                  <a:pt x="458196" y="129631"/>
                </a:cubicBezTo>
                <a:cubicBezTo>
                  <a:pt x="465094" y="122691"/>
                  <a:pt x="465094" y="136571"/>
                  <a:pt x="465094" y="150452"/>
                </a:cubicBezTo>
                <a:cubicBezTo>
                  <a:pt x="465094" y="164332"/>
                  <a:pt x="465094" y="185152"/>
                  <a:pt x="465094" y="192093"/>
                </a:cubicBezTo>
                <a:cubicBezTo>
                  <a:pt x="465094" y="199033"/>
                  <a:pt x="451298" y="205973"/>
                  <a:pt x="451298" y="205973"/>
                </a:cubicBezTo>
                <a:lnTo>
                  <a:pt x="447849" y="198165"/>
                </a:lnTo>
                <a:cubicBezTo>
                  <a:pt x="446125" y="197298"/>
                  <a:pt x="444400" y="199033"/>
                  <a:pt x="444400" y="205973"/>
                </a:cubicBezTo>
                <a:cubicBezTo>
                  <a:pt x="444400" y="212913"/>
                  <a:pt x="437503" y="233734"/>
                  <a:pt x="437503" y="247614"/>
                </a:cubicBezTo>
                <a:cubicBezTo>
                  <a:pt x="430605" y="261494"/>
                  <a:pt x="423707" y="275375"/>
                  <a:pt x="423707" y="275375"/>
                </a:cubicBezTo>
                <a:cubicBezTo>
                  <a:pt x="423707" y="275399"/>
                  <a:pt x="423707" y="282351"/>
                  <a:pt x="423707" y="303135"/>
                </a:cubicBezTo>
                <a:cubicBezTo>
                  <a:pt x="423707" y="323956"/>
                  <a:pt x="361625" y="344776"/>
                  <a:pt x="361625" y="344776"/>
                </a:cubicBezTo>
                <a:cubicBezTo>
                  <a:pt x="361554" y="344762"/>
                  <a:pt x="292646" y="330885"/>
                  <a:pt x="292646" y="310075"/>
                </a:cubicBezTo>
                <a:cubicBezTo>
                  <a:pt x="292646" y="296195"/>
                  <a:pt x="292646" y="290990"/>
                  <a:pt x="292646" y="289255"/>
                </a:cubicBezTo>
                <a:cubicBezTo>
                  <a:pt x="292616" y="289224"/>
                  <a:pt x="278842" y="275352"/>
                  <a:pt x="271952" y="254554"/>
                </a:cubicBezTo>
                <a:cubicBezTo>
                  <a:pt x="265054" y="233734"/>
                  <a:pt x="265054" y="212913"/>
                  <a:pt x="265054" y="212913"/>
                </a:cubicBezTo>
                <a:cubicBezTo>
                  <a:pt x="265041" y="212940"/>
                  <a:pt x="258149" y="226787"/>
                  <a:pt x="251258" y="219853"/>
                </a:cubicBezTo>
                <a:cubicBezTo>
                  <a:pt x="244360" y="205973"/>
                  <a:pt x="244360" y="185152"/>
                  <a:pt x="237462" y="171272"/>
                </a:cubicBezTo>
                <a:cubicBezTo>
                  <a:pt x="237462" y="157392"/>
                  <a:pt x="237462" y="143511"/>
                  <a:pt x="244360" y="143511"/>
                </a:cubicBezTo>
                <a:lnTo>
                  <a:pt x="245117" y="143328"/>
                </a:lnTo>
                <a:cubicBezTo>
                  <a:pt x="244823" y="142164"/>
                  <a:pt x="244211" y="142075"/>
                  <a:pt x="243569" y="142075"/>
                </a:cubicBezTo>
                <a:lnTo>
                  <a:pt x="237512" y="139483"/>
                </a:lnTo>
                <a:cubicBezTo>
                  <a:pt x="236624" y="142029"/>
                  <a:pt x="229736" y="128254"/>
                  <a:pt x="236647" y="128254"/>
                </a:cubicBezTo>
                <a:cubicBezTo>
                  <a:pt x="243569" y="128254"/>
                  <a:pt x="243569" y="114434"/>
                  <a:pt x="243569" y="114434"/>
                </a:cubicBezTo>
                <a:cubicBezTo>
                  <a:pt x="243542" y="114460"/>
                  <a:pt x="236647" y="121344"/>
                  <a:pt x="236647" y="121344"/>
                </a:cubicBezTo>
                <a:cubicBezTo>
                  <a:pt x="229725" y="121344"/>
                  <a:pt x="222803" y="121344"/>
                  <a:pt x="222803" y="121344"/>
                </a:cubicBezTo>
                <a:cubicBezTo>
                  <a:pt x="222834" y="121328"/>
                  <a:pt x="236647" y="114410"/>
                  <a:pt x="236647" y="93703"/>
                </a:cubicBezTo>
                <a:cubicBezTo>
                  <a:pt x="236647" y="72972"/>
                  <a:pt x="250491" y="24600"/>
                  <a:pt x="305866" y="3869"/>
                </a:cubicBezTo>
                <a:cubicBezTo>
                  <a:pt x="319710" y="414"/>
                  <a:pt x="332689" y="-450"/>
                  <a:pt x="344370"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30"/>
          <p:cNvSpPr>
            <a:spLocks/>
          </p:cNvSpPr>
          <p:nvPr/>
        </p:nvSpPr>
        <p:spPr bwMode="auto">
          <a:xfrm>
            <a:off x="8407328" y="1642290"/>
            <a:ext cx="695663" cy="2294305"/>
          </a:xfrm>
          <a:custGeom>
            <a:avLst/>
            <a:gdLst/>
            <a:ahLst/>
            <a:cxnLst/>
            <a:rect l="l" t="t" r="r" b="b"/>
            <a:pathLst>
              <a:path w="695663" h="2294305">
                <a:moveTo>
                  <a:pt x="443981" y="335982"/>
                </a:moveTo>
                <a:cubicBezTo>
                  <a:pt x="443981" y="335982"/>
                  <a:pt x="478667" y="342902"/>
                  <a:pt x="492542" y="349822"/>
                </a:cubicBezTo>
                <a:cubicBezTo>
                  <a:pt x="506416" y="349822"/>
                  <a:pt x="541102" y="356742"/>
                  <a:pt x="561914" y="377501"/>
                </a:cubicBezTo>
                <a:cubicBezTo>
                  <a:pt x="582717" y="391336"/>
                  <a:pt x="617384" y="384426"/>
                  <a:pt x="617411" y="384421"/>
                </a:cubicBezTo>
                <a:cubicBezTo>
                  <a:pt x="617411" y="384421"/>
                  <a:pt x="672909" y="405181"/>
                  <a:pt x="672909" y="412101"/>
                </a:cubicBezTo>
                <a:cubicBezTo>
                  <a:pt x="679846" y="419021"/>
                  <a:pt x="672909" y="474380"/>
                  <a:pt x="679846" y="515899"/>
                </a:cubicBezTo>
                <a:cubicBezTo>
                  <a:pt x="679846" y="515899"/>
                  <a:pt x="679846" y="654296"/>
                  <a:pt x="679846" y="744254"/>
                </a:cubicBezTo>
                <a:cubicBezTo>
                  <a:pt x="679846" y="819083"/>
                  <a:pt x="684646" y="802940"/>
                  <a:pt x="686784" y="799613"/>
                </a:cubicBezTo>
                <a:cubicBezTo>
                  <a:pt x="686784" y="813453"/>
                  <a:pt x="700658" y="931091"/>
                  <a:pt x="693721" y="944931"/>
                </a:cubicBezTo>
                <a:cubicBezTo>
                  <a:pt x="686784" y="965690"/>
                  <a:pt x="631286" y="1145607"/>
                  <a:pt x="624349" y="1159447"/>
                </a:cubicBezTo>
                <a:cubicBezTo>
                  <a:pt x="617411" y="1166366"/>
                  <a:pt x="624349" y="1214806"/>
                  <a:pt x="617411" y="1214806"/>
                </a:cubicBezTo>
                <a:cubicBezTo>
                  <a:pt x="596624" y="1235541"/>
                  <a:pt x="596600" y="1249373"/>
                  <a:pt x="596600" y="1249405"/>
                </a:cubicBezTo>
                <a:cubicBezTo>
                  <a:pt x="596600" y="1249405"/>
                  <a:pt x="596600" y="1249405"/>
                  <a:pt x="595733" y="1249405"/>
                </a:cubicBezTo>
                <a:lnTo>
                  <a:pt x="589663" y="1249405"/>
                </a:lnTo>
                <a:cubicBezTo>
                  <a:pt x="596600" y="1311684"/>
                  <a:pt x="582725" y="1408562"/>
                  <a:pt x="589663" y="1450081"/>
                </a:cubicBezTo>
                <a:cubicBezTo>
                  <a:pt x="589663" y="1505440"/>
                  <a:pt x="575788" y="1623078"/>
                  <a:pt x="589663" y="1685357"/>
                </a:cubicBezTo>
                <a:cubicBezTo>
                  <a:pt x="596600" y="1740716"/>
                  <a:pt x="589663" y="1982911"/>
                  <a:pt x="589663" y="2059030"/>
                </a:cubicBezTo>
                <a:cubicBezTo>
                  <a:pt x="584459" y="2121309"/>
                  <a:pt x="587061" y="2117416"/>
                  <a:pt x="582725" y="2121308"/>
                </a:cubicBezTo>
                <a:cubicBezTo>
                  <a:pt x="582725" y="2142044"/>
                  <a:pt x="589647" y="2148972"/>
                  <a:pt x="589663" y="2148988"/>
                </a:cubicBezTo>
                <a:cubicBezTo>
                  <a:pt x="589663" y="2148988"/>
                  <a:pt x="589663" y="2162828"/>
                  <a:pt x="589663" y="2183587"/>
                </a:cubicBezTo>
                <a:cubicBezTo>
                  <a:pt x="582739" y="2204306"/>
                  <a:pt x="575815" y="2204347"/>
                  <a:pt x="575788" y="2204347"/>
                </a:cubicBezTo>
                <a:cubicBezTo>
                  <a:pt x="575788" y="2204347"/>
                  <a:pt x="575788" y="2204347"/>
                  <a:pt x="596600" y="2266626"/>
                </a:cubicBezTo>
                <a:cubicBezTo>
                  <a:pt x="596600" y="2266626"/>
                  <a:pt x="596600" y="2266626"/>
                  <a:pt x="597467" y="2266626"/>
                </a:cubicBezTo>
                <a:lnTo>
                  <a:pt x="603537" y="2266626"/>
                </a:lnTo>
                <a:cubicBezTo>
                  <a:pt x="603537" y="2266626"/>
                  <a:pt x="603537" y="2266626"/>
                  <a:pt x="603537" y="2287385"/>
                </a:cubicBezTo>
                <a:cubicBezTo>
                  <a:pt x="575788" y="2294305"/>
                  <a:pt x="561914" y="2294305"/>
                  <a:pt x="527228" y="2294305"/>
                </a:cubicBezTo>
                <a:cubicBezTo>
                  <a:pt x="492563" y="2294305"/>
                  <a:pt x="457897" y="2287393"/>
                  <a:pt x="457856" y="2287385"/>
                </a:cubicBezTo>
                <a:cubicBezTo>
                  <a:pt x="457856" y="2287385"/>
                  <a:pt x="457856" y="2287385"/>
                  <a:pt x="457856" y="2266626"/>
                </a:cubicBezTo>
                <a:cubicBezTo>
                  <a:pt x="457856" y="2266626"/>
                  <a:pt x="457856" y="2266626"/>
                  <a:pt x="458723" y="2265761"/>
                </a:cubicBezTo>
                <a:lnTo>
                  <a:pt x="464793" y="2259706"/>
                </a:lnTo>
                <a:cubicBezTo>
                  <a:pt x="464793" y="2259706"/>
                  <a:pt x="464793" y="2259706"/>
                  <a:pt x="464793" y="2232026"/>
                </a:cubicBezTo>
                <a:cubicBezTo>
                  <a:pt x="464793" y="2232026"/>
                  <a:pt x="464793" y="2232026"/>
                  <a:pt x="464793" y="2231161"/>
                </a:cubicBezTo>
                <a:lnTo>
                  <a:pt x="464793" y="2225106"/>
                </a:lnTo>
                <a:cubicBezTo>
                  <a:pt x="464793" y="2225106"/>
                  <a:pt x="464793" y="2225106"/>
                  <a:pt x="464793" y="2224241"/>
                </a:cubicBezTo>
                <a:lnTo>
                  <a:pt x="464793" y="2218187"/>
                </a:lnTo>
                <a:cubicBezTo>
                  <a:pt x="464793" y="2218187"/>
                  <a:pt x="457878" y="2218187"/>
                  <a:pt x="457856" y="2218187"/>
                </a:cubicBezTo>
                <a:cubicBezTo>
                  <a:pt x="450919" y="2211267"/>
                  <a:pt x="471730" y="2197427"/>
                  <a:pt x="457856" y="2190507"/>
                </a:cubicBezTo>
                <a:cubicBezTo>
                  <a:pt x="443981" y="2190507"/>
                  <a:pt x="437044" y="2155908"/>
                  <a:pt x="437044" y="2135148"/>
                </a:cubicBezTo>
                <a:cubicBezTo>
                  <a:pt x="437044" y="2107469"/>
                  <a:pt x="416232" y="1941392"/>
                  <a:pt x="402358" y="1872193"/>
                </a:cubicBezTo>
                <a:cubicBezTo>
                  <a:pt x="395421" y="1796075"/>
                  <a:pt x="402358" y="1650757"/>
                  <a:pt x="395421" y="1588479"/>
                </a:cubicBezTo>
                <a:cubicBezTo>
                  <a:pt x="388485" y="1533130"/>
                  <a:pt x="367680" y="1429360"/>
                  <a:pt x="367672" y="1429322"/>
                </a:cubicBezTo>
                <a:cubicBezTo>
                  <a:pt x="367672" y="1429322"/>
                  <a:pt x="346860" y="1574639"/>
                  <a:pt x="339923" y="1602318"/>
                </a:cubicBezTo>
                <a:cubicBezTo>
                  <a:pt x="339923" y="1629998"/>
                  <a:pt x="291363" y="1886033"/>
                  <a:pt x="291363" y="1920632"/>
                </a:cubicBezTo>
                <a:cubicBezTo>
                  <a:pt x="291363" y="1955232"/>
                  <a:pt x="326049" y="2135148"/>
                  <a:pt x="326049" y="2162828"/>
                </a:cubicBezTo>
                <a:cubicBezTo>
                  <a:pt x="326049" y="2183587"/>
                  <a:pt x="332986" y="2225106"/>
                  <a:pt x="332986" y="2232026"/>
                </a:cubicBezTo>
                <a:cubicBezTo>
                  <a:pt x="332986" y="2238936"/>
                  <a:pt x="332986" y="2245846"/>
                  <a:pt x="332986" y="2245866"/>
                </a:cubicBezTo>
                <a:cubicBezTo>
                  <a:pt x="332986" y="2245866"/>
                  <a:pt x="332986" y="2245866"/>
                  <a:pt x="339923" y="2266626"/>
                </a:cubicBezTo>
                <a:cubicBezTo>
                  <a:pt x="339923" y="2266626"/>
                  <a:pt x="339923" y="2266626"/>
                  <a:pt x="249739" y="2280465"/>
                </a:cubicBezTo>
                <a:cubicBezTo>
                  <a:pt x="249739" y="2280465"/>
                  <a:pt x="249739" y="2280465"/>
                  <a:pt x="249739" y="2259706"/>
                </a:cubicBezTo>
                <a:cubicBezTo>
                  <a:pt x="249739" y="2259706"/>
                  <a:pt x="180367" y="2280465"/>
                  <a:pt x="117933" y="2287385"/>
                </a:cubicBezTo>
                <a:cubicBezTo>
                  <a:pt x="48599" y="2287385"/>
                  <a:pt x="55" y="2273561"/>
                  <a:pt x="0" y="2273546"/>
                </a:cubicBezTo>
                <a:cubicBezTo>
                  <a:pt x="0" y="2273546"/>
                  <a:pt x="0" y="2273546"/>
                  <a:pt x="0" y="2272681"/>
                </a:cubicBezTo>
                <a:lnTo>
                  <a:pt x="0" y="2266626"/>
                </a:lnTo>
                <a:cubicBezTo>
                  <a:pt x="0" y="2266626"/>
                  <a:pt x="0" y="2266626"/>
                  <a:pt x="867" y="2266626"/>
                </a:cubicBezTo>
                <a:lnTo>
                  <a:pt x="6937" y="2266626"/>
                </a:lnTo>
                <a:cubicBezTo>
                  <a:pt x="6937" y="2266626"/>
                  <a:pt x="6937" y="2245866"/>
                  <a:pt x="20812" y="2245866"/>
                </a:cubicBezTo>
                <a:cubicBezTo>
                  <a:pt x="27749" y="2238946"/>
                  <a:pt x="76309" y="2245866"/>
                  <a:pt x="97121" y="2238946"/>
                </a:cubicBezTo>
                <a:cubicBezTo>
                  <a:pt x="117925" y="2232029"/>
                  <a:pt x="145661" y="2211282"/>
                  <a:pt x="145681" y="2211267"/>
                </a:cubicBezTo>
                <a:cubicBezTo>
                  <a:pt x="145681" y="2211267"/>
                  <a:pt x="145681" y="2211267"/>
                  <a:pt x="145681" y="2210402"/>
                </a:cubicBezTo>
                <a:lnTo>
                  <a:pt x="145681" y="2204347"/>
                </a:lnTo>
                <a:cubicBezTo>
                  <a:pt x="145681" y="2204347"/>
                  <a:pt x="145681" y="2197427"/>
                  <a:pt x="152619" y="2197427"/>
                </a:cubicBezTo>
                <a:cubicBezTo>
                  <a:pt x="159556" y="2190507"/>
                  <a:pt x="152619" y="2169748"/>
                  <a:pt x="145681" y="2162828"/>
                </a:cubicBezTo>
                <a:cubicBezTo>
                  <a:pt x="138744" y="2148988"/>
                  <a:pt x="166493" y="2128228"/>
                  <a:pt x="159556" y="2114389"/>
                </a:cubicBezTo>
                <a:cubicBezTo>
                  <a:pt x="145681" y="2107469"/>
                  <a:pt x="138744" y="2079789"/>
                  <a:pt x="145681" y="2045190"/>
                </a:cubicBezTo>
                <a:cubicBezTo>
                  <a:pt x="145681" y="2003671"/>
                  <a:pt x="152619" y="1713036"/>
                  <a:pt x="138744" y="1664597"/>
                </a:cubicBezTo>
                <a:cubicBezTo>
                  <a:pt x="131807" y="1616158"/>
                  <a:pt x="138744" y="1498520"/>
                  <a:pt x="131807" y="1429322"/>
                </a:cubicBezTo>
                <a:cubicBezTo>
                  <a:pt x="117936" y="1360139"/>
                  <a:pt x="110998" y="1201042"/>
                  <a:pt x="110995" y="1200966"/>
                </a:cubicBezTo>
                <a:cubicBezTo>
                  <a:pt x="110995" y="1200966"/>
                  <a:pt x="110995" y="1200966"/>
                  <a:pt x="109261" y="1200101"/>
                </a:cubicBezTo>
                <a:lnTo>
                  <a:pt x="97121" y="1194046"/>
                </a:lnTo>
                <a:cubicBezTo>
                  <a:pt x="97121" y="1194046"/>
                  <a:pt x="83247" y="1194046"/>
                  <a:pt x="76309" y="1180206"/>
                </a:cubicBezTo>
                <a:cubicBezTo>
                  <a:pt x="76309" y="1166366"/>
                  <a:pt x="69372" y="1069488"/>
                  <a:pt x="76309" y="1034889"/>
                </a:cubicBezTo>
                <a:cubicBezTo>
                  <a:pt x="76309" y="1000290"/>
                  <a:pt x="62435" y="854972"/>
                  <a:pt x="69372" y="778854"/>
                </a:cubicBezTo>
                <a:cubicBezTo>
                  <a:pt x="76309" y="695815"/>
                  <a:pt x="48560" y="522819"/>
                  <a:pt x="48560" y="502059"/>
                </a:cubicBezTo>
                <a:cubicBezTo>
                  <a:pt x="48560" y="481299"/>
                  <a:pt x="62435" y="474380"/>
                  <a:pt x="62435" y="453620"/>
                </a:cubicBezTo>
                <a:cubicBezTo>
                  <a:pt x="62435" y="432860"/>
                  <a:pt x="62435" y="405181"/>
                  <a:pt x="76309" y="391341"/>
                </a:cubicBezTo>
                <a:cubicBezTo>
                  <a:pt x="83242" y="391341"/>
                  <a:pt x="104028" y="391341"/>
                  <a:pt x="104058" y="391341"/>
                </a:cubicBezTo>
                <a:cubicBezTo>
                  <a:pt x="104058" y="391341"/>
                  <a:pt x="104058" y="391341"/>
                  <a:pt x="166493" y="370581"/>
                </a:cubicBezTo>
                <a:cubicBezTo>
                  <a:pt x="166493" y="370581"/>
                  <a:pt x="173430" y="363662"/>
                  <a:pt x="187305" y="363662"/>
                </a:cubicBezTo>
                <a:cubicBezTo>
                  <a:pt x="201179" y="356742"/>
                  <a:pt x="228928" y="342902"/>
                  <a:pt x="242802" y="342902"/>
                </a:cubicBezTo>
                <a:cubicBezTo>
                  <a:pt x="256668" y="335987"/>
                  <a:pt x="256677" y="356714"/>
                  <a:pt x="256677" y="356742"/>
                </a:cubicBezTo>
                <a:cubicBezTo>
                  <a:pt x="256677" y="356742"/>
                  <a:pt x="249739" y="356742"/>
                  <a:pt x="242802" y="356742"/>
                </a:cubicBezTo>
                <a:cubicBezTo>
                  <a:pt x="235865" y="363662"/>
                  <a:pt x="263614" y="412101"/>
                  <a:pt x="277488" y="460540"/>
                </a:cubicBezTo>
                <a:cubicBezTo>
                  <a:pt x="291356" y="508953"/>
                  <a:pt x="319083" y="557367"/>
                  <a:pt x="319112" y="557418"/>
                </a:cubicBezTo>
                <a:cubicBezTo>
                  <a:pt x="319112" y="557418"/>
                  <a:pt x="332986" y="502059"/>
                  <a:pt x="339923" y="495139"/>
                </a:cubicBezTo>
                <a:cubicBezTo>
                  <a:pt x="346851" y="495139"/>
                  <a:pt x="353779" y="488238"/>
                  <a:pt x="353798" y="488219"/>
                </a:cubicBezTo>
                <a:cubicBezTo>
                  <a:pt x="353798" y="488219"/>
                  <a:pt x="353798" y="488219"/>
                  <a:pt x="352064" y="488219"/>
                </a:cubicBezTo>
                <a:lnTo>
                  <a:pt x="339923" y="488219"/>
                </a:lnTo>
                <a:cubicBezTo>
                  <a:pt x="339923" y="488219"/>
                  <a:pt x="326049" y="474380"/>
                  <a:pt x="326049" y="467460"/>
                </a:cubicBezTo>
                <a:cubicBezTo>
                  <a:pt x="332986" y="460540"/>
                  <a:pt x="353798" y="425940"/>
                  <a:pt x="360735" y="425940"/>
                </a:cubicBezTo>
                <a:cubicBezTo>
                  <a:pt x="367669" y="419024"/>
                  <a:pt x="381533" y="460501"/>
                  <a:pt x="381546" y="460540"/>
                </a:cubicBezTo>
                <a:cubicBezTo>
                  <a:pt x="381546" y="467453"/>
                  <a:pt x="367700" y="481272"/>
                  <a:pt x="367672" y="481299"/>
                </a:cubicBezTo>
                <a:cubicBezTo>
                  <a:pt x="367672" y="481299"/>
                  <a:pt x="374609" y="508979"/>
                  <a:pt x="374609" y="529738"/>
                </a:cubicBezTo>
                <a:cubicBezTo>
                  <a:pt x="374609" y="550482"/>
                  <a:pt x="381535" y="564316"/>
                  <a:pt x="381546" y="564338"/>
                </a:cubicBezTo>
                <a:cubicBezTo>
                  <a:pt x="381546" y="564338"/>
                  <a:pt x="416232" y="522819"/>
                  <a:pt x="416232" y="508979"/>
                </a:cubicBezTo>
                <a:cubicBezTo>
                  <a:pt x="423170" y="495139"/>
                  <a:pt x="464793" y="419021"/>
                  <a:pt x="464793" y="384421"/>
                </a:cubicBezTo>
                <a:cubicBezTo>
                  <a:pt x="464793" y="342935"/>
                  <a:pt x="444015" y="335993"/>
                  <a:pt x="443981" y="335982"/>
                </a:cubicBezTo>
                <a:close/>
                <a:moveTo>
                  <a:pt x="343811" y="198"/>
                </a:moveTo>
                <a:cubicBezTo>
                  <a:pt x="379006" y="2142"/>
                  <a:pt x="402470" y="17690"/>
                  <a:pt x="402470" y="17690"/>
                </a:cubicBezTo>
                <a:cubicBezTo>
                  <a:pt x="402484" y="17663"/>
                  <a:pt x="409442" y="3876"/>
                  <a:pt x="430278" y="10780"/>
                </a:cubicBezTo>
                <a:cubicBezTo>
                  <a:pt x="451135" y="24600"/>
                  <a:pt x="471991" y="52241"/>
                  <a:pt x="465039" y="79882"/>
                </a:cubicBezTo>
                <a:cubicBezTo>
                  <a:pt x="465039" y="107523"/>
                  <a:pt x="471991" y="121344"/>
                  <a:pt x="471991" y="121344"/>
                </a:cubicBezTo>
                <a:lnTo>
                  <a:pt x="465908" y="115297"/>
                </a:lnTo>
                <a:cubicBezTo>
                  <a:pt x="465025" y="114461"/>
                  <a:pt x="461248" y="121971"/>
                  <a:pt x="457662" y="130145"/>
                </a:cubicBezTo>
                <a:cubicBezTo>
                  <a:pt x="457730" y="129926"/>
                  <a:pt x="457876" y="129779"/>
                  <a:pt x="458024" y="129631"/>
                </a:cubicBezTo>
                <a:cubicBezTo>
                  <a:pt x="465008" y="122691"/>
                  <a:pt x="465008" y="136571"/>
                  <a:pt x="465008" y="150452"/>
                </a:cubicBezTo>
                <a:cubicBezTo>
                  <a:pt x="471992" y="164332"/>
                  <a:pt x="465008" y="185152"/>
                  <a:pt x="465008" y="192093"/>
                </a:cubicBezTo>
                <a:cubicBezTo>
                  <a:pt x="465008" y="199033"/>
                  <a:pt x="458024" y="205973"/>
                  <a:pt x="451039" y="205973"/>
                </a:cubicBezTo>
                <a:lnTo>
                  <a:pt x="447547" y="198165"/>
                </a:lnTo>
                <a:cubicBezTo>
                  <a:pt x="445801" y="197298"/>
                  <a:pt x="444055" y="199033"/>
                  <a:pt x="444055" y="205973"/>
                </a:cubicBezTo>
                <a:cubicBezTo>
                  <a:pt x="444055" y="212913"/>
                  <a:pt x="444055" y="233734"/>
                  <a:pt x="437071" y="247614"/>
                </a:cubicBezTo>
                <a:cubicBezTo>
                  <a:pt x="437071" y="261494"/>
                  <a:pt x="423103" y="275375"/>
                  <a:pt x="423103" y="275375"/>
                </a:cubicBezTo>
                <a:cubicBezTo>
                  <a:pt x="423103" y="275414"/>
                  <a:pt x="423103" y="282374"/>
                  <a:pt x="423103" y="303135"/>
                </a:cubicBezTo>
                <a:cubicBezTo>
                  <a:pt x="423103" y="323956"/>
                  <a:pt x="367229" y="344776"/>
                  <a:pt x="367229" y="344776"/>
                </a:cubicBezTo>
                <a:cubicBezTo>
                  <a:pt x="367187" y="344769"/>
                  <a:pt x="290403" y="330890"/>
                  <a:pt x="290403" y="310075"/>
                </a:cubicBezTo>
                <a:cubicBezTo>
                  <a:pt x="290403" y="296195"/>
                  <a:pt x="290403" y="290990"/>
                  <a:pt x="290403" y="289255"/>
                </a:cubicBezTo>
                <a:cubicBezTo>
                  <a:pt x="290371" y="289223"/>
                  <a:pt x="276427" y="275351"/>
                  <a:pt x="269451" y="254554"/>
                </a:cubicBezTo>
                <a:cubicBezTo>
                  <a:pt x="262467" y="233734"/>
                  <a:pt x="262467" y="212913"/>
                  <a:pt x="262467" y="212913"/>
                </a:cubicBezTo>
                <a:cubicBezTo>
                  <a:pt x="262452" y="212943"/>
                  <a:pt x="255475" y="226786"/>
                  <a:pt x="248498" y="219853"/>
                </a:cubicBezTo>
                <a:cubicBezTo>
                  <a:pt x="241514" y="205973"/>
                  <a:pt x="241514" y="185152"/>
                  <a:pt x="241514" y="171272"/>
                </a:cubicBezTo>
                <a:cubicBezTo>
                  <a:pt x="234530" y="157392"/>
                  <a:pt x="241514" y="143511"/>
                  <a:pt x="248498" y="143511"/>
                </a:cubicBezTo>
                <a:lnTo>
                  <a:pt x="250115" y="142828"/>
                </a:lnTo>
                <a:cubicBezTo>
                  <a:pt x="250090" y="142144"/>
                  <a:pt x="249806" y="142075"/>
                  <a:pt x="249522" y="142075"/>
                </a:cubicBezTo>
                <a:lnTo>
                  <a:pt x="237356" y="139483"/>
                </a:lnTo>
                <a:cubicBezTo>
                  <a:pt x="235596" y="142031"/>
                  <a:pt x="228677" y="128254"/>
                  <a:pt x="235618" y="128254"/>
                </a:cubicBezTo>
                <a:cubicBezTo>
                  <a:pt x="242570" y="128254"/>
                  <a:pt x="242570" y="114434"/>
                  <a:pt x="242570" y="114434"/>
                </a:cubicBezTo>
                <a:cubicBezTo>
                  <a:pt x="242544" y="114460"/>
                  <a:pt x="235618" y="121344"/>
                  <a:pt x="235618" y="121344"/>
                </a:cubicBezTo>
                <a:lnTo>
                  <a:pt x="229535" y="121344"/>
                </a:lnTo>
                <a:cubicBezTo>
                  <a:pt x="228699" y="121327"/>
                  <a:pt x="242570" y="114409"/>
                  <a:pt x="242570" y="93703"/>
                </a:cubicBezTo>
                <a:cubicBezTo>
                  <a:pt x="242570" y="72972"/>
                  <a:pt x="249522" y="24600"/>
                  <a:pt x="305140" y="3869"/>
                </a:cubicBezTo>
                <a:cubicBezTo>
                  <a:pt x="319044" y="414"/>
                  <a:pt x="332079" y="-450"/>
                  <a:pt x="343811"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33"/>
          <p:cNvSpPr>
            <a:spLocks/>
          </p:cNvSpPr>
          <p:nvPr/>
        </p:nvSpPr>
        <p:spPr bwMode="auto">
          <a:xfrm>
            <a:off x="9231112" y="1642290"/>
            <a:ext cx="686881" cy="2294305"/>
          </a:xfrm>
          <a:custGeom>
            <a:avLst/>
            <a:gdLst/>
            <a:ahLst/>
            <a:cxnLst/>
            <a:rect l="l" t="t" r="r" b="b"/>
            <a:pathLst>
              <a:path w="686881" h="2294305">
                <a:moveTo>
                  <a:pt x="435874" y="335982"/>
                </a:moveTo>
                <a:cubicBezTo>
                  <a:pt x="435874" y="335982"/>
                  <a:pt x="477385" y="342902"/>
                  <a:pt x="484304" y="349822"/>
                </a:cubicBezTo>
                <a:cubicBezTo>
                  <a:pt x="498141" y="349822"/>
                  <a:pt x="532735" y="356742"/>
                  <a:pt x="553490" y="377501"/>
                </a:cubicBezTo>
                <a:cubicBezTo>
                  <a:pt x="574234" y="391333"/>
                  <a:pt x="608799" y="384429"/>
                  <a:pt x="608839" y="384421"/>
                </a:cubicBezTo>
                <a:cubicBezTo>
                  <a:pt x="608839" y="384421"/>
                  <a:pt x="664189" y="405181"/>
                  <a:pt x="664189" y="412101"/>
                </a:cubicBezTo>
                <a:cubicBezTo>
                  <a:pt x="671107" y="419021"/>
                  <a:pt x="671107" y="474380"/>
                  <a:pt x="671107" y="515899"/>
                </a:cubicBezTo>
                <a:cubicBezTo>
                  <a:pt x="671107" y="515899"/>
                  <a:pt x="671107" y="654296"/>
                  <a:pt x="671107" y="744254"/>
                </a:cubicBezTo>
                <a:cubicBezTo>
                  <a:pt x="671107" y="819075"/>
                  <a:pt x="675893" y="802944"/>
                  <a:pt x="678026" y="799613"/>
                </a:cubicBezTo>
                <a:cubicBezTo>
                  <a:pt x="678026" y="813453"/>
                  <a:pt x="691863" y="931091"/>
                  <a:pt x="684944" y="944931"/>
                </a:cubicBezTo>
                <a:cubicBezTo>
                  <a:pt x="678026" y="965690"/>
                  <a:pt x="622677" y="1145607"/>
                  <a:pt x="615758" y="1159447"/>
                </a:cubicBezTo>
                <a:cubicBezTo>
                  <a:pt x="615758" y="1166366"/>
                  <a:pt x="615758" y="1214806"/>
                  <a:pt x="608839" y="1214806"/>
                </a:cubicBezTo>
                <a:cubicBezTo>
                  <a:pt x="595017" y="1235542"/>
                  <a:pt x="588099" y="1249375"/>
                  <a:pt x="588084" y="1249405"/>
                </a:cubicBezTo>
                <a:cubicBezTo>
                  <a:pt x="588084" y="1311684"/>
                  <a:pt x="581165" y="1408562"/>
                  <a:pt x="581165" y="1450081"/>
                </a:cubicBezTo>
                <a:cubicBezTo>
                  <a:pt x="581165" y="1505440"/>
                  <a:pt x="574246" y="1623078"/>
                  <a:pt x="581165" y="1685357"/>
                </a:cubicBezTo>
                <a:cubicBezTo>
                  <a:pt x="588084" y="1740716"/>
                  <a:pt x="588084" y="1982911"/>
                  <a:pt x="581165" y="2059030"/>
                </a:cubicBezTo>
                <a:cubicBezTo>
                  <a:pt x="575976" y="2121309"/>
                  <a:pt x="578570" y="2117416"/>
                  <a:pt x="581165" y="2121308"/>
                </a:cubicBezTo>
                <a:cubicBezTo>
                  <a:pt x="574258" y="2142033"/>
                  <a:pt x="581142" y="2148965"/>
                  <a:pt x="581165" y="2148988"/>
                </a:cubicBezTo>
                <a:cubicBezTo>
                  <a:pt x="581165" y="2148988"/>
                  <a:pt x="581165" y="2162828"/>
                  <a:pt x="581165" y="2183587"/>
                </a:cubicBezTo>
                <a:cubicBezTo>
                  <a:pt x="581165" y="2204320"/>
                  <a:pt x="567363" y="2204347"/>
                  <a:pt x="567328" y="2204347"/>
                </a:cubicBezTo>
                <a:cubicBezTo>
                  <a:pt x="567328" y="2204347"/>
                  <a:pt x="567328" y="2204347"/>
                  <a:pt x="588084" y="2266626"/>
                </a:cubicBezTo>
                <a:cubicBezTo>
                  <a:pt x="588084" y="2266626"/>
                  <a:pt x="588084" y="2266626"/>
                  <a:pt x="588949" y="2266626"/>
                </a:cubicBezTo>
                <a:lnTo>
                  <a:pt x="595002" y="2266626"/>
                </a:lnTo>
                <a:cubicBezTo>
                  <a:pt x="595002" y="2266626"/>
                  <a:pt x="595002" y="2266626"/>
                  <a:pt x="595002" y="2287385"/>
                </a:cubicBezTo>
                <a:cubicBezTo>
                  <a:pt x="567328" y="2294305"/>
                  <a:pt x="560409" y="2294305"/>
                  <a:pt x="518897" y="2294305"/>
                </a:cubicBezTo>
                <a:cubicBezTo>
                  <a:pt x="484331" y="2294305"/>
                  <a:pt x="456674" y="2287396"/>
                  <a:pt x="456630" y="2287385"/>
                </a:cubicBezTo>
                <a:cubicBezTo>
                  <a:pt x="456630" y="2287385"/>
                  <a:pt x="456630" y="2287385"/>
                  <a:pt x="456630" y="2266626"/>
                </a:cubicBezTo>
                <a:cubicBezTo>
                  <a:pt x="456630" y="2266626"/>
                  <a:pt x="456630" y="2266626"/>
                  <a:pt x="456630" y="2265761"/>
                </a:cubicBezTo>
                <a:lnTo>
                  <a:pt x="456630" y="2259706"/>
                </a:lnTo>
                <a:cubicBezTo>
                  <a:pt x="456630" y="2259706"/>
                  <a:pt x="456630" y="2259706"/>
                  <a:pt x="463548" y="2232026"/>
                </a:cubicBezTo>
                <a:cubicBezTo>
                  <a:pt x="463548" y="2232026"/>
                  <a:pt x="463548" y="2232026"/>
                  <a:pt x="463548" y="2231161"/>
                </a:cubicBezTo>
                <a:lnTo>
                  <a:pt x="463548" y="2225106"/>
                </a:lnTo>
                <a:cubicBezTo>
                  <a:pt x="463548" y="2225106"/>
                  <a:pt x="463548" y="2225106"/>
                  <a:pt x="462683" y="2224241"/>
                </a:cubicBezTo>
                <a:lnTo>
                  <a:pt x="456630" y="2218187"/>
                </a:lnTo>
                <a:cubicBezTo>
                  <a:pt x="456630" y="2218187"/>
                  <a:pt x="456630" y="2218187"/>
                  <a:pt x="455765" y="2218187"/>
                </a:cubicBezTo>
                <a:lnTo>
                  <a:pt x="449711" y="2218187"/>
                </a:lnTo>
                <a:cubicBezTo>
                  <a:pt x="442792" y="2211267"/>
                  <a:pt x="463548" y="2197427"/>
                  <a:pt x="449711" y="2190507"/>
                </a:cubicBezTo>
                <a:cubicBezTo>
                  <a:pt x="435874" y="2190507"/>
                  <a:pt x="428955" y="2155908"/>
                  <a:pt x="428955" y="2135148"/>
                </a:cubicBezTo>
                <a:cubicBezTo>
                  <a:pt x="428955" y="2107469"/>
                  <a:pt x="408199" y="1941392"/>
                  <a:pt x="394362" y="1872193"/>
                </a:cubicBezTo>
                <a:cubicBezTo>
                  <a:pt x="387443" y="1796075"/>
                  <a:pt x="394362" y="1650757"/>
                  <a:pt x="387443" y="1588479"/>
                </a:cubicBezTo>
                <a:cubicBezTo>
                  <a:pt x="380526" y="1533131"/>
                  <a:pt x="359777" y="1429363"/>
                  <a:pt x="359769" y="1429322"/>
                </a:cubicBezTo>
                <a:cubicBezTo>
                  <a:pt x="359769" y="1429322"/>
                  <a:pt x="339013" y="1574639"/>
                  <a:pt x="339013" y="1602318"/>
                </a:cubicBezTo>
                <a:cubicBezTo>
                  <a:pt x="332094" y="1629998"/>
                  <a:pt x="290582" y="1886033"/>
                  <a:pt x="290582" y="1920632"/>
                </a:cubicBezTo>
                <a:cubicBezTo>
                  <a:pt x="290582" y="1955232"/>
                  <a:pt x="318257" y="2135148"/>
                  <a:pt x="318257" y="2162828"/>
                </a:cubicBezTo>
                <a:cubicBezTo>
                  <a:pt x="318257" y="2183587"/>
                  <a:pt x="325176" y="2225106"/>
                  <a:pt x="325176" y="2232026"/>
                </a:cubicBezTo>
                <a:cubicBezTo>
                  <a:pt x="325176" y="2238938"/>
                  <a:pt x="332078" y="2245850"/>
                  <a:pt x="332094" y="2245866"/>
                </a:cubicBezTo>
                <a:cubicBezTo>
                  <a:pt x="332094" y="2245866"/>
                  <a:pt x="332094" y="2245866"/>
                  <a:pt x="332094" y="2266626"/>
                </a:cubicBezTo>
                <a:cubicBezTo>
                  <a:pt x="332094" y="2266626"/>
                  <a:pt x="332094" y="2266626"/>
                  <a:pt x="242152" y="2280465"/>
                </a:cubicBezTo>
                <a:cubicBezTo>
                  <a:pt x="242152" y="2280465"/>
                  <a:pt x="242152" y="2280465"/>
                  <a:pt x="242152" y="2259706"/>
                </a:cubicBezTo>
                <a:cubicBezTo>
                  <a:pt x="242152" y="2259706"/>
                  <a:pt x="179884" y="2280465"/>
                  <a:pt x="110698" y="2287385"/>
                </a:cubicBezTo>
                <a:cubicBezTo>
                  <a:pt x="41547" y="2287385"/>
                  <a:pt x="42" y="2273560"/>
                  <a:pt x="0" y="2273546"/>
                </a:cubicBezTo>
                <a:cubicBezTo>
                  <a:pt x="0" y="2273546"/>
                  <a:pt x="0" y="2273546"/>
                  <a:pt x="0" y="2272681"/>
                </a:cubicBezTo>
                <a:lnTo>
                  <a:pt x="0" y="2266626"/>
                </a:lnTo>
                <a:cubicBezTo>
                  <a:pt x="0" y="2266626"/>
                  <a:pt x="0" y="2266626"/>
                  <a:pt x="865" y="2266626"/>
                </a:cubicBezTo>
                <a:lnTo>
                  <a:pt x="6919" y="2266626"/>
                </a:lnTo>
                <a:cubicBezTo>
                  <a:pt x="6919" y="2266626"/>
                  <a:pt x="0" y="2245866"/>
                  <a:pt x="13837" y="2245866"/>
                </a:cubicBezTo>
                <a:cubicBezTo>
                  <a:pt x="20756" y="2238946"/>
                  <a:pt x="69186" y="2245866"/>
                  <a:pt x="89942" y="2238946"/>
                </a:cubicBezTo>
                <a:cubicBezTo>
                  <a:pt x="110690" y="2232029"/>
                  <a:pt x="145265" y="2211282"/>
                  <a:pt x="145291" y="2211267"/>
                </a:cubicBezTo>
                <a:cubicBezTo>
                  <a:pt x="145291" y="2211267"/>
                  <a:pt x="145291" y="2211267"/>
                  <a:pt x="144426" y="2210402"/>
                </a:cubicBezTo>
                <a:lnTo>
                  <a:pt x="138373" y="2204347"/>
                </a:lnTo>
                <a:cubicBezTo>
                  <a:pt x="138373" y="2204347"/>
                  <a:pt x="145272" y="2197446"/>
                  <a:pt x="145291" y="2197427"/>
                </a:cubicBezTo>
                <a:cubicBezTo>
                  <a:pt x="152210" y="2190507"/>
                  <a:pt x="145291" y="2169748"/>
                  <a:pt x="138373" y="2162828"/>
                </a:cubicBezTo>
                <a:cubicBezTo>
                  <a:pt x="131454" y="2148988"/>
                  <a:pt x="159128" y="2128228"/>
                  <a:pt x="152210" y="2114389"/>
                </a:cubicBezTo>
                <a:cubicBezTo>
                  <a:pt x="138373" y="2107469"/>
                  <a:pt x="138373" y="2079789"/>
                  <a:pt x="138373" y="2045190"/>
                </a:cubicBezTo>
                <a:cubicBezTo>
                  <a:pt x="138373" y="2003671"/>
                  <a:pt x="145291" y="1713036"/>
                  <a:pt x="138373" y="1664597"/>
                </a:cubicBezTo>
                <a:cubicBezTo>
                  <a:pt x="124535" y="1616158"/>
                  <a:pt x="131454" y="1498520"/>
                  <a:pt x="124535" y="1429322"/>
                </a:cubicBezTo>
                <a:cubicBezTo>
                  <a:pt x="117619" y="1360139"/>
                  <a:pt x="110701" y="1201043"/>
                  <a:pt x="110698" y="1200966"/>
                </a:cubicBezTo>
                <a:cubicBezTo>
                  <a:pt x="110698" y="1200966"/>
                  <a:pt x="110698" y="1200966"/>
                  <a:pt x="89942" y="1194046"/>
                </a:cubicBezTo>
                <a:cubicBezTo>
                  <a:pt x="89942" y="1194046"/>
                  <a:pt x="76105" y="1194046"/>
                  <a:pt x="69186" y="1180206"/>
                </a:cubicBezTo>
                <a:cubicBezTo>
                  <a:pt x="69186" y="1166366"/>
                  <a:pt x="62268" y="1069488"/>
                  <a:pt x="69186" y="1034889"/>
                </a:cubicBezTo>
                <a:cubicBezTo>
                  <a:pt x="76105" y="1000290"/>
                  <a:pt x="55349" y="854972"/>
                  <a:pt x="62268" y="778854"/>
                </a:cubicBezTo>
                <a:cubicBezTo>
                  <a:pt x="69186" y="695815"/>
                  <a:pt x="41512" y="522819"/>
                  <a:pt x="41512" y="502059"/>
                </a:cubicBezTo>
                <a:cubicBezTo>
                  <a:pt x="48430" y="481299"/>
                  <a:pt x="55349" y="474380"/>
                  <a:pt x="55349" y="453620"/>
                </a:cubicBezTo>
                <a:cubicBezTo>
                  <a:pt x="55349" y="432860"/>
                  <a:pt x="55349" y="405181"/>
                  <a:pt x="76105" y="391341"/>
                </a:cubicBezTo>
                <a:cubicBezTo>
                  <a:pt x="83016" y="391341"/>
                  <a:pt x="96829" y="391341"/>
                  <a:pt x="96861" y="391341"/>
                </a:cubicBezTo>
                <a:cubicBezTo>
                  <a:pt x="96861" y="391341"/>
                  <a:pt x="96861" y="391341"/>
                  <a:pt x="159128" y="370581"/>
                </a:cubicBezTo>
                <a:cubicBezTo>
                  <a:pt x="159128" y="370581"/>
                  <a:pt x="166047" y="363662"/>
                  <a:pt x="179884" y="363662"/>
                </a:cubicBezTo>
                <a:cubicBezTo>
                  <a:pt x="193722" y="356742"/>
                  <a:pt x="228315" y="342902"/>
                  <a:pt x="235233" y="342902"/>
                </a:cubicBezTo>
                <a:cubicBezTo>
                  <a:pt x="249062" y="335987"/>
                  <a:pt x="249071" y="356714"/>
                  <a:pt x="249071" y="356742"/>
                </a:cubicBezTo>
                <a:cubicBezTo>
                  <a:pt x="249071" y="356742"/>
                  <a:pt x="242152" y="356742"/>
                  <a:pt x="235233" y="356742"/>
                </a:cubicBezTo>
                <a:cubicBezTo>
                  <a:pt x="235233" y="363662"/>
                  <a:pt x="255989" y="412101"/>
                  <a:pt x="269827" y="460540"/>
                </a:cubicBezTo>
                <a:cubicBezTo>
                  <a:pt x="283657" y="508955"/>
                  <a:pt x="311310" y="557369"/>
                  <a:pt x="311338" y="557418"/>
                </a:cubicBezTo>
                <a:cubicBezTo>
                  <a:pt x="311338" y="557418"/>
                  <a:pt x="325176" y="502059"/>
                  <a:pt x="332094" y="495139"/>
                </a:cubicBezTo>
                <a:cubicBezTo>
                  <a:pt x="339005" y="495139"/>
                  <a:pt x="345914" y="488236"/>
                  <a:pt x="345931" y="488219"/>
                </a:cubicBezTo>
                <a:cubicBezTo>
                  <a:pt x="345931" y="488219"/>
                  <a:pt x="345931" y="488219"/>
                  <a:pt x="344201" y="488219"/>
                </a:cubicBezTo>
                <a:lnTo>
                  <a:pt x="332094" y="488219"/>
                </a:lnTo>
                <a:cubicBezTo>
                  <a:pt x="332094" y="488219"/>
                  <a:pt x="318257" y="474380"/>
                  <a:pt x="325176" y="467460"/>
                </a:cubicBezTo>
                <a:cubicBezTo>
                  <a:pt x="325176" y="460540"/>
                  <a:pt x="345931" y="425940"/>
                  <a:pt x="352850" y="425940"/>
                </a:cubicBezTo>
                <a:cubicBezTo>
                  <a:pt x="359766" y="419024"/>
                  <a:pt x="373593" y="460501"/>
                  <a:pt x="373606" y="460540"/>
                </a:cubicBezTo>
                <a:cubicBezTo>
                  <a:pt x="373606" y="467452"/>
                  <a:pt x="366703" y="481268"/>
                  <a:pt x="366687" y="481299"/>
                </a:cubicBezTo>
                <a:cubicBezTo>
                  <a:pt x="366687" y="481299"/>
                  <a:pt x="366687" y="508979"/>
                  <a:pt x="366687" y="529738"/>
                </a:cubicBezTo>
                <a:cubicBezTo>
                  <a:pt x="373600" y="550480"/>
                  <a:pt x="373606" y="564313"/>
                  <a:pt x="373606" y="564338"/>
                </a:cubicBezTo>
                <a:cubicBezTo>
                  <a:pt x="373606" y="564338"/>
                  <a:pt x="408199" y="522819"/>
                  <a:pt x="415118" y="508979"/>
                </a:cubicBezTo>
                <a:cubicBezTo>
                  <a:pt x="415118" y="495139"/>
                  <a:pt x="456630" y="419021"/>
                  <a:pt x="456630" y="384421"/>
                </a:cubicBezTo>
                <a:cubicBezTo>
                  <a:pt x="463543" y="342931"/>
                  <a:pt x="435913" y="335992"/>
                  <a:pt x="435874" y="335982"/>
                </a:cubicBezTo>
                <a:close/>
                <a:moveTo>
                  <a:pt x="336561" y="198"/>
                </a:moveTo>
                <a:cubicBezTo>
                  <a:pt x="361201" y="1576"/>
                  <a:pt x="380020" y="9784"/>
                  <a:pt x="388863" y="14513"/>
                </a:cubicBezTo>
                <a:cubicBezTo>
                  <a:pt x="391431" y="14653"/>
                  <a:pt x="393800" y="15304"/>
                  <a:pt x="395838" y="16757"/>
                </a:cubicBezTo>
                <a:cubicBezTo>
                  <a:pt x="399328" y="13483"/>
                  <a:pt x="410658" y="5081"/>
                  <a:pt x="421987" y="10780"/>
                </a:cubicBezTo>
                <a:cubicBezTo>
                  <a:pt x="442592" y="24600"/>
                  <a:pt x="463197" y="52241"/>
                  <a:pt x="456329" y="79882"/>
                </a:cubicBezTo>
                <a:cubicBezTo>
                  <a:pt x="456329" y="107523"/>
                  <a:pt x="463197" y="121344"/>
                  <a:pt x="463197" y="121344"/>
                </a:cubicBezTo>
                <a:lnTo>
                  <a:pt x="457188" y="115297"/>
                </a:lnTo>
                <a:cubicBezTo>
                  <a:pt x="456308" y="114475"/>
                  <a:pt x="450013" y="127146"/>
                  <a:pt x="446036" y="137496"/>
                </a:cubicBezTo>
                <a:cubicBezTo>
                  <a:pt x="448973" y="137373"/>
                  <a:pt x="451136" y="133502"/>
                  <a:pt x="451136" y="129631"/>
                </a:cubicBezTo>
                <a:cubicBezTo>
                  <a:pt x="458088" y="122691"/>
                  <a:pt x="465040" y="136571"/>
                  <a:pt x="465040" y="150452"/>
                </a:cubicBezTo>
                <a:cubicBezTo>
                  <a:pt x="465040" y="164332"/>
                  <a:pt x="465040" y="185152"/>
                  <a:pt x="458088" y="192093"/>
                </a:cubicBezTo>
                <a:cubicBezTo>
                  <a:pt x="458088" y="199033"/>
                  <a:pt x="451136" y="205973"/>
                  <a:pt x="451136" y="205973"/>
                </a:cubicBezTo>
                <a:lnTo>
                  <a:pt x="447660" y="198165"/>
                </a:lnTo>
                <a:cubicBezTo>
                  <a:pt x="445921" y="197298"/>
                  <a:pt x="444183" y="199033"/>
                  <a:pt x="444183" y="205973"/>
                </a:cubicBezTo>
                <a:cubicBezTo>
                  <a:pt x="444183" y="212913"/>
                  <a:pt x="437231" y="233734"/>
                  <a:pt x="430279" y="247614"/>
                </a:cubicBezTo>
                <a:cubicBezTo>
                  <a:pt x="430279" y="261494"/>
                  <a:pt x="416375" y="275375"/>
                  <a:pt x="416375" y="275375"/>
                </a:cubicBezTo>
                <a:cubicBezTo>
                  <a:pt x="416375" y="275414"/>
                  <a:pt x="416375" y="282374"/>
                  <a:pt x="416375" y="303135"/>
                </a:cubicBezTo>
                <a:cubicBezTo>
                  <a:pt x="416375" y="323956"/>
                  <a:pt x="360758" y="344776"/>
                  <a:pt x="360758" y="344776"/>
                </a:cubicBezTo>
                <a:cubicBezTo>
                  <a:pt x="360671" y="344760"/>
                  <a:pt x="284284" y="330884"/>
                  <a:pt x="284284" y="310075"/>
                </a:cubicBezTo>
                <a:cubicBezTo>
                  <a:pt x="284284" y="296195"/>
                  <a:pt x="284284" y="290990"/>
                  <a:pt x="284284" y="289255"/>
                </a:cubicBezTo>
                <a:cubicBezTo>
                  <a:pt x="284255" y="289226"/>
                  <a:pt x="270380" y="275353"/>
                  <a:pt x="270380" y="254554"/>
                </a:cubicBezTo>
                <a:cubicBezTo>
                  <a:pt x="263428" y="233734"/>
                  <a:pt x="256476" y="212913"/>
                  <a:pt x="256476" y="212913"/>
                </a:cubicBezTo>
                <a:cubicBezTo>
                  <a:pt x="256462" y="212942"/>
                  <a:pt x="249515" y="226786"/>
                  <a:pt x="242571" y="219853"/>
                </a:cubicBezTo>
                <a:cubicBezTo>
                  <a:pt x="242571" y="205973"/>
                  <a:pt x="235619" y="185152"/>
                  <a:pt x="235619" y="171272"/>
                </a:cubicBezTo>
                <a:cubicBezTo>
                  <a:pt x="228667" y="157392"/>
                  <a:pt x="235619" y="143511"/>
                  <a:pt x="242571" y="143511"/>
                </a:cubicBezTo>
                <a:lnTo>
                  <a:pt x="244041" y="142887"/>
                </a:lnTo>
                <a:cubicBezTo>
                  <a:pt x="244028" y="142159"/>
                  <a:pt x="243718" y="142075"/>
                  <a:pt x="243409" y="142075"/>
                </a:cubicBezTo>
                <a:lnTo>
                  <a:pt x="231389" y="139483"/>
                </a:lnTo>
                <a:cubicBezTo>
                  <a:pt x="229672" y="142039"/>
                  <a:pt x="229681" y="128254"/>
                  <a:pt x="236541" y="128254"/>
                </a:cubicBezTo>
                <a:cubicBezTo>
                  <a:pt x="236556" y="128223"/>
                  <a:pt x="243409" y="114434"/>
                  <a:pt x="243409" y="114434"/>
                </a:cubicBezTo>
                <a:cubicBezTo>
                  <a:pt x="243388" y="114455"/>
                  <a:pt x="236531" y="121344"/>
                  <a:pt x="229672" y="121344"/>
                </a:cubicBezTo>
                <a:cubicBezTo>
                  <a:pt x="229647" y="121344"/>
                  <a:pt x="222804" y="121344"/>
                  <a:pt x="222804" y="121344"/>
                </a:cubicBezTo>
                <a:cubicBezTo>
                  <a:pt x="222831" y="121330"/>
                  <a:pt x="236541" y="114413"/>
                  <a:pt x="236541" y="93703"/>
                </a:cubicBezTo>
                <a:cubicBezTo>
                  <a:pt x="236541" y="72972"/>
                  <a:pt x="243409" y="24600"/>
                  <a:pt x="298356" y="3869"/>
                </a:cubicBezTo>
                <a:cubicBezTo>
                  <a:pt x="312093" y="414"/>
                  <a:pt x="324971" y="-450"/>
                  <a:pt x="336561" y="198"/>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矩形 11"/>
          <p:cNvSpPr/>
          <p:nvPr/>
        </p:nvSpPr>
        <p:spPr>
          <a:xfrm>
            <a:off x="8407328" y="4166107"/>
            <a:ext cx="1510665" cy="5040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a:r>
              <a:rPr lang="en-US" altLang="zh-CN" sz="2800" dirty="0">
                <a:latin typeface="Bebas" pitchFamily="2" charset="0"/>
                <a:ea typeface="UKIJ Qolyazma" pitchFamily="18" charset="0"/>
                <a:cs typeface="UKIJ Qolyazma" pitchFamily="18" charset="0"/>
              </a:rPr>
              <a:t>20%</a:t>
            </a:r>
            <a:endParaRPr lang="zh-CN" altLang="en-US" sz="2800" dirty="0">
              <a:latin typeface="Bebas" pitchFamily="2" charset="0"/>
              <a:cs typeface="UKIJ Qolyazma" pitchFamily="18" charset="0"/>
            </a:endParaRPr>
          </a:p>
        </p:txBody>
      </p:sp>
      <p:sp>
        <p:nvSpPr>
          <p:cNvPr id="13" name="矩形 12"/>
          <p:cNvSpPr/>
          <p:nvPr/>
        </p:nvSpPr>
        <p:spPr>
          <a:xfrm>
            <a:off x="1861016" y="4166107"/>
            <a:ext cx="6355590" cy="50405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46800" rtlCol="0" anchor="ctr"/>
          <a:lstStyle/>
          <a:p>
            <a:pPr algn="ctr"/>
            <a:r>
              <a:rPr lang="en-US" altLang="zh-CN" sz="2800" dirty="0">
                <a:latin typeface="Bebas" pitchFamily="2" charset="0"/>
                <a:ea typeface="UKIJ Qolyazma" pitchFamily="18" charset="0"/>
                <a:cs typeface="UKIJ Qolyazma" pitchFamily="18" charset="0"/>
              </a:rPr>
              <a:t>80%</a:t>
            </a:r>
            <a:endParaRPr lang="zh-CN" altLang="en-US" sz="2800" dirty="0">
              <a:latin typeface="Bebas" pitchFamily="2" charset="0"/>
              <a:cs typeface="UKIJ Qolyazma" pitchFamily="18" charset="0"/>
            </a:endParaRPr>
          </a:p>
        </p:txBody>
      </p:sp>
      <p:sp>
        <p:nvSpPr>
          <p:cNvPr id="14" name="TextBox 13"/>
          <p:cNvSpPr txBox="1"/>
          <p:nvPr/>
        </p:nvSpPr>
        <p:spPr>
          <a:xfrm flipH="1">
            <a:off x="1847427" y="5090949"/>
            <a:ext cx="2786907" cy="289310"/>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a:defRPr/>
            </a:pPr>
            <a:r>
              <a:rPr lang="zh-CN" altLang="en-US" sz="1600" b="0" dirty="0">
                <a:solidFill>
                  <a:schemeClr val="tx1">
                    <a:lumMod val="65000"/>
                    <a:lumOff val="35000"/>
                  </a:schemeClr>
                </a:solidFill>
                <a:latin typeface="Arial Rounded MT Bold" pitchFamily="34" charset="0"/>
                <a:cs typeface="Times New Roman" pitchFamily="18" charset="0"/>
              </a:rPr>
              <a:t>点击添加标题</a:t>
            </a:r>
            <a:endParaRPr lang="zh-CN" altLang="en-US" sz="1600" b="0" dirty="0">
              <a:solidFill>
                <a:schemeClr val="tx1">
                  <a:lumMod val="65000"/>
                  <a:lumOff val="35000"/>
                </a:schemeClr>
              </a:solidFill>
              <a:latin typeface="Arial Rounded MT Bold" pitchFamily="34" charset="0"/>
              <a:cs typeface="Times New Roman" pitchFamily="18" charset="0"/>
            </a:endParaRPr>
          </a:p>
        </p:txBody>
      </p:sp>
      <p:sp>
        <p:nvSpPr>
          <p:cNvPr id="15" name="TextBox 14"/>
          <p:cNvSpPr txBox="1"/>
          <p:nvPr/>
        </p:nvSpPr>
        <p:spPr>
          <a:xfrm>
            <a:off x="1847426" y="5400800"/>
            <a:ext cx="7848975"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。您的内容打在这里，</a:t>
            </a:r>
            <a:endParaRPr lang="en-US" altLang="zh-CN"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或者通过复制您的文本后，在此框中选择粘贴，并选择只保留文字。</a:t>
            </a:r>
            <a:endParaRPr lang="zh-CN" altLang="en-US" sz="1000" dirty="0">
              <a:solidFill>
                <a:schemeClr val="tx1">
                  <a:lumMod val="65000"/>
                  <a:lumOff val="35000"/>
                </a:schemeClr>
              </a:solidFill>
              <a:latin typeface="微软雅黑" pitchFamily="34" charset="-122"/>
              <a:ea typeface="微软雅黑" pitchFamily="34" charset="-122"/>
            </a:endParaRPr>
          </a:p>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a:t>
            </a:r>
            <a:r>
              <a:rPr lang="zh-CN" altLang="en-US" sz="1000" dirty="0">
                <a:solidFill>
                  <a:schemeClr val="tx1">
                    <a:lumMod val="65000"/>
                    <a:lumOff val="35000"/>
                  </a:schemeClr>
                </a:solidFill>
                <a:latin typeface="微软雅黑" pitchFamily="34" charset="-122"/>
                <a:ea typeface="微软雅黑" pitchFamily="34" charset="-122"/>
              </a:rPr>
              <a:t>文字</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16" name="标题 15"/>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19040623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35" presetClass="path" presetSubtype="0" decel="100000" fill="hold" grpId="1" nodeType="withEffect">
                                  <p:stCondLst>
                                    <p:cond delay="0"/>
                                  </p:stCondLst>
                                  <p:childTnLst>
                                    <p:animMotion origin="layout" path="M 8.23024E-7 3.33333E-6 L -0.06707 3.33333E-6 " pathEditMode="relative" rAng="0" ptsTypes="AA">
                                      <p:cBhvr>
                                        <p:cTn id="12" dur="500" spd="-100000" fill="hold"/>
                                        <p:tgtEl>
                                          <p:spTgt spid="3"/>
                                        </p:tgtEl>
                                        <p:attrNameLst>
                                          <p:attrName>ppt_x</p:attrName>
                                          <p:attrName>ppt_y</p:attrName>
                                        </p:attrNameLst>
                                      </p:cBhvr>
                                      <p:rCtr x="-3360" y="0"/>
                                    </p:animMotion>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par>
                                <p:cTn id="15" presetID="35" presetClass="path" presetSubtype="0" decel="100000" fill="hold" grpId="1" nodeType="withEffect">
                                  <p:stCondLst>
                                    <p:cond delay="0"/>
                                  </p:stCondLst>
                                  <p:childTnLst>
                                    <p:animMotion origin="layout" path="M -4.79167E-6 3.33333E-6 L -0.1345 3.33333E-6 " pathEditMode="relative" rAng="0" ptsTypes="AA">
                                      <p:cBhvr>
                                        <p:cTn id="16" dur="500" spd="-100000" fill="hold"/>
                                        <p:tgtEl>
                                          <p:spTgt spid="4"/>
                                        </p:tgtEl>
                                        <p:attrNameLst>
                                          <p:attrName>ppt_x</p:attrName>
                                          <p:attrName>ppt_y</p:attrName>
                                        </p:attrNameLst>
                                      </p:cBhvr>
                                      <p:rCtr x="-6732" y="0"/>
                                    </p:animMotion>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35" presetClass="path" presetSubtype="0" decel="100000" fill="hold" grpId="1" nodeType="withEffect">
                                  <p:stCondLst>
                                    <p:cond delay="0"/>
                                  </p:stCondLst>
                                  <p:childTnLst>
                                    <p:animMotion origin="layout" path="M -1.875E-6 3.33333E-6 L -0.20143 3.33333E-6 " pathEditMode="relative" rAng="0" ptsTypes="AA">
                                      <p:cBhvr>
                                        <p:cTn id="20" dur="500" spd="-100000" fill="hold"/>
                                        <p:tgtEl>
                                          <p:spTgt spid="5"/>
                                        </p:tgtEl>
                                        <p:attrNameLst>
                                          <p:attrName>ppt_x</p:attrName>
                                          <p:attrName>ppt_y</p:attrName>
                                        </p:attrNameLst>
                                      </p:cBhvr>
                                      <p:rCtr x="-10078" y="0"/>
                                    </p:animMotion>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35" presetClass="path" presetSubtype="0" decel="100000" fill="hold" grpId="1" nodeType="withEffect">
                                  <p:stCondLst>
                                    <p:cond delay="0"/>
                                  </p:stCondLst>
                                  <p:childTnLst>
                                    <p:animMotion origin="layout" path="M 4.16667E-7 3.33333E-6 L -0.26875 3.33333E-6 " pathEditMode="relative" rAng="0" ptsTypes="AA">
                                      <p:cBhvr>
                                        <p:cTn id="24" dur="500" spd="-100000" fill="hold"/>
                                        <p:tgtEl>
                                          <p:spTgt spid="6"/>
                                        </p:tgtEl>
                                        <p:attrNameLst>
                                          <p:attrName>ppt_x</p:attrName>
                                          <p:attrName>ppt_y</p:attrName>
                                        </p:attrNameLst>
                                      </p:cBhvr>
                                      <p:rCtr x="-13438" y="0"/>
                                    </p:animMotion>
                                  </p:childTnLst>
                                </p:cTn>
                              </p:par>
                              <p:par>
                                <p:cTn id="25" presetID="1"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35" presetClass="path" presetSubtype="0" decel="100000" fill="hold" grpId="1" nodeType="withEffect">
                                  <p:stCondLst>
                                    <p:cond delay="0"/>
                                  </p:stCondLst>
                                  <p:childTnLst>
                                    <p:animMotion origin="layout" path="M 3.125E-6 3.33333E-6 L -0.33581 3.33333E-6 " pathEditMode="relative" rAng="0" ptsTypes="AA">
                                      <p:cBhvr>
                                        <p:cTn id="28" dur="500" spd="-100000" fill="hold"/>
                                        <p:tgtEl>
                                          <p:spTgt spid="7"/>
                                        </p:tgtEl>
                                        <p:attrNameLst>
                                          <p:attrName>ppt_x</p:attrName>
                                          <p:attrName>ppt_y</p:attrName>
                                        </p:attrNameLst>
                                      </p:cBhvr>
                                      <p:rCtr x="-16797" y="0"/>
                                    </p:animMotion>
                                  </p:childTnLst>
                                </p:cTn>
                              </p:par>
                              <p:par>
                                <p:cTn id="29" presetID="1"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35" presetClass="path" presetSubtype="0" decel="100000" fill="hold" grpId="1" nodeType="withEffect">
                                  <p:stCondLst>
                                    <p:cond delay="0"/>
                                  </p:stCondLst>
                                  <p:childTnLst>
                                    <p:animMotion origin="layout" path="M -4.16667E-6 3.33333E-6 L -0.40286 3.33333E-6 " pathEditMode="relative" rAng="0" ptsTypes="AA">
                                      <p:cBhvr>
                                        <p:cTn id="32" dur="500" spd="-100000" fill="hold"/>
                                        <p:tgtEl>
                                          <p:spTgt spid="8"/>
                                        </p:tgtEl>
                                        <p:attrNameLst>
                                          <p:attrName>ppt_x</p:attrName>
                                          <p:attrName>ppt_y</p:attrName>
                                        </p:attrNameLst>
                                      </p:cBhvr>
                                      <p:rCtr x="-20143" y="0"/>
                                    </p:animMotion>
                                  </p:childTnLst>
                                </p:cTn>
                              </p:par>
                              <p:par>
                                <p:cTn id="33" presetID="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35" presetClass="path" presetSubtype="0" decel="100000" fill="hold" grpId="1" nodeType="withEffect">
                                  <p:stCondLst>
                                    <p:cond delay="0"/>
                                  </p:stCondLst>
                                  <p:childTnLst>
                                    <p:animMotion origin="layout" path="M -1.875E-6 3.33333E-6 L -0.47018 3.33333E-6 " pathEditMode="relative" rAng="0" ptsTypes="AA">
                                      <p:cBhvr>
                                        <p:cTn id="36" dur="500" spd="-100000" fill="hold"/>
                                        <p:tgtEl>
                                          <p:spTgt spid="9"/>
                                        </p:tgtEl>
                                        <p:attrNameLst>
                                          <p:attrName>ppt_x</p:attrName>
                                          <p:attrName>ppt_y</p:attrName>
                                        </p:attrNameLst>
                                      </p:cBhvr>
                                      <p:rCtr x="-23516" y="0"/>
                                    </p:animMotion>
                                  </p:childTnLst>
                                </p:cTn>
                              </p:par>
                              <p:par>
                                <p:cTn id="37" presetID="1"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par>
                                <p:cTn id="39" presetID="35" presetClass="path" presetSubtype="0" decel="100000" fill="hold" grpId="1" nodeType="withEffect">
                                  <p:stCondLst>
                                    <p:cond delay="0"/>
                                  </p:stCondLst>
                                  <p:childTnLst>
                                    <p:animMotion origin="layout" path="M 8.33333E-7 3.33333E-6 L -0.53724 3.33333E-6 " pathEditMode="relative" rAng="0" ptsTypes="AA">
                                      <p:cBhvr>
                                        <p:cTn id="40" dur="500" spd="-100000" fill="hold"/>
                                        <p:tgtEl>
                                          <p:spTgt spid="10"/>
                                        </p:tgtEl>
                                        <p:attrNameLst>
                                          <p:attrName>ppt_x</p:attrName>
                                          <p:attrName>ppt_y</p:attrName>
                                        </p:attrNameLst>
                                      </p:cBhvr>
                                      <p:rCtr x="-26862" y="0"/>
                                    </p:animMotion>
                                  </p:childTnLst>
                                </p:cTn>
                              </p:par>
                              <p:par>
                                <p:cTn id="41" presetID="1"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35" presetClass="path" presetSubtype="0" decel="100000" fill="hold" grpId="1" nodeType="withEffect">
                                  <p:stCondLst>
                                    <p:cond delay="0"/>
                                  </p:stCondLst>
                                  <p:childTnLst>
                                    <p:animMotion origin="layout" path="M 3.33333E-6 3.33333E-6 L -0.60443 3.33333E-6 " pathEditMode="relative" rAng="0" ptsTypes="AA">
                                      <p:cBhvr>
                                        <p:cTn id="44" dur="500" spd="-100000" fill="hold"/>
                                        <p:tgtEl>
                                          <p:spTgt spid="11"/>
                                        </p:tgtEl>
                                        <p:attrNameLst>
                                          <p:attrName>ppt_x</p:attrName>
                                          <p:attrName>ppt_y</p:attrName>
                                        </p:attrNameLst>
                                      </p:cBhvr>
                                      <p:rCtr x="-30221" y="0"/>
                                    </p:animMotion>
                                  </p:childTnLst>
                                </p:cTn>
                              </p:par>
                            </p:childTnLst>
                          </p:cTn>
                        </p:par>
                        <p:par>
                          <p:cTn id="45" fill="hold">
                            <p:stCondLst>
                              <p:cond delay="1000"/>
                            </p:stCondLst>
                            <p:childTnLst>
                              <p:par>
                                <p:cTn id="46" presetID="19" presetClass="emph" presetSubtype="0" fill="hold" grpId="2" nodeType="afterEffect">
                                  <p:stCondLst>
                                    <p:cond delay="0"/>
                                  </p:stCondLst>
                                  <p:childTnLst>
                                    <p:animClr clrSpc="rgb" dir="cw">
                                      <p:cBhvr override="childStyle">
                                        <p:cTn id="47" dur="500" fill="hold"/>
                                        <p:tgtEl>
                                          <p:spTgt spid="10"/>
                                        </p:tgtEl>
                                        <p:attrNameLst>
                                          <p:attrName>style.color</p:attrName>
                                        </p:attrNameLst>
                                      </p:cBhvr>
                                      <p:to>
                                        <a:srgbClr val="F39712"/>
                                      </p:to>
                                    </p:animClr>
                                    <p:animClr clrSpc="rgb" dir="cw">
                                      <p:cBhvr>
                                        <p:cTn id="48" dur="500" fill="hold"/>
                                        <p:tgtEl>
                                          <p:spTgt spid="10"/>
                                        </p:tgtEl>
                                        <p:attrNameLst>
                                          <p:attrName>fillcolor</p:attrName>
                                        </p:attrNameLst>
                                      </p:cBhvr>
                                      <p:to>
                                        <a:srgbClr val="F39712"/>
                                      </p:to>
                                    </p:animClr>
                                    <p:set>
                                      <p:cBhvr>
                                        <p:cTn id="49" dur="500" fill="hold"/>
                                        <p:tgtEl>
                                          <p:spTgt spid="10"/>
                                        </p:tgtEl>
                                        <p:attrNameLst>
                                          <p:attrName>fill.type</p:attrName>
                                        </p:attrNameLst>
                                      </p:cBhvr>
                                      <p:to>
                                        <p:strVal val="solid"/>
                                      </p:to>
                                    </p:set>
                                    <p:set>
                                      <p:cBhvr>
                                        <p:cTn id="50" dur="500" fill="hold"/>
                                        <p:tgtEl>
                                          <p:spTgt spid="10"/>
                                        </p:tgtEl>
                                        <p:attrNameLst>
                                          <p:attrName>fill.on</p:attrName>
                                        </p:attrNameLst>
                                      </p:cBhvr>
                                      <p:to>
                                        <p:strVal val="true"/>
                                      </p:to>
                                    </p:set>
                                  </p:childTnLst>
                                </p:cTn>
                              </p:par>
                              <p:par>
                                <p:cTn id="51" presetID="19" presetClass="emph" presetSubtype="0" fill="hold" grpId="2" nodeType="withEffect">
                                  <p:stCondLst>
                                    <p:cond delay="0"/>
                                  </p:stCondLst>
                                  <p:childTnLst>
                                    <p:animClr clrSpc="rgb" dir="cw">
                                      <p:cBhvr override="childStyle">
                                        <p:cTn id="52" dur="500" fill="hold"/>
                                        <p:tgtEl>
                                          <p:spTgt spid="11"/>
                                        </p:tgtEl>
                                        <p:attrNameLst>
                                          <p:attrName>style.color</p:attrName>
                                        </p:attrNameLst>
                                      </p:cBhvr>
                                      <p:to>
                                        <a:srgbClr val="F39712"/>
                                      </p:to>
                                    </p:animClr>
                                    <p:animClr clrSpc="rgb" dir="cw">
                                      <p:cBhvr>
                                        <p:cTn id="53" dur="500" fill="hold"/>
                                        <p:tgtEl>
                                          <p:spTgt spid="11"/>
                                        </p:tgtEl>
                                        <p:attrNameLst>
                                          <p:attrName>fillcolor</p:attrName>
                                        </p:attrNameLst>
                                      </p:cBhvr>
                                      <p:to>
                                        <a:srgbClr val="F39712"/>
                                      </p:to>
                                    </p:animClr>
                                    <p:set>
                                      <p:cBhvr>
                                        <p:cTn id="54" dur="500" fill="hold"/>
                                        <p:tgtEl>
                                          <p:spTgt spid="11"/>
                                        </p:tgtEl>
                                        <p:attrNameLst>
                                          <p:attrName>fill.type</p:attrName>
                                        </p:attrNameLst>
                                      </p:cBhvr>
                                      <p:to>
                                        <p:strVal val="solid"/>
                                      </p:to>
                                    </p:set>
                                    <p:set>
                                      <p:cBhvr>
                                        <p:cTn id="55" dur="500" fill="hold"/>
                                        <p:tgtEl>
                                          <p:spTgt spid="11"/>
                                        </p:tgtEl>
                                        <p:attrNameLst>
                                          <p:attrName>fill.on</p:attrName>
                                        </p:attrNameLst>
                                      </p:cBhvr>
                                      <p:to>
                                        <p:strVal val="true"/>
                                      </p:to>
                                    </p:set>
                                  </p:childTnLst>
                                </p:cTn>
                              </p:par>
                              <p:par>
                                <p:cTn id="56" presetID="12" presetClass="entr" presetSubtype="2"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additive="base">
                                        <p:cTn id="58" dur="500"/>
                                        <p:tgtEl>
                                          <p:spTgt spid="13"/>
                                        </p:tgtEl>
                                        <p:attrNameLst>
                                          <p:attrName>ppt_x</p:attrName>
                                        </p:attrNameLst>
                                      </p:cBhvr>
                                      <p:tavLst>
                                        <p:tav tm="0">
                                          <p:val>
                                            <p:strVal val="#ppt_x+#ppt_w*1.125000"/>
                                          </p:val>
                                        </p:tav>
                                        <p:tav tm="100000">
                                          <p:val>
                                            <p:strVal val="#ppt_x"/>
                                          </p:val>
                                        </p:tav>
                                      </p:tavLst>
                                    </p:anim>
                                    <p:animEffect transition="in" filter="wipe(left)">
                                      <p:cBhvr>
                                        <p:cTn id="59" dur="500"/>
                                        <p:tgtEl>
                                          <p:spTgt spid="13"/>
                                        </p:tgtEl>
                                      </p:cBhvr>
                                    </p:animEffect>
                                  </p:childTnLst>
                                </p:cTn>
                              </p:par>
                              <p:par>
                                <p:cTn id="60" presetID="12" presetClass="entr" presetSubtype="8" fill="hold" grpId="0" nodeType="withEffect">
                                  <p:stCondLst>
                                    <p:cond delay="0"/>
                                  </p:stCondLst>
                                  <p:childTnLst>
                                    <p:set>
                                      <p:cBhvr>
                                        <p:cTn id="61" dur="1" fill="hold">
                                          <p:stCondLst>
                                            <p:cond delay="0"/>
                                          </p:stCondLst>
                                        </p:cTn>
                                        <p:tgtEl>
                                          <p:spTgt spid="12"/>
                                        </p:tgtEl>
                                        <p:attrNameLst>
                                          <p:attrName>style.visibility</p:attrName>
                                        </p:attrNameLst>
                                      </p:cBhvr>
                                      <p:to>
                                        <p:strVal val="visible"/>
                                      </p:to>
                                    </p:set>
                                    <p:anim calcmode="lin" valueType="num">
                                      <p:cBhvr additive="base">
                                        <p:cTn id="62" dur="500"/>
                                        <p:tgtEl>
                                          <p:spTgt spid="12"/>
                                        </p:tgtEl>
                                        <p:attrNameLst>
                                          <p:attrName>ppt_x</p:attrName>
                                        </p:attrNameLst>
                                      </p:cBhvr>
                                      <p:tavLst>
                                        <p:tav tm="0">
                                          <p:val>
                                            <p:strVal val="#ppt_x-#ppt_w*1.125000"/>
                                          </p:val>
                                        </p:tav>
                                        <p:tav tm="100000">
                                          <p:val>
                                            <p:strVal val="#ppt_x"/>
                                          </p:val>
                                        </p:tav>
                                      </p:tavLst>
                                    </p:anim>
                                    <p:animEffect transition="in" filter="wipe(right)">
                                      <p:cBhvr>
                                        <p:cTn id="63" dur="500"/>
                                        <p:tgtEl>
                                          <p:spTgt spid="12"/>
                                        </p:tgtEl>
                                      </p:cBhvr>
                                    </p:animEffect>
                                  </p:childTnLst>
                                </p:cTn>
                              </p:par>
                            </p:childTnLst>
                          </p:cTn>
                        </p:par>
                        <p:par>
                          <p:cTn id="64" fill="hold">
                            <p:stCondLst>
                              <p:cond delay="1500"/>
                            </p:stCondLst>
                            <p:childTnLst>
                              <p:par>
                                <p:cTn id="65" presetID="10" presetClass="entr" presetSubtype="0" fill="hold" grpId="0" nodeType="afterEffect">
                                  <p:stCondLst>
                                    <p:cond delay="0"/>
                                  </p:stCondLst>
                                  <p:iterate type="lt">
                                    <p:tmPct val="10000"/>
                                  </p:iterate>
                                  <p:childTnLst>
                                    <p:set>
                                      <p:cBhvr>
                                        <p:cTn id="66" dur="1" fill="hold">
                                          <p:stCondLst>
                                            <p:cond delay="0"/>
                                          </p:stCondLst>
                                        </p:cTn>
                                        <p:tgtEl>
                                          <p:spTgt spid="14"/>
                                        </p:tgtEl>
                                        <p:attrNameLst>
                                          <p:attrName>style.visibility</p:attrName>
                                        </p:attrNameLst>
                                      </p:cBhvr>
                                      <p:to>
                                        <p:strVal val="visible"/>
                                      </p:to>
                                    </p:set>
                                    <p:animEffect transition="in" filter="fade">
                                      <p:cBhvr>
                                        <p:cTn id="67" dur="100"/>
                                        <p:tgtEl>
                                          <p:spTgt spid="14"/>
                                        </p:tgtEl>
                                      </p:cBhvr>
                                    </p:animEffect>
                                  </p:childTnLst>
                                </p:cTn>
                              </p:par>
                              <p:par>
                                <p:cTn id="68" presetID="10" presetClass="entr" presetSubtype="0" fill="hold" grpId="0" nodeType="with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Effect transition="in" filter="fade">
                                      <p:cBhvr>
                                        <p:cTn id="70" dur="1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0" grpId="0" animBg="1"/>
      <p:bldP spid="10" grpId="1" animBg="1"/>
      <p:bldP spid="10" grpId="2" animBg="1"/>
      <p:bldP spid="11" grpId="0" animBg="1"/>
      <p:bldP spid="11" grpId="1" animBg="1"/>
      <p:bldP spid="11" grpId="2" animBg="1"/>
      <p:bldP spid="12" grpId="0" animBg="1"/>
      <p:bldP spid="13" grpId="0" animBg="1"/>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txBox="1">
            <a:spLocks noChangeArrowheads="1"/>
          </p:cNvSpPr>
          <p:nvPr/>
        </p:nvSpPr>
        <p:spPr bwMode="auto">
          <a:xfrm>
            <a:off x="3481807" y="2785329"/>
            <a:ext cx="5228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华康少女文字W5(P)" panose="040F0500000000000000" pitchFamily="82" charset="-122"/>
              </a:defRPr>
            </a:lvl1pPr>
            <a:lvl2pPr marL="742950" indent="-285750">
              <a:defRPr sz="1300">
                <a:solidFill>
                  <a:schemeClr val="tx1"/>
                </a:solidFill>
                <a:latin typeface="Lao UI" panose="020B0502040204020203" pitchFamily="34" charset="0"/>
                <a:ea typeface="华康少女文字W5(P)" panose="040F0500000000000000" pitchFamily="82" charset="-122"/>
              </a:defRPr>
            </a:lvl2pPr>
            <a:lvl3pPr marL="1143000" indent="-228600">
              <a:defRPr sz="1300">
                <a:solidFill>
                  <a:schemeClr val="tx1"/>
                </a:solidFill>
                <a:latin typeface="Lao UI" panose="020B0502040204020203" pitchFamily="34" charset="0"/>
                <a:ea typeface="华康少女文字W5(P)" panose="040F0500000000000000" pitchFamily="82" charset="-122"/>
              </a:defRPr>
            </a:lvl3pPr>
            <a:lvl4pPr marL="1600200" indent="-228600">
              <a:defRPr sz="1300">
                <a:solidFill>
                  <a:schemeClr val="tx1"/>
                </a:solidFill>
                <a:latin typeface="Lao UI" panose="020B0502040204020203" pitchFamily="34" charset="0"/>
                <a:ea typeface="华康少女文字W5(P)" panose="040F0500000000000000" pitchFamily="82" charset="-122"/>
              </a:defRPr>
            </a:lvl4pPr>
            <a:lvl5pPr marL="2057400" indent="-228600">
              <a:defRPr sz="1300">
                <a:solidFill>
                  <a:schemeClr val="tx1"/>
                </a:solidFill>
                <a:latin typeface="Lao UI" panose="020B0502040204020203" pitchFamily="34"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9pPr>
          </a:lstStyle>
          <a:p>
            <a:pPr algn="ctr" eaLnBrk="1" hangingPunct="1"/>
            <a:r>
              <a:rPr lang="zh-CN" altLang="en-US" sz="4800" b="1" dirty="0" smtClean="0">
                <a:latin typeface="+mn-ea"/>
                <a:ea typeface="+mn-ea"/>
              </a:rPr>
              <a:t>教学设计</a:t>
            </a:r>
            <a:endParaRPr lang="zh-CN" altLang="en-US" sz="4800" b="1" dirty="0">
              <a:latin typeface="+mn-ea"/>
              <a:ea typeface="+mn-ea"/>
            </a:endParaRPr>
          </a:p>
        </p:txBody>
      </p:sp>
      <p:sp>
        <p:nvSpPr>
          <p:cNvPr id="3" name="01 4"/>
          <p:cNvSpPr>
            <a:spLocks noChangeArrowheads="1"/>
          </p:cNvSpPr>
          <p:nvPr/>
        </p:nvSpPr>
        <p:spPr bwMode="auto">
          <a:xfrm>
            <a:off x="2463591" y="3706224"/>
            <a:ext cx="7264820" cy="97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defRPr/>
            </a:pPr>
            <a:r>
              <a:rPr lang="zh-CN" altLang="en-US" sz="1467" dirty="0">
                <a:latin typeface="+mn-ea"/>
              </a:rPr>
              <a:t>您的内容打在这里，或者通过复制您的文本后，在此框中选择粘贴，并选择只保留文字。您的内容打在这里，或者通过复制您的文本后，在此框中选择粘贴并选择</a:t>
            </a:r>
            <a:endParaRPr lang="en-US" altLang="zh-CN" sz="1467" dirty="0">
              <a:latin typeface="+mn-ea"/>
            </a:endParaRPr>
          </a:p>
          <a:p>
            <a:pPr algn="ctr">
              <a:lnSpc>
                <a:spcPct val="130000"/>
              </a:lnSpc>
              <a:defRPr/>
            </a:pPr>
            <a:r>
              <a:rPr lang="zh-CN" altLang="en-US" sz="1467" dirty="0">
                <a:latin typeface="+mn-ea"/>
              </a:rPr>
              <a:t>只保留文字。您的内容打在这里，或者通过复制</a:t>
            </a:r>
            <a:endParaRPr lang="en-US" altLang="zh-CN" sz="1467" dirty="0">
              <a:latin typeface="+mn-ea"/>
            </a:endParaRPr>
          </a:p>
        </p:txBody>
      </p:sp>
      <p:sp>
        <p:nvSpPr>
          <p:cNvPr id="4" name="01 16"/>
          <p:cNvSpPr txBox="1"/>
          <p:nvPr/>
        </p:nvSpPr>
        <p:spPr bwMode="auto">
          <a:xfrm>
            <a:off x="5223005" y="978447"/>
            <a:ext cx="1745991" cy="1897892"/>
          </a:xfrm>
          <a:prstGeom prst="rect">
            <a:avLst/>
          </a:prstGeom>
          <a:noFill/>
        </p:spPr>
        <p:txBody>
          <a:bodyPr wrap="none">
            <a:spAutoFit/>
          </a:bodyPr>
          <a:lstStyle/>
          <a:p>
            <a:pPr algn="ctr">
              <a:defRPr/>
            </a:pPr>
            <a:r>
              <a:rPr lang="en-US" altLang="zh-CN" sz="11733" dirty="0" smtClean="0">
                <a:ln w="28575">
                  <a:solidFill>
                    <a:schemeClr val="bg1"/>
                  </a:solidFill>
                </a:ln>
                <a:solidFill>
                  <a:srgbClr val="0070C0"/>
                </a:solidFill>
                <a:latin typeface="Impact" panose="020B0806030902050204" pitchFamily="34" charset="0"/>
                <a:cs typeface="Mongolian Baiti" panose="03000500000000000000" pitchFamily="66" charset="0"/>
              </a:rPr>
              <a:t>02</a:t>
            </a:r>
            <a:endParaRPr lang="zh-CN" altLang="en-US" sz="11733" dirty="0">
              <a:ln w="28575">
                <a:solidFill>
                  <a:schemeClr val="bg1"/>
                </a:solidFill>
              </a:ln>
              <a:solidFill>
                <a:srgbClr val="0070C0"/>
              </a:solidFill>
              <a:latin typeface="Impact" panose="020B0806030902050204" pitchFamily="34" charset="0"/>
              <a:cs typeface="Mongolian Baiti" panose="03000500000000000000" pitchFamily="66" charset="0"/>
            </a:endParaRPr>
          </a:p>
        </p:txBody>
      </p:sp>
    </p:spTree>
    <p:extLst>
      <p:ext uri="{BB962C8B-B14F-4D97-AF65-F5344CB8AC3E}">
        <p14:creationId xmlns:p14="http://schemas.microsoft.com/office/powerpoint/2010/main" val="53267074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lt">
                                    <p:tmPct val="15000"/>
                                  </p:iterate>
                                  <p:childTnLst>
                                    <p:set>
                                      <p:cBhvr>
                                        <p:cTn id="15" dur="1" fill="hold">
                                          <p:stCondLst>
                                            <p:cond delay="0"/>
                                          </p:stCondLst>
                                        </p:cTn>
                                        <p:tgtEl>
                                          <p:spTgt spid="3"/>
                                        </p:tgtEl>
                                        <p:attrNameLst>
                                          <p:attrName>style.visibility</p:attrName>
                                        </p:attrNameLst>
                                      </p:cBhvr>
                                      <p:to>
                                        <p:strVal val="visible"/>
                                      </p:to>
                                    </p:set>
                                    <p:animEffect transition="in" filter="fade">
                                      <p:cBhvr>
                                        <p:cTn id="16" dur="1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5481340" y="2040257"/>
            <a:ext cx="1199467" cy="1042233"/>
          </a:xfrm>
          <a:custGeom>
            <a:avLst/>
            <a:gdLst>
              <a:gd name="T0" fmla="*/ 0 w 267"/>
              <a:gd name="T1" fmla="*/ 232 h 232"/>
              <a:gd name="T2" fmla="*/ 135 w 267"/>
              <a:gd name="T3" fmla="*/ 0 h 232"/>
              <a:gd name="T4" fmla="*/ 267 w 267"/>
              <a:gd name="T5" fmla="*/ 232 h 232"/>
              <a:gd name="T6" fmla="*/ 0 w 267"/>
              <a:gd name="T7" fmla="*/ 232 h 232"/>
            </a:gdLst>
            <a:ahLst/>
            <a:cxnLst>
              <a:cxn ang="0">
                <a:pos x="T0" y="T1"/>
              </a:cxn>
              <a:cxn ang="0">
                <a:pos x="T2" y="T3"/>
              </a:cxn>
              <a:cxn ang="0">
                <a:pos x="T4" y="T5"/>
              </a:cxn>
              <a:cxn ang="0">
                <a:pos x="T6" y="T7"/>
              </a:cxn>
            </a:cxnLst>
            <a:rect l="0" t="0" r="r" b="b"/>
            <a:pathLst>
              <a:path w="267" h="232">
                <a:moveTo>
                  <a:pt x="0" y="232"/>
                </a:moveTo>
                <a:lnTo>
                  <a:pt x="135" y="0"/>
                </a:lnTo>
                <a:lnTo>
                  <a:pt x="267" y="232"/>
                </a:lnTo>
                <a:lnTo>
                  <a:pt x="0" y="232"/>
                </a:lnTo>
                <a:close/>
              </a:path>
            </a:pathLst>
          </a:custGeom>
          <a:solidFill>
            <a:schemeClr val="accent1"/>
          </a:solidFill>
          <a:ln w="5" cap="flat">
            <a:noFill/>
            <a:prstDash val="solid"/>
            <a:miter lim="800000"/>
            <a:headEnd/>
            <a:tailEnd/>
          </a:ln>
        </p:spPr>
        <p:txBody>
          <a:bodyPr vert="horz" wrap="square" lIns="91440" tIns="45720" rIns="91440" bIns="45720" numCol="1" anchor="b"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endParaRPr lang="zh-CN" altLang="en-US" sz="1400" dirty="0">
              <a:solidFill>
                <a:schemeClr val="bg1"/>
              </a:solidFill>
              <a:latin typeface="微软雅黑" pitchFamily="34" charset="-122"/>
              <a:ea typeface="微软雅黑" pitchFamily="34" charset="-122"/>
            </a:endParaRPr>
          </a:p>
        </p:txBody>
      </p:sp>
      <p:sp>
        <p:nvSpPr>
          <p:cNvPr id="5" name="Freeform 7"/>
          <p:cNvSpPr>
            <a:spLocks/>
          </p:cNvSpPr>
          <p:nvPr/>
        </p:nvSpPr>
        <p:spPr bwMode="auto">
          <a:xfrm>
            <a:off x="5068039" y="3302619"/>
            <a:ext cx="2026066" cy="489671"/>
          </a:xfrm>
          <a:custGeom>
            <a:avLst/>
            <a:gdLst>
              <a:gd name="T0" fmla="*/ 0 w 451"/>
              <a:gd name="T1" fmla="*/ 109 h 109"/>
              <a:gd name="T2" fmla="*/ 64 w 451"/>
              <a:gd name="T3" fmla="*/ 0 h 109"/>
              <a:gd name="T4" fmla="*/ 387 w 451"/>
              <a:gd name="T5" fmla="*/ 0 h 109"/>
              <a:gd name="T6" fmla="*/ 451 w 451"/>
              <a:gd name="T7" fmla="*/ 109 h 109"/>
              <a:gd name="T8" fmla="*/ 0 w 451"/>
              <a:gd name="T9" fmla="*/ 109 h 109"/>
            </a:gdLst>
            <a:ahLst/>
            <a:cxnLst>
              <a:cxn ang="0">
                <a:pos x="T0" y="T1"/>
              </a:cxn>
              <a:cxn ang="0">
                <a:pos x="T2" y="T3"/>
              </a:cxn>
              <a:cxn ang="0">
                <a:pos x="T4" y="T5"/>
              </a:cxn>
              <a:cxn ang="0">
                <a:pos x="T6" y="T7"/>
              </a:cxn>
              <a:cxn ang="0">
                <a:pos x="T8" y="T9"/>
              </a:cxn>
            </a:cxnLst>
            <a:rect l="0" t="0" r="r" b="b"/>
            <a:pathLst>
              <a:path w="451" h="109">
                <a:moveTo>
                  <a:pt x="0" y="109"/>
                </a:moveTo>
                <a:lnTo>
                  <a:pt x="64" y="0"/>
                </a:lnTo>
                <a:lnTo>
                  <a:pt x="387" y="0"/>
                </a:lnTo>
                <a:lnTo>
                  <a:pt x="451" y="109"/>
                </a:lnTo>
                <a:lnTo>
                  <a:pt x="0" y="109"/>
                </a:lnTo>
                <a:close/>
              </a:path>
            </a:pathLst>
          </a:custGeom>
          <a:solidFill>
            <a:schemeClr val="tx2"/>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endParaRPr lang="zh-CN" altLang="en-US" sz="1400" dirty="0">
              <a:solidFill>
                <a:schemeClr val="bg1"/>
              </a:solidFill>
              <a:latin typeface="微软雅黑" pitchFamily="34" charset="-122"/>
              <a:ea typeface="微软雅黑" pitchFamily="34" charset="-122"/>
            </a:endParaRPr>
          </a:p>
        </p:txBody>
      </p:sp>
      <p:sp>
        <p:nvSpPr>
          <p:cNvPr id="6" name="Freeform 8"/>
          <p:cNvSpPr>
            <a:spLocks/>
          </p:cNvSpPr>
          <p:nvPr/>
        </p:nvSpPr>
        <p:spPr bwMode="auto">
          <a:xfrm>
            <a:off x="4663726" y="4016905"/>
            <a:ext cx="2843679" cy="485178"/>
          </a:xfrm>
          <a:custGeom>
            <a:avLst/>
            <a:gdLst>
              <a:gd name="T0" fmla="*/ 0 w 633"/>
              <a:gd name="T1" fmla="*/ 108 h 108"/>
              <a:gd name="T2" fmla="*/ 62 w 633"/>
              <a:gd name="T3" fmla="*/ 0 h 108"/>
              <a:gd name="T4" fmla="*/ 570 w 633"/>
              <a:gd name="T5" fmla="*/ 0 h 108"/>
              <a:gd name="T6" fmla="*/ 633 w 633"/>
              <a:gd name="T7" fmla="*/ 108 h 108"/>
              <a:gd name="T8" fmla="*/ 0 w 633"/>
              <a:gd name="T9" fmla="*/ 108 h 108"/>
            </a:gdLst>
            <a:ahLst/>
            <a:cxnLst>
              <a:cxn ang="0">
                <a:pos x="T0" y="T1"/>
              </a:cxn>
              <a:cxn ang="0">
                <a:pos x="T2" y="T3"/>
              </a:cxn>
              <a:cxn ang="0">
                <a:pos x="T4" y="T5"/>
              </a:cxn>
              <a:cxn ang="0">
                <a:pos x="T6" y="T7"/>
              </a:cxn>
              <a:cxn ang="0">
                <a:pos x="T8" y="T9"/>
              </a:cxn>
            </a:cxnLst>
            <a:rect l="0" t="0" r="r" b="b"/>
            <a:pathLst>
              <a:path w="633" h="108">
                <a:moveTo>
                  <a:pt x="0" y="108"/>
                </a:moveTo>
                <a:lnTo>
                  <a:pt x="62" y="0"/>
                </a:lnTo>
                <a:lnTo>
                  <a:pt x="570" y="0"/>
                </a:lnTo>
                <a:lnTo>
                  <a:pt x="633" y="108"/>
                </a:lnTo>
                <a:lnTo>
                  <a:pt x="0" y="108"/>
                </a:lnTo>
                <a:close/>
              </a:path>
            </a:pathLst>
          </a:custGeom>
          <a:solidFill>
            <a:schemeClr val="accent2"/>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endParaRPr lang="zh-CN" altLang="en-US" sz="1400" dirty="0">
              <a:solidFill>
                <a:schemeClr val="bg1"/>
              </a:solidFill>
              <a:latin typeface="微软雅黑" pitchFamily="34" charset="-122"/>
              <a:ea typeface="微软雅黑" pitchFamily="34" charset="-122"/>
            </a:endParaRPr>
          </a:p>
        </p:txBody>
      </p:sp>
      <p:sp>
        <p:nvSpPr>
          <p:cNvPr id="7" name="Freeform 9"/>
          <p:cNvSpPr>
            <a:spLocks/>
          </p:cNvSpPr>
          <p:nvPr/>
        </p:nvSpPr>
        <p:spPr bwMode="auto">
          <a:xfrm>
            <a:off x="4039283" y="4726702"/>
            <a:ext cx="4097053" cy="862538"/>
          </a:xfrm>
          <a:custGeom>
            <a:avLst/>
            <a:gdLst>
              <a:gd name="T0" fmla="*/ 0 w 912"/>
              <a:gd name="T1" fmla="*/ 192 h 192"/>
              <a:gd name="T2" fmla="*/ 111 w 912"/>
              <a:gd name="T3" fmla="*/ 0 h 192"/>
              <a:gd name="T4" fmla="*/ 801 w 912"/>
              <a:gd name="T5" fmla="*/ 0 h 192"/>
              <a:gd name="T6" fmla="*/ 912 w 912"/>
              <a:gd name="T7" fmla="*/ 192 h 192"/>
              <a:gd name="T8" fmla="*/ 0 w 912"/>
              <a:gd name="T9" fmla="*/ 192 h 192"/>
            </a:gdLst>
            <a:ahLst/>
            <a:cxnLst>
              <a:cxn ang="0">
                <a:pos x="T0" y="T1"/>
              </a:cxn>
              <a:cxn ang="0">
                <a:pos x="T2" y="T3"/>
              </a:cxn>
              <a:cxn ang="0">
                <a:pos x="T4" y="T5"/>
              </a:cxn>
              <a:cxn ang="0">
                <a:pos x="T6" y="T7"/>
              </a:cxn>
              <a:cxn ang="0">
                <a:pos x="T8" y="T9"/>
              </a:cxn>
            </a:cxnLst>
            <a:rect l="0" t="0" r="r" b="b"/>
            <a:pathLst>
              <a:path w="912" h="192">
                <a:moveTo>
                  <a:pt x="0" y="192"/>
                </a:moveTo>
                <a:lnTo>
                  <a:pt x="111" y="0"/>
                </a:lnTo>
                <a:lnTo>
                  <a:pt x="801" y="0"/>
                </a:lnTo>
                <a:lnTo>
                  <a:pt x="912" y="192"/>
                </a:lnTo>
                <a:lnTo>
                  <a:pt x="0" y="192"/>
                </a:lnTo>
                <a:close/>
              </a:path>
            </a:pathLst>
          </a:custGeom>
          <a:solidFill>
            <a:schemeClr val="accent3"/>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zh-CN" altLang="en-US" sz="1400" dirty="0">
                <a:solidFill>
                  <a:schemeClr val="bg1"/>
                </a:solidFill>
                <a:latin typeface="微软雅黑" pitchFamily="34" charset="-122"/>
                <a:ea typeface="微软雅黑" pitchFamily="34" charset="-122"/>
              </a:rPr>
              <a:t>添加标题</a:t>
            </a:r>
            <a:endParaRPr lang="zh-CN" altLang="en-US" sz="1400" dirty="0">
              <a:solidFill>
                <a:schemeClr val="bg1"/>
              </a:solidFill>
              <a:latin typeface="微软雅黑" pitchFamily="34" charset="-122"/>
              <a:ea typeface="微软雅黑" pitchFamily="34" charset="-122"/>
            </a:endParaRPr>
          </a:p>
        </p:txBody>
      </p:sp>
      <p:sp>
        <p:nvSpPr>
          <p:cNvPr id="8" name="Freeform 10"/>
          <p:cNvSpPr>
            <a:spLocks/>
          </p:cNvSpPr>
          <p:nvPr/>
        </p:nvSpPr>
        <p:spPr bwMode="auto">
          <a:xfrm>
            <a:off x="5481339" y="3082489"/>
            <a:ext cx="1325254" cy="220128"/>
          </a:xfrm>
          <a:custGeom>
            <a:avLst/>
            <a:gdLst>
              <a:gd name="T0" fmla="*/ 0 w 295"/>
              <a:gd name="T1" fmla="*/ 0 h 49"/>
              <a:gd name="T2" fmla="*/ 206 w 295"/>
              <a:gd name="T3" fmla="*/ 0 h 49"/>
              <a:gd name="T4" fmla="*/ 295 w 295"/>
              <a:gd name="T5" fmla="*/ 49 h 49"/>
              <a:gd name="T6" fmla="*/ 90 w 295"/>
              <a:gd name="T7" fmla="*/ 49 h 49"/>
              <a:gd name="T8" fmla="*/ 0 w 295"/>
              <a:gd name="T9" fmla="*/ 0 h 49"/>
            </a:gdLst>
            <a:ahLst/>
            <a:cxnLst>
              <a:cxn ang="0">
                <a:pos x="T0" y="T1"/>
              </a:cxn>
              <a:cxn ang="0">
                <a:pos x="T2" y="T3"/>
              </a:cxn>
              <a:cxn ang="0">
                <a:pos x="T4" y="T5"/>
              </a:cxn>
              <a:cxn ang="0">
                <a:pos x="T6" y="T7"/>
              </a:cxn>
              <a:cxn ang="0">
                <a:pos x="T8" y="T9"/>
              </a:cxn>
            </a:cxnLst>
            <a:rect l="0" t="0" r="r" b="b"/>
            <a:pathLst>
              <a:path w="295" h="49">
                <a:moveTo>
                  <a:pt x="0" y="0"/>
                </a:moveTo>
                <a:lnTo>
                  <a:pt x="206" y="0"/>
                </a:lnTo>
                <a:lnTo>
                  <a:pt x="295" y="49"/>
                </a:lnTo>
                <a:lnTo>
                  <a:pt x="90" y="49"/>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5068039" y="3792287"/>
            <a:ext cx="2156344" cy="224619"/>
          </a:xfrm>
          <a:custGeom>
            <a:avLst/>
            <a:gdLst>
              <a:gd name="T0" fmla="*/ 0 w 480"/>
              <a:gd name="T1" fmla="*/ 0 h 50"/>
              <a:gd name="T2" fmla="*/ 333 w 480"/>
              <a:gd name="T3" fmla="*/ 0 h 50"/>
              <a:gd name="T4" fmla="*/ 480 w 480"/>
              <a:gd name="T5" fmla="*/ 50 h 50"/>
              <a:gd name="T6" fmla="*/ 146 w 480"/>
              <a:gd name="T7" fmla="*/ 50 h 50"/>
              <a:gd name="T8" fmla="*/ 0 w 480"/>
              <a:gd name="T9" fmla="*/ 0 h 50"/>
            </a:gdLst>
            <a:ahLst/>
            <a:cxnLst>
              <a:cxn ang="0">
                <a:pos x="T0" y="T1"/>
              </a:cxn>
              <a:cxn ang="0">
                <a:pos x="T2" y="T3"/>
              </a:cxn>
              <a:cxn ang="0">
                <a:pos x="T4" y="T5"/>
              </a:cxn>
              <a:cxn ang="0">
                <a:pos x="T6" y="T7"/>
              </a:cxn>
              <a:cxn ang="0">
                <a:pos x="T8" y="T9"/>
              </a:cxn>
            </a:cxnLst>
            <a:rect l="0" t="0" r="r" b="b"/>
            <a:pathLst>
              <a:path w="480" h="50">
                <a:moveTo>
                  <a:pt x="0" y="0"/>
                </a:moveTo>
                <a:lnTo>
                  <a:pt x="333" y="0"/>
                </a:lnTo>
                <a:lnTo>
                  <a:pt x="480" y="50"/>
                </a:lnTo>
                <a:lnTo>
                  <a:pt x="146"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4663726" y="4502084"/>
            <a:ext cx="2973957" cy="224619"/>
          </a:xfrm>
          <a:custGeom>
            <a:avLst/>
            <a:gdLst>
              <a:gd name="T0" fmla="*/ 0 w 662"/>
              <a:gd name="T1" fmla="*/ 0 h 50"/>
              <a:gd name="T2" fmla="*/ 461 w 662"/>
              <a:gd name="T3" fmla="*/ 0 h 50"/>
              <a:gd name="T4" fmla="*/ 662 w 662"/>
              <a:gd name="T5" fmla="*/ 50 h 50"/>
              <a:gd name="T6" fmla="*/ 201 w 662"/>
              <a:gd name="T7" fmla="*/ 50 h 50"/>
              <a:gd name="T8" fmla="*/ 0 w 662"/>
              <a:gd name="T9" fmla="*/ 0 h 50"/>
            </a:gdLst>
            <a:ahLst/>
            <a:cxnLst>
              <a:cxn ang="0">
                <a:pos x="T0" y="T1"/>
              </a:cxn>
              <a:cxn ang="0">
                <a:pos x="T2" y="T3"/>
              </a:cxn>
              <a:cxn ang="0">
                <a:pos x="T4" y="T5"/>
              </a:cxn>
              <a:cxn ang="0">
                <a:pos x="T6" y="T7"/>
              </a:cxn>
              <a:cxn ang="0">
                <a:pos x="T8" y="T9"/>
              </a:cxn>
            </a:cxnLst>
            <a:rect l="0" t="0" r="r" b="b"/>
            <a:pathLst>
              <a:path w="662" h="50">
                <a:moveTo>
                  <a:pt x="0" y="0"/>
                </a:moveTo>
                <a:lnTo>
                  <a:pt x="461" y="0"/>
                </a:lnTo>
                <a:lnTo>
                  <a:pt x="662" y="50"/>
                </a:lnTo>
                <a:lnTo>
                  <a:pt x="201" y="50"/>
                </a:lnTo>
                <a:lnTo>
                  <a:pt x="0" y="0"/>
                </a:lnTo>
                <a:close/>
              </a:path>
            </a:pathLst>
          </a:custGeom>
          <a:solidFill>
            <a:schemeClr val="bg1">
              <a:lumMod val="85000"/>
            </a:schemeClr>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Oval 13"/>
          <p:cNvSpPr>
            <a:spLocks noChangeArrowheads="1"/>
          </p:cNvSpPr>
          <p:nvPr/>
        </p:nvSpPr>
        <p:spPr bwMode="auto">
          <a:xfrm>
            <a:off x="962003" y="2040257"/>
            <a:ext cx="489671" cy="489671"/>
          </a:xfrm>
          <a:prstGeom prst="ellipse">
            <a:avLst/>
          </a:prstGeom>
          <a:solidFill>
            <a:schemeClr val="accent1"/>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Oval 14"/>
          <p:cNvSpPr>
            <a:spLocks noChangeArrowheads="1"/>
          </p:cNvSpPr>
          <p:nvPr/>
        </p:nvSpPr>
        <p:spPr bwMode="auto">
          <a:xfrm>
            <a:off x="962003" y="3302619"/>
            <a:ext cx="489671" cy="480687"/>
          </a:xfrm>
          <a:prstGeom prst="ellipse">
            <a:avLst/>
          </a:prstGeom>
          <a:solidFill>
            <a:schemeClr val="tx2"/>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Oval 15"/>
          <p:cNvSpPr>
            <a:spLocks noChangeArrowheads="1"/>
          </p:cNvSpPr>
          <p:nvPr/>
        </p:nvSpPr>
        <p:spPr bwMode="auto">
          <a:xfrm>
            <a:off x="962003" y="4555992"/>
            <a:ext cx="489671" cy="489671"/>
          </a:xfrm>
          <a:prstGeom prst="ellipse">
            <a:avLst/>
          </a:prstGeom>
          <a:solidFill>
            <a:schemeClr val="accent3"/>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Oval 16"/>
          <p:cNvSpPr>
            <a:spLocks noChangeArrowheads="1"/>
          </p:cNvSpPr>
          <p:nvPr/>
        </p:nvSpPr>
        <p:spPr bwMode="auto">
          <a:xfrm>
            <a:off x="10746412" y="2040257"/>
            <a:ext cx="485177" cy="489671"/>
          </a:xfrm>
          <a:prstGeom prst="ellipse">
            <a:avLst/>
          </a:prstGeom>
          <a:solidFill>
            <a:schemeClr val="accent2"/>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Oval 17"/>
          <p:cNvSpPr>
            <a:spLocks noChangeArrowheads="1"/>
          </p:cNvSpPr>
          <p:nvPr/>
        </p:nvSpPr>
        <p:spPr bwMode="auto">
          <a:xfrm>
            <a:off x="10746412" y="3302619"/>
            <a:ext cx="485177" cy="480687"/>
          </a:xfrm>
          <a:prstGeom prst="ellipse">
            <a:avLst/>
          </a:prstGeom>
          <a:solidFill>
            <a:schemeClr val="accent4"/>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Oval 18"/>
          <p:cNvSpPr>
            <a:spLocks noChangeArrowheads="1"/>
          </p:cNvSpPr>
          <p:nvPr/>
        </p:nvSpPr>
        <p:spPr bwMode="auto">
          <a:xfrm>
            <a:off x="10746412" y="4555992"/>
            <a:ext cx="485177" cy="489671"/>
          </a:xfrm>
          <a:prstGeom prst="ellipse">
            <a:avLst/>
          </a:prstGeom>
          <a:solidFill>
            <a:schemeClr val="accent3"/>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6"/>
          <p:cNvSpPr>
            <a:spLocks noEditPoints="1"/>
          </p:cNvSpPr>
          <p:nvPr/>
        </p:nvSpPr>
        <p:spPr bwMode="auto">
          <a:xfrm>
            <a:off x="10826771" y="3380734"/>
            <a:ext cx="324456" cy="324454"/>
          </a:xfrm>
          <a:custGeom>
            <a:avLst/>
            <a:gdLst>
              <a:gd name="T0" fmla="*/ 0 w 140"/>
              <a:gd name="T1" fmla="*/ 70 h 140"/>
              <a:gd name="T2" fmla="*/ 140 w 140"/>
              <a:gd name="T3" fmla="*/ 70 h 140"/>
              <a:gd name="T4" fmla="*/ 70 w 140"/>
              <a:gd name="T5" fmla="*/ 130 h 140"/>
              <a:gd name="T6" fmla="*/ 70 w 140"/>
              <a:gd name="T7" fmla="*/ 10 h 140"/>
              <a:gd name="T8" fmla="*/ 70 w 140"/>
              <a:gd name="T9" fmla="*/ 130 h 140"/>
              <a:gd name="T10" fmla="*/ 97 w 140"/>
              <a:gd name="T11" fmla="*/ 48 h 140"/>
              <a:gd name="T12" fmla="*/ 90 w 140"/>
              <a:gd name="T13" fmla="*/ 58 h 140"/>
              <a:gd name="T14" fmla="*/ 70 w 140"/>
              <a:gd name="T15" fmla="*/ 15 h 140"/>
              <a:gd name="T16" fmla="*/ 70 w 140"/>
              <a:gd name="T17" fmla="*/ 125 h 140"/>
              <a:gd name="T18" fmla="*/ 70 w 140"/>
              <a:gd name="T19" fmla="*/ 15 h 140"/>
              <a:gd name="T20" fmla="*/ 70 w 140"/>
              <a:gd name="T21" fmla="*/ 16 h 140"/>
              <a:gd name="T22" fmla="*/ 72 w 140"/>
              <a:gd name="T23" fmla="*/ 26 h 140"/>
              <a:gd name="T24" fmla="*/ 68 w 140"/>
              <a:gd name="T25" fmla="*/ 26 h 140"/>
              <a:gd name="T26" fmla="*/ 79 w 140"/>
              <a:gd name="T27" fmla="*/ 45 h 140"/>
              <a:gd name="T28" fmla="*/ 73 w 140"/>
              <a:gd name="T29" fmla="*/ 45 h 140"/>
              <a:gd name="T30" fmla="*/ 67 w 140"/>
              <a:gd name="T31" fmla="*/ 49 h 140"/>
              <a:gd name="T32" fmla="*/ 76 w 140"/>
              <a:gd name="T33" fmla="*/ 40 h 140"/>
              <a:gd name="T34" fmla="*/ 84 w 140"/>
              <a:gd name="T35" fmla="*/ 48 h 140"/>
              <a:gd name="T36" fmla="*/ 80 w 140"/>
              <a:gd name="T37" fmla="*/ 55 h 140"/>
              <a:gd name="T38" fmla="*/ 73 w 140"/>
              <a:gd name="T39" fmla="*/ 60 h 140"/>
              <a:gd name="T40" fmla="*/ 84 w 140"/>
              <a:gd name="T41" fmla="*/ 61 h 140"/>
              <a:gd name="T42" fmla="*/ 67 w 140"/>
              <a:gd name="T43" fmla="*/ 65 h 140"/>
              <a:gd name="T44" fmla="*/ 72 w 140"/>
              <a:gd name="T45" fmla="*/ 55 h 140"/>
              <a:gd name="T46" fmla="*/ 79 w 140"/>
              <a:gd name="T47" fmla="*/ 50 h 140"/>
              <a:gd name="T48" fmla="*/ 79 w 140"/>
              <a:gd name="T49" fmla="*/ 45 h 140"/>
              <a:gd name="T50" fmla="*/ 44 w 140"/>
              <a:gd name="T51" fmla="*/ 37 h 140"/>
              <a:gd name="T52" fmla="*/ 57 w 140"/>
              <a:gd name="T53" fmla="*/ 54 h 140"/>
              <a:gd name="T54" fmla="*/ 36 w 140"/>
              <a:gd name="T55" fmla="*/ 43 h 140"/>
              <a:gd name="T56" fmla="*/ 26 w 140"/>
              <a:gd name="T57" fmla="*/ 72 h 140"/>
              <a:gd name="T58" fmla="*/ 17 w 140"/>
              <a:gd name="T59" fmla="*/ 70 h 140"/>
              <a:gd name="T60" fmla="*/ 26 w 140"/>
              <a:gd name="T61" fmla="*/ 68 h 140"/>
              <a:gd name="T62" fmla="*/ 26 w 140"/>
              <a:gd name="T63" fmla="*/ 72 h 140"/>
              <a:gd name="T64" fmla="*/ 70 w 140"/>
              <a:gd name="T65" fmla="*/ 124 h 140"/>
              <a:gd name="T66" fmla="*/ 68 w 140"/>
              <a:gd name="T67" fmla="*/ 114 h 140"/>
              <a:gd name="T68" fmla="*/ 72 w 140"/>
              <a:gd name="T69" fmla="*/ 114 h 140"/>
              <a:gd name="T70" fmla="*/ 70 w 140"/>
              <a:gd name="T71" fmla="*/ 107 h 140"/>
              <a:gd name="T72" fmla="*/ 31 w 140"/>
              <a:gd name="T73" fmla="*/ 56 h 140"/>
              <a:gd name="T74" fmla="*/ 49 w 140"/>
              <a:gd name="T75" fmla="*/ 61 h 140"/>
              <a:gd name="T76" fmla="*/ 49 w 140"/>
              <a:gd name="T77" fmla="*/ 68 h 140"/>
              <a:gd name="T78" fmla="*/ 73 w 140"/>
              <a:gd name="T79" fmla="*/ 90 h 140"/>
              <a:gd name="T80" fmla="*/ 70 w 140"/>
              <a:gd name="T81" fmla="*/ 107 h 140"/>
              <a:gd name="T82" fmla="*/ 75 w 140"/>
              <a:gd name="T83" fmla="*/ 89 h 140"/>
              <a:gd name="T84" fmla="*/ 83 w 140"/>
              <a:gd name="T85" fmla="*/ 83 h 140"/>
              <a:gd name="T86" fmla="*/ 96 w 140"/>
              <a:gd name="T87" fmla="*/ 99 h 140"/>
              <a:gd name="T88" fmla="*/ 104 w 140"/>
              <a:gd name="T89" fmla="*/ 62 h 140"/>
              <a:gd name="T90" fmla="*/ 101 w 140"/>
              <a:gd name="T91" fmla="*/ 66 h 140"/>
              <a:gd name="T92" fmla="*/ 97 w 140"/>
              <a:gd name="T93" fmla="*/ 62 h 140"/>
              <a:gd name="T94" fmla="*/ 86 w 140"/>
              <a:gd name="T95" fmla="*/ 57 h 140"/>
              <a:gd name="T96" fmla="*/ 101 w 140"/>
              <a:gd name="T97" fmla="*/ 40 h 140"/>
              <a:gd name="T98" fmla="*/ 104 w 140"/>
              <a:gd name="T99" fmla="*/ 58 h 140"/>
              <a:gd name="T100" fmla="*/ 122 w 140"/>
              <a:gd name="T101" fmla="*/ 72 h 140"/>
              <a:gd name="T102" fmla="*/ 112 w 140"/>
              <a:gd name="T103" fmla="*/ 70 h 140"/>
              <a:gd name="T104" fmla="*/ 122 w 140"/>
              <a:gd name="T105" fmla="*/ 68 h 140"/>
              <a:gd name="T106" fmla="*/ 122 w 140"/>
              <a:gd name="T107" fmla="*/ 7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70" y="130"/>
                </a:moveTo>
                <a:cubicBezTo>
                  <a:pt x="37" y="130"/>
                  <a:pt x="11" y="103"/>
                  <a:pt x="11" y="70"/>
                </a:cubicBezTo>
                <a:cubicBezTo>
                  <a:pt x="11" y="37"/>
                  <a:pt x="37" y="10"/>
                  <a:pt x="70" y="10"/>
                </a:cubicBezTo>
                <a:cubicBezTo>
                  <a:pt x="103" y="10"/>
                  <a:pt x="130" y="37"/>
                  <a:pt x="130" y="70"/>
                </a:cubicBezTo>
                <a:cubicBezTo>
                  <a:pt x="130" y="103"/>
                  <a:pt x="103" y="130"/>
                  <a:pt x="70" y="130"/>
                </a:cubicBezTo>
                <a:close/>
                <a:moveTo>
                  <a:pt x="96" y="48"/>
                </a:moveTo>
                <a:cubicBezTo>
                  <a:pt x="97" y="48"/>
                  <a:pt x="97" y="48"/>
                  <a:pt x="97" y="48"/>
                </a:cubicBezTo>
                <a:cubicBezTo>
                  <a:pt x="97" y="58"/>
                  <a:pt x="97" y="58"/>
                  <a:pt x="97" y="58"/>
                </a:cubicBezTo>
                <a:cubicBezTo>
                  <a:pt x="90" y="58"/>
                  <a:pt x="90" y="58"/>
                  <a:pt x="90" y="58"/>
                </a:cubicBezTo>
                <a:lnTo>
                  <a:pt x="96" y="48"/>
                </a:lnTo>
                <a:close/>
                <a:moveTo>
                  <a:pt x="70" y="15"/>
                </a:moveTo>
                <a:cubicBezTo>
                  <a:pt x="40" y="15"/>
                  <a:pt x="15" y="40"/>
                  <a:pt x="15" y="70"/>
                </a:cubicBezTo>
                <a:cubicBezTo>
                  <a:pt x="15" y="100"/>
                  <a:pt x="40" y="125"/>
                  <a:pt x="70" y="125"/>
                </a:cubicBezTo>
                <a:cubicBezTo>
                  <a:pt x="101" y="125"/>
                  <a:pt x="125" y="100"/>
                  <a:pt x="125" y="70"/>
                </a:cubicBezTo>
                <a:cubicBezTo>
                  <a:pt x="125" y="40"/>
                  <a:pt x="101" y="15"/>
                  <a:pt x="70" y="15"/>
                </a:cubicBezTo>
                <a:close/>
                <a:moveTo>
                  <a:pt x="68" y="19"/>
                </a:moveTo>
                <a:cubicBezTo>
                  <a:pt x="68" y="17"/>
                  <a:pt x="69" y="16"/>
                  <a:pt x="70" y="16"/>
                </a:cubicBezTo>
                <a:cubicBezTo>
                  <a:pt x="71" y="16"/>
                  <a:pt x="72" y="17"/>
                  <a:pt x="72" y="19"/>
                </a:cubicBezTo>
                <a:cubicBezTo>
                  <a:pt x="72" y="26"/>
                  <a:pt x="72" y="26"/>
                  <a:pt x="72" y="26"/>
                </a:cubicBezTo>
                <a:cubicBezTo>
                  <a:pt x="72" y="27"/>
                  <a:pt x="71" y="28"/>
                  <a:pt x="70" y="28"/>
                </a:cubicBezTo>
                <a:cubicBezTo>
                  <a:pt x="69" y="28"/>
                  <a:pt x="68" y="27"/>
                  <a:pt x="68" y="26"/>
                </a:cubicBezTo>
                <a:lnTo>
                  <a:pt x="68" y="19"/>
                </a:lnTo>
                <a:close/>
                <a:moveTo>
                  <a:pt x="79" y="45"/>
                </a:moveTo>
                <a:cubicBezTo>
                  <a:pt x="78" y="44"/>
                  <a:pt x="77" y="44"/>
                  <a:pt x="76" y="44"/>
                </a:cubicBezTo>
                <a:cubicBezTo>
                  <a:pt x="75" y="44"/>
                  <a:pt x="74" y="44"/>
                  <a:pt x="73" y="45"/>
                </a:cubicBezTo>
                <a:cubicBezTo>
                  <a:pt x="72" y="46"/>
                  <a:pt x="72" y="47"/>
                  <a:pt x="72" y="49"/>
                </a:cubicBezTo>
                <a:cubicBezTo>
                  <a:pt x="67" y="49"/>
                  <a:pt x="67" y="49"/>
                  <a:pt x="67" y="49"/>
                </a:cubicBezTo>
                <a:cubicBezTo>
                  <a:pt x="67" y="46"/>
                  <a:pt x="68" y="44"/>
                  <a:pt x="69" y="43"/>
                </a:cubicBezTo>
                <a:cubicBezTo>
                  <a:pt x="71" y="41"/>
                  <a:pt x="73" y="40"/>
                  <a:pt x="76" y="40"/>
                </a:cubicBezTo>
                <a:cubicBezTo>
                  <a:pt x="79" y="40"/>
                  <a:pt x="81" y="41"/>
                  <a:pt x="82" y="42"/>
                </a:cubicBezTo>
                <a:cubicBezTo>
                  <a:pt x="84" y="44"/>
                  <a:pt x="84" y="46"/>
                  <a:pt x="84" y="48"/>
                </a:cubicBezTo>
                <a:cubicBezTo>
                  <a:pt x="84" y="50"/>
                  <a:pt x="84" y="51"/>
                  <a:pt x="83" y="52"/>
                </a:cubicBezTo>
                <a:cubicBezTo>
                  <a:pt x="82" y="53"/>
                  <a:pt x="81" y="54"/>
                  <a:pt x="80" y="55"/>
                </a:cubicBezTo>
                <a:cubicBezTo>
                  <a:pt x="75" y="59"/>
                  <a:pt x="75" y="59"/>
                  <a:pt x="75" y="59"/>
                </a:cubicBezTo>
                <a:cubicBezTo>
                  <a:pt x="74" y="59"/>
                  <a:pt x="74" y="59"/>
                  <a:pt x="73" y="60"/>
                </a:cubicBezTo>
                <a:cubicBezTo>
                  <a:pt x="73" y="60"/>
                  <a:pt x="73" y="61"/>
                  <a:pt x="73" y="61"/>
                </a:cubicBezTo>
                <a:cubicBezTo>
                  <a:pt x="84" y="61"/>
                  <a:pt x="84" y="61"/>
                  <a:pt x="84" y="61"/>
                </a:cubicBezTo>
                <a:cubicBezTo>
                  <a:pt x="84" y="65"/>
                  <a:pt x="84" y="65"/>
                  <a:pt x="84" y="65"/>
                </a:cubicBezTo>
                <a:cubicBezTo>
                  <a:pt x="67" y="65"/>
                  <a:pt x="67" y="65"/>
                  <a:pt x="67" y="65"/>
                </a:cubicBezTo>
                <a:cubicBezTo>
                  <a:pt x="67" y="64"/>
                  <a:pt x="67" y="62"/>
                  <a:pt x="68" y="60"/>
                </a:cubicBezTo>
                <a:cubicBezTo>
                  <a:pt x="68" y="58"/>
                  <a:pt x="70" y="57"/>
                  <a:pt x="72" y="55"/>
                </a:cubicBezTo>
                <a:cubicBezTo>
                  <a:pt x="77" y="52"/>
                  <a:pt x="77" y="52"/>
                  <a:pt x="77" y="52"/>
                </a:cubicBezTo>
                <a:cubicBezTo>
                  <a:pt x="77" y="51"/>
                  <a:pt x="78" y="51"/>
                  <a:pt x="79" y="50"/>
                </a:cubicBezTo>
                <a:cubicBezTo>
                  <a:pt x="79" y="50"/>
                  <a:pt x="80" y="49"/>
                  <a:pt x="80" y="48"/>
                </a:cubicBezTo>
                <a:cubicBezTo>
                  <a:pt x="80" y="47"/>
                  <a:pt x="79" y="46"/>
                  <a:pt x="79" y="45"/>
                </a:cubicBezTo>
                <a:close/>
                <a:moveTo>
                  <a:pt x="36" y="43"/>
                </a:moveTo>
                <a:cubicBezTo>
                  <a:pt x="39" y="41"/>
                  <a:pt x="42" y="37"/>
                  <a:pt x="44" y="37"/>
                </a:cubicBezTo>
                <a:cubicBezTo>
                  <a:pt x="47" y="41"/>
                  <a:pt x="51" y="45"/>
                  <a:pt x="54" y="50"/>
                </a:cubicBezTo>
                <a:cubicBezTo>
                  <a:pt x="56" y="51"/>
                  <a:pt x="57" y="52"/>
                  <a:pt x="57" y="54"/>
                </a:cubicBezTo>
                <a:cubicBezTo>
                  <a:pt x="57" y="56"/>
                  <a:pt x="53" y="58"/>
                  <a:pt x="51" y="60"/>
                </a:cubicBezTo>
                <a:cubicBezTo>
                  <a:pt x="46" y="54"/>
                  <a:pt x="41" y="49"/>
                  <a:pt x="36" y="43"/>
                </a:cubicBezTo>
                <a:cubicBezTo>
                  <a:pt x="36" y="43"/>
                  <a:pt x="36" y="43"/>
                  <a:pt x="36" y="43"/>
                </a:cubicBezTo>
                <a:close/>
                <a:moveTo>
                  <a:pt x="26" y="72"/>
                </a:moveTo>
                <a:cubicBezTo>
                  <a:pt x="19" y="72"/>
                  <a:pt x="19" y="72"/>
                  <a:pt x="19" y="72"/>
                </a:cubicBezTo>
                <a:cubicBezTo>
                  <a:pt x="18" y="72"/>
                  <a:pt x="17" y="71"/>
                  <a:pt x="17" y="70"/>
                </a:cubicBezTo>
                <a:cubicBezTo>
                  <a:pt x="17" y="69"/>
                  <a:pt x="18" y="68"/>
                  <a:pt x="19" y="68"/>
                </a:cubicBezTo>
                <a:cubicBezTo>
                  <a:pt x="26" y="68"/>
                  <a:pt x="26" y="68"/>
                  <a:pt x="26" y="68"/>
                </a:cubicBezTo>
                <a:cubicBezTo>
                  <a:pt x="27" y="68"/>
                  <a:pt x="28" y="69"/>
                  <a:pt x="28" y="70"/>
                </a:cubicBezTo>
                <a:cubicBezTo>
                  <a:pt x="28" y="71"/>
                  <a:pt x="27" y="72"/>
                  <a:pt x="26" y="72"/>
                </a:cubicBezTo>
                <a:close/>
                <a:moveTo>
                  <a:pt x="72" y="121"/>
                </a:moveTo>
                <a:cubicBezTo>
                  <a:pt x="72" y="123"/>
                  <a:pt x="71" y="124"/>
                  <a:pt x="70" y="124"/>
                </a:cubicBezTo>
                <a:cubicBezTo>
                  <a:pt x="69" y="124"/>
                  <a:pt x="68" y="123"/>
                  <a:pt x="68" y="121"/>
                </a:cubicBezTo>
                <a:cubicBezTo>
                  <a:pt x="68" y="114"/>
                  <a:pt x="68" y="114"/>
                  <a:pt x="68" y="114"/>
                </a:cubicBezTo>
                <a:cubicBezTo>
                  <a:pt x="68" y="113"/>
                  <a:pt x="69" y="112"/>
                  <a:pt x="70" y="112"/>
                </a:cubicBezTo>
                <a:cubicBezTo>
                  <a:pt x="71" y="112"/>
                  <a:pt x="72" y="113"/>
                  <a:pt x="72" y="114"/>
                </a:cubicBezTo>
                <a:lnTo>
                  <a:pt x="72" y="121"/>
                </a:lnTo>
                <a:close/>
                <a:moveTo>
                  <a:pt x="70" y="107"/>
                </a:moveTo>
                <a:cubicBezTo>
                  <a:pt x="65" y="105"/>
                  <a:pt x="59" y="102"/>
                  <a:pt x="46" y="87"/>
                </a:cubicBezTo>
                <a:cubicBezTo>
                  <a:pt x="33" y="71"/>
                  <a:pt x="31" y="60"/>
                  <a:pt x="31" y="56"/>
                </a:cubicBezTo>
                <a:cubicBezTo>
                  <a:pt x="31" y="52"/>
                  <a:pt x="32" y="48"/>
                  <a:pt x="34" y="44"/>
                </a:cubicBezTo>
                <a:cubicBezTo>
                  <a:pt x="39" y="50"/>
                  <a:pt x="44" y="56"/>
                  <a:pt x="49" y="61"/>
                </a:cubicBezTo>
                <a:cubicBezTo>
                  <a:pt x="49" y="62"/>
                  <a:pt x="48" y="63"/>
                  <a:pt x="48" y="64"/>
                </a:cubicBezTo>
                <a:cubicBezTo>
                  <a:pt x="48" y="64"/>
                  <a:pt x="49" y="67"/>
                  <a:pt x="49" y="68"/>
                </a:cubicBezTo>
                <a:cubicBezTo>
                  <a:pt x="52" y="74"/>
                  <a:pt x="59" y="82"/>
                  <a:pt x="65" y="87"/>
                </a:cubicBezTo>
                <a:cubicBezTo>
                  <a:pt x="68" y="89"/>
                  <a:pt x="71" y="92"/>
                  <a:pt x="73" y="90"/>
                </a:cubicBezTo>
                <a:cubicBezTo>
                  <a:pt x="78" y="96"/>
                  <a:pt x="83" y="102"/>
                  <a:pt x="88" y="108"/>
                </a:cubicBezTo>
                <a:cubicBezTo>
                  <a:pt x="82" y="109"/>
                  <a:pt x="76" y="109"/>
                  <a:pt x="70" y="107"/>
                </a:cubicBezTo>
                <a:close/>
                <a:moveTo>
                  <a:pt x="90" y="106"/>
                </a:moveTo>
                <a:cubicBezTo>
                  <a:pt x="85" y="100"/>
                  <a:pt x="80" y="94"/>
                  <a:pt x="75" y="89"/>
                </a:cubicBezTo>
                <a:cubicBezTo>
                  <a:pt x="75" y="88"/>
                  <a:pt x="75" y="88"/>
                  <a:pt x="75" y="88"/>
                </a:cubicBezTo>
                <a:cubicBezTo>
                  <a:pt x="78" y="86"/>
                  <a:pt x="81" y="82"/>
                  <a:pt x="83" y="83"/>
                </a:cubicBezTo>
                <a:cubicBezTo>
                  <a:pt x="84" y="83"/>
                  <a:pt x="85" y="86"/>
                  <a:pt x="86" y="87"/>
                </a:cubicBezTo>
                <a:cubicBezTo>
                  <a:pt x="89" y="90"/>
                  <a:pt x="94" y="95"/>
                  <a:pt x="96" y="99"/>
                </a:cubicBezTo>
                <a:cubicBezTo>
                  <a:pt x="97" y="101"/>
                  <a:pt x="93" y="104"/>
                  <a:pt x="90" y="106"/>
                </a:cubicBezTo>
                <a:close/>
                <a:moveTo>
                  <a:pt x="104" y="62"/>
                </a:moveTo>
                <a:cubicBezTo>
                  <a:pt x="101" y="62"/>
                  <a:pt x="101" y="62"/>
                  <a:pt x="101" y="62"/>
                </a:cubicBezTo>
                <a:cubicBezTo>
                  <a:pt x="101" y="66"/>
                  <a:pt x="101" y="66"/>
                  <a:pt x="101" y="66"/>
                </a:cubicBezTo>
                <a:cubicBezTo>
                  <a:pt x="97" y="66"/>
                  <a:pt x="97" y="66"/>
                  <a:pt x="97" y="66"/>
                </a:cubicBezTo>
                <a:cubicBezTo>
                  <a:pt x="97" y="62"/>
                  <a:pt x="97" y="62"/>
                  <a:pt x="97" y="62"/>
                </a:cubicBezTo>
                <a:cubicBezTo>
                  <a:pt x="86" y="62"/>
                  <a:pt x="86" y="62"/>
                  <a:pt x="86" y="62"/>
                </a:cubicBezTo>
                <a:cubicBezTo>
                  <a:pt x="86" y="57"/>
                  <a:pt x="86" y="57"/>
                  <a:pt x="86" y="57"/>
                </a:cubicBezTo>
                <a:cubicBezTo>
                  <a:pt x="96" y="40"/>
                  <a:pt x="96" y="40"/>
                  <a:pt x="96" y="40"/>
                </a:cubicBezTo>
                <a:cubicBezTo>
                  <a:pt x="101" y="40"/>
                  <a:pt x="101" y="40"/>
                  <a:pt x="101" y="40"/>
                </a:cubicBezTo>
                <a:cubicBezTo>
                  <a:pt x="101" y="58"/>
                  <a:pt x="101" y="58"/>
                  <a:pt x="101" y="58"/>
                </a:cubicBezTo>
                <a:cubicBezTo>
                  <a:pt x="104" y="58"/>
                  <a:pt x="104" y="58"/>
                  <a:pt x="104" y="58"/>
                </a:cubicBezTo>
                <a:lnTo>
                  <a:pt x="104" y="62"/>
                </a:lnTo>
                <a:close/>
                <a:moveTo>
                  <a:pt x="122" y="72"/>
                </a:moveTo>
                <a:cubicBezTo>
                  <a:pt x="114" y="72"/>
                  <a:pt x="114" y="72"/>
                  <a:pt x="114" y="72"/>
                </a:cubicBezTo>
                <a:cubicBezTo>
                  <a:pt x="113" y="72"/>
                  <a:pt x="112" y="71"/>
                  <a:pt x="112" y="70"/>
                </a:cubicBezTo>
                <a:cubicBezTo>
                  <a:pt x="112" y="69"/>
                  <a:pt x="113" y="68"/>
                  <a:pt x="114" y="68"/>
                </a:cubicBezTo>
                <a:cubicBezTo>
                  <a:pt x="122" y="68"/>
                  <a:pt x="122" y="68"/>
                  <a:pt x="122" y="68"/>
                </a:cubicBezTo>
                <a:cubicBezTo>
                  <a:pt x="123" y="68"/>
                  <a:pt x="124" y="69"/>
                  <a:pt x="124" y="70"/>
                </a:cubicBezTo>
                <a:cubicBezTo>
                  <a:pt x="124" y="71"/>
                  <a:pt x="123" y="72"/>
                  <a:pt x="122" y="72"/>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
          <p:cNvSpPr>
            <a:spLocks noEditPoints="1"/>
          </p:cNvSpPr>
          <p:nvPr/>
        </p:nvSpPr>
        <p:spPr bwMode="auto">
          <a:xfrm>
            <a:off x="1049404" y="3408751"/>
            <a:ext cx="324456" cy="27740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8"/>
          <p:cNvSpPr>
            <a:spLocks noEditPoints="1"/>
          </p:cNvSpPr>
          <p:nvPr/>
        </p:nvSpPr>
        <p:spPr bwMode="auto">
          <a:xfrm>
            <a:off x="10877918" y="4637619"/>
            <a:ext cx="307790" cy="326414"/>
          </a:xfrm>
          <a:custGeom>
            <a:avLst/>
            <a:gdLst>
              <a:gd name="T0" fmla="*/ 71 w 133"/>
              <a:gd name="T1" fmla="*/ 114 h 141"/>
              <a:gd name="T2" fmla="*/ 13 w 133"/>
              <a:gd name="T3" fmla="*/ 113 h 141"/>
              <a:gd name="T4" fmla="*/ 9 w 133"/>
              <a:gd name="T5" fmla="*/ 15 h 141"/>
              <a:gd name="T6" fmla="*/ 78 w 133"/>
              <a:gd name="T7" fmla="*/ 11 h 141"/>
              <a:gd name="T8" fmla="*/ 82 w 133"/>
              <a:gd name="T9" fmla="*/ 87 h 141"/>
              <a:gd name="T10" fmla="*/ 89 w 133"/>
              <a:gd name="T11" fmla="*/ 86 h 141"/>
              <a:gd name="T12" fmla="*/ 91 w 133"/>
              <a:gd name="T13" fmla="*/ 13 h 141"/>
              <a:gd name="T14" fmla="*/ 13 w 133"/>
              <a:gd name="T15" fmla="*/ 0 h 141"/>
              <a:gd name="T16" fmla="*/ 0 w 133"/>
              <a:gd name="T17" fmla="*/ 120 h 141"/>
              <a:gd name="T18" fmla="*/ 62 w 133"/>
              <a:gd name="T19" fmla="*/ 133 h 141"/>
              <a:gd name="T20" fmla="*/ 70 w 133"/>
              <a:gd name="T21" fmla="*/ 114 h 141"/>
              <a:gd name="T22" fmla="*/ 52 w 133"/>
              <a:gd name="T23" fmla="*/ 4 h 141"/>
              <a:gd name="T24" fmla="*/ 52 w 133"/>
              <a:gd name="T25" fmla="*/ 6 h 141"/>
              <a:gd name="T26" fmla="*/ 38 w 133"/>
              <a:gd name="T27" fmla="*/ 5 h 141"/>
              <a:gd name="T28" fmla="*/ 46 w 133"/>
              <a:gd name="T29" fmla="*/ 129 h 141"/>
              <a:gd name="T30" fmla="*/ 46 w 133"/>
              <a:gd name="T31" fmla="*/ 117 h 141"/>
              <a:gd name="T32" fmla="*/ 46 w 133"/>
              <a:gd name="T33" fmla="*/ 129 h 141"/>
              <a:gd name="T34" fmla="*/ 63 w 133"/>
              <a:gd name="T35" fmla="*/ 71 h 141"/>
              <a:gd name="T36" fmla="*/ 68 w 133"/>
              <a:gd name="T37" fmla="*/ 49 h 141"/>
              <a:gd name="T38" fmla="*/ 27 w 133"/>
              <a:gd name="T39" fmla="*/ 69 h 141"/>
              <a:gd name="T40" fmla="*/ 57 w 133"/>
              <a:gd name="T41" fmla="*/ 54 h 141"/>
              <a:gd name="T42" fmla="*/ 61 w 133"/>
              <a:gd name="T43" fmla="*/ 54 h 141"/>
              <a:gd name="T44" fmla="*/ 59 w 133"/>
              <a:gd name="T45" fmla="*/ 66 h 141"/>
              <a:gd name="T46" fmla="*/ 57 w 133"/>
              <a:gd name="T47" fmla="*/ 54 h 141"/>
              <a:gd name="T48" fmla="*/ 50 w 133"/>
              <a:gd name="T49" fmla="*/ 52 h 141"/>
              <a:gd name="T50" fmla="*/ 52 w 133"/>
              <a:gd name="T51" fmla="*/ 64 h 141"/>
              <a:gd name="T52" fmla="*/ 48 w 133"/>
              <a:gd name="T53" fmla="*/ 64 h 141"/>
              <a:gd name="T54" fmla="*/ 39 w 133"/>
              <a:gd name="T55" fmla="*/ 54 h 141"/>
              <a:gd name="T56" fmla="*/ 43 w 133"/>
              <a:gd name="T57" fmla="*/ 54 h 141"/>
              <a:gd name="T58" fmla="*/ 41 w 133"/>
              <a:gd name="T59" fmla="*/ 66 h 141"/>
              <a:gd name="T60" fmla="*/ 39 w 133"/>
              <a:gd name="T61" fmla="*/ 54 h 141"/>
              <a:gd name="T62" fmla="*/ 32 w 133"/>
              <a:gd name="T63" fmla="*/ 52 h 141"/>
              <a:gd name="T64" fmla="*/ 34 w 133"/>
              <a:gd name="T65" fmla="*/ 64 h 141"/>
              <a:gd name="T66" fmla="*/ 30 w 133"/>
              <a:gd name="T67" fmla="*/ 64 h 141"/>
              <a:gd name="T68" fmla="*/ 68 w 133"/>
              <a:gd name="T69" fmla="*/ 48 h 141"/>
              <a:gd name="T70" fmla="*/ 19 w 133"/>
              <a:gd name="T71" fmla="*/ 44 h 141"/>
              <a:gd name="T72" fmla="*/ 28 w 133"/>
              <a:gd name="T73" fmla="*/ 40 h 141"/>
              <a:gd name="T74" fmla="*/ 38 w 133"/>
              <a:gd name="T75" fmla="*/ 28 h 141"/>
              <a:gd name="T76" fmla="*/ 41 w 133"/>
              <a:gd name="T77" fmla="*/ 31 h 141"/>
              <a:gd name="T78" fmla="*/ 30 w 133"/>
              <a:gd name="T79" fmla="*/ 40 h 141"/>
              <a:gd name="T80" fmla="*/ 52 w 133"/>
              <a:gd name="T81" fmla="*/ 32 h 141"/>
              <a:gd name="T82" fmla="*/ 50 w 133"/>
              <a:gd name="T83" fmla="*/ 28 h 141"/>
              <a:gd name="T84" fmla="*/ 53 w 133"/>
              <a:gd name="T85" fmla="*/ 31 h 141"/>
              <a:gd name="T86" fmla="*/ 68 w 133"/>
              <a:gd name="T87" fmla="*/ 40 h 141"/>
              <a:gd name="T88" fmla="*/ 68 w 133"/>
              <a:gd name="T89" fmla="*/ 48 h 141"/>
              <a:gd name="T90" fmla="*/ 128 w 133"/>
              <a:gd name="T91" fmla="*/ 127 h 141"/>
              <a:gd name="T92" fmla="*/ 102 w 133"/>
              <a:gd name="T93" fmla="*/ 138 h 141"/>
              <a:gd name="T94" fmla="*/ 97 w 133"/>
              <a:gd name="T95" fmla="*/ 139 h 141"/>
              <a:gd name="T96" fmla="*/ 64 w 133"/>
              <a:gd name="T97" fmla="*/ 124 h 141"/>
              <a:gd name="T98" fmla="*/ 84 w 133"/>
              <a:gd name="T99" fmla="*/ 123 h 141"/>
              <a:gd name="T100" fmla="*/ 81 w 133"/>
              <a:gd name="T101" fmla="*/ 119 h 141"/>
              <a:gd name="T102" fmla="*/ 62 w 133"/>
              <a:gd name="T103" fmla="*/ 79 h 141"/>
              <a:gd name="T104" fmla="*/ 83 w 133"/>
              <a:gd name="T105" fmla="*/ 101 h 141"/>
              <a:gd name="T106" fmla="*/ 93 w 133"/>
              <a:gd name="T107" fmla="*/ 94 h 141"/>
              <a:gd name="T108" fmla="*/ 95 w 133"/>
              <a:gd name="T109" fmla="*/ 88 h 141"/>
              <a:gd name="T110" fmla="*/ 105 w 133"/>
              <a:gd name="T111" fmla="*/ 92 h 141"/>
              <a:gd name="T112" fmla="*/ 115 w 133"/>
              <a:gd name="T113" fmla="*/ 86 h 141"/>
              <a:gd name="T114" fmla="*/ 125 w 133"/>
              <a:gd name="T115" fmla="*/ 101 h 141"/>
              <a:gd name="T116" fmla="*/ 130 w 133"/>
              <a:gd name="T117"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41">
                <a:moveTo>
                  <a:pt x="70" y="114"/>
                </a:moveTo>
                <a:cubicBezTo>
                  <a:pt x="70" y="114"/>
                  <a:pt x="70" y="114"/>
                  <a:pt x="71" y="114"/>
                </a:cubicBezTo>
                <a:cubicBezTo>
                  <a:pt x="70" y="113"/>
                  <a:pt x="70" y="113"/>
                  <a:pt x="70" y="113"/>
                </a:cubicBezTo>
                <a:cubicBezTo>
                  <a:pt x="13" y="113"/>
                  <a:pt x="13" y="113"/>
                  <a:pt x="13" y="113"/>
                </a:cubicBezTo>
                <a:cubicBezTo>
                  <a:pt x="11" y="113"/>
                  <a:pt x="9" y="111"/>
                  <a:pt x="9" y="109"/>
                </a:cubicBezTo>
                <a:cubicBezTo>
                  <a:pt x="9" y="15"/>
                  <a:pt x="9" y="15"/>
                  <a:pt x="9" y="15"/>
                </a:cubicBezTo>
                <a:cubicBezTo>
                  <a:pt x="9" y="13"/>
                  <a:pt x="11" y="11"/>
                  <a:pt x="13" y="11"/>
                </a:cubicBezTo>
                <a:cubicBezTo>
                  <a:pt x="78" y="11"/>
                  <a:pt x="78" y="11"/>
                  <a:pt x="78" y="11"/>
                </a:cubicBezTo>
                <a:cubicBezTo>
                  <a:pt x="80" y="11"/>
                  <a:pt x="82" y="13"/>
                  <a:pt x="82" y="15"/>
                </a:cubicBezTo>
                <a:cubicBezTo>
                  <a:pt x="82" y="87"/>
                  <a:pt x="82" y="87"/>
                  <a:pt x="82" y="87"/>
                </a:cubicBezTo>
                <a:cubicBezTo>
                  <a:pt x="83" y="86"/>
                  <a:pt x="85" y="86"/>
                  <a:pt x="87" y="86"/>
                </a:cubicBezTo>
                <a:cubicBezTo>
                  <a:pt x="88" y="86"/>
                  <a:pt x="89" y="86"/>
                  <a:pt x="89" y="86"/>
                </a:cubicBezTo>
                <a:cubicBezTo>
                  <a:pt x="90" y="85"/>
                  <a:pt x="90" y="84"/>
                  <a:pt x="91" y="84"/>
                </a:cubicBezTo>
                <a:cubicBezTo>
                  <a:pt x="91" y="13"/>
                  <a:pt x="91" y="13"/>
                  <a:pt x="91" y="13"/>
                </a:cubicBezTo>
                <a:cubicBezTo>
                  <a:pt x="91" y="6"/>
                  <a:pt x="85" y="0"/>
                  <a:pt x="78" y="0"/>
                </a:cubicBezTo>
                <a:cubicBezTo>
                  <a:pt x="13" y="0"/>
                  <a:pt x="13" y="0"/>
                  <a:pt x="13" y="0"/>
                </a:cubicBezTo>
                <a:cubicBezTo>
                  <a:pt x="6" y="0"/>
                  <a:pt x="0" y="6"/>
                  <a:pt x="0" y="13"/>
                </a:cubicBezTo>
                <a:cubicBezTo>
                  <a:pt x="0" y="120"/>
                  <a:pt x="0" y="120"/>
                  <a:pt x="0" y="120"/>
                </a:cubicBezTo>
                <a:cubicBezTo>
                  <a:pt x="0" y="127"/>
                  <a:pt x="6" y="133"/>
                  <a:pt x="13" y="133"/>
                </a:cubicBezTo>
                <a:cubicBezTo>
                  <a:pt x="62" y="133"/>
                  <a:pt x="62" y="133"/>
                  <a:pt x="62" y="133"/>
                </a:cubicBezTo>
                <a:cubicBezTo>
                  <a:pt x="59" y="131"/>
                  <a:pt x="58" y="127"/>
                  <a:pt x="59" y="123"/>
                </a:cubicBezTo>
                <a:cubicBezTo>
                  <a:pt x="60" y="118"/>
                  <a:pt x="64" y="114"/>
                  <a:pt x="70" y="114"/>
                </a:cubicBezTo>
                <a:close/>
                <a:moveTo>
                  <a:pt x="39" y="4"/>
                </a:moveTo>
                <a:cubicBezTo>
                  <a:pt x="52" y="4"/>
                  <a:pt x="52" y="4"/>
                  <a:pt x="52" y="4"/>
                </a:cubicBezTo>
                <a:cubicBezTo>
                  <a:pt x="53" y="4"/>
                  <a:pt x="53" y="4"/>
                  <a:pt x="53" y="5"/>
                </a:cubicBezTo>
                <a:cubicBezTo>
                  <a:pt x="53" y="6"/>
                  <a:pt x="53" y="6"/>
                  <a:pt x="52" y="6"/>
                </a:cubicBezTo>
                <a:cubicBezTo>
                  <a:pt x="39" y="6"/>
                  <a:pt x="39" y="6"/>
                  <a:pt x="39" y="6"/>
                </a:cubicBezTo>
                <a:cubicBezTo>
                  <a:pt x="38" y="6"/>
                  <a:pt x="38" y="6"/>
                  <a:pt x="38" y="5"/>
                </a:cubicBezTo>
                <a:cubicBezTo>
                  <a:pt x="38" y="4"/>
                  <a:pt x="38" y="4"/>
                  <a:pt x="39" y="4"/>
                </a:cubicBezTo>
                <a:close/>
                <a:moveTo>
                  <a:pt x="46" y="129"/>
                </a:moveTo>
                <a:cubicBezTo>
                  <a:pt x="42" y="129"/>
                  <a:pt x="39" y="126"/>
                  <a:pt x="39" y="123"/>
                </a:cubicBezTo>
                <a:cubicBezTo>
                  <a:pt x="39" y="120"/>
                  <a:pt x="42" y="117"/>
                  <a:pt x="46" y="117"/>
                </a:cubicBezTo>
                <a:cubicBezTo>
                  <a:pt x="49" y="117"/>
                  <a:pt x="52" y="120"/>
                  <a:pt x="52" y="123"/>
                </a:cubicBezTo>
                <a:cubicBezTo>
                  <a:pt x="52" y="126"/>
                  <a:pt x="49" y="129"/>
                  <a:pt x="46" y="129"/>
                </a:cubicBezTo>
                <a:close/>
                <a:moveTo>
                  <a:pt x="28" y="71"/>
                </a:moveTo>
                <a:cubicBezTo>
                  <a:pt x="63" y="71"/>
                  <a:pt x="63" y="71"/>
                  <a:pt x="63" y="71"/>
                </a:cubicBezTo>
                <a:cubicBezTo>
                  <a:pt x="63" y="71"/>
                  <a:pt x="64" y="70"/>
                  <a:pt x="64" y="69"/>
                </a:cubicBezTo>
                <a:cubicBezTo>
                  <a:pt x="68" y="49"/>
                  <a:pt x="68" y="49"/>
                  <a:pt x="68" y="49"/>
                </a:cubicBezTo>
                <a:cubicBezTo>
                  <a:pt x="23" y="49"/>
                  <a:pt x="23" y="49"/>
                  <a:pt x="23" y="49"/>
                </a:cubicBezTo>
                <a:cubicBezTo>
                  <a:pt x="27" y="69"/>
                  <a:pt x="27" y="69"/>
                  <a:pt x="27" y="69"/>
                </a:cubicBezTo>
                <a:cubicBezTo>
                  <a:pt x="27" y="70"/>
                  <a:pt x="28" y="71"/>
                  <a:pt x="28" y="71"/>
                </a:cubicBezTo>
                <a:close/>
                <a:moveTo>
                  <a:pt x="57" y="54"/>
                </a:moveTo>
                <a:cubicBezTo>
                  <a:pt x="57" y="53"/>
                  <a:pt x="58" y="52"/>
                  <a:pt x="59" y="52"/>
                </a:cubicBezTo>
                <a:cubicBezTo>
                  <a:pt x="60" y="52"/>
                  <a:pt x="61" y="53"/>
                  <a:pt x="61" y="54"/>
                </a:cubicBezTo>
                <a:cubicBezTo>
                  <a:pt x="61" y="64"/>
                  <a:pt x="61" y="64"/>
                  <a:pt x="61" y="64"/>
                </a:cubicBezTo>
                <a:cubicBezTo>
                  <a:pt x="61" y="65"/>
                  <a:pt x="60" y="66"/>
                  <a:pt x="59" y="66"/>
                </a:cubicBezTo>
                <a:cubicBezTo>
                  <a:pt x="58" y="66"/>
                  <a:pt x="57" y="65"/>
                  <a:pt x="57" y="64"/>
                </a:cubicBezTo>
                <a:lnTo>
                  <a:pt x="57" y="54"/>
                </a:lnTo>
                <a:close/>
                <a:moveTo>
                  <a:pt x="48" y="54"/>
                </a:moveTo>
                <a:cubicBezTo>
                  <a:pt x="48" y="53"/>
                  <a:pt x="49" y="52"/>
                  <a:pt x="50" y="52"/>
                </a:cubicBezTo>
                <a:cubicBezTo>
                  <a:pt x="51" y="52"/>
                  <a:pt x="52" y="53"/>
                  <a:pt x="52" y="54"/>
                </a:cubicBezTo>
                <a:cubicBezTo>
                  <a:pt x="52" y="64"/>
                  <a:pt x="52" y="64"/>
                  <a:pt x="52" y="64"/>
                </a:cubicBezTo>
                <a:cubicBezTo>
                  <a:pt x="52" y="65"/>
                  <a:pt x="51" y="66"/>
                  <a:pt x="50" y="66"/>
                </a:cubicBezTo>
                <a:cubicBezTo>
                  <a:pt x="49" y="66"/>
                  <a:pt x="48" y="65"/>
                  <a:pt x="48" y="64"/>
                </a:cubicBezTo>
                <a:lnTo>
                  <a:pt x="48" y="54"/>
                </a:lnTo>
                <a:close/>
                <a:moveTo>
                  <a:pt x="39" y="54"/>
                </a:moveTo>
                <a:cubicBezTo>
                  <a:pt x="39" y="53"/>
                  <a:pt x="40" y="52"/>
                  <a:pt x="41" y="52"/>
                </a:cubicBezTo>
                <a:cubicBezTo>
                  <a:pt x="42" y="52"/>
                  <a:pt x="43" y="53"/>
                  <a:pt x="43" y="54"/>
                </a:cubicBezTo>
                <a:cubicBezTo>
                  <a:pt x="43" y="64"/>
                  <a:pt x="43" y="64"/>
                  <a:pt x="43" y="64"/>
                </a:cubicBezTo>
                <a:cubicBezTo>
                  <a:pt x="43" y="65"/>
                  <a:pt x="42" y="66"/>
                  <a:pt x="41" y="66"/>
                </a:cubicBezTo>
                <a:cubicBezTo>
                  <a:pt x="40" y="66"/>
                  <a:pt x="39" y="65"/>
                  <a:pt x="39" y="64"/>
                </a:cubicBezTo>
                <a:lnTo>
                  <a:pt x="39" y="54"/>
                </a:lnTo>
                <a:close/>
                <a:moveTo>
                  <a:pt x="30" y="54"/>
                </a:moveTo>
                <a:cubicBezTo>
                  <a:pt x="30" y="53"/>
                  <a:pt x="31" y="52"/>
                  <a:pt x="32" y="52"/>
                </a:cubicBezTo>
                <a:cubicBezTo>
                  <a:pt x="33" y="52"/>
                  <a:pt x="34" y="53"/>
                  <a:pt x="34" y="54"/>
                </a:cubicBezTo>
                <a:cubicBezTo>
                  <a:pt x="34" y="64"/>
                  <a:pt x="34" y="64"/>
                  <a:pt x="34" y="64"/>
                </a:cubicBezTo>
                <a:cubicBezTo>
                  <a:pt x="34" y="65"/>
                  <a:pt x="33" y="66"/>
                  <a:pt x="32" y="66"/>
                </a:cubicBezTo>
                <a:cubicBezTo>
                  <a:pt x="31" y="66"/>
                  <a:pt x="30" y="65"/>
                  <a:pt x="30" y="64"/>
                </a:cubicBezTo>
                <a:lnTo>
                  <a:pt x="30" y="54"/>
                </a:lnTo>
                <a:close/>
                <a:moveTo>
                  <a:pt x="68" y="48"/>
                </a:moveTo>
                <a:cubicBezTo>
                  <a:pt x="23" y="48"/>
                  <a:pt x="23" y="48"/>
                  <a:pt x="23" y="48"/>
                </a:cubicBezTo>
                <a:cubicBezTo>
                  <a:pt x="21" y="48"/>
                  <a:pt x="19" y="46"/>
                  <a:pt x="19" y="44"/>
                </a:cubicBezTo>
                <a:cubicBezTo>
                  <a:pt x="19" y="42"/>
                  <a:pt x="21" y="40"/>
                  <a:pt x="23" y="40"/>
                </a:cubicBezTo>
                <a:cubicBezTo>
                  <a:pt x="28" y="40"/>
                  <a:pt x="28" y="40"/>
                  <a:pt x="28" y="40"/>
                </a:cubicBezTo>
                <a:cubicBezTo>
                  <a:pt x="38" y="31"/>
                  <a:pt x="38" y="31"/>
                  <a:pt x="38" y="31"/>
                </a:cubicBezTo>
                <a:cubicBezTo>
                  <a:pt x="37" y="30"/>
                  <a:pt x="37" y="29"/>
                  <a:pt x="38" y="28"/>
                </a:cubicBezTo>
                <a:cubicBezTo>
                  <a:pt x="39" y="27"/>
                  <a:pt x="40" y="27"/>
                  <a:pt x="41" y="28"/>
                </a:cubicBezTo>
                <a:cubicBezTo>
                  <a:pt x="42" y="29"/>
                  <a:pt x="42" y="31"/>
                  <a:pt x="41" y="31"/>
                </a:cubicBezTo>
                <a:cubicBezTo>
                  <a:pt x="41" y="32"/>
                  <a:pt x="40" y="32"/>
                  <a:pt x="39" y="32"/>
                </a:cubicBezTo>
                <a:cubicBezTo>
                  <a:pt x="30" y="40"/>
                  <a:pt x="30" y="40"/>
                  <a:pt x="30" y="40"/>
                </a:cubicBezTo>
                <a:cubicBezTo>
                  <a:pt x="61" y="40"/>
                  <a:pt x="61" y="40"/>
                  <a:pt x="61" y="40"/>
                </a:cubicBezTo>
                <a:cubicBezTo>
                  <a:pt x="52" y="32"/>
                  <a:pt x="52" y="32"/>
                  <a:pt x="52" y="32"/>
                </a:cubicBezTo>
                <a:cubicBezTo>
                  <a:pt x="51" y="32"/>
                  <a:pt x="50" y="32"/>
                  <a:pt x="50" y="31"/>
                </a:cubicBezTo>
                <a:cubicBezTo>
                  <a:pt x="49" y="31"/>
                  <a:pt x="49" y="29"/>
                  <a:pt x="50" y="28"/>
                </a:cubicBezTo>
                <a:cubicBezTo>
                  <a:pt x="51" y="27"/>
                  <a:pt x="52" y="27"/>
                  <a:pt x="53" y="28"/>
                </a:cubicBezTo>
                <a:cubicBezTo>
                  <a:pt x="54" y="29"/>
                  <a:pt x="54" y="30"/>
                  <a:pt x="53" y="31"/>
                </a:cubicBezTo>
                <a:cubicBezTo>
                  <a:pt x="63" y="40"/>
                  <a:pt x="63" y="40"/>
                  <a:pt x="63" y="40"/>
                </a:cubicBezTo>
                <a:cubicBezTo>
                  <a:pt x="68" y="40"/>
                  <a:pt x="68" y="40"/>
                  <a:pt x="68" y="40"/>
                </a:cubicBezTo>
                <a:cubicBezTo>
                  <a:pt x="71" y="40"/>
                  <a:pt x="72" y="42"/>
                  <a:pt x="72" y="44"/>
                </a:cubicBezTo>
                <a:cubicBezTo>
                  <a:pt x="72" y="46"/>
                  <a:pt x="71" y="48"/>
                  <a:pt x="68" y="48"/>
                </a:cubicBezTo>
                <a:close/>
                <a:moveTo>
                  <a:pt x="130" y="120"/>
                </a:moveTo>
                <a:cubicBezTo>
                  <a:pt x="131" y="122"/>
                  <a:pt x="130" y="126"/>
                  <a:pt x="128" y="127"/>
                </a:cubicBezTo>
                <a:cubicBezTo>
                  <a:pt x="109" y="139"/>
                  <a:pt x="109" y="139"/>
                  <a:pt x="109" y="139"/>
                </a:cubicBezTo>
                <a:cubicBezTo>
                  <a:pt x="107" y="141"/>
                  <a:pt x="104" y="140"/>
                  <a:pt x="102" y="138"/>
                </a:cubicBezTo>
                <a:cubicBezTo>
                  <a:pt x="102" y="138"/>
                  <a:pt x="101" y="138"/>
                  <a:pt x="101" y="139"/>
                </a:cubicBezTo>
                <a:cubicBezTo>
                  <a:pt x="100" y="139"/>
                  <a:pt x="98" y="139"/>
                  <a:pt x="97" y="139"/>
                </a:cubicBezTo>
                <a:cubicBezTo>
                  <a:pt x="69" y="132"/>
                  <a:pt x="69" y="132"/>
                  <a:pt x="69" y="132"/>
                </a:cubicBezTo>
                <a:cubicBezTo>
                  <a:pt x="66" y="131"/>
                  <a:pt x="64" y="128"/>
                  <a:pt x="64" y="124"/>
                </a:cubicBezTo>
                <a:cubicBezTo>
                  <a:pt x="65" y="121"/>
                  <a:pt x="68" y="119"/>
                  <a:pt x="71" y="120"/>
                </a:cubicBezTo>
                <a:cubicBezTo>
                  <a:pt x="84" y="123"/>
                  <a:pt x="84" y="123"/>
                  <a:pt x="84" y="123"/>
                </a:cubicBezTo>
                <a:cubicBezTo>
                  <a:pt x="83" y="122"/>
                  <a:pt x="83" y="122"/>
                  <a:pt x="83" y="122"/>
                </a:cubicBezTo>
                <a:cubicBezTo>
                  <a:pt x="81" y="119"/>
                  <a:pt x="81" y="119"/>
                  <a:pt x="81" y="119"/>
                </a:cubicBezTo>
                <a:cubicBezTo>
                  <a:pt x="61" y="88"/>
                  <a:pt x="61" y="88"/>
                  <a:pt x="61" y="88"/>
                </a:cubicBezTo>
                <a:cubicBezTo>
                  <a:pt x="59" y="85"/>
                  <a:pt x="59" y="81"/>
                  <a:pt x="62" y="79"/>
                </a:cubicBezTo>
                <a:cubicBezTo>
                  <a:pt x="65" y="77"/>
                  <a:pt x="68" y="78"/>
                  <a:pt x="70" y="81"/>
                </a:cubicBezTo>
                <a:cubicBezTo>
                  <a:pt x="83" y="101"/>
                  <a:pt x="83" y="101"/>
                  <a:pt x="83" y="101"/>
                </a:cubicBezTo>
                <a:cubicBezTo>
                  <a:pt x="81" y="98"/>
                  <a:pt x="82" y="94"/>
                  <a:pt x="84" y="92"/>
                </a:cubicBezTo>
                <a:cubicBezTo>
                  <a:pt x="87" y="91"/>
                  <a:pt x="91" y="92"/>
                  <a:pt x="93" y="94"/>
                </a:cubicBezTo>
                <a:cubicBezTo>
                  <a:pt x="94" y="96"/>
                  <a:pt x="94" y="96"/>
                  <a:pt x="94" y="96"/>
                </a:cubicBezTo>
                <a:cubicBezTo>
                  <a:pt x="92" y="93"/>
                  <a:pt x="93" y="89"/>
                  <a:pt x="95" y="88"/>
                </a:cubicBezTo>
                <a:cubicBezTo>
                  <a:pt x="98" y="86"/>
                  <a:pt x="102" y="87"/>
                  <a:pt x="104" y="90"/>
                </a:cubicBezTo>
                <a:cubicBezTo>
                  <a:pt x="105" y="92"/>
                  <a:pt x="105" y="92"/>
                  <a:pt x="105" y="92"/>
                </a:cubicBezTo>
                <a:cubicBezTo>
                  <a:pt x="103" y="89"/>
                  <a:pt x="104" y="85"/>
                  <a:pt x="107" y="84"/>
                </a:cubicBezTo>
                <a:cubicBezTo>
                  <a:pt x="109" y="82"/>
                  <a:pt x="113" y="83"/>
                  <a:pt x="115" y="86"/>
                </a:cubicBezTo>
                <a:cubicBezTo>
                  <a:pt x="120" y="94"/>
                  <a:pt x="120" y="94"/>
                  <a:pt x="120" y="94"/>
                </a:cubicBezTo>
                <a:cubicBezTo>
                  <a:pt x="125" y="101"/>
                  <a:pt x="125" y="101"/>
                  <a:pt x="125" y="101"/>
                </a:cubicBezTo>
                <a:cubicBezTo>
                  <a:pt x="130" y="109"/>
                  <a:pt x="130" y="109"/>
                  <a:pt x="130" y="109"/>
                </a:cubicBezTo>
                <a:cubicBezTo>
                  <a:pt x="133" y="113"/>
                  <a:pt x="132" y="117"/>
                  <a:pt x="130" y="1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1"/>
          <p:cNvSpPr>
            <a:spLocks noEditPoints="1"/>
          </p:cNvSpPr>
          <p:nvPr/>
        </p:nvSpPr>
        <p:spPr bwMode="auto">
          <a:xfrm>
            <a:off x="1074996" y="4628307"/>
            <a:ext cx="263682" cy="345038"/>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6"/>
          <p:cNvSpPr>
            <a:spLocks noEditPoints="1"/>
          </p:cNvSpPr>
          <p:nvPr/>
        </p:nvSpPr>
        <p:spPr bwMode="auto">
          <a:xfrm>
            <a:off x="1070586" y="2121622"/>
            <a:ext cx="272502" cy="326414"/>
          </a:xfrm>
          <a:custGeom>
            <a:avLst/>
            <a:gdLst>
              <a:gd name="T0" fmla="*/ 11 w 118"/>
              <a:gd name="T1" fmla="*/ 90 h 141"/>
              <a:gd name="T2" fmla="*/ 13 w 118"/>
              <a:gd name="T3" fmla="*/ 121 h 141"/>
              <a:gd name="T4" fmla="*/ 13 w 118"/>
              <a:gd name="T5" fmla="*/ 61 h 141"/>
              <a:gd name="T6" fmla="*/ 16 w 118"/>
              <a:gd name="T7" fmla="*/ 130 h 141"/>
              <a:gd name="T8" fmla="*/ 13 w 118"/>
              <a:gd name="T9" fmla="*/ 110 h 141"/>
              <a:gd name="T10" fmla="*/ 101 w 118"/>
              <a:gd name="T11" fmla="*/ 112 h 141"/>
              <a:gd name="T12" fmla="*/ 101 w 118"/>
              <a:gd name="T13" fmla="*/ 55 h 141"/>
              <a:gd name="T14" fmla="*/ 107 w 118"/>
              <a:gd name="T15" fmla="*/ 127 h 141"/>
              <a:gd name="T16" fmla="*/ 0 w 118"/>
              <a:gd name="T17" fmla="*/ 127 h 141"/>
              <a:gd name="T18" fmla="*/ 73 w 118"/>
              <a:gd name="T19" fmla="*/ 3 h 141"/>
              <a:gd name="T20" fmla="*/ 114 w 118"/>
              <a:gd name="T21" fmla="*/ 62 h 141"/>
              <a:gd name="T22" fmla="*/ 69 w 118"/>
              <a:gd name="T23" fmla="*/ 48 h 141"/>
              <a:gd name="T24" fmla="*/ 47 w 118"/>
              <a:gd name="T25" fmla="*/ 48 h 141"/>
              <a:gd name="T26" fmla="*/ 53 w 118"/>
              <a:gd name="T27" fmla="*/ 40 h 141"/>
              <a:gd name="T28" fmla="*/ 60 w 118"/>
              <a:gd name="T29" fmla="*/ 47 h 141"/>
              <a:gd name="T30" fmla="*/ 78 w 118"/>
              <a:gd name="T31" fmla="*/ 28 h 141"/>
              <a:gd name="T32" fmla="*/ 75 w 118"/>
              <a:gd name="T33" fmla="*/ 25 h 141"/>
              <a:gd name="T34" fmla="*/ 74 w 118"/>
              <a:gd name="T35" fmla="*/ 25 h 141"/>
              <a:gd name="T36" fmla="*/ 71 w 118"/>
              <a:gd name="T37" fmla="*/ 25 h 141"/>
              <a:gd name="T38" fmla="*/ 69 w 118"/>
              <a:gd name="T39" fmla="*/ 27 h 141"/>
              <a:gd name="T40" fmla="*/ 68 w 118"/>
              <a:gd name="T41" fmla="*/ 30 h 141"/>
              <a:gd name="T42" fmla="*/ 68 w 118"/>
              <a:gd name="T43" fmla="*/ 32 h 141"/>
              <a:gd name="T44" fmla="*/ 69 w 118"/>
              <a:gd name="T45" fmla="*/ 34 h 141"/>
              <a:gd name="T46" fmla="*/ 71 w 118"/>
              <a:gd name="T47" fmla="*/ 35 h 141"/>
              <a:gd name="T48" fmla="*/ 72 w 118"/>
              <a:gd name="T49" fmla="*/ 35 h 141"/>
              <a:gd name="T50" fmla="*/ 74 w 118"/>
              <a:gd name="T51" fmla="*/ 35 h 141"/>
              <a:gd name="T52" fmla="*/ 75 w 118"/>
              <a:gd name="T53" fmla="*/ 35 h 141"/>
              <a:gd name="T54" fmla="*/ 77 w 118"/>
              <a:gd name="T55" fmla="*/ 34 h 141"/>
              <a:gd name="T56" fmla="*/ 78 w 118"/>
              <a:gd name="T57" fmla="*/ 32 h 141"/>
              <a:gd name="T58" fmla="*/ 93 w 118"/>
              <a:gd name="T59" fmla="*/ 45 h 141"/>
              <a:gd name="T60" fmla="*/ 64 w 118"/>
              <a:gd name="T61" fmla="*/ 6 h 141"/>
              <a:gd name="T62" fmla="*/ 63 w 118"/>
              <a:gd name="T63" fmla="*/ 12 h 141"/>
              <a:gd name="T64" fmla="*/ 72 w 118"/>
              <a:gd name="T65" fmla="*/ 11 h 141"/>
              <a:gd name="T66" fmla="*/ 92 w 118"/>
              <a:gd name="T67" fmla="*/ 41 h 141"/>
              <a:gd name="T68" fmla="*/ 93 w 118"/>
              <a:gd name="T69" fmla="*/ 45 h 141"/>
              <a:gd name="T70" fmla="*/ 111 w 118"/>
              <a:gd name="T71" fmla="*/ 105 h 141"/>
              <a:gd name="T72" fmla="*/ 97 w 118"/>
              <a:gd name="T73" fmla="*/ 128 h 141"/>
              <a:gd name="T74" fmla="*/ 78 w 118"/>
              <a:gd name="T75" fmla="*/ 130 h 141"/>
              <a:gd name="T76" fmla="*/ 11 w 118"/>
              <a:gd name="T77" fmla="*/ 79 h 141"/>
              <a:gd name="T78" fmla="*/ 100 w 118"/>
              <a:gd name="T79" fmla="*/ 126 h 141"/>
              <a:gd name="T80" fmla="*/ 64 w 118"/>
              <a:gd name="T81" fmla="*/ 59 h 141"/>
              <a:gd name="T82" fmla="*/ 78 w 118"/>
              <a:gd name="T83" fmla="*/ 59 h 141"/>
              <a:gd name="T84" fmla="*/ 61 w 118"/>
              <a:gd name="T85" fmla="*/ 130 h 141"/>
              <a:gd name="T86" fmla="*/ 75 w 118"/>
              <a:gd name="T87" fmla="*/ 61 h 141"/>
              <a:gd name="T88" fmla="*/ 101 w 118"/>
              <a:gd name="T89" fmla="*/ 76 h 141"/>
              <a:gd name="T90" fmla="*/ 103 w 118"/>
              <a:gd name="T91" fmla="*/ 65 h 141"/>
              <a:gd name="T92" fmla="*/ 23 w 118"/>
              <a:gd name="T93" fmla="*/ 61 h 141"/>
              <a:gd name="T94" fmla="*/ 23 w 118"/>
              <a:gd name="T95" fmla="*/ 61 h 141"/>
              <a:gd name="T96" fmla="*/ 27 w 118"/>
              <a:gd name="T97" fmla="*/ 128 h 141"/>
              <a:gd name="T98" fmla="*/ 30 w 118"/>
              <a:gd name="T99" fmla="*/ 128 h 141"/>
              <a:gd name="T100" fmla="*/ 36 w 118"/>
              <a:gd name="T101" fmla="*/ 61 h 141"/>
              <a:gd name="T102" fmla="*/ 54 w 118"/>
              <a:gd name="T103" fmla="*/ 61 h 141"/>
              <a:gd name="T104" fmla="*/ 47 w 118"/>
              <a:gd name="T105" fmla="*/ 128 h 141"/>
              <a:gd name="T106" fmla="*/ 84 w 118"/>
              <a:gd name="T107" fmla="*/ 8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0"/>
          <p:cNvSpPr>
            <a:spLocks noEditPoints="1"/>
          </p:cNvSpPr>
          <p:nvPr/>
        </p:nvSpPr>
        <p:spPr bwMode="auto">
          <a:xfrm>
            <a:off x="10826771" y="2166974"/>
            <a:ext cx="324456" cy="236234"/>
          </a:xfrm>
          <a:custGeom>
            <a:avLst/>
            <a:gdLst>
              <a:gd name="T0" fmla="*/ 9 w 140"/>
              <a:gd name="T1" fmla="*/ 0 h 102"/>
              <a:gd name="T2" fmla="*/ 0 w 140"/>
              <a:gd name="T3" fmla="*/ 93 h 102"/>
              <a:gd name="T4" fmla="*/ 131 w 140"/>
              <a:gd name="T5" fmla="*/ 102 h 102"/>
              <a:gd name="T6" fmla="*/ 140 w 140"/>
              <a:gd name="T7" fmla="*/ 9 h 102"/>
              <a:gd name="T8" fmla="*/ 136 w 140"/>
              <a:gd name="T9" fmla="*/ 93 h 102"/>
              <a:gd name="T10" fmla="*/ 9 w 140"/>
              <a:gd name="T11" fmla="*/ 98 h 102"/>
              <a:gd name="T12" fmla="*/ 4 w 140"/>
              <a:gd name="T13" fmla="*/ 9 h 102"/>
              <a:gd name="T14" fmla="*/ 131 w 140"/>
              <a:gd name="T15" fmla="*/ 4 h 102"/>
              <a:gd name="T16" fmla="*/ 136 w 140"/>
              <a:gd name="T17" fmla="*/ 93 h 102"/>
              <a:gd name="T18" fmla="*/ 129 w 140"/>
              <a:gd name="T19" fmla="*/ 11 h 102"/>
              <a:gd name="T20" fmla="*/ 11 w 140"/>
              <a:gd name="T21" fmla="*/ 32 h 102"/>
              <a:gd name="T22" fmla="*/ 11 w 140"/>
              <a:gd name="T23" fmla="*/ 70 h 102"/>
              <a:gd name="T24" fmla="*/ 129 w 140"/>
              <a:gd name="T25" fmla="*/ 91 h 102"/>
              <a:gd name="T26" fmla="*/ 11 w 140"/>
              <a:gd name="T27" fmla="*/ 70 h 102"/>
              <a:gd name="T28" fmla="*/ 51 w 140"/>
              <a:gd name="T29" fmla="*/ 65 h 102"/>
              <a:gd name="T30" fmla="*/ 62 w 140"/>
              <a:gd name="T31" fmla="*/ 37 h 102"/>
              <a:gd name="T32" fmla="*/ 49 w 140"/>
              <a:gd name="T33" fmla="*/ 37 h 102"/>
              <a:gd name="T34" fmla="*/ 39 w 140"/>
              <a:gd name="T35" fmla="*/ 65 h 102"/>
              <a:gd name="T36" fmla="*/ 28 w 140"/>
              <a:gd name="T37" fmla="*/ 37 h 102"/>
              <a:gd name="T38" fmla="*/ 38 w 140"/>
              <a:gd name="T39" fmla="*/ 58 h 102"/>
              <a:gd name="T40" fmla="*/ 95 w 140"/>
              <a:gd name="T41" fmla="*/ 59 h 102"/>
              <a:gd name="T42" fmla="*/ 106 w 140"/>
              <a:gd name="T43" fmla="*/ 65 h 102"/>
              <a:gd name="T44" fmla="*/ 107 w 140"/>
              <a:gd name="T45" fmla="*/ 37 h 102"/>
              <a:gd name="T46" fmla="*/ 86 w 140"/>
              <a:gd name="T47" fmla="*/ 65 h 102"/>
              <a:gd name="T48" fmla="*/ 95 w 140"/>
              <a:gd name="T49" fmla="*/ 59 h 102"/>
              <a:gd name="T50" fmla="*/ 105 w 140"/>
              <a:gd name="T51" fmla="*/ 54 h 102"/>
              <a:gd name="T52" fmla="*/ 103 w 140"/>
              <a:gd name="T53" fmla="*/ 43 h 102"/>
              <a:gd name="T54" fmla="*/ 79 w 140"/>
              <a:gd name="T55" fmla="*/ 57 h 102"/>
              <a:gd name="T56" fmla="*/ 74 w 140"/>
              <a:gd name="T57" fmla="*/ 53 h 102"/>
              <a:gd name="T58" fmla="*/ 67 w 140"/>
              <a:gd name="T59" fmla="*/ 48 h 102"/>
              <a:gd name="T60" fmla="*/ 69 w 140"/>
              <a:gd name="T61" fmla="*/ 39 h 102"/>
              <a:gd name="T62" fmla="*/ 83 w 140"/>
              <a:gd name="T63" fmla="*/ 39 h 102"/>
              <a:gd name="T64" fmla="*/ 81 w 140"/>
              <a:gd name="T65" fmla="*/ 45 h 102"/>
              <a:gd name="T66" fmla="*/ 76 w 140"/>
              <a:gd name="T67" fmla="*/ 41 h 102"/>
              <a:gd name="T68" fmla="*/ 72 w 140"/>
              <a:gd name="T69" fmla="*/ 44 h 102"/>
              <a:gd name="T70" fmla="*/ 77 w 140"/>
              <a:gd name="T71" fmla="*/ 48 h 102"/>
              <a:gd name="T72" fmla="*/ 84 w 140"/>
              <a:gd name="T73" fmla="*/ 56 h 102"/>
              <a:gd name="T74" fmla="*/ 74 w 140"/>
              <a:gd name="T75" fmla="*/ 65 h 102"/>
              <a:gd name="T76" fmla="*/ 64 w 140"/>
              <a:gd name="T77" fmla="*/ 61 h 102"/>
              <a:gd name="T78" fmla="*/ 68 w 140"/>
              <a:gd name="T79" fmla="*/ 56 h 102"/>
              <a:gd name="T80" fmla="*/ 74 w 140"/>
              <a:gd name="T8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02">
                <a:moveTo>
                  <a:pt x="131" y="0"/>
                </a:moveTo>
                <a:cubicBezTo>
                  <a:pt x="9" y="0"/>
                  <a:pt x="9" y="0"/>
                  <a:pt x="9" y="0"/>
                </a:cubicBezTo>
                <a:cubicBezTo>
                  <a:pt x="4" y="0"/>
                  <a:pt x="0" y="4"/>
                  <a:pt x="0" y="9"/>
                </a:cubicBezTo>
                <a:cubicBezTo>
                  <a:pt x="0" y="93"/>
                  <a:pt x="0" y="93"/>
                  <a:pt x="0" y="93"/>
                </a:cubicBezTo>
                <a:cubicBezTo>
                  <a:pt x="0" y="98"/>
                  <a:pt x="4" y="102"/>
                  <a:pt x="9" y="102"/>
                </a:cubicBezTo>
                <a:cubicBezTo>
                  <a:pt x="131" y="102"/>
                  <a:pt x="131" y="102"/>
                  <a:pt x="131" y="102"/>
                </a:cubicBezTo>
                <a:cubicBezTo>
                  <a:pt x="136" y="102"/>
                  <a:pt x="140" y="98"/>
                  <a:pt x="140" y="93"/>
                </a:cubicBezTo>
                <a:cubicBezTo>
                  <a:pt x="140" y="9"/>
                  <a:pt x="140" y="9"/>
                  <a:pt x="140" y="9"/>
                </a:cubicBezTo>
                <a:cubicBezTo>
                  <a:pt x="140" y="4"/>
                  <a:pt x="136" y="0"/>
                  <a:pt x="131" y="0"/>
                </a:cubicBezTo>
                <a:close/>
                <a:moveTo>
                  <a:pt x="136" y="93"/>
                </a:moveTo>
                <a:cubicBezTo>
                  <a:pt x="136" y="96"/>
                  <a:pt x="134" y="98"/>
                  <a:pt x="131" y="98"/>
                </a:cubicBezTo>
                <a:cubicBezTo>
                  <a:pt x="9" y="98"/>
                  <a:pt x="9" y="98"/>
                  <a:pt x="9" y="98"/>
                </a:cubicBezTo>
                <a:cubicBezTo>
                  <a:pt x="6" y="98"/>
                  <a:pt x="4" y="96"/>
                  <a:pt x="4" y="93"/>
                </a:cubicBezTo>
                <a:cubicBezTo>
                  <a:pt x="4" y="9"/>
                  <a:pt x="4" y="9"/>
                  <a:pt x="4" y="9"/>
                </a:cubicBezTo>
                <a:cubicBezTo>
                  <a:pt x="4" y="6"/>
                  <a:pt x="6" y="4"/>
                  <a:pt x="9" y="4"/>
                </a:cubicBezTo>
                <a:cubicBezTo>
                  <a:pt x="131" y="4"/>
                  <a:pt x="131" y="4"/>
                  <a:pt x="131" y="4"/>
                </a:cubicBezTo>
                <a:cubicBezTo>
                  <a:pt x="134" y="4"/>
                  <a:pt x="136" y="6"/>
                  <a:pt x="136" y="9"/>
                </a:cubicBezTo>
                <a:lnTo>
                  <a:pt x="136" y="93"/>
                </a:lnTo>
                <a:close/>
                <a:moveTo>
                  <a:pt x="11" y="11"/>
                </a:moveTo>
                <a:cubicBezTo>
                  <a:pt x="129" y="11"/>
                  <a:pt x="129" y="11"/>
                  <a:pt x="129" y="11"/>
                </a:cubicBezTo>
                <a:cubicBezTo>
                  <a:pt x="129" y="32"/>
                  <a:pt x="129" y="32"/>
                  <a:pt x="129" y="32"/>
                </a:cubicBezTo>
                <a:cubicBezTo>
                  <a:pt x="11" y="32"/>
                  <a:pt x="11" y="32"/>
                  <a:pt x="11" y="32"/>
                </a:cubicBezTo>
                <a:lnTo>
                  <a:pt x="11" y="11"/>
                </a:lnTo>
                <a:close/>
                <a:moveTo>
                  <a:pt x="11" y="70"/>
                </a:moveTo>
                <a:cubicBezTo>
                  <a:pt x="129" y="70"/>
                  <a:pt x="129" y="70"/>
                  <a:pt x="129" y="70"/>
                </a:cubicBezTo>
                <a:cubicBezTo>
                  <a:pt x="129" y="91"/>
                  <a:pt x="129" y="91"/>
                  <a:pt x="129" y="91"/>
                </a:cubicBezTo>
                <a:cubicBezTo>
                  <a:pt x="11" y="91"/>
                  <a:pt x="11" y="91"/>
                  <a:pt x="11" y="91"/>
                </a:cubicBezTo>
                <a:lnTo>
                  <a:pt x="11" y="70"/>
                </a:lnTo>
                <a:close/>
                <a:moveTo>
                  <a:pt x="57" y="65"/>
                </a:moveTo>
                <a:cubicBezTo>
                  <a:pt x="51" y="65"/>
                  <a:pt x="51" y="65"/>
                  <a:pt x="51" y="65"/>
                </a:cubicBezTo>
                <a:cubicBezTo>
                  <a:pt x="57" y="37"/>
                  <a:pt x="57" y="37"/>
                  <a:pt x="57" y="37"/>
                </a:cubicBezTo>
                <a:cubicBezTo>
                  <a:pt x="62" y="37"/>
                  <a:pt x="62" y="37"/>
                  <a:pt x="62" y="37"/>
                </a:cubicBezTo>
                <a:lnTo>
                  <a:pt x="57" y="65"/>
                </a:lnTo>
                <a:close/>
                <a:moveTo>
                  <a:pt x="49" y="37"/>
                </a:moveTo>
                <a:cubicBezTo>
                  <a:pt x="55" y="37"/>
                  <a:pt x="55" y="37"/>
                  <a:pt x="55" y="37"/>
                </a:cubicBezTo>
                <a:cubicBezTo>
                  <a:pt x="39" y="65"/>
                  <a:pt x="39" y="65"/>
                  <a:pt x="39" y="65"/>
                </a:cubicBezTo>
                <a:cubicBezTo>
                  <a:pt x="33" y="65"/>
                  <a:pt x="33" y="65"/>
                  <a:pt x="33" y="65"/>
                </a:cubicBezTo>
                <a:cubicBezTo>
                  <a:pt x="28" y="37"/>
                  <a:pt x="28" y="37"/>
                  <a:pt x="28" y="37"/>
                </a:cubicBezTo>
                <a:cubicBezTo>
                  <a:pt x="34" y="37"/>
                  <a:pt x="34" y="37"/>
                  <a:pt x="34" y="37"/>
                </a:cubicBezTo>
                <a:cubicBezTo>
                  <a:pt x="38" y="58"/>
                  <a:pt x="38" y="58"/>
                  <a:pt x="38" y="58"/>
                </a:cubicBezTo>
                <a:lnTo>
                  <a:pt x="49" y="37"/>
                </a:lnTo>
                <a:close/>
                <a:moveTo>
                  <a:pt x="95" y="59"/>
                </a:moveTo>
                <a:cubicBezTo>
                  <a:pt x="106" y="59"/>
                  <a:pt x="106" y="59"/>
                  <a:pt x="106" y="59"/>
                </a:cubicBezTo>
                <a:cubicBezTo>
                  <a:pt x="106" y="65"/>
                  <a:pt x="106" y="65"/>
                  <a:pt x="106" y="65"/>
                </a:cubicBezTo>
                <a:cubicBezTo>
                  <a:pt x="112" y="65"/>
                  <a:pt x="112" y="65"/>
                  <a:pt x="112" y="65"/>
                </a:cubicBezTo>
                <a:cubicBezTo>
                  <a:pt x="107" y="37"/>
                  <a:pt x="107" y="37"/>
                  <a:pt x="107" y="37"/>
                </a:cubicBezTo>
                <a:cubicBezTo>
                  <a:pt x="101" y="37"/>
                  <a:pt x="101" y="37"/>
                  <a:pt x="101" y="37"/>
                </a:cubicBezTo>
                <a:cubicBezTo>
                  <a:pt x="86" y="65"/>
                  <a:pt x="86" y="65"/>
                  <a:pt x="86" y="65"/>
                </a:cubicBezTo>
                <a:cubicBezTo>
                  <a:pt x="91" y="65"/>
                  <a:pt x="91" y="65"/>
                  <a:pt x="91" y="65"/>
                </a:cubicBezTo>
                <a:lnTo>
                  <a:pt x="95" y="59"/>
                </a:lnTo>
                <a:close/>
                <a:moveTo>
                  <a:pt x="103" y="43"/>
                </a:moveTo>
                <a:cubicBezTo>
                  <a:pt x="105" y="54"/>
                  <a:pt x="105" y="54"/>
                  <a:pt x="105" y="54"/>
                </a:cubicBezTo>
                <a:cubicBezTo>
                  <a:pt x="97" y="54"/>
                  <a:pt x="97" y="54"/>
                  <a:pt x="97" y="54"/>
                </a:cubicBezTo>
                <a:lnTo>
                  <a:pt x="103" y="43"/>
                </a:lnTo>
                <a:close/>
                <a:moveTo>
                  <a:pt x="78" y="59"/>
                </a:moveTo>
                <a:cubicBezTo>
                  <a:pt x="78" y="59"/>
                  <a:pt x="79" y="58"/>
                  <a:pt x="79" y="57"/>
                </a:cubicBezTo>
                <a:cubicBezTo>
                  <a:pt x="79" y="56"/>
                  <a:pt x="79" y="56"/>
                  <a:pt x="78" y="55"/>
                </a:cubicBezTo>
                <a:cubicBezTo>
                  <a:pt x="77" y="55"/>
                  <a:pt x="76" y="54"/>
                  <a:pt x="74" y="53"/>
                </a:cubicBezTo>
                <a:cubicBezTo>
                  <a:pt x="72" y="52"/>
                  <a:pt x="70" y="51"/>
                  <a:pt x="69" y="51"/>
                </a:cubicBezTo>
                <a:cubicBezTo>
                  <a:pt x="68" y="50"/>
                  <a:pt x="68" y="49"/>
                  <a:pt x="67" y="48"/>
                </a:cubicBezTo>
                <a:cubicBezTo>
                  <a:pt x="66" y="47"/>
                  <a:pt x="66" y="46"/>
                  <a:pt x="66" y="45"/>
                </a:cubicBezTo>
                <a:cubicBezTo>
                  <a:pt x="66" y="43"/>
                  <a:pt x="67" y="41"/>
                  <a:pt x="69" y="39"/>
                </a:cubicBezTo>
                <a:cubicBezTo>
                  <a:pt x="70" y="38"/>
                  <a:pt x="73" y="37"/>
                  <a:pt x="76" y="37"/>
                </a:cubicBezTo>
                <a:cubicBezTo>
                  <a:pt x="79" y="37"/>
                  <a:pt x="82" y="38"/>
                  <a:pt x="83" y="39"/>
                </a:cubicBezTo>
                <a:cubicBezTo>
                  <a:pt x="85" y="41"/>
                  <a:pt x="86" y="43"/>
                  <a:pt x="86" y="45"/>
                </a:cubicBezTo>
                <a:cubicBezTo>
                  <a:pt x="81" y="45"/>
                  <a:pt x="81" y="45"/>
                  <a:pt x="81" y="45"/>
                </a:cubicBezTo>
                <a:cubicBezTo>
                  <a:pt x="81" y="44"/>
                  <a:pt x="80" y="43"/>
                  <a:pt x="79" y="42"/>
                </a:cubicBezTo>
                <a:cubicBezTo>
                  <a:pt x="79" y="42"/>
                  <a:pt x="77" y="41"/>
                  <a:pt x="76" y="41"/>
                </a:cubicBezTo>
                <a:cubicBezTo>
                  <a:pt x="74" y="41"/>
                  <a:pt x="73" y="42"/>
                  <a:pt x="73" y="42"/>
                </a:cubicBezTo>
                <a:cubicBezTo>
                  <a:pt x="72" y="43"/>
                  <a:pt x="72" y="43"/>
                  <a:pt x="72" y="44"/>
                </a:cubicBezTo>
                <a:cubicBezTo>
                  <a:pt x="72" y="45"/>
                  <a:pt x="72" y="46"/>
                  <a:pt x="72" y="46"/>
                </a:cubicBezTo>
                <a:cubicBezTo>
                  <a:pt x="73" y="47"/>
                  <a:pt x="74" y="47"/>
                  <a:pt x="77" y="48"/>
                </a:cubicBezTo>
                <a:cubicBezTo>
                  <a:pt x="80" y="50"/>
                  <a:pt x="82" y="51"/>
                  <a:pt x="83" y="52"/>
                </a:cubicBezTo>
                <a:cubicBezTo>
                  <a:pt x="84" y="53"/>
                  <a:pt x="84" y="54"/>
                  <a:pt x="84" y="56"/>
                </a:cubicBezTo>
                <a:cubicBezTo>
                  <a:pt x="84" y="59"/>
                  <a:pt x="84" y="61"/>
                  <a:pt x="82" y="63"/>
                </a:cubicBezTo>
                <a:cubicBezTo>
                  <a:pt x="80" y="64"/>
                  <a:pt x="77" y="65"/>
                  <a:pt x="74" y="65"/>
                </a:cubicBezTo>
                <a:cubicBezTo>
                  <a:pt x="71" y="65"/>
                  <a:pt x="69" y="65"/>
                  <a:pt x="67" y="64"/>
                </a:cubicBezTo>
                <a:cubicBezTo>
                  <a:pt x="66" y="63"/>
                  <a:pt x="64" y="62"/>
                  <a:pt x="64" y="61"/>
                </a:cubicBezTo>
                <a:cubicBezTo>
                  <a:pt x="63" y="59"/>
                  <a:pt x="63" y="58"/>
                  <a:pt x="63" y="56"/>
                </a:cubicBezTo>
                <a:cubicBezTo>
                  <a:pt x="68" y="56"/>
                  <a:pt x="68" y="56"/>
                  <a:pt x="68" y="56"/>
                </a:cubicBezTo>
                <a:cubicBezTo>
                  <a:pt x="68" y="57"/>
                  <a:pt x="69" y="58"/>
                  <a:pt x="69" y="59"/>
                </a:cubicBezTo>
                <a:cubicBezTo>
                  <a:pt x="70" y="60"/>
                  <a:pt x="71" y="60"/>
                  <a:pt x="74" y="60"/>
                </a:cubicBezTo>
                <a:cubicBezTo>
                  <a:pt x="75" y="60"/>
                  <a:pt x="77" y="60"/>
                  <a:pt x="78" y="5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TextBox 24"/>
          <p:cNvSpPr txBox="1"/>
          <p:nvPr/>
        </p:nvSpPr>
        <p:spPr>
          <a:xfrm>
            <a:off x="1559496" y="2037485"/>
            <a:ext cx="2952328"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1559496" y="3290863"/>
            <a:ext cx="2664296"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7" name="TextBox 26"/>
          <p:cNvSpPr txBox="1"/>
          <p:nvPr/>
        </p:nvSpPr>
        <p:spPr>
          <a:xfrm>
            <a:off x="1559496" y="4454578"/>
            <a:ext cx="2304256"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7667656" y="2037485"/>
            <a:ext cx="2952328" cy="492443"/>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7955688" y="3290863"/>
            <a:ext cx="2664296" cy="492443"/>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8315728" y="4454578"/>
            <a:ext cx="2304256"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61526554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300"/>
                                            <p:tgtEl>
                                              <p:spTgt spid="10"/>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00"/>
                                            <p:tgtEl>
                                              <p:spTgt spid="6"/>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300"/>
                                            <p:tgtEl>
                                              <p:spTgt spid="9"/>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300"/>
                                            <p:tgtEl>
                                              <p:spTgt spid="5"/>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300"/>
                                            <p:tgtEl>
                                              <p:spTgt spid="8"/>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300"/>
                                            <p:tgtEl>
                                              <p:spTgt spid="4"/>
                                            </p:tgtEl>
                                          </p:cBhvr>
                                        </p:animEffect>
                                      </p:childTnLst>
                                    </p:cTn>
                                  </p:par>
                                </p:childTnLst>
                              </p:cTn>
                            </p:par>
                            <p:par>
                              <p:cTn id="32" fill="hold">
                                <p:stCondLst>
                                  <p:cond delay="2100"/>
                                </p:stCondLst>
                                <p:childTnLst>
                                  <p:par>
                                    <p:cTn id="33" presetID="2" presetClass="entr" presetSubtype="8" fill="hold" grpId="0" nodeType="afterEffect" p14:presetBounceEnd="40000">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14:bounceEnd="40000">
                                          <p:cBhvr additive="base">
                                            <p:cTn id="35" dur="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14:presetBounceEnd="40000">
                                      <p:stCondLst>
                                        <p:cond delay="100"/>
                                      </p:stCondLst>
                                      <p:childTnLst>
                                        <p:set>
                                          <p:cBhvr>
                                            <p:cTn id="38" dur="1" fill="hold">
                                              <p:stCondLst>
                                                <p:cond delay="0"/>
                                              </p:stCondLst>
                                            </p:cTn>
                                            <p:tgtEl>
                                              <p:spTgt spid="12"/>
                                            </p:tgtEl>
                                            <p:attrNameLst>
                                              <p:attrName>style.visibility</p:attrName>
                                            </p:attrNameLst>
                                          </p:cBhvr>
                                          <p:to>
                                            <p:strVal val="visible"/>
                                          </p:to>
                                        </p:set>
                                        <p:anim calcmode="lin" valueType="num" p14:bounceEnd="40000">
                                          <p:cBhvr additive="base">
                                            <p:cTn id="39" dur="500" fill="hold"/>
                                            <p:tgtEl>
                                              <p:spTgt spid="12"/>
                                            </p:tgtEl>
                                            <p:attrNameLst>
                                              <p:attrName>ppt_x</p:attrName>
                                            </p:attrNameLst>
                                          </p:cBhvr>
                                          <p:tavLst>
                                            <p:tav tm="0">
                                              <p:val>
                                                <p:strVal val="0-#ppt_w/2"/>
                                              </p:val>
                                            </p:tav>
                                            <p:tav tm="100000">
                                              <p:val>
                                                <p:strVal val="#ppt_x"/>
                                              </p:val>
                                            </p:tav>
                                          </p:tavLst>
                                        </p:anim>
                                        <p:anim calcmode="lin" valueType="num" p14:bounceEnd="40000">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14:presetBounceEnd="40000">
                                      <p:stCondLst>
                                        <p:cond delay="200"/>
                                      </p:stCondLst>
                                      <p:childTnLst>
                                        <p:set>
                                          <p:cBhvr>
                                            <p:cTn id="42" dur="1" fill="hold">
                                              <p:stCondLst>
                                                <p:cond delay="0"/>
                                              </p:stCondLst>
                                            </p:cTn>
                                            <p:tgtEl>
                                              <p:spTgt spid="13"/>
                                            </p:tgtEl>
                                            <p:attrNameLst>
                                              <p:attrName>style.visibility</p:attrName>
                                            </p:attrNameLst>
                                          </p:cBhvr>
                                          <p:to>
                                            <p:strVal val="visible"/>
                                          </p:to>
                                        </p:set>
                                        <p:anim calcmode="lin" valueType="num" p14:bounceEnd="40000">
                                          <p:cBhvr additive="base">
                                            <p:cTn id="43" dur="500" fill="hold"/>
                                            <p:tgtEl>
                                              <p:spTgt spid="13"/>
                                            </p:tgtEl>
                                            <p:attrNameLst>
                                              <p:attrName>ppt_x</p:attrName>
                                            </p:attrNameLst>
                                          </p:cBhvr>
                                          <p:tavLst>
                                            <p:tav tm="0">
                                              <p:val>
                                                <p:strVal val="0-#ppt_w/2"/>
                                              </p:val>
                                            </p:tav>
                                            <p:tav tm="100000">
                                              <p:val>
                                                <p:strVal val="#ppt_x"/>
                                              </p:val>
                                            </p:tav>
                                          </p:tavLst>
                                        </p:anim>
                                        <p:anim calcmode="lin" valueType="num" p14:bounceEnd="40000">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40000">
                                      <p:stCondLst>
                                        <p:cond delay="300"/>
                                      </p:stCondLst>
                                      <p:childTnLst>
                                        <p:set>
                                          <p:cBhvr>
                                            <p:cTn id="46" dur="1" fill="hold">
                                              <p:stCondLst>
                                                <p:cond delay="0"/>
                                              </p:stCondLst>
                                            </p:cTn>
                                            <p:tgtEl>
                                              <p:spTgt spid="14"/>
                                            </p:tgtEl>
                                            <p:attrNameLst>
                                              <p:attrName>style.visibility</p:attrName>
                                            </p:attrNameLst>
                                          </p:cBhvr>
                                          <p:to>
                                            <p:strVal val="visible"/>
                                          </p:to>
                                        </p:set>
                                        <p:anim calcmode="lin" valueType="num" p14:bounceEnd="40000">
                                          <p:cBhvr additive="base">
                                            <p:cTn id="47" dur="500" fill="hold"/>
                                            <p:tgtEl>
                                              <p:spTgt spid="14"/>
                                            </p:tgtEl>
                                            <p:attrNameLst>
                                              <p:attrName>ppt_x</p:attrName>
                                            </p:attrNameLst>
                                          </p:cBhvr>
                                          <p:tavLst>
                                            <p:tav tm="0">
                                              <p:val>
                                                <p:strVal val="1+#ppt_w/2"/>
                                              </p:val>
                                            </p:tav>
                                            <p:tav tm="100000">
                                              <p:val>
                                                <p:strVal val="#ppt_x"/>
                                              </p:val>
                                            </p:tav>
                                          </p:tavLst>
                                        </p:anim>
                                        <p:anim calcmode="lin" valueType="num" p14:bounceEnd="40000">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14:presetBounceEnd="40000">
                                      <p:stCondLst>
                                        <p:cond delay="400"/>
                                      </p:stCondLst>
                                      <p:childTnLst>
                                        <p:set>
                                          <p:cBhvr>
                                            <p:cTn id="50" dur="1" fill="hold">
                                              <p:stCondLst>
                                                <p:cond delay="0"/>
                                              </p:stCondLst>
                                            </p:cTn>
                                            <p:tgtEl>
                                              <p:spTgt spid="15"/>
                                            </p:tgtEl>
                                            <p:attrNameLst>
                                              <p:attrName>style.visibility</p:attrName>
                                            </p:attrNameLst>
                                          </p:cBhvr>
                                          <p:to>
                                            <p:strVal val="visible"/>
                                          </p:to>
                                        </p:set>
                                        <p:anim calcmode="lin" valueType="num" p14:bounceEnd="40000">
                                          <p:cBhvr additive="base">
                                            <p:cTn id="51" dur="500" fill="hold"/>
                                            <p:tgtEl>
                                              <p:spTgt spid="15"/>
                                            </p:tgtEl>
                                            <p:attrNameLst>
                                              <p:attrName>ppt_x</p:attrName>
                                            </p:attrNameLst>
                                          </p:cBhvr>
                                          <p:tavLst>
                                            <p:tav tm="0">
                                              <p:val>
                                                <p:strVal val="1+#ppt_w/2"/>
                                              </p:val>
                                            </p:tav>
                                            <p:tav tm="100000">
                                              <p:val>
                                                <p:strVal val="#ppt_x"/>
                                              </p:val>
                                            </p:tav>
                                          </p:tavLst>
                                        </p:anim>
                                        <p:anim calcmode="lin" valueType="num" p14:bounceEnd="40000">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14:presetBounceEnd="40000">
                                      <p:stCondLst>
                                        <p:cond delay="500"/>
                                      </p:stCondLst>
                                      <p:childTnLst>
                                        <p:set>
                                          <p:cBhvr>
                                            <p:cTn id="54" dur="1" fill="hold">
                                              <p:stCondLst>
                                                <p:cond delay="0"/>
                                              </p:stCondLst>
                                            </p:cTn>
                                            <p:tgtEl>
                                              <p:spTgt spid="16"/>
                                            </p:tgtEl>
                                            <p:attrNameLst>
                                              <p:attrName>style.visibility</p:attrName>
                                            </p:attrNameLst>
                                          </p:cBhvr>
                                          <p:to>
                                            <p:strVal val="visible"/>
                                          </p:to>
                                        </p:set>
                                        <p:anim calcmode="lin" valueType="num" p14:bounceEnd="40000">
                                          <p:cBhvr additive="base">
                                            <p:cTn id="55" dur="500" fill="hold"/>
                                            <p:tgtEl>
                                              <p:spTgt spid="16"/>
                                            </p:tgtEl>
                                            <p:attrNameLst>
                                              <p:attrName>ppt_x</p:attrName>
                                            </p:attrNameLst>
                                          </p:cBhvr>
                                          <p:tavLst>
                                            <p:tav tm="0">
                                              <p:val>
                                                <p:strVal val="1+#ppt_w/2"/>
                                              </p:val>
                                            </p:tav>
                                            <p:tav tm="100000">
                                              <p:val>
                                                <p:strVal val="#ppt_x"/>
                                              </p:val>
                                            </p:tav>
                                          </p:tavLst>
                                        </p:anim>
                                        <p:anim calcmode="lin" valueType="num" p14:bounceEnd="40000">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par>
                              <p:cTn id="76" fill="hold">
                                <p:stCondLst>
                                  <p:cond delay="3600"/>
                                </p:stCondLst>
                                <p:childTnLst>
                                  <p:par>
                                    <p:cTn id="77" presetID="12" presetClass="entr" presetSubtype="2"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left)">
                                          <p:cBhvr>
                                            <p:cTn id="80" dur="500"/>
                                            <p:tgtEl>
                                              <p:spTgt spid="25"/>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p:tgtEl>
                                              <p:spTgt spid="26"/>
                                            </p:tgtEl>
                                            <p:attrNameLst>
                                              <p:attrName>ppt_x</p:attrName>
                                            </p:attrNameLst>
                                          </p:cBhvr>
                                          <p:tavLst>
                                            <p:tav tm="0">
                                              <p:val>
                                                <p:strVal val="#ppt_x+#ppt_w*1.125000"/>
                                              </p:val>
                                            </p:tav>
                                            <p:tav tm="100000">
                                              <p:val>
                                                <p:strVal val="#ppt_x"/>
                                              </p:val>
                                            </p:tav>
                                          </p:tavLst>
                                        </p:anim>
                                        <p:animEffect transition="in" filter="wipe(left)">
                                          <p:cBhvr>
                                            <p:cTn id="84" dur="500"/>
                                            <p:tgtEl>
                                              <p:spTgt spid="26"/>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p:tgtEl>
                                              <p:spTgt spid="27"/>
                                            </p:tgtEl>
                                            <p:attrNameLst>
                                              <p:attrName>ppt_x</p:attrName>
                                            </p:attrNameLst>
                                          </p:cBhvr>
                                          <p:tavLst>
                                            <p:tav tm="0">
                                              <p:val>
                                                <p:strVal val="#ppt_x+#ppt_w*1.125000"/>
                                              </p:val>
                                            </p:tav>
                                            <p:tav tm="100000">
                                              <p:val>
                                                <p:strVal val="#ppt_x"/>
                                              </p:val>
                                            </p:tav>
                                          </p:tavLst>
                                        </p:anim>
                                        <p:animEffect transition="in" filter="wipe(left)">
                                          <p:cBhvr>
                                            <p:cTn id="88" dur="500"/>
                                            <p:tgtEl>
                                              <p:spTgt spid="27"/>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p:tgtEl>
                                              <p:spTgt spid="28"/>
                                            </p:tgtEl>
                                            <p:attrNameLst>
                                              <p:attrName>ppt_x</p:attrName>
                                            </p:attrNameLst>
                                          </p:cBhvr>
                                          <p:tavLst>
                                            <p:tav tm="0">
                                              <p:val>
                                                <p:strVal val="#ppt_x-#ppt_w*1.125000"/>
                                              </p:val>
                                            </p:tav>
                                            <p:tav tm="100000">
                                              <p:val>
                                                <p:strVal val="#ppt_x"/>
                                              </p:val>
                                            </p:tav>
                                          </p:tavLst>
                                        </p:anim>
                                        <p:animEffect transition="in" filter="wipe(right)">
                                          <p:cBhvr>
                                            <p:cTn id="92" dur="500"/>
                                            <p:tgtEl>
                                              <p:spTgt spid="28"/>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p:tgtEl>
                                              <p:spTgt spid="29"/>
                                            </p:tgtEl>
                                            <p:attrNameLst>
                                              <p:attrName>ppt_x</p:attrName>
                                            </p:attrNameLst>
                                          </p:cBhvr>
                                          <p:tavLst>
                                            <p:tav tm="0">
                                              <p:val>
                                                <p:strVal val="#ppt_x-#ppt_w*1.125000"/>
                                              </p:val>
                                            </p:tav>
                                            <p:tav tm="100000">
                                              <p:val>
                                                <p:strVal val="#ppt_x"/>
                                              </p:val>
                                            </p:tav>
                                          </p:tavLst>
                                        </p:anim>
                                        <p:animEffect transition="in" filter="wipe(right)">
                                          <p:cBhvr>
                                            <p:cTn id="96" dur="500"/>
                                            <p:tgtEl>
                                              <p:spTgt spid="29"/>
                                            </p:tgtEl>
                                          </p:cBhvr>
                                        </p:animEffect>
                                      </p:childTnLst>
                                    </p:cTn>
                                  </p:par>
                                  <p:par>
                                    <p:cTn id="97" presetID="12" presetClass="entr" presetSubtype="8"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p:tgtEl>
                                              <p:spTgt spid="30"/>
                                            </p:tgtEl>
                                            <p:attrNameLst>
                                              <p:attrName>ppt_x</p:attrName>
                                            </p:attrNameLst>
                                          </p:cBhvr>
                                          <p:tavLst>
                                            <p:tav tm="0">
                                              <p:val>
                                                <p:strVal val="#ppt_x-#ppt_w*1.125000"/>
                                              </p:val>
                                            </p:tav>
                                            <p:tav tm="100000">
                                              <p:val>
                                                <p:strVal val="#ppt_x"/>
                                              </p:val>
                                            </p:tav>
                                          </p:tavLst>
                                        </p:anim>
                                        <p:animEffect transition="in" filter="wipe(right)">
                                          <p:cBhvr>
                                            <p:cTn id="10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300"/>
                                            <p:tgtEl>
                                              <p:spTgt spid="7"/>
                                            </p:tgtEl>
                                          </p:cBhvr>
                                        </p:animEffect>
                                      </p:childTnLst>
                                    </p:cTn>
                                  </p:par>
                                </p:childTnLst>
                              </p:cTn>
                            </p:par>
                            <p:par>
                              <p:cTn id="8" fill="hold">
                                <p:stCondLst>
                                  <p:cond delay="300"/>
                                </p:stCondLst>
                                <p:childTnLst>
                                  <p:par>
                                    <p:cTn id="9" presetID="22" presetClass="entr" presetSubtype="2"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right)">
                                          <p:cBhvr>
                                            <p:cTn id="11" dur="300"/>
                                            <p:tgtEl>
                                              <p:spTgt spid="10"/>
                                            </p:tgtEl>
                                          </p:cBhvr>
                                        </p:animEffect>
                                      </p:childTnLst>
                                    </p:cTn>
                                  </p:par>
                                </p:childTnLst>
                              </p:cTn>
                            </p:par>
                            <p:par>
                              <p:cTn id="12" fill="hold">
                                <p:stCondLst>
                                  <p:cond delay="600"/>
                                </p:stCondLst>
                                <p:childTnLst>
                                  <p:par>
                                    <p:cTn id="13" presetID="22" presetClass="entr" presetSubtype="8"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00"/>
                                            <p:tgtEl>
                                              <p:spTgt spid="6"/>
                                            </p:tgtEl>
                                          </p:cBhvr>
                                        </p:animEffect>
                                      </p:childTnLst>
                                    </p:cTn>
                                  </p:par>
                                </p:childTnLst>
                              </p:cTn>
                            </p:par>
                            <p:par>
                              <p:cTn id="16" fill="hold">
                                <p:stCondLst>
                                  <p:cond delay="90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300"/>
                                            <p:tgtEl>
                                              <p:spTgt spid="9"/>
                                            </p:tgtEl>
                                          </p:cBhvr>
                                        </p:animEffect>
                                      </p:childTnLst>
                                    </p:cTn>
                                  </p:par>
                                </p:childTnLst>
                              </p:cTn>
                            </p:par>
                            <p:par>
                              <p:cTn id="20" fill="hold">
                                <p:stCondLst>
                                  <p:cond delay="12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300"/>
                                            <p:tgtEl>
                                              <p:spTgt spid="5"/>
                                            </p:tgtEl>
                                          </p:cBhvr>
                                        </p:animEffect>
                                      </p:childTnLst>
                                    </p:cTn>
                                  </p:par>
                                </p:childTnLst>
                              </p:cTn>
                            </p:par>
                            <p:par>
                              <p:cTn id="24" fill="hold">
                                <p:stCondLst>
                                  <p:cond delay="1500"/>
                                </p:stCondLst>
                                <p:childTnLst>
                                  <p:par>
                                    <p:cTn id="25" presetID="22" presetClass="entr" presetSubtype="2"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right)">
                                          <p:cBhvr>
                                            <p:cTn id="27" dur="300"/>
                                            <p:tgtEl>
                                              <p:spTgt spid="8"/>
                                            </p:tgtEl>
                                          </p:cBhvr>
                                        </p:animEffect>
                                      </p:childTnLst>
                                    </p:cTn>
                                  </p:par>
                                </p:childTnLst>
                              </p:cTn>
                            </p:par>
                            <p:par>
                              <p:cTn id="28" fill="hold">
                                <p:stCondLst>
                                  <p:cond delay="1800"/>
                                </p:stCondLst>
                                <p:childTnLst>
                                  <p:par>
                                    <p:cTn id="29" presetID="22" presetClass="entr" presetSubtype="4"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down)">
                                          <p:cBhvr>
                                            <p:cTn id="31" dur="300"/>
                                            <p:tgtEl>
                                              <p:spTgt spid="4"/>
                                            </p:tgtEl>
                                          </p:cBhvr>
                                        </p:animEffect>
                                      </p:childTnLst>
                                    </p:cTn>
                                  </p:par>
                                </p:childTnLst>
                              </p:cTn>
                            </p:par>
                            <p:par>
                              <p:cTn id="32" fill="hold">
                                <p:stCondLst>
                                  <p:cond delay="2100"/>
                                </p:stCondLst>
                                <p:childTnLst>
                                  <p:par>
                                    <p:cTn id="33" presetID="2" presetClass="entr" presetSubtype="8"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0-#ppt_w/2"/>
                                              </p:val>
                                            </p:tav>
                                            <p:tav tm="100000">
                                              <p:val>
                                                <p:strVal val="#ppt_x"/>
                                              </p:val>
                                            </p:tav>
                                          </p:tavLst>
                                        </p:anim>
                                        <p:anim calcmode="lin" valueType="num">
                                          <p:cBhvr additive="base">
                                            <p:cTn id="36" dur="500" fill="hold"/>
                                            <p:tgtEl>
                                              <p:spTgt spid="11"/>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10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0-#ppt_w/2"/>
                                              </p:val>
                                            </p:tav>
                                            <p:tav tm="100000">
                                              <p:val>
                                                <p:strVal val="#ppt_x"/>
                                              </p:val>
                                            </p:tav>
                                          </p:tavLst>
                                        </p:anim>
                                        <p:anim calcmode="lin" valueType="num">
                                          <p:cBhvr additive="base">
                                            <p:cTn id="40" dur="500" fill="hold"/>
                                            <p:tgtEl>
                                              <p:spTgt spid="1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20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0-#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30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1+#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40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1+#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500"/>
                                      </p:stCondLst>
                                      <p:childTnLst>
                                        <p:set>
                                          <p:cBhvr>
                                            <p:cTn id="54" dur="1" fill="hold">
                                              <p:stCondLst>
                                                <p:cond delay="0"/>
                                              </p:stCondLst>
                                            </p:cTn>
                                            <p:tgtEl>
                                              <p:spTgt spid="16"/>
                                            </p:tgtEl>
                                            <p:attrNameLst>
                                              <p:attrName>style.visibility</p:attrName>
                                            </p:attrNameLst>
                                          </p:cBhvr>
                                          <p:to>
                                            <p:strVal val="visible"/>
                                          </p:to>
                                        </p:set>
                                        <p:anim calcmode="lin" valueType="num">
                                          <p:cBhvr additive="base">
                                            <p:cTn id="55" dur="500" fill="hold"/>
                                            <p:tgtEl>
                                              <p:spTgt spid="16"/>
                                            </p:tgtEl>
                                            <p:attrNameLst>
                                              <p:attrName>ppt_x</p:attrName>
                                            </p:attrNameLst>
                                          </p:cBhvr>
                                          <p:tavLst>
                                            <p:tav tm="0">
                                              <p:val>
                                                <p:strVal val="1+#ppt_w/2"/>
                                              </p:val>
                                            </p:tav>
                                            <p:tav tm="100000">
                                              <p:val>
                                                <p:strVal val="#ppt_x"/>
                                              </p:val>
                                            </p:tav>
                                          </p:tavLst>
                                        </p:anim>
                                        <p:anim calcmode="lin" valueType="num">
                                          <p:cBhvr additive="base">
                                            <p:cTn id="56" dur="500" fill="hold"/>
                                            <p:tgtEl>
                                              <p:spTgt spid="16"/>
                                            </p:tgtEl>
                                            <p:attrNameLst>
                                              <p:attrName>ppt_y</p:attrName>
                                            </p:attrNameLst>
                                          </p:cBhvr>
                                          <p:tavLst>
                                            <p:tav tm="0">
                                              <p:val>
                                                <p:strVal val="#ppt_y"/>
                                              </p:val>
                                            </p:tav>
                                            <p:tav tm="100000">
                                              <p:val>
                                                <p:strVal val="#ppt_y"/>
                                              </p:val>
                                            </p:tav>
                                          </p:tavLst>
                                        </p:anim>
                                      </p:childTnLst>
                                    </p:cTn>
                                  </p:par>
                                </p:childTnLst>
                              </p:cTn>
                            </p:par>
                            <p:par>
                              <p:cTn id="57" fill="hold">
                                <p:stCondLst>
                                  <p:cond delay="3100"/>
                                </p:stCondLst>
                                <p:childTnLst>
                                  <p:par>
                                    <p:cTn id="58" presetID="10"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fade">
                                          <p:cBhvr>
                                            <p:cTn id="63" dur="500"/>
                                            <p:tgtEl>
                                              <p:spTgt spid="2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2"/>
                                            </p:tgtEl>
                                            <p:attrNameLst>
                                              <p:attrName>style.visibility</p:attrName>
                                            </p:attrNameLst>
                                          </p:cBhvr>
                                          <p:to>
                                            <p:strVal val="visible"/>
                                          </p:to>
                                        </p:set>
                                        <p:animEffect transition="in" filter="fade">
                                          <p:cBhvr>
                                            <p:cTn id="66" dur="500"/>
                                            <p:tgtEl>
                                              <p:spTgt spid="22"/>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4"/>
                                            </p:tgtEl>
                                            <p:attrNameLst>
                                              <p:attrName>style.visibility</p:attrName>
                                            </p:attrNameLst>
                                          </p:cBhvr>
                                          <p:to>
                                            <p:strVal val="visible"/>
                                          </p:to>
                                        </p:set>
                                        <p:animEffect transition="in" filter="fade">
                                          <p:cBhvr>
                                            <p:cTn id="69" dur="500"/>
                                            <p:tgtEl>
                                              <p:spTgt spid="24"/>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9"/>
                                            </p:tgtEl>
                                            <p:attrNameLst>
                                              <p:attrName>style.visibility</p:attrName>
                                            </p:attrNameLst>
                                          </p:cBhvr>
                                          <p:to>
                                            <p:strVal val="visible"/>
                                          </p:to>
                                        </p:set>
                                        <p:animEffect transition="in" filter="fade">
                                          <p:cBhvr>
                                            <p:cTn id="72" dur="500"/>
                                            <p:tgtEl>
                                              <p:spTgt spid="1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fade">
                                          <p:cBhvr>
                                            <p:cTn id="75" dur="500"/>
                                            <p:tgtEl>
                                              <p:spTgt spid="21"/>
                                            </p:tgtEl>
                                          </p:cBhvr>
                                        </p:animEffect>
                                      </p:childTnLst>
                                    </p:cTn>
                                  </p:par>
                                </p:childTnLst>
                              </p:cTn>
                            </p:par>
                            <p:par>
                              <p:cTn id="76" fill="hold">
                                <p:stCondLst>
                                  <p:cond delay="3600"/>
                                </p:stCondLst>
                                <p:childTnLst>
                                  <p:par>
                                    <p:cTn id="77" presetID="12" presetClass="entr" presetSubtype="2"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p:tgtEl>
                                              <p:spTgt spid="25"/>
                                            </p:tgtEl>
                                            <p:attrNameLst>
                                              <p:attrName>ppt_x</p:attrName>
                                            </p:attrNameLst>
                                          </p:cBhvr>
                                          <p:tavLst>
                                            <p:tav tm="0">
                                              <p:val>
                                                <p:strVal val="#ppt_x+#ppt_w*1.125000"/>
                                              </p:val>
                                            </p:tav>
                                            <p:tav tm="100000">
                                              <p:val>
                                                <p:strVal val="#ppt_x"/>
                                              </p:val>
                                            </p:tav>
                                          </p:tavLst>
                                        </p:anim>
                                        <p:animEffect transition="in" filter="wipe(left)">
                                          <p:cBhvr>
                                            <p:cTn id="80" dur="500"/>
                                            <p:tgtEl>
                                              <p:spTgt spid="25"/>
                                            </p:tgtEl>
                                          </p:cBhvr>
                                        </p:animEffect>
                                      </p:childTnLst>
                                    </p:cTn>
                                  </p:par>
                                  <p:par>
                                    <p:cTn id="81" presetID="12" presetClass="entr" presetSubtype="2"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additive="base">
                                            <p:cTn id="83" dur="500"/>
                                            <p:tgtEl>
                                              <p:spTgt spid="26"/>
                                            </p:tgtEl>
                                            <p:attrNameLst>
                                              <p:attrName>ppt_x</p:attrName>
                                            </p:attrNameLst>
                                          </p:cBhvr>
                                          <p:tavLst>
                                            <p:tav tm="0">
                                              <p:val>
                                                <p:strVal val="#ppt_x+#ppt_w*1.125000"/>
                                              </p:val>
                                            </p:tav>
                                            <p:tav tm="100000">
                                              <p:val>
                                                <p:strVal val="#ppt_x"/>
                                              </p:val>
                                            </p:tav>
                                          </p:tavLst>
                                        </p:anim>
                                        <p:animEffect transition="in" filter="wipe(left)">
                                          <p:cBhvr>
                                            <p:cTn id="84" dur="500"/>
                                            <p:tgtEl>
                                              <p:spTgt spid="26"/>
                                            </p:tgtEl>
                                          </p:cBhvr>
                                        </p:animEffect>
                                      </p:childTnLst>
                                    </p:cTn>
                                  </p:par>
                                  <p:par>
                                    <p:cTn id="85" presetID="12" presetClass="entr" presetSubtype="2" fill="hold" grpId="0" nodeType="withEffect">
                                      <p:stCondLst>
                                        <p:cond delay="0"/>
                                      </p:stCondLst>
                                      <p:childTnLst>
                                        <p:set>
                                          <p:cBhvr>
                                            <p:cTn id="86" dur="1" fill="hold">
                                              <p:stCondLst>
                                                <p:cond delay="0"/>
                                              </p:stCondLst>
                                            </p:cTn>
                                            <p:tgtEl>
                                              <p:spTgt spid="27"/>
                                            </p:tgtEl>
                                            <p:attrNameLst>
                                              <p:attrName>style.visibility</p:attrName>
                                            </p:attrNameLst>
                                          </p:cBhvr>
                                          <p:to>
                                            <p:strVal val="visible"/>
                                          </p:to>
                                        </p:set>
                                        <p:anim calcmode="lin" valueType="num">
                                          <p:cBhvr additive="base">
                                            <p:cTn id="87" dur="500"/>
                                            <p:tgtEl>
                                              <p:spTgt spid="27"/>
                                            </p:tgtEl>
                                            <p:attrNameLst>
                                              <p:attrName>ppt_x</p:attrName>
                                            </p:attrNameLst>
                                          </p:cBhvr>
                                          <p:tavLst>
                                            <p:tav tm="0">
                                              <p:val>
                                                <p:strVal val="#ppt_x+#ppt_w*1.125000"/>
                                              </p:val>
                                            </p:tav>
                                            <p:tav tm="100000">
                                              <p:val>
                                                <p:strVal val="#ppt_x"/>
                                              </p:val>
                                            </p:tav>
                                          </p:tavLst>
                                        </p:anim>
                                        <p:animEffect transition="in" filter="wipe(left)">
                                          <p:cBhvr>
                                            <p:cTn id="88" dur="500"/>
                                            <p:tgtEl>
                                              <p:spTgt spid="27"/>
                                            </p:tgtEl>
                                          </p:cBhvr>
                                        </p:animEffect>
                                      </p:childTnLst>
                                    </p:cTn>
                                  </p:par>
                                  <p:par>
                                    <p:cTn id="89" presetID="12" presetClass="entr" presetSubtype="8" fill="hold" grpId="0" nodeType="withEffect">
                                      <p:stCondLst>
                                        <p:cond delay="0"/>
                                      </p:stCondLst>
                                      <p:childTnLst>
                                        <p:set>
                                          <p:cBhvr>
                                            <p:cTn id="90" dur="1" fill="hold">
                                              <p:stCondLst>
                                                <p:cond delay="0"/>
                                              </p:stCondLst>
                                            </p:cTn>
                                            <p:tgtEl>
                                              <p:spTgt spid="28"/>
                                            </p:tgtEl>
                                            <p:attrNameLst>
                                              <p:attrName>style.visibility</p:attrName>
                                            </p:attrNameLst>
                                          </p:cBhvr>
                                          <p:to>
                                            <p:strVal val="visible"/>
                                          </p:to>
                                        </p:set>
                                        <p:anim calcmode="lin" valueType="num">
                                          <p:cBhvr additive="base">
                                            <p:cTn id="91" dur="500"/>
                                            <p:tgtEl>
                                              <p:spTgt spid="28"/>
                                            </p:tgtEl>
                                            <p:attrNameLst>
                                              <p:attrName>ppt_x</p:attrName>
                                            </p:attrNameLst>
                                          </p:cBhvr>
                                          <p:tavLst>
                                            <p:tav tm="0">
                                              <p:val>
                                                <p:strVal val="#ppt_x-#ppt_w*1.125000"/>
                                              </p:val>
                                            </p:tav>
                                            <p:tav tm="100000">
                                              <p:val>
                                                <p:strVal val="#ppt_x"/>
                                              </p:val>
                                            </p:tav>
                                          </p:tavLst>
                                        </p:anim>
                                        <p:animEffect transition="in" filter="wipe(right)">
                                          <p:cBhvr>
                                            <p:cTn id="92" dur="500"/>
                                            <p:tgtEl>
                                              <p:spTgt spid="28"/>
                                            </p:tgtEl>
                                          </p:cBhvr>
                                        </p:animEffect>
                                      </p:childTnLst>
                                    </p:cTn>
                                  </p:par>
                                  <p:par>
                                    <p:cTn id="93" presetID="12" presetClass="entr" presetSubtype="8" fill="hold" grpId="0" nodeType="with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additive="base">
                                            <p:cTn id="95" dur="500"/>
                                            <p:tgtEl>
                                              <p:spTgt spid="29"/>
                                            </p:tgtEl>
                                            <p:attrNameLst>
                                              <p:attrName>ppt_x</p:attrName>
                                            </p:attrNameLst>
                                          </p:cBhvr>
                                          <p:tavLst>
                                            <p:tav tm="0">
                                              <p:val>
                                                <p:strVal val="#ppt_x-#ppt_w*1.125000"/>
                                              </p:val>
                                            </p:tav>
                                            <p:tav tm="100000">
                                              <p:val>
                                                <p:strVal val="#ppt_x"/>
                                              </p:val>
                                            </p:tav>
                                          </p:tavLst>
                                        </p:anim>
                                        <p:animEffect transition="in" filter="wipe(right)">
                                          <p:cBhvr>
                                            <p:cTn id="96" dur="500"/>
                                            <p:tgtEl>
                                              <p:spTgt spid="29"/>
                                            </p:tgtEl>
                                          </p:cBhvr>
                                        </p:animEffect>
                                      </p:childTnLst>
                                    </p:cTn>
                                  </p:par>
                                  <p:par>
                                    <p:cTn id="97" presetID="12" presetClass="entr" presetSubtype="8"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additive="base">
                                            <p:cTn id="99" dur="500"/>
                                            <p:tgtEl>
                                              <p:spTgt spid="30"/>
                                            </p:tgtEl>
                                            <p:attrNameLst>
                                              <p:attrName>ppt_x</p:attrName>
                                            </p:attrNameLst>
                                          </p:cBhvr>
                                          <p:tavLst>
                                            <p:tav tm="0">
                                              <p:val>
                                                <p:strVal val="#ppt_x-#ppt_w*1.125000"/>
                                              </p:val>
                                            </p:tav>
                                            <p:tav tm="100000">
                                              <p:val>
                                                <p:strVal val="#ppt_x"/>
                                              </p:val>
                                            </p:tav>
                                          </p:tavLst>
                                        </p:anim>
                                        <p:animEffect transition="in" filter="wipe(right)">
                                          <p:cBhvr>
                                            <p:cTn id="10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直接连接符 24"/>
          <p:cNvCxnSpPr>
            <a:stCxn id="13" idx="1"/>
          </p:cNvCxnSpPr>
          <p:nvPr/>
        </p:nvCxnSpPr>
        <p:spPr>
          <a:xfrm flipV="1">
            <a:off x="1397047"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5" idx="1"/>
          </p:cNvCxnSpPr>
          <p:nvPr/>
        </p:nvCxnSpPr>
        <p:spPr>
          <a:xfrm flipV="1">
            <a:off x="3860999"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1"/>
          </p:cNvCxnSpPr>
          <p:nvPr/>
        </p:nvCxnSpPr>
        <p:spPr>
          <a:xfrm flipV="1">
            <a:off x="6324952"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7" idx="1"/>
          </p:cNvCxnSpPr>
          <p:nvPr/>
        </p:nvCxnSpPr>
        <p:spPr>
          <a:xfrm flipV="1">
            <a:off x="8788906" y="2032318"/>
            <a:ext cx="0" cy="2919363"/>
          </a:xfrm>
          <a:prstGeom prst="line">
            <a:avLst/>
          </a:prstGeom>
          <a:ln>
            <a:solidFill>
              <a:schemeClr val="accent1"/>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520227" y="1988841"/>
            <a:ext cx="1196778" cy="692485"/>
          </a:xfrm>
          <a:prstGeom prst="rect">
            <a:avLst/>
          </a:prstGeom>
          <a:noFill/>
        </p:spPr>
        <p:txBody>
          <a:bodyPr wrap="none" lIns="121908" tIns="60954" rIns="121908" bIns="60954" rtlCol="0">
            <a:spAutoFit/>
          </a:bodyPr>
          <a:lstStyle/>
          <a:p>
            <a:r>
              <a:rPr lang="en-US" altLang="zh-CN" sz="3700" dirty="0">
                <a:solidFill>
                  <a:schemeClr val="accent1"/>
                </a:solidFill>
              </a:rPr>
              <a:t>86%</a:t>
            </a:r>
            <a:endParaRPr lang="zh-CN" altLang="en-US" sz="3700" dirty="0">
              <a:solidFill>
                <a:schemeClr val="accent1"/>
              </a:solidFill>
            </a:endParaRPr>
          </a:p>
        </p:txBody>
      </p:sp>
      <p:sp>
        <p:nvSpPr>
          <p:cNvPr id="31" name="TextBox 30"/>
          <p:cNvSpPr txBox="1"/>
          <p:nvPr/>
        </p:nvSpPr>
        <p:spPr>
          <a:xfrm>
            <a:off x="1477980" y="3084177"/>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3" name="TextBox 32"/>
          <p:cNvSpPr txBox="1"/>
          <p:nvPr/>
        </p:nvSpPr>
        <p:spPr>
          <a:xfrm>
            <a:off x="3963825" y="3084177"/>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4" name="TextBox 33"/>
          <p:cNvSpPr txBox="1"/>
          <p:nvPr/>
        </p:nvSpPr>
        <p:spPr>
          <a:xfrm>
            <a:off x="6373887" y="3102473"/>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5" name="TextBox 34"/>
          <p:cNvSpPr txBox="1"/>
          <p:nvPr/>
        </p:nvSpPr>
        <p:spPr>
          <a:xfrm>
            <a:off x="8869839" y="3084177"/>
            <a:ext cx="2122068" cy="1354217"/>
          </a:xfrm>
          <a:prstGeom prst="rect">
            <a:avLst/>
          </a:prstGeom>
          <a:noFill/>
        </p:spPr>
        <p:txBody>
          <a:bodyPr wrap="square" lIns="121908" tIns="60954" rIns="121908" bIns="60954" rtlCol="0">
            <a:spAutoFit/>
          </a:bodyPr>
          <a:lstStyle/>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a:p>
            <a:pPr>
              <a:lnSpc>
                <a:spcPct val="150000"/>
              </a:lnSpc>
            </a:pPr>
            <a:r>
              <a:rPr lang="zh-CN" altLang="en-US" sz="1300" dirty="0">
                <a:solidFill>
                  <a:schemeClr val="bg1">
                    <a:lumMod val="65000"/>
                  </a:schemeClr>
                </a:solidFill>
              </a:rPr>
              <a:t>单击此处添加段落文本</a:t>
            </a:r>
            <a:endParaRPr lang="en-US" altLang="zh-CN" sz="1300" dirty="0">
              <a:solidFill>
                <a:schemeClr val="bg1">
                  <a:lumMod val="65000"/>
                </a:schemeClr>
              </a:solidFill>
            </a:endParaRPr>
          </a:p>
        </p:txBody>
      </p:sp>
      <p:sp>
        <p:nvSpPr>
          <p:cNvPr id="36" name="TextBox 35"/>
          <p:cNvSpPr txBox="1"/>
          <p:nvPr/>
        </p:nvSpPr>
        <p:spPr>
          <a:xfrm>
            <a:off x="4018588" y="2014393"/>
            <a:ext cx="992023" cy="697627"/>
          </a:xfrm>
          <a:prstGeom prst="rect">
            <a:avLst/>
          </a:prstGeom>
          <a:noFill/>
        </p:spPr>
        <p:txBody>
          <a:bodyPr wrap="none" lIns="121908" tIns="60954" rIns="121908" bIns="60954" rtlCol="0">
            <a:spAutoFit/>
          </a:bodyPr>
          <a:lstStyle/>
          <a:p>
            <a:r>
              <a:rPr lang="en-US" altLang="zh-CN" sz="3700" dirty="0">
                <a:solidFill>
                  <a:schemeClr val="accent2"/>
                </a:solidFill>
              </a:rPr>
              <a:t>3</a:t>
            </a:r>
            <a:r>
              <a:rPr lang="zh-CN" altLang="en-US" sz="3700" dirty="0">
                <a:solidFill>
                  <a:schemeClr val="accent2"/>
                </a:solidFill>
              </a:rPr>
              <a:t>件</a:t>
            </a:r>
          </a:p>
        </p:txBody>
      </p:sp>
      <p:sp>
        <p:nvSpPr>
          <p:cNvPr id="37" name="TextBox 36"/>
          <p:cNvSpPr txBox="1"/>
          <p:nvPr/>
        </p:nvSpPr>
        <p:spPr>
          <a:xfrm>
            <a:off x="6482019" y="1988841"/>
            <a:ext cx="992023" cy="697627"/>
          </a:xfrm>
          <a:prstGeom prst="rect">
            <a:avLst/>
          </a:prstGeom>
          <a:noFill/>
        </p:spPr>
        <p:txBody>
          <a:bodyPr wrap="none" lIns="121908" tIns="60954" rIns="121908" bIns="60954" rtlCol="0">
            <a:spAutoFit/>
          </a:bodyPr>
          <a:lstStyle/>
          <a:p>
            <a:r>
              <a:rPr lang="en-US" altLang="zh-CN" sz="3700" dirty="0">
                <a:solidFill>
                  <a:schemeClr val="accent3"/>
                </a:solidFill>
              </a:rPr>
              <a:t>4</a:t>
            </a:r>
            <a:r>
              <a:rPr lang="zh-CN" altLang="en-US" sz="3700" dirty="0">
                <a:solidFill>
                  <a:schemeClr val="accent3"/>
                </a:solidFill>
              </a:rPr>
              <a:t>项</a:t>
            </a:r>
          </a:p>
        </p:txBody>
      </p:sp>
      <p:sp>
        <p:nvSpPr>
          <p:cNvPr id="38" name="TextBox 37"/>
          <p:cNvSpPr txBox="1"/>
          <p:nvPr/>
        </p:nvSpPr>
        <p:spPr>
          <a:xfrm>
            <a:off x="8938852" y="1988841"/>
            <a:ext cx="1514173" cy="692485"/>
          </a:xfrm>
          <a:prstGeom prst="rect">
            <a:avLst/>
          </a:prstGeom>
          <a:noFill/>
        </p:spPr>
        <p:txBody>
          <a:bodyPr wrap="none" lIns="121908" tIns="60954" rIns="121908" bIns="60954" rtlCol="0">
            <a:spAutoFit/>
          </a:bodyPr>
          <a:lstStyle/>
          <a:p>
            <a:r>
              <a:rPr lang="en-US" altLang="zh-CN" sz="3700" dirty="0">
                <a:solidFill>
                  <a:schemeClr val="accent4"/>
                </a:solidFill>
              </a:rPr>
              <a:t>500</a:t>
            </a:r>
            <a:r>
              <a:rPr lang="zh-CN" altLang="en-US" sz="3700" dirty="0">
                <a:solidFill>
                  <a:schemeClr val="accent4"/>
                </a:solidFill>
              </a:rPr>
              <a:t>万</a:t>
            </a:r>
          </a:p>
        </p:txBody>
      </p:sp>
      <p:grpSp>
        <p:nvGrpSpPr>
          <p:cNvPr id="4" name="组合 3"/>
          <p:cNvGrpSpPr/>
          <p:nvPr/>
        </p:nvGrpSpPr>
        <p:grpSpPr>
          <a:xfrm>
            <a:off x="6324953" y="4746168"/>
            <a:ext cx="2203001" cy="411024"/>
            <a:chOff x="4743736" y="3559626"/>
            <a:chExt cx="1652466" cy="308268"/>
          </a:xfrm>
        </p:grpSpPr>
        <p:sp>
          <p:nvSpPr>
            <p:cNvPr id="16" name="圆角矩形 15"/>
            <p:cNvSpPr/>
            <p:nvPr/>
          </p:nvSpPr>
          <p:spPr>
            <a:xfrm>
              <a:off x="4743736" y="3559626"/>
              <a:ext cx="1652466" cy="3082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获奖</a:t>
              </a:r>
            </a:p>
          </p:txBody>
        </p:sp>
        <p:sp>
          <p:nvSpPr>
            <p:cNvPr id="40" name="Freeform 7"/>
            <p:cNvSpPr>
              <a:spLocks noEditPoints="1"/>
            </p:cNvSpPr>
            <p:nvPr/>
          </p:nvSpPr>
          <p:spPr bwMode="auto">
            <a:xfrm>
              <a:off x="4827829" y="3621505"/>
              <a:ext cx="198396" cy="203560"/>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3861001" y="4746168"/>
            <a:ext cx="2203001" cy="411024"/>
            <a:chOff x="2895531" y="3559626"/>
            <a:chExt cx="1652466" cy="308268"/>
          </a:xfrm>
        </p:grpSpPr>
        <p:sp>
          <p:nvSpPr>
            <p:cNvPr id="15" name="圆角矩形 14"/>
            <p:cNvSpPr/>
            <p:nvPr/>
          </p:nvSpPr>
          <p:spPr>
            <a:xfrm>
              <a:off x="2895531" y="3559626"/>
              <a:ext cx="1652466" cy="3082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大事件</a:t>
              </a:r>
            </a:p>
          </p:txBody>
        </p:sp>
        <p:sp>
          <p:nvSpPr>
            <p:cNvPr id="43" name="Freeform 13"/>
            <p:cNvSpPr>
              <a:spLocks noEditPoints="1"/>
            </p:cNvSpPr>
            <p:nvPr/>
          </p:nvSpPr>
          <p:spPr bwMode="auto">
            <a:xfrm>
              <a:off x="2971391" y="3632825"/>
              <a:ext cx="210380" cy="170542"/>
            </a:xfrm>
            <a:custGeom>
              <a:avLst/>
              <a:gdLst>
                <a:gd name="T0" fmla="*/ 234 w 470"/>
                <a:gd name="T1" fmla="*/ 381 h 381"/>
                <a:gd name="T2" fmla="*/ 0 w 470"/>
                <a:gd name="T3" fmla="*/ 119 h 381"/>
                <a:gd name="T4" fmla="*/ 87 w 470"/>
                <a:gd name="T5" fmla="*/ 0 h 381"/>
                <a:gd name="T6" fmla="*/ 380 w 470"/>
                <a:gd name="T7" fmla="*/ 0 h 381"/>
                <a:gd name="T8" fmla="*/ 470 w 470"/>
                <a:gd name="T9" fmla="*/ 119 h 381"/>
                <a:gd name="T10" fmla="*/ 234 w 470"/>
                <a:gd name="T11" fmla="*/ 381 h 381"/>
                <a:gd name="T12" fmla="*/ 300 w 470"/>
                <a:gd name="T13" fmla="*/ 152 h 381"/>
                <a:gd name="T14" fmla="*/ 234 w 470"/>
                <a:gd name="T15" fmla="*/ 161 h 381"/>
                <a:gd name="T16" fmla="*/ 170 w 470"/>
                <a:gd name="T17" fmla="*/ 152 h 381"/>
                <a:gd name="T18" fmla="*/ 234 w 470"/>
                <a:gd name="T19" fmla="*/ 291 h 381"/>
                <a:gd name="T20" fmla="*/ 300 w 470"/>
                <a:gd name="T21" fmla="*/ 152 h 381"/>
                <a:gd name="T22" fmla="*/ 331 w 470"/>
                <a:gd name="T23" fmla="*/ 145 h 381"/>
                <a:gd name="T24" fmla="*/ 267 w 470"/>
                <a:gd name="T25" fmla="*/ 286 h 381"/>
                <a:gd name="T26" fmla="*/ 395 w 470"/>
                <a:gd name="T27" fmla="*/ 135 h 381"/>
                <a:gd name="T28" fmla="*/ 331 w 470"/>
                <a:gd name="T29" fmla="*/ 145 h 381"/>
                <a:gd name="T30" fmla="*/ 203 w 470"/>
                <a:gd name="T31" fmla="*/ 286 h 381"/>
                <a:gd name="T32" fmla="*/ 137 w 470"/>
                <a:gd name="T33" fmla="*/ 145 h 381"/>
                <a:gd name="T34" fmla="*/ 73 w 470"/>
                <a:gd name="T35" fmla="*/ 135 h 381"/>
                <a:gd name="T36" fmla="*/ 203 w 470"/>
                <a:gd name="T37" fmla="*/ 286 h 381"/>
                <a:gd name="T38" fmla="*/ 69 w 470"/>
                <a:gd name="T39" fmla="*/ 104 h 381"/>
                <a:gd name="T40" fmla="*/ 168 w 470"/>
                <a:gd name="T41" fmla="*/ 121 h 381"/>
                <a:gd name="T42" fmla="*/ 170 w 470"/>
                <a:gd name="T43" fmla="*/ 119 h 381"/>
                <a:gd name="T44" fmla="*/ 147 w 470"/>
                <a:gd name="T45" fmla="*/ 119 h 381"/>
                <a:gd name="T46" fmla="*/ 109 w 470"/>
                <a:gd name="T47" fmla="*/ 55 h 381"/>
                <a:gd name="T48" fmla="*/ 69 w 470"/>
                <a:gd name="T49" fmla="*/ 104 h 381"/>
                <a:gd name="T50" fmla="*/ 132 w 470"/>
                <a:gd name="T51" fmla="*/ 45 h 381"/>
                <a:gd name="T52" fmla="*/ 173 w 470"/>
                <a:gd name="T53" fmla="*/ 114 h 381"/>
                <a:gd name="T54" fmla="*/ 220 w 470"/>
                <a:gd name="T55" fmla="*/ 45 h 381"/>
                <a:gd name="T56" fmla="*/ 132 w 470"/>
                <a:gd name="T57" fmla="*/ 45 h 381"/>
                <a:gd name="T58" fmla="*/ 194 w 470"/>
                <a:gd name="T59" fmla="*/ 126 h 381"/>
                <a:gd name="T60" fmla="*/ 234 w 470"/>
                <a:gd name="T61" fmla="*/ 133 h 381"/>
                <a:gd name="T62" fmla="*/ 274 w 470"/>
                <a:gd name="T63" fmla="*/ 126 h 381"/>
                <a:gd name="T64" fmla="*/ 234 w 470"/>
                <a:gd name="T65" fmla="*/ 67 h 381"/>
                <a:gd name="T66" fmla="*/ 194 w 470"/>
                <a:gd name="T67" fmla="*/ 126 h 381"/>
                <a:gd name="T68" fmla="*/ 248 w 470"/>
                <a:gd name="T69" fmla="*/ 45 h 381"/>
                <a:gd name="T70" fmla="*/ 295 w 470"/>
                <a:gd name="T71" fmla="*/ 114 h 381"/>
                <a:gd name="T72" fmla="*/ 338 w 470"/>
                <a:gd name="T73" fmla="*/ 45 h 381"/>
                <a:gd name="T74" fmla="*/ 248 w 470"/>
                <a:gd name="T75" fmla="*/ 45 h 381"/>
                <a:gd name="T76" fmla="*/ 359 w 470"/>
                <a:gd name="T77" fmla="*/ 55 h 381"/>
                <a:gd name="T78" fmla="*/ 321 w 470"/>
                <a:gd name="T79" fmla="*/ 119 h 381"/>
                <a:gd name="T80" fmla="*/ 298 w 470"/>
                <a:gd name="T81" fmla="*/ 119 h 381"/>
                <a:gd name="T82" fmla="*/ 300 w 470"/>
                <a:gd name="T83" fmla="*/ 121 h 381"/>
                <a:gd name="T84" fmla="*/ 399 w 470"/>
                <a:gd name="T85" fmla="*/ 104 h 381"/>
                <a:gd name="T86" fmla="*/ 359 w 470"/>
                <a:gd name="T87" fmla="*/ 55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0" h="381">
                  <a:moveTo>
                    <a:pt x="234" y="381"/>
                  </a:moveTo>
                  <a:lnTo>
                    <a:pt x="0" y="119"/>
                  </a:lnTo>
                  <a:lnTo>
                    <a:pt x="87" y="0"/>
                  </a:lnTo>
                  <a:lnTo>
                    <a:pt x="380" y="0"/>
                  </a:lnTo>
                  <a:lnTo>
                    <a:pt x="470" y="119"/>
                  </a:lnTo>
                  <a:lnTo>
                    <a:pt x="234" y="381"/>
                  </a:lnTo>
                  <a:close/>
                  <a:moveTo>
                    <a:pt x="300" y="152"/>
                  </a:moveTo>
                  <a:lnTo>
                    <a:pt x="234" y="161"/>
                  </a:lnTo>
                  <a:lnTo>
                    <a:pt x="170" y="152"/>
                  </a:lnTo>
                  <a:lnTo>
                    <a:pt x="234" y="291"/>
                  </a:lnTo>
                  <a:lnTo>
                    <a:pt x="300" y="152"/>
                  </a:lnTo>
                  <a:close/>
                  <a:moveTo>
                    <a:pt x="331" y="145"/>
                  </a:moveTo>
                  <a:lnTo>
                    <a:pt x="267" y="286"/>
                  </a:lnTo>
                  <a:lnTo>
                    <a:pt x="395" y="135"/>
                  </a:lnTo>
                  <a:lnTo>
                    <a:pt x="331" y="145"/>
                  </a:lnTo>
                  <a:close/>
                  <a:moveTo>
                    <a:pt x="203" y="286"/>
                  </a:moveTo>
                  <a:lnTo>
                    <a:pt x="137" y="145"/>
                  </a:lnTo>
                  <a:lnTo>
                    <a:pt x="73" y="135"/>
                  </a:lnTo>
                  <a:lnTo>
                    <a:pt x="203" y="286"/>
                  </a:lnTo>
                  <a:close/>
                  <a:moveTo>
                    <a:pt x="69" y="104"/>
                  </a:moveTo>
                  <a:lnTo>
                    <a:pt x="168" y="121"/>
                  </a:lnTo>
                  <a:lnTo>
                    <a:pt x="170" y="119"/>
                  </a:lnTo>
                  <a:lnTo>
                    <a:pt x="147" y="119"/>
                  </a:lnTo>
                  <a:lnTo>
                    <a:pt x="109" y="55"/>
                  </a:lnTo>
                  <a:lnTo>
                    <a:pt x="69" y="104"/>
                  </a:lnTo>
                  <a:close/>
                  <a:moveTo>
                    <a:pt x="132" y="45"/>
                  </a:moveTo>
                  <a:lnTo>
                    <a:pt x="173" y="114"/>
                  </a:lnTo>
                  <a:lnTo>
                    <a:pt x="220" y="45"/>
                  </a:lnTo>
                  <a:lnTo>
                    <a:pt x="132" y="45"/>
                  </a:lnTo>
                  <a:close/>
                  <a:moveTo>
                    <a:pt x="194" y="126"/>
                  </a:moveTo>
                  <a:lnTo>
                    <a:pt x="234" y="133"/>
                  </a:lnTo>
                  <a:lnTo>
                    <a:pt x="274" y="126"/>
                  </a:lnTo>
                  <a:lnTo>
                    <a:pt x="234" y="67"/>
                  </a:lnTo>
                  <a:lnTo>
                    <a:pt x="194" y="126"/>
                  </a:lnTo>
                  <a:close/>
                  <a:moveTo>
                    <a:pt x="248" y="45"/>
                  </a:moveTo>
                  <a:lnTo>
                    <a:pt x="295" y="114"/>
                  </a:lnTo>
                  <a:lnTo>
                    <a:pt x="338" y="45"/>
                  </a:lnTo>
                  <a:lnTo>
                    <a:pt x="248" y="45"/>
                  </a:lnTo>
                  <a:close/>
                  <a:moveTo>
                    <a:pt x="359" y="55"/>
                  </a:moveTo>
                  <a:lnTo>
                    <a:pt x="321" y="119"/>
                  </a:lnTo>
                  <a:lnTo>
                    <a:pt x="298" y="119"/>
                  </a:lnTo>
                  <a:lnTo>
                    <a:pt x="300" y="121"/>
                  </a:lnTo>
                  <a:lnTo>
                    <a:pt x="399" y="104"/>
                  </a:lnTo>
                  <a:lnTo>
                    <a:pt x="359" y="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397048" y="4746168"/>
            <a:ext cx="2203001" cy="411024"/>
            <a:chOff x="1047326" y="3559626"/>
            <a:chExt cx="1652466" cy="308268"/>
          </a:xfrm>
        </p:grpSpPr>
        <p:sp>
          <p:nvSpPr>
            <p:cNvPr id="13" name="圆角矩形 12"/>
            <p:cNvSpPr/>
            <p:nvPr/>
          </p:nvSpPr>
          <p:spPr>
            <a:xfrm>
              <a:off x="1047326" y="3559626"/>
              <a:ext cx="1652466" cy="30826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计划完成情况</a:t>
              </a:r>
            </a:p>
          </p:txBody>
        </p:sp>
        <p:sp>
          <p:nvSpPr>
            <p:cNvPr id="46" name="Freeform 18"/>
            <p:cNvSpPr>
              <a:spLocks noEditPoints="1"/>
            </p:cNvSpPr>
            <p:nvPr/>
          </p:nvSpPr>
          <p:spPr bwMode="auto">
            <a:xfrm>
              <a:off x="1130198" y="3600747"/>
              <a:ext cx="215851" cy="212145"/>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8788907" y="4746168"/>
            <a:ext cx="2203001" cy="411024"/>
            <a:chOff x="6591942" y="3559626"/>
            <a:chExt cx="1652466" cy="308268"/>
          </a:xfrm>
        </p:grpSpPr>
        <p:sp>
          <p:nvSpPr>
            <p:cNvPr id="17" name="圆角矩形 16"/>
            <p:cNvSpPr/>
            <p:nvPr/>
          </p:nvSpPr>
          <p:spPr>
            <a:xfrm>
              <a:off x="6591942" y="3559626"/>
              <a:ext cx="1652466" cy="3082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600" dirty="0"/>
                <a:t>销售额</a:t>
              </a:r>
            </a:p>
          </p:txBody>
        </p:sp>
        <p:sp>
          <p:nvSpPr>
            <p:cNvPr id="49" name="Freeform 23"/>
            <p:cNvSpPr>
              <a:spLocks noEditPoints="1"/>
            </p:cNvSpPr>
            <p:nvPr/>
          </p:nvSpPr>
          <p:spPr bwMode="auto">
            <a:xfrm>
              <a:off x="6694478" y="3616112"/>
              <a:ext cx="153946" cy="203968"/>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6" name="标题 5"/>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32503184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500"/>
                                        <p:tgtEl>
                                          <p:spTgt spid="33"/>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500"/>
                                        <p:tgtEl>
                                          <p:spTgt spid="34"/>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4"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3" grpId="0"/>
      <p:bldP spid="34" grpId="0"/>
      <p:bldP spid="35" grpId="0"/>
      <p:bldP spid="36"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nvCxnSpPr>
        <p:spPr>
          <a:xfrm>
            <a:off x="1619461" y="1448006"/>
            <a:ext cx="0" cy="384042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757799" y="1867278"/>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业务一</a:t>
            </a:r>
          </a:p>
        </p:txBody>
      </p:sp>
      <p:sp>
        <p:nvSpPr>
          <p:cNvPr id="8" name="TextBox 7"/>
          <p:cNvSpPr txBox="1"/>
          <p:nvPr/>
        </p:nvSpPr>
        <p:spPr>
          <a:xfrm>
            <a:off x="750749" y="2673043"/>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业务二</a:t>
            </a:r>
          </a:p>
        </p:txBody>
      </p:sp>
      <p:sp>
        <p:nvSpPr>
          <p:cNvPr id="9" name="TextBox 8"/>
          <p:cNvSpPr txBox="1"/>
          <p:nvPr/>
        </p:nvSpPr>
        <p:spPr>
          <a:xfrm>
            <a:off x="757799" y="3473133"/>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业务三</a:t>
            </a:r>
          </a:p>
        </p:txBody>
      </p:sp>
      <p:sp>
        <p:nvSpPr>
          <p:cNvPr id="10" name="TextBox 9"/>
          <p:cNvSpPr txBox="1"/>
          <p:nvPr/>
        </p:nvSpPr>
        <p:spPr>
          <a:xfrm>
            <a:off x="764849" y="4337229"/>
            <a:ext cx="861662" cy="369332"/>
          </a:xfrm>
          <a:prstGeom prst="rect">
            <a:avLst/>
          </a:prstGeom>
          <a:noFill/>
        </p:spPr>
        <p:txBody>
          <a:bodyPr wrap="none" lIns="121908" tIns="60954" rIns="121908" bIns="60954" rtlCol="0">
            <a:spAutoFit/>
          </a:bodyPr>
          <a:lstStyle/>
          <a:p>
            <a:pPr algn="r"/>
            <a:r>
              <a:rPr lang="zh-CN" altLang="en-US" sz="1600" dirty="0">
                <a:solidFill>
                  <a:schemeClr val="bg1">
                    <a:lumMod val="65000"/>
                  </a:schemeClr>
                </a:solidFill>
              </a:rPr>
              <a:t>业务四</a:t>
            </a:r>
          </a:p>
        </p:txBody>
      </p:sp>
      <p:sp>
        <p:nvSpPr>
          <p:cNvPr id="11" name="矩形 10"/>
          <p:cNvSpPr/>
          <p:nvPr/>
        </p:nvSpPr>
        <p:spPr>
          <a:xfrm>
            <a:off x="1626511" y="1771267"/>
            <a:ext cx="2879945"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2" name="矩形 11"/>
          <p:cNvSpPr/>
          <p:nvPr/>
        </p:nvSpPr>
        <p:spPr>
          <a:xfrm>
            <a:off x="1626511" y="2059299"/>
            <a:ext cx="4382907" cy="2880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 name="矩形 20"/>
          <p:cNvSpPr/>
          <p:nvPr/>
        </p:nvSpPr>
        <p:spPr>
          <a:xfrm>
            <a:off x="1626512" y="2603359"/>
            <a:ext cx="2191453"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2" name="矩形 21"/>
          <p:cNvSpPr/>
          <p:nvPr/>
        </p:nvSpPr>
        <p:spPr>
          <a:xfrm>
            <a:off x="1626510" y="2891391"/>
            <a:ext cx="3263938" cy="2880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 name="矩形 23"/>
          <p:cNvSpPr/>
          <p:nvPr/>
        </p:nvSpPr>
        <p:spPr>
          <a:xfrm>
            <a:off x="1626510" y="3435451"/>
            <a:ext cx="3551932"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5" name="矩形 24"/>
          <p:cNvSpPr/>
          <p:nvPr/>
        </p:nvSpPr>
        <p:spPr>
          <a:xfrm>
            <a:off x="1626511" y="3723483"/>
            <a:ext cx="3935925" cy="2880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7" name="矩形 26"/>
          <p:cNvSpPr/>
          <p:nvPr/>
        </p:nvSpPr>
        <p:spPr>
          <a:xfrm>
            <a:off x="1626511" y="4267544"/>
            <a:ext cx="2687949" cy="288032"/>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8" name="矩形 27"/>
          <p:cNvSpPr/>
          <p:nvPr/>
        </p:nvSpPr>
        <p:spPr>
          <a:xfrm>
            <a:off x="1626511" y="4555576"/>
            <a:ext cx="4991905" cy="2880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9" name="TextBox 28"/>
          <p:cNvSpPr txBox="1"/>
          <p:nvPr/>
        </p:nvSpPr>
        <p:spPr>
          <a:xfrm>
            <a:off x="4504258" y="1682611"/>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60%</a:t>
            </a:r>
            <a:endParaRPr lang="zh-CN" altLang="en-US" sz="1600" dirty="0">
              <a:solidFill>
                <a:schemeClr val="bg1">
                  <a:lumMod val="65000"/>
                </a:schemeClr>
              </a:solidFill>
            </a:endParaRPr>
          </a:p>
        </p:txBody>
      </p:sp>
      <p:sp>
        <p:nvSpPr>
          <p:cNvPr id="30" name="TextBox 29"/>
          <p:cNvSpPr txBox="1"/>
          <p:nvPr/>
        </p:nvSpPr>
        <p:spPr>
          <a:xfrm>
            <a:off x="6007219" y="2051943"/>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80%</a:t>
            </a:r>
            <a:endParaRPr lang="zh-CN" altLang="en-US" sz="1600" dirty="0">
              <a:solidFill>
                <a:schemeClr val="accent1"/>
              </a:solidFill>
            </a:endParaRPr>
          </a:p>
        </p:txBody>
      </p:sp>
      <p:sp>
        <p:nvSpPr>
          <p:cNvPr id="31" name="TextBox 30"/>
          <p:cNvSpPr txBox="1"/>
          <p:nvPr/>
        </p:nvSpPr>
        <p:spPr>
          <a:xfrm>
            <a:off x="6661587" y="4488273"/>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95%</a:t>
            </a:r>
            <a:endParaRPr lang="zh-CN" altLang="en-US" sz="1600" dirty="0">
              <a:solidFill>
                <a:schemeClr val="accent1"/>
              </a:solidFill>
            </a:endParaRPr>
          </a:p>
        </p:txBody>
      </p:sp>
      <p:sp>
        <p:nvSpPr>
          <p:cNvPr id="32" name="TextBox 31"/>
          <p:cNvSpPr txBox="1"/>
          <p:nvPr/>
        </p:nvSpPr>
        <p:spPr>
          <a:xfrm>
            <a:off x="4312261" y="4226894"/>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56%</a:t>
            </a:r>
            <a:endParaRPr lang="zh-CN" altLang="en-US" sz="1600" dirty="0">
              <a:solidFill>
                <a:schemeClr val="bg1">
                  <a:lumMod val="65000"/>
                </a:schemeClr>
              </a:solidFill>
            </a:endParaRPr>
          </a:p>
        </p:txBody>
      </p:sp>
      <p:sp>
        <p:nvSpPr>
          <p:cNvPr id="33" name="TextBox 32"/>
          <p:cNvSpPr txBox="1"/>
          <p:nvPr/>
        </p:nvSpPr>
        <p:spPr>
          <a:xfrm>
            <a:off x="5176245" y="3394801"/>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70%</a:t>
            </a:r>
            <a:endParaRPr lang="zh-CN" altLang="en-US" sz="1600" dirty="0">
              <a:solidFill>
                <a:schemeClr val="bg1">
                  <a:lumMod val="65000"/>
                </a:schemeClr>
              </a:solidFill>
            </a:endParaRPr>
          </a:p>
        </p:txBody>
      </p:sp>
      <p:sp>
        <p:nvSpPr>
          <p:cNvPr id="34" name="TextBox 33"/>
          <p:cNvSpPr txBox="1"/>
          <p:nvPr/>
        </p:nvSpPr>
        <p:spPr>
          <a:xfrm>
            <a:off x="3815766" y="2562709"/>
            <a:ext cx="656567" cy="369320"/>
          </a:xfrm>
          <a:prstGeom prst="rect">
            <a:avLst/>
          </a:prstGeom>
          <a:noFill/>
        </p:spPr>
        <p:txBody>
          <a:bodyPr wrap="none" lIns="121908" tIns="60954" rIns="121908" bIns="60954" rtlCol="0">
            <a:spAutoFit/>
          </a:bodyPr>
          <a:lstStyle/>
          <a:p>
            <a:pPr algn="r"/>
            <a:r>
              <a:rPr lang="en-US" altLang="zh-CN" sz="1600" dirty="0">
                <a:solidFill>
                  <a:schemeClr val="bg1">
                    <a:lumMod val="65000"/>
                  </a:schemeClr>
                </a:solidFill>
              </a:rPr>
              <a:t>40%</a:t>
            </a:r>
            <a:endParaRPr lang="zh-CN" altLang="en-US" sz="1600" dirty="0">
              <a:solidFill>
                <a:schemeClr val="bg1">
                  <a:lumMod val="65000"/>
                </a:schemeClr>
              </a:solidFill>
            </a:endParaRPr>
          </a:p>
        </p:txBody>
      </p:sp>
      <p:sp>
        <p:nvSpPr>
          <p:cNvPr id="35" name="TextBox 34"/>
          <p:cNvSpPr txBox="1"/>
          <p:nvPr/>
        </p:nvSpPr>
        <p:spPr>
          <a:xfrm>
            <a:off x="5619083" y="3691481"/>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75%</a:t>
            </a:r>
            <a:endParaRPr lang="zh-CN" altLang="en-US" sz="1600" dirty="0">
              <a:solidFill>
                <a:schemeClr val="accent1"/>
              </a:solidFill>
            </a:endParaRPr>
          </a:p>
        </p:txBody>
      </p:sp>
      <p:sp>
        <p:nvSpPr>
          <p:cNvPr id="36" name="TextBox 35"/>
          <p:cNvSpPr txBox="1"/>
          <p:nvPr/>
        </p:nvSpPr>
        <p:spPr>
          <a:xfrm>
            <a:off x="4903763" y="2857709"/>
            <a:ext cx="656567" cy="369320"/>
          </a:xfrm>
          <a:prstGeom prst="rect">
            <a:avLst/>
          </a:prstGeom>
          <a:noFill/>
        </p:spPr>
        <p:txBody>
          <a:bodyPr wrap="none" lIns="121908" tIns="60954" rIns="121908" bIns="60954" rtlCol="0">
            <a:spAutoFit/>
          </a:bodyPr>
          <a:lstStyle/>
          <a:p>
            <a:pPr algn="r"/>
            <a:r>
              <a:rPr lang="en-US" altLang="zh-CN" sz="1600" dirty="0">
                <a:solidFill>
                  <a:schemeClr val="accent1"/>
                </a:solidFill>
              </a:rPr>
              <a:t>65%</a:t>
            </a:r>
            <a:endParaRPr lang="zh-CN" altLang="en-US" sz="1600" dirty="0">
              <a:solidFill>
                <a:schemeClr val="accent1"/>
              </a:solidFill>
            </a:endParaRPr>
          </a:p>
        </p:txBody>
      </p:sp>
      <p:grpSp>
        <p:nvGrpSpPr>
          <p:cNvPr id="3" name="组合 2"/>
          <p:cNvGrpSpPr/>
          <p:nvPr/>
        </p:nvGrpSpPr>
        <p:grpSpPr>
          <a:xfrm>
            <a:off x="2577823" y="5384438"/>
            <a:ext cx="1235966" cy="292388"/>
            <a:chOff x="1933023" y="4038332"/>
            <a:chExt cx="927095" cy="219291"/>
          </a:xfrm>
        </p:grpSpPr>
        <p:sp>
          <p:nvSpPr>
            <p:cNvPr id="58" name="矩形 57"/>
            <p:cNvSpPr/>
            <p:nvPr/>
          </p:nvSpPr>
          <p:spPr>
            <a:xfrm>
              <a:off x="1933023" y="4104824"/>
              <a:ext cx="368875"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2346449" y="4038332"/>
              <a:ext cx="513669" cy="2192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00" dirty="0">
                  <a:solidFill>
                    <a:schemeClr val="bg1">
                      <a:lumMod val="65000"/>
                    </a:schemeClr>
                  </a:solidFill>
                </a:rPr>
                <a:t>计划数</a:t>
              </a:r>
            </a:p>
          </p:txBody>
        </p:sp>
      </p:grpSp>
      <p:grpSp>
        <p:nvGrpSpPr>
          <p:cNvPr id="5" name="组合 4"/>
          <p:cNvGrpSpPr/>
          <p:nvPr/>
        </p:nvGrpSpPr>
        <p:grpSpPr>
          <a:xfrm>
            <a:off x="4260572" y="5404957"/>
            <a:ext cx="1279795" cy="292388"/>
            <a:chOff x="3195248" y="4053721"/>
            <a:chExt cx="959971" cy="219291"/>
          </a:xfrm>
        </p:grpSpPr>
        <p:sp>
          <p:nvSpPr>
            <p:cNvPr id="59" name="矩形 58"/>
            <p:cNvSpPr/>
            <p:nvPr/>
          </p:nvSpPr>
          <p:spPr>
            <a:xfrm>
              <a:off x="3195248" y="4104824"/>
              <a:ext cx="368875" cy="144016"/>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3641550" y="4053721"/>
              <a:ext cx="513669" cy="21929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300" dirty="0">
                  <a:solidFill>
                    <a:schemeClr val="accent1"/>
                  </a:solidFill>
                </a:rPr>
                <a:t>实际数</a:t>
              </a:r>
            </a:p>
          </p:txBody>
        </p:sp>
      </p:grpSp>
      <p:pic>
        <p:nvPicPr>
          <p:cNvPr id="1026"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p:blipFill>
        <p:spPr bwMode="auto">
          <a:xfrm>
            <a:off x="7566619" y="1796819"/>
            <a:ext cx="3705380" cy="1685608"/>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1028"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p:blipFill>
        <p:spPr bwMode="auto">
          <a:xfrm>
            <a:off x="7574522" y="3627473"/>
            <a:ext cx="3705380" cy="1721741"/>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89487392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16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22" presetClass="entr" presetSubtype="8" fill="hold" grpId="0" nodeType="withEffect">
                                  <p:stCondLst>
                                    <p:cond delay="40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2600"/>
                            </p:stCondLst>
                            <p:childTnLst>
                              <p:par>
                                <p:cTn id="39" presetID="53" presetClass="entr" presetSubtype="16"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par>
                          <p:cTn id="59" fill="hold">
                            <p:stCondLst>
                              <p:cond delay="31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4200"/>
                            </p:stCondLst>
                            <p:childTnLst>
                              <p:par>
                                <p:cTn id="73" presetID="53" presetClass="entr" presetSubtype="16"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Effect transition="in" filter="fade">
                                      <p:cBhvr>
                                        <p:cTn id="77" dur="500"/>
                                        <p:tgtEl>
                                          <p:spTgt spid="3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p:cTn id="80" dur="500" fill="hold"/>
                                        <p:tgtEl>
                                          <p:spTgt spid="36"/>
                                        </p:tgtEl>
                                        <p:attrNameLst>
                                          <p:attrName>ppt_w</p:attrName>
                                        </p:attrNameLst>
                                      </p:cBhvr>
                                      <p:tavLst>
                                        <p:tav tm="0">
                                          <p:val>
                                            <p:fltVal val="0"/>
                                          </p:val>
                                        </p:tav>
                                        <p:tav tm="100000">
                                          <p:val>
                                            <p:strVal val="#ppt_w"/>
                                          </p:val>
                                        </p:tav>
                                      </p:tavLst>
                                    </p:anim>
                                    <p:anim calcmode="lin" valueType="num">
                                      <p:cBhvr>
                                        <p:cTn id="81" dur="500" fill="hold"/>
                                        <p:tgtEl>
                                          <p:spTgt spid="36"/>
                                        </p:tgtEl>
                                        <p:attrNameLst>
                                          <p:attrName>ppt_h</p:attrName>
                                        </p:attrNameLst>
                                      </p:cBhvr>
                                      <p:tavLst>
                                        <p:tav tm="0">
                                          <p:val>
                                            <p:fltVal val="0"/>
                                          </p:val>
                                        </p:tav>
                                        <p:tav tm="100000">
                                          <p:val>
                                            <p:strVal val="#ppt_h"/>
                                          </p:val>
                                        </p:tav>
                                      </p:tavLst>
                                    </p:anim>
                                    <p:animEffect transition="in" filter="fade">
                                      <p:cBhvr>
                                        <p:cTn id="82" dur="500"/>
                                        <p:tgtEl>
                                          <p:spTgt spid="36"/>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childTnLst>
                          </p:cTn>
                        </p:par>
                        <p:par>
                          <p:cTn id="93" fill="hold">
                            <p:stCondLst>
                              <p:cond delay="4700"/>
                            </p:stCondLst>
                            <p:childTnLst>
                              <p:par>
                                <p:cTn id="94" presetID="10" presetClass="entr" presetSubtype="0" fill="hold"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fade">
                                      <p:cBhvr>
                                        <p:cTn id="96" dur="500"/>
                                        <p:tgtEl>
                                          <p:spTgt spid="3"/>
                                        </p:tgtEl>
                                      </p:cBhvr>
                                    </p:animEffect>
                                  </p:childTnLst>
                                </p:cTn>
                              </p:par>
                              <p:par>
                                <p:cTn id="97" presetID="10" presetClass="entr" presetSubtype="0" fill="hold" nodeType="with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fade">
                                      <p:cBhvr>
                                        <p:cTn id="99" dur="500"/>
                                        <p:tgtEl>
                                          <p:spTgt spid="5"/>
                                        </p:tgtEl>
                                      </p:cBhvr>
                                    </p:animEffect>
                                  </p:childTnLst>
                                </p:cTn>
                              </p:par>
                            </p:childTnLst>
                          </p:cTn>
                        </p:par>
                        <p:par>
                          <p:cTn id="100" fill="hold">
                            <p:stCondLst>
                              <p:cond delay="5200"/>
                            </p:stCondLst>
                            <p:childTnLst>
                              <p:par>
                                <p:cTn id="101" presetID="2" presetClass="entr" presetSubtype="1" fill="hold" nodeType="afterEffect">
                                  <p:stCondLst>
                                    <p:cond delay="0"/>
                                  </p:stCondLst>
                                  <p:childTnLst>
                                    <p:set>
                                      <p:cBhvr>
                                        <p:cTn id="102" dur="1" fill="hold">
                                          <p:stCondLst>
                                            <p:cond delay="0"/>
                                          </p:stCondLst>
                                        </p:cTn>
                                        <p:tgtEl>
                                          <p:spTgt spid="1026"/>
                                        </p:tgtEl>
                                        <p:attrNameLst>
                                          <p:attrName>style.visibility</p:attrName>
                                        </p:attrNameLst>
                                      </p:cBhvr>
                                      <p:to>
                                        <p:strVal val="visible"/>
                                      </p:to>
                                    </p:set>
                                    <p:anim calcmode="lin" valueType="num">
                                      <p:cBhvr additive="base">
                                        <p:cTn id="103" dur="500" fill="hold"/>
                                        <p:tgtEl>
                                          <p:spTgt spid="1026"/>
                                        </p:tgtEl>
                                        <p:attrNameLst>
                                          <p:attrName>ppt_x</p:attrName>
                                        </p:attrNameLst>
                                      </p:cBhvr>
                                      <p:tavLst>
                                        <p:tav tm="0">
                                          <p:val>
                                            <p:strVal val="#ppt_x"/>
                                          </p:val>
                                        </p:tav>
                                        <p:tav tm="100000">
                                          <p:val>
                                            <p:strVal val="#ppt_x"/>
                                          </p:val>
                                        </p:tav>
                                      </p:tavLst>
                                    </p:anim>
                                    <p:anim calcmode="lin" valueType="num">
                                      <p:cBhvr additive="base">
                                        <p:cTn id="104" dur="500" fill="hold"/>
                                        <p:tgtEl>
                                          <p:spTgt spid="1026"/>
                                        </p:tgtEl>
                                        <p:attrNameLst>
                                          <p:attrName>ppt_y</p:attrName>
                                        </p:attrNameLst>
                                      </p:cBhvr>
                                      <p:tavLst>
                                        <p:tav tm="0">
                                          <p:val>
                                            <p:strVal val="0-#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1028"/>
                                        </p:tgtEl>
                                        <p:attrNameLst>
                                          <p:attrName>style.visibility</p:attrName>
                                        </p:attrNameLst>
                                      </p:cBhvr>
                                      <p:to>
                                        <p:strVal val="visible"/>
                                      </p:to>
                                    </p:set>
                                    <p:anim calcmode="lin" valueType="num">
                                      <p:cBhvr additive="base">
                                        <p:cTn id="107" dur="500" fill="hold"/>
                                        <p:tgtEl>
                                          <p:spTgt spid="1028"/>
                                        </p:tgtEl>
                                        <p:attrNameLst>
                                          <p:attrName>ppt_x</p:attrName>
                                        </p:attrNameLst>
                                      </p:cBhvr>
                                      <p:tavLst>
                                        <p:tav tm="0">
                                          <p:val>
                                            <p:strVal val="#ppt_x"/>
                                          </p:val>
                                        </p:tav>
                                        <p:tav tm="100000">
                                          <p:val>
                                            <p:strVal val="#ppt_x"/>
                                          </p:val>
                                        </p:tav>
                                      </p:tavLst>
                                    </p:anim>
                                    <p:anim calcmode="lin" valueType="num">
                                      <p:cBhvr additive="base">
                                        <p:cTn id="10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21" grpId="0" animBg="1"/>
      <p:bldP spid="22" grpId="0" animBg="1"/>
      <p:bldP spid="24" grpId="0" animBg="1"/>
      <p:bldP spid="25" grpId="0" animBg="1"/>
      <p:bldP spid="27" grpId="0" animBg="1"/>
      <p:bldP spid="28" grpId="0" animBg="1"/>
      <p:bldP spid="29" grpId="0"/>
      <p:bldP spid="30" grpId="0"/>
      <p:bldP spid="31" grpId="0"/>
      <p:bldP spid="32" grpId="0"/>
      <p:bldP spid="33" grpId="0"/>
      <p:bldP spid="34" grpId="0"/>
      <p:bldP spid="35" grpId="0"/>
      <p:bldP spid="3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720104" y="1171900"/>
            <a:ext cx="6206285" cy="5137421"/>
            <a:chOff x="555625" y="285751"/>
            <a:chExt cx="7940675" cy="6572250"/>
          </a:xfrm>
          <a:solidFill>
            <a:schemeClr val="bg1">
              <a:lumMod val="65000"/>
            </a:schemeClr>
          </a:solidFill>
          <a:effectLst/>
        </p:grpSpPr>
        <p:sp>
          <p:nvSpPr>
            <p:cNvPr id="4"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7"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8"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9"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11"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2"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3"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4"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5"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6"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7"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8"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9"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0"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1"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2"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3"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4" name="Freeform 28"/>
            <p:cNvSpPr>
              <a:spLocks/>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5"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6"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7"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8"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9"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0"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1"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2"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3"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4"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5"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6"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7"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8"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39"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0"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1"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2"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3"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4"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5"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6"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7"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8"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49"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0"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1"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2"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3"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4"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5"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6"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7"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8"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59"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0"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1"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2"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3"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4"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5"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6"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7"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ln>
                  <a:solidFill>
                    <a:srgbClr val="FF0000"/>
                  </a:solidFill>
                </a:ln>
                <a:solidFill>
                  <a:prstClr val="black"/>
                </a:solidFill>
                <a:latin typeface="Arial" charset="0"/>
              </a:endParaRPr>
            </a:p>
          </p:txBody>
        </p:sp>
        <p:sp>
          <p:nvSpPr>
            <p:cNvPr id="68"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sp>
          <p:nvSpPr>
            <p:cNvPr id="69"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headEnd/>
              <a:tailEnd/>
            </a:ln>
            <a:extLst/>
          </p:spPr>
          <p:txBody>
            <a:bodyPr/>
            <a:lstStyle/>
            <a:p>
              <a:pPr defTabSz="1219078" fontAlgn="base">
                <a:spcBef>
                  <a:spcPct val="0"/>
                </a:spcBef>
                <a:spcAft>
                  <a:spcPct val="0"/>
                </a:spcAft>
                <a:defRPr/>
              </a:pPr>
              <a:endParaRPr lang="zh-CN" altLang="en-US" sz="2400" kern="0">
                <a:solidFill>
                  <a:prstClr val="black"/>
                </a:solidFill>
                <a:latin typeface="Arial" charset="0"/>
              </a:endParaRPr>
            </a:p>
          </p:txBody>
        </p:sp>
      </p:grpSp>
      <p:sp>
        <p:nvSpPr>
          <p:cNvPr id="135" name="椭圆 134"/>
          <p:cNvSpPr/>
          <p:nvPr/>
        </p:nvSpPr>
        <p:spPr>
          <a:xfrm>
            <a:off x="5203623" y="2922405"/>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1</a:t>
            </a:r>
            <a:endParaRPr lang="zh-CN" altLang="en-US" sz="1600" dirty="0"/>
          </a:p>
        </p:txBody>
      </p:sp>
      <p:sp>
        <p:nvSpPr>
          <p:cNvPr id="136" name="椭圆 135"/>
          <p:cNvSpPr/>
          <p:nvPr/>
        </p:nvSpPr>
        <p:spPr>
          <a:xfrm>
            <a:off x="5396095" y="3441997"/>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2</a:t>
            </a:r>
            <a:endParaRPr lang="zh-CN" altLang="en-US" sz="1600" dirty="0"/>
          </a:p>
        </p:txBody>
      </p:sp>
      <p:sp>
        <p:nvSpPr>
          <p:cNvPr id="137" name="椭圆 136"/>
          <p:cNvSpPr/>
          <p:nvPr/>
        </p:nvSpPr>
        <p:spPr>
          <a:xfrm>
            <a:off x="4371226" y="4332093"/>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3</a:t>
            </a:r>
            <a:endParaRPr lang="zh-CN" altLang="en-US" sz="1600" dirty="0"/>
          </a:p>
        </p:txBody>
      </p:sp>
      <p:sp>
        <p:nvSpPr>
          <p:cNvPr id="138" name="椭圆 137"/>
          <p:cNvSpPr/>
          <p:nvPr/>
        </p:nvSpPr>
        <p:spPr>
          <a:xfrm>
            <a:off x="5804685" y="418560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4</a:t>
            </a:r>
            <a:endParaRPr lang="zh-CN" altLang="en-US" sz="1600" dirty="0"/>
          </a:p>
        </p:txBody>
      </p:sp>
      <p:sp>
        <p:nvSpPr>
          <p:cNvPr id="139" name="椭圆 138"/>
          <p:cNvSpPr/>
          <p:nvPr/>
        </p:nvSpPr>
        <p:spPr>
          <a:xfrm>
            <a:off x="5134293" y="5452211"/>
            <a:ext cx="301137" cy="30117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600" dirty="0"/>
              <a:t>6</a:t>
            </a:r>
            <a:endParaRPr lang="zh-CN" altLang="en-US" sz="1600" dirty="0"/>
          </a:p>
        </p:txBody>
      </p:sp>
      <p:sp>
        <p:nvSpPr>
          <p:cNvPr id="140" name="椭圆 139"/>
          <p:cNvSpPr/>
          <p:nvPr/>
        </p:nvSpPr>
        <p:spPr>
          <a:xfrm>
            <a:off x="3465949" y="5321544"/>
            <a:ext cx="301137" cy="30117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7</a:t>
            </a:r>
            <a:endParaRPr lang="zh-CN" altLang="en-US" sz="1600" dirty="0"/>
          </a:p>
        </p:txBody>
      </p:sp>
      <p:sp>
        <p:nvSpPr>
          <p:cNvPr id="141" name="椭圆 140"/>
          <p:cNvSpPr/>
          <p:nvPr/>
        </p:nvSpPr>
        <p:spPr>
          <a:xfrm>
            <a:off x="5814667" y="4473636"/>
            <a:ext cx="301137" cy="30117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t>5</a:t>
            </a:r>
            <a:endParaRPr lang="zh-CN" altLang="en-US" sz="1600" dirty="0"/>
          </a:p>
        </p:txBody>
      </p:sp>
      <p:graphicFrame>
        <p:nvGraphicFramePr>
          <p:cNvPr id="146" name="表格 145"/>
          <p:cNvGraphicFramePr>
            <a:graphicFrameLocks noGrp="1"/>
          </p:cNvGraphicFramePr>
          <p:nvPr>
            <p:extLst/>
          </p:nvPr>
        </p:nvGraphicFramePr>
        <p:xfrm>
          <a:off x="7151981" y="3571709"/>
          <a:ext cx="4127921" cy="2641600"/>
        </p:xfrm>
        <a:graphic>
          <a:graphicData uri="http://schemas.openxmlformats.org/drawingml/2006/table">
            <a:tbl>
              <a:tblPr firstRow="1" bandRow="1">
                <a:tableStyleId>{073A0DAA-6AF3-43AB-8588-CEC1D06C72B9}</a:tableStyleId>
              </a:tblPr>
              <a:tblGrid>
                <a:gridCol w="671987"/>
                <a:gridCol w="671987"/>
                <a:gridCol w="2783947"/>
              </a:tblGrid>
              <a:tr h="365760">
                <a:tc>
                  <a:txBody>
                    <a:bodyPr/>
                    <a:lstStyle/>
                    <a:p>
                      <a:pPr algn="ctr"/>
                      <a:r>
                        <a:rPr lang="zh-CN" altLang="en-US" sz="1600" dirty="0" smtClean="0"/>
                        <a:t>编号</a:t>
                      </a:r>
                      <a:endParaRPr lang="zh-CN" altLang="en-US" sz="1600" dirty="0"/>
                    </a:p>
                  </a:txBody>
                  <a:tcPr marL="121904" marR="121904" marT="60960" marB="60960">
                    <a:solidFill>
                      <a:schemeClr val="accent1"/>
                    </a:solidFill>
                  </a:tcPr>
                </a:tc>
                <a:tc>
                  <a:txBody>
                    <a:bodyPr/>
                    <a:lstStyle/>
                    <a:p>
                      <a:pPr algn="ctr"/>
                      <a:r>
                        <a:rPr lang="zh-CN" altLang="en-US" sz="1600" dirty="0" smtClean="0"/>
                        <a:t>地区</a:t>
                      </a:r>
                      <a:endParaRPr lang="zh-CN" altLang="en-US" sz="1600" dirty="0"/>
                    </a:p>
                  </a:txBody>
                  <a:tcPr marL="121904" marR="121904" marT="60960" marB="60960">
                    <a:solidFill>
                      <a:schemeClr val="accent1"/>
                    </a:solidFill>
                  </a:tcPr>
                </a:tc>
                <a:tc>
                  <a:txBody>
                    <a:bodyPr/>
                    <a:lstStyle/>
                    <a:p>
                      <a:pPr algn="ctr"/>
                      <a:r>
                        <a:rPr lang="zh-CN" altLang="en-US" sz="1600" dirty="0" smtClean="0"/>
                        <a:t>业务情况</a:t>
                      </a:r>
                      <a:endParaRPr lang="zh-CN" altLang="en-US" sz="1600" dirty="0"/>
                    </a:p>
                  </a:txBody>
                  <a:tcPr marL="121904" marR="121904" marT="60960" marB="60960">
                    <a:solidFill>
                      <a:schemeClr val="accent1"/>
                    </a:solidFill>
                  </a:tcPr>
                </a:tc>
              </a:tr>
              <a:tr h="325120">
                <a:tc>
                  <a:txBody>
                    <a:bodyPr/>
                    <a:lstStyle/>
                    <a:p>
                      <a:pPr algn="ctr"/>
                      <a:r>
                        <a:rPr lang="en-US" altLang="zh-CN" sz="1300" dirty="0" smtClean="0">
                          <a:solidFill>
                            <a:schemeClr val="tx1">
                              <a:lumMod val="50000"/>
                              <a:lumOff val="50000"/>
                            </a:schemeClr>
                          </a:solidFill>
                        </a:rPr>
                        <a:t>1</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北京</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2</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山东</a:t>
                      </a:r>
                      <a:endParaRPr lang="zh-CN" altLang="en-US" sz="1300" dirty="0">
                        <a:solidFill>
                          <a:schemeClr val="tx1">
                            <a:lumMod val="50000"/>
                            <a:lumOff val="50000"/>
                          </a:schemeClr>
                        </a:solidFill>
                      </a:endParaRP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300" dirty="0" smtClean="0">
                          <a:solidFill>
                            <a:schemeClr val="tx1">
                              <a:lumMod val="50000"/>
                              <a:lumOff val="50000"/>
                            </a:schemeClr>
                          </a:solidFill>
                        </a:rPr>
                        <a:t>单击此处添加文本</a:t>
                      </a:r>
                    </a:p>
                  </a:txBody>
                  <a:tcPr marL="121904" marR="121904" marT="60960" marB="60960"/>
                </a:tc>
              </a:tr>
              <a:tr h="325120">
                <a:tc>
                  <a:txBody>
                    <a:bodyPr/>
                    <a:lstStyle/>
                    <a:p>
                      <a:pPr algn="ctr"/>
                      <a:r>
                        <a:rPr lang="en-US" altLang="zh-CN" sz="1300" dirty="0" smtClean="0">
                          <a:solidFill>
                            <a:schemeClr val="tx1">
                              <a:lumMod val="50000"/>
                              <a:lumOff val="50000"/>
                            </a:schemeClr>
                          </a:solidFill>
                        </a:rPr>
                        <a:t>3</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重庆</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4</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上海</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5</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浙江</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6</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广东</a:t>
                      </a:r>
                      <a:endParaRPr lang="zh-CN" altLang="en-US" sz="1300" dirty="0">
                        <a:solidFill>
                          <a:schemeClr val="tx1">
                            <a:lumMod val="50000"/>
                            <a:lumOff val="50000"/>
                          </a:schemeClr>
                        </a:solidFill>
                      </a:endParaRP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r h="325120">
                <a:tc>
                  <a:txBody>
                    <a:bodyPr/>
                    <a:lstStyle/>
                    <a:p>
                      <a:pPr algn="ctr"/>
                      <a:r>
                        <a:rPr lang="en-US" altLang="zh-CN" sz="1300" dirty="0" smtClean="0">
                          <a:solidFill>
                            <a:schemeClr val="tx1">
                              <a:lumMod val="50000"/>
                              <a:lumOff val="50000"/>
                            </a:schemeClr>
                          </a:solidFill>
                        </a:rPr>
                        <a:t>7</a:t>
                      </a:r>
                      <a:endParaRPr lang="zh-CN" altLang="en-US" sz="1300" dirty="0">
                        <a:solidFill>
                          <a:schemeClr val="tx1">
                            <a:lumMod val="50000"/>
                            <a:lumOff val="50000"/>
                          </a:schemeClr>
                        </a:solidFill>
                      </a:endParaRPr>
                    </a:p>
                  </a:txBody>
                  <a:tcPr marL="121904" marR="121904" marT="60960" marB="60960"/>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300" dirty="0" smtClean="0">
                          <a:solidFill>
                            <a:schemeClr val="tx1">
                              <a:lumMod val="50000"/>
                              <a:lumOff val="50000"/>
                            </a:schemeClr>
                          </a:solidFill>
                        </a:rPr>
                        <a:t>云南</a:t>
                      </a:r>
                    </a:p>
                  </a:txBody>
                  <a:tcPr marL="121904" marR="121904" marT="60960" marB="60960"/>
                </a:tc>
                <a:tc>
                  <a:txBody>
                    <a:bodyPr/>
                    <a:lstStyle/>
                    <a:p>
                      <a:pPr algn="ctr"/>
                      <a:r>
                        <a:rPr lang="zh-CN" altLang="en-US" sz="1300" dirty="0" smtClean="0">
                          <a:solidFill>
                            <a:schemeClr val="tx1">
                              <a:lumMod val="50000"/>
                              <a:lumOff val="50000"/>
                            </a:schemeClr>
                          </a:solidFill>
                        </a:rPr>
                        <a:t>单击此处添加文本</a:t>
                      </a:r>
                      <a:endParaRPr lang="zh-CN" altLang="en-US" sz="1300" dirty="0">
                        <a:solidFill>
                          <a:schemeClr val="tx1">
                            <a:lumMod val="50000"/>
                            <a:lumOff val="50000"/>
                          </a:schemeClr>
                        </a:solidFill>
                      </a:endParaRPr>
                    </a:p>
                  </a:txBody>
                  <a:tcPr marL="121904" marR="121904" marT="60960" marB="60960"/>
                </a:tc>
              </a:tr>
            </a:tbl>
          </a:graphicData>
        </a:graphic>
      </p:graphicFrame>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1780602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0" presetClass="entr" presetSubtype="0" fill="hold" grpId="0"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800" decel="100000"/>
                                        <p:tgtEl>
                                          <p:spTgt spid="135"/>
                                        </p:tgtEl>
                                      </p:cBhvr>
                                    </p:animEffect>
                                    <p:anim calcmode="lin" valueType="num">
                                      <p:cBhvr>
                                        <p:cTn id="14" dur="800" decel="100000" fill="hold"/>
                                        <p:tgtEl>
                                          <p:spTgt spid="135"/>
                                        </p:tgtEl>
                                        <p:attrNameLst>
                                          <p:attrName>style.rotation</p:attrName>
                                        </p:attrNameLst>
                                      </p:cBhvr>
                                      <p:tavLst>
                                        <p:tav tm="0">
                                          <p:val>
                                            <p:fltVal val="-90"/>
                                          </p:val>
                                        </p:tav>
                                        <p:tav tm="100000">
                                          <p:val>
                                            <p:fltVal val="0"/>
                                          </p:val>
                                        </p:tav>
                                      </p:tavLst>
                                    </p:anim>
                                    <p:anim calcmode="lin" valueType="num">
                                      <p:cBhvr>
                                        <p:cTn id="15" dur="800" decel="100000" fill="hold"/>
                                        <p:tgtEl>
                                          <p:spTgt spid="135"/>
                                        </p:tgtEl>
                                        <p:attrNameLst>
                                          <p:attrName>ppt_x</p:attrName>
                                        </p:attrNameLst>
                                      </p:cBhvr>
                                      <p:tavLst>
                                        <p:tav tm="0">
                                          <p:val>
                                            <p:strVal val="#ppt_x+0.4"/>
                                          </p:val>
                                        </p:tav>
                                        <p:tav tm="100000">
                                          <p:val>
                                            <p:strVal val="#ppt_x-0.05"/>
                                          </p:val>
                                        </p:tav>
                                      </p:tavLst>
                                    </p:anim>
                                    <p:anim calcmode="lin" valueType="num">
                                      <p:cBhvr>
                                        <p:cTn id="16" dur="800" decel="100000" fill="hold"/>
                                        <p:tgtEl>
                                          <p:spTgt spid="13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3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35"/>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300"/>
                                  </p:stCondLst>
                                  <p:childTnLst>
                                    <p:set>
                                      <p:cBhvr>
                                        <p:cTn id="20" dur="1" fill="hold">
                                          <p:stCondLst>
                                            <p:cond delay="0"/>
                                          </p:stCondLst>
                                        </p:cTn>
                                        <p:tgtEl>
                                          <p:spTgt spid="136"/>
                                        </p:tgtEl>
                                        <p:attrNameLst>
                                          <p:attrName>style.visibility</p:attrName>
                                        </p:attrNameLst>
                                      </p:cBhvr>
                                      <p:to>
                                        <p:strVal val="visible"/>
                                      </p:to>
                                    </p:set>
                                    <p:animEffect transition="in" filter="fade">
                                      <p:cBhvr>
                                        <p:cTn id="21" dur="800" decel="100000"/>
                                        <p:tgtEl>
                                          <p:spTgt spid="136"/>
                                        </p:tgtEl>
                                      </p:cBhvr>
                                    </p:animEffect>
                                    <p:anim calcmode="lin" valueType="num">
                                      <p:cBhvr>
                                        <p:cTn id="22" dur="800" decel="100000" fill="hold"/>
                                        <p:tgtEl>
                                          <p:spTgt spid="136"/>
                                        </p:tgtEl>
                                        <p:attrNameLst>
                                          <p:attrName>style.rotation</p:attrName>
                                        </p:attrNameLst>
                                      </p:cBhvr>
                                      <p:tavLst>
                                        <p:tav tm="0">
                                          <p:val>
                                            <p:fltVal val="-90"/>
                                          </p:val>
                                        </p:tav>
                                        <p:tav tm="100000">
                                          <p:val>
                                            <p:fltVal val="0"/>
                                          </p:val>
                                        </p:tav>
                                      </p:tavLst>
                                    </p:anim>
                                    <p:anim calcmode="lin" valueType="num">
                                      <p:cBhvr>
                                        <p:cTn id="23" dur="800" decel="100000" fill="hold"/>
                                        <p:tgtEl>
                                          <p:spTgt spid="136"/>
                                        </p:tgtEl>
                                        <p:attrNameLst>
                                          <p:attrName>ppt_x</p:attrName>
                                        </p:attrNameLst>
                                      </p:cBhvr>
                                      <p:tavLst>
                                        <p:tav tm="0">
                                          <p:val>
                                            <p:strVal val="#ppt_x+0.4"/>
                                          </p:val>
                                        </p:tav>
                                        <p:tav tm="100000">
                                          <p:val>
                                            <p:strVal val="#ppt_x-0.05"/>
                                          </p:val>
                                        </p:tav>
                                      </p:tavLst>
                                    </p:anim>
                                    <p:anim calcmode="lin" valueType="num">
                                      <p:cBhvr>
                                        <p:cTn id="24" dur="800" decel="100000" fill="hold"/>
                                        <p:tgtEl>
                                          <p:spTgt spid="136"/>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36"/>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36"/>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200"/>
                                  </p:stCondLst>
                                  <p:childTnLst>
                                    <p:set>
                                      <p:cBhvr>
                                        <p:cTn id="28" dur="1" fill="hold">
                                          <p:stCondLst>
                                            <p:cond delay="0"/>
                                          </p:stCondLst>
                                        </p:cTn>
                                        <p:tgtEl>
                                          <p:spTgt spid="137"/>
                                        </p:tgtEl>
                                        <p:attrNameLst>
                                          <p:attrName>style.visibility</p:attrName>
                                        </p:attrNameLst>
                                      </p:cBhvr>
                                      <p:to>
                                        <p:strVal val="visible"/>
                                      </p:to>
                                    </p:set>
                                    <p:animEffect transition="in" filter="fade">
                                      <p:cBhvr>
                                        <p:cTn id="29" dur="800" decel="100000"/>
                                        <p:tgtEl>
                                          <p:spTgt spid="137"/>
                                        </p:tgtEl>
                                      </p:cBhvr>
                                    </p:animEffect>
                                    <p:anim calcmode="lin" valueType="num">
                                      <p:cBhvr>
                                        <p:cTn id="30" dur="800" decel="100000" fill="hold"/>
                                        <p:tgtEl>
                                          <p:spTgt spid="137"/>
                                        </p:tgtEl>
                                        <p:attrNameLst>
                                          <p:attrName>style.rotation</p:attrName>
                                        </p:attrNameLst>
                                      </p:cBhvr>
                                      <p:tavLst>
                                        <p:tav tm="0">
                                          <p:val>
                                            <p:fltVal val="-90"/>
                                          </p:val>
                                        </p:tav>
                                        <p:tav tm="100000">
                                          <p:val>
                                            <p:fltVal val="0"/>
                                          </p:val>
                                        </p:tav>
                                      </p:tavLst>
                                    </p:anim>
                                    <p:anim calcmode="lin" valueType="num">
                                      <p:cBhvr>
                                        <p:cTn id="31" dur="800" decel="100000" fill="hold"/>
                                        <p:tgtEl>
                                          <p:spTgt spid="137"/>
                                        </p:tgtEl>
                                        <p:attrNameLst>
                                          <p:attrName>ppt_x</p:attrName>
                                        </p:attrNameLst>
                                      </p:cBhvr>
                                      <p:tavLst>
                                        <p:tav tm="0">
                                          <p:val>
                                            <p:strVal val="#ppt_x+0.4"/>
                                          </p:val>
                                        </p:tav>
                                        <p:tav tm="100000">
                                          <p:val>
                                            <p:strVal val="#ppt_x-0.05"/>
                                          </p:val>
                                        </p:tav>
                                      </p:tavLst>
                                    </p:anim>
                                    <p:anim calcmode="lin" valueType="num">
                                      <p:cBhvr>
                                        <p:cTn id="32" dur="800" decel="100000" fill="hold"/>
                                        <p:tgtEl>
                                          <p:spTgt spid="137"/>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37"/>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37"/>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30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800" decel="100000"/>
                                        <p:tgtEl>
                                          <p:spTgt spid="138"/>
                                        </p:tgtEl>
                                      </p:cBhvr>
                                    </p:animEffect>
                                    <p:anim calcmode="lin" valueType="num">
                                      <p:cBhvr>
                                        <p:cTn id="38" dur="800" decel="100000" fill="hold"/>
                                        <p:tgtEl>
                                          <p:spTgt spid="138"/>
                                        </p:tgtEl>
                                        <p:attrNameLst>
                                          <p:attrName>style.rotation</p:attrName>
                                        </p:attrNameLst>
                                      </p:cBhvr>
                                      <p:tavLst>
                                        <p:tav tm="0">
                                          <p:val>
                                            <p:fltVal val="-90"/>
                                          </p:val>
                                        </p:tav>
                                        <p:tav tm="100000">
                                          <p:val>
                                            <p:fltVal val="0"/>
                                          </p:val>
                                        </p:tav>
                                      </p:tavLst>
                                    </p:anim>
                                    <p:anim calcmode="lin" valueType="num">
                                      <p:cBhvr>
                                        <p:cTn id="39" dur="800" decel="100000" fill="hold"/>
                                        <p:tgtEl>
                                          <p:spTgt spid="138"/>
                                        </p:tgtEl>
                                        <p:attrNameLst>
                                          <p:attrName>ppt_x</p:attrName>
                                        </p:attrNameLst>
                                      </p:cBhvr>
                                      <p:tavLst>
                                        <p:tav tm="0">
                                          <p:val>
                                            <p:strVal val="#ppt_x+0.4"/>
                                          </p:val>
                                        </p:tav>
                                        <p:tav tm="100000">
                                          <p:val>
                                            <p:strVal val="#ppt_x-0.05"/>
                                          </p:val>
                                        </p:tav>
                                      </p:tavLst>
                                    </p:anim>
                                    <p:anim calcmode="lin" valueType="num">
                                      <p:cBhvr>
                                        <p:cTn id="40" dur="800" decel="100000" fill="hold"/>
                                        <p:tgtEl>
                                          <p:spTgt spid="138"/>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38"/>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38"/>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500"/>
                                  </p:stCondLst>
                                  <p:childTnLst>
                                    <p:set>
                                      <p:cBhvr>
                                        <p:cTn id="44" dur="1" fill="hold">
                                          <p:stCondLst>
                                            <p:cond delay="0"/>
                                          </p:stCondLst>
                                        </p:cTn>
                                        <p:tgtEl>
                                          <p:spTgt spid="139"/>
                                        </p:tgtEl>
                                        <p:attrNameLst>
                                          <p:attrName>style.visibility</p:attrName>
                                        </p:attrNameLst>
                                      </p:cBhvr>
                                      <p:to>
                                        <p:strVal val="visible"/>
                                      </p:to>
                                    </p:set>
                                    <p:animEffect transition="in" filter="fade">
                                      <p:cBhvr>
                                        <p:cTn id="45" dur="800" decel="100000"/>
                                        <p:tgtEl>
                                          <p:spTgt spid="139"/>
                                        </p:tgtEl>
                                      </p:cBhvr>
                                    </p:animEffect>
                                    <p:anim calcmode="lin" valueType="num">
                                      <p:cBhvr>
                                        <p:cTn id="46" dur="800" decel="100000" fill="hold"/>
                                        <p:tgtEl>
                                          <p:spTgt spid="139"/>
                                        </p:tgtEl>
                                        <p:attrNameLst>
                                          <p:attrName>style.rotation</p:attrName>
                                        </p:attrNameLst>
                                      </p:cBhvr>
                                      <p:tavLst>
                                        <p:tav tm="0">
                                          <p:val>
                                            <p:fltVal val="-90"/>
                                          </p:val>
                                        </p:tav>
                                        <p:tav tm="100000">
                                          <p:val>
                                            <p:fltVal val="0"/>
                                          </p:val>
                                        </p:tav>
                                      </p:tavLst>
                                    </p:anim>
                                    <p:anim calcmode="lin" valueType="num">
                                      <p:cBhvr>
                                        <p:cTn id="47" dur="800" decel="100000" fill="hold"/>
                                        <p:tgtEl>
                                          <p:spTgt spid="139"/>
                                        </p:tgtEl>
                                        <p:attrNameLst>
                                          <p:attrName>ppt_x</p:attrName>
                                        </p:attrNameLst>
                                      </p:cBhvr>
                                      <p:tavLst>
                                        <p:tav tm="0">
                                          <p:val>
                                            <p:strVal val="#ppt_x+0.4"/>
                                          </p:val>
                                        </p:tav>
                                        <p:tav tm="100000">
                                          <p:val>
                                            <p:strVal val="#ppt_x-0.05"/>
                                          </p:val>
                                        </p:tav>
                                      </p:tavLst>
                                    </p:anim>
                                    <p:anim calcmode="lin" valueType="num">
                                      <p:cBhvr>
                                        <p:cTn id="48" dur="800" decel="100000" fill="hold"/>
                                        <p:tgtEl>
                                          <p:spTgt spid="139"/>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39"/>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39"/>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600"/>
                                  </p:stCondLst>
                                  <p:childTnLst>
                                    <p:set>
                                      <p:cBhvr>
                                        <p:cTn id="52" dur="1" fill="hold">
                                          <p:stCondLst>
                                            <p:cond delay="0"/>
                                          </p:stCondLst>
                                        </p:cTn>
                                        <p:tgtEl>
                                          <p:spTgt spid="140"/>
                                        </p:tgtEl>
                                        <p:attrNameLst>
                                          <p:attrName>style.visibility</p:attrName>
                                        </p:attrNameLst>
                                      </p:cBhvr>
                                      <p:to>
                                        <p:strVal val="visible"/>
                                      </p:to>
                                    </p:set>
                                    <p:animEffect transition="in" filter="fade">
                                      <p:cBhvr>
                                        <p:cTn id="53" dur="800" decel="100000"/>
                                        <p:tgtEl>
                                          <p:spTgt spid="140"/>
                                        </p:tgtEl>
                                      </p:cBhvr>
                                    </p:animEffect>
                                    <p:anim calcmode="lin" valueType="num">
                                      <p:cBhvr>
                                        <p:cTn id="54" dur="800" decel="100000" fill="hold"/>
                                        <p:tgtEl>
                                          <p:spTgt spid="140"/>
                                        </p:tgtEl>
                                        <p:attrNameLst>
                                          <p:attrName>style.rotation</p:attrName>
                                        </p:attrNameLst>
                                      </p:cBhvr>
                                      <p:tavLst>
                                        <p:tav tm="0">
                                          <p:val>
                                            <p:fltVal val="-90"/>
                                          </p:val>
                                        </p:tav>
                                        <p:tav tm="100000">
                                          <p:val>
                                            <p:fltVal val="0"/>
                                          </p:val>
                                        </p:tav>
                                      </p:tavLst>
                                    </p:anim>
                                    <p:anim calcmode="lin" valueType="num">
                                      <p:cBhvr>
                                        <p:cTn id="55" dur="800" decel="100000" fill="hold"/>
                                        <p:tgtEl>
                                          <p:spTgt spid="140"/>
                                        </p:tgtEl>
                                        <p:attrNameLst>
                                          <p:attrName>ppt_x</p:attrName>
                                        </p:attrNameLst>
                                      </p:cBhvr>
                                      <p:tavLst>
                                        <p:tav tm="0">
                                          <p:val>
                                            <p:strVal val="#ppt_x+0.4"/>
                                          </p:val>
                                        </p:tav>
                                        <p:tav tm="100000">
                                          <p:val>
                                            <p:strVal val="#ppt_x-0.05"/>
                                          </p:val>
                                        </p:tav>
                                      </p:tavLst>
                                    </p:anim>
                                    <p:anim calcmode="lin" valueType="num">
                                      <p:cBhvr>
                                        <p:cTn id="56" dur="800" decel="100000" fill="hold"/>
                                        <p:tgtEl>
                                          <p:spTgt spid="140"/>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40"/>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40"/>
                                        </p:tgtEl>
                                        <p:attrNameLst>
                                          <p:attrName>ppt_y</p:attrName>
                                        </p:attrNameLst>
                                      </p:cBhvr>
                                      <p:tavLst>
                                        <p:tav tm="0">
                                          <p:val>
                                            <p:strVal val="#ppt_y+0.1"/>
                                          </p:val>
                                        </p:tav>
                                        <p:tav tm="100000">
                                          <p:val>
                                            <p:strVal val="#ppt_y"/>
                                          </p:val>
                                        </p:tav>
                                      </p:tavLst>
                                    </p:anim>
                                  </p:childTnLst>
                                </p:cTn>
                              </p:par>
                              <p:par>
                                <p:cTn id="59" presetID="30" presetClass="entr" presetSubtype="0" fill="hold" grpId="0" nodeType="withEffect">
                                  <p:stCondLst>
                                    <p:cond delay="900"/>
                                  </p:stCondLst>
                                  <p:childTnLst>
                                    <p:set>
                                      <p:cBhvr>
                                        <p:cTn id="60" dur="1" fill="hold">
                                          <p:stCondLst>
                                            <p:cond delay="0"/>
                                          </p:stCondLst>
                                        </p:cTn>
                                        <p:tgtEl>
                                          <p:spTgt spid="141"/>
                                        </p:tgtEl>
                                        <p:attrNameLst>
                                          <p:attrName>style.visibility</p:attrName>
                                        </p:attrNameLst>
                                      </p:cBhvr>
                                      <p:to>
                                        <p:strVal val="visible"/>
                                      </p:to>
                                    </p:set>
                                    <p:animEffect transition="in" filter="fade">
                                      <p:cBhvr>
                                        <p:cTn id="61" dur="800" decel="100000"/>
                                        <p:tgtEl>
                                          <p:spTgt spid="141"/>
                                        </p:tgtEl>
                                      </p:cBhvr>
                                    </p:animEffect>
                                    <p:anim calcmode="lin" valueType="num">
                                      <p:cBhvr>
                                        <p:cTn id="62" dur="800" decel="100000" fill="hold"/>
                                        <p:tgtEl>
                                          <p:spTgt spid="141"/>
                                        </p:tgtEl>
                                        <p:attrNameLst>
                                          <p:attrName>style.rotation</p:attrName>
                                        </p:attrNameLst>
                                      </p:cBhvr>
                                      <p:tavLst>
                                        <p:tav tm="0">
                                          <p:val>
                                            <p:fltVal val="-90"/>
                                          </p:val>
                                        </p:tav>
                                        <p:tav tm="100000">
                                          <p:val>
                                            <p:fltVal val="0"/>
                                          </p:val>
                                        </p:tav>
                                      </p:tavLst>
                                    </p:anim>
                                    <p:anim calcmode="lin" valueType="num">
                                      <p:cBhvr>
                                        <p:cTn id="63" dur="800" decel="100000" fill="hold"/>
                                        <p:tgtEl>
                                          <p:spTgt spid="141"/>
                                        </p:tgtEl>
                                        <p:attrNameLst>
                                          <p:attrName>ppt_x</p:attrName>
                                        </p:attrNameLst>
                                      </p:cBhvr>
                                      <p:tavLst>
                                        <p:tav tm="0">
                                          <p:val>
                                            <p:strVal val="#ppt_x+0.4"/>
                                          </p:val>
                                        </p:tav>
                                        <p:tav tm="100000">
                                          <p:val>
                                            <p:strVal val="#ppt_x-0.05"/>
                                          </p:val>
                                        </p:tav>
                                      </p:tavLst>
                                    </p:anim>
                                    <p:anim calcmode="lin" valueType="num">
                                      <p:cBhvr>
                                        <p:cTn id="64" dur="800" decel="100000" fill="hold"/>
                                        <p:tgtEl>
                                          <p:spTgt spid="141"/>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41"/>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41"/>
                                        </p:tgtEl>
                                        <p:attrNameLst>
                                          <p:attrName>ppt_y</p:attrName>
                                        </p:attrNameLst>
                                      </p:cBhvr>
                                      <p:tavLst>
                                        <p:tav tm="0">
                                          <p:val>
                                            <p:strVal val="#ppt_y+0.1"/>
                                          </p:val>
                                        </p:tav>
                                        <p:tav tm="100000">
                                          <p:val>
                                            <p:strVal val="#ppt_y"/>
                                          </p:val>
                                        </p:tav>
                                      </p:tavLst>
                                    </p:anim>
                                  </p:childTnLst>
                                </p:cTn>
                              </p:par>
                              <p:par>
                                <p:cTn id="67" presetID="22" presetClass="entr" presetSubtype="8" fill="hold" nodeType="withEffect">
                                  <p:stCondLst>
                                    <p:cond delay="1100"/>
                                  </p:stCondLst>
                                  <p:childTnLst>
                                    <p:set>
                                      <p:cBhvr>
                                        <p:cTn id="68" dur="1" fill="hold">
                                          <p:stCondLst>
                                            <p:cond delay="0"/>
                                          </p:stCondLst>
                                        </p:cTn>
                                        <p:tgtEl>
                                          <p:spTgt spid="146"/>
                                        </p:tgtEl>
                                        <p:attrNameLst>
                                          <p:attrName>style.visibility</p:attrName>
                                        </p:attrNameLst>
                                      </p:cBhvr>
                                      <p:to>
                                        <p:strVal val="visible"/>
                                      </p:to>
                                    </p:set>
                                    <p:animEffect transition="in" filter="wipe(left)">
                                      <p:cBhvr>
                                        <p:cTn id="69" dur="1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P spid="137" grpId="0" animBg="1"/>
      <p:bldP spid="138" grpId="0" animBg="1"/>
      <p:bldP spid="139" grpId="0" animBg="1"/>
      <p:bldP spid="140" grpId="0" animBg="1"/>
      <p:bldP spid="14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6" name="组合 115"/>
          <p:cNvGrpSpPr/>
          <p:nvPr/>
        </p:nvGrpSpPr>
        <p:grpSpPr>
          <a:xfrm>
            <a:off x="1104096" y="1496012"/>
            <a:ext cx="9843687" cy="4525277"/>
            <a:chOff x="3638900" y="1061887"/>
            <a:chExt cx="6876290" cy="3160712"/>
          </a:xfrm>
          <a:solidFill>
            <a:schemeClr val="bg1">
              <a:lumMod val="65000"/>
            </a:schemeClr>
          </a:solidFill>
        </p:grpSpPr>
        <p:sp>
          <p:nvSpPr>
            <p:cNvPr id="117" name="Freeform 6"/>
            <p:cNvSpPr>
              <a:spLocks/>
            </p:cNvSpPr>
            <p:nvPr/>
          </p:nvSpPr>
          <p:spPr bwMode="auto">
            <a:xfrm>
              <a:off x="5056538" y="1161182"/>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18" name="Freeform 7"/>
            <p:cNvSpPr>
              <a:spLocks/>
            </p:cNvSpPr>
            <p:nvPr/>
          </p:nvSpPr>
          <p:spPr bwMode="auto">
            <a:xfrm>
              <a:off x="5728050" y="1161182"/>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19" name="Freeform 8"/>
            <p:cNvSpPr>
              <a:spLocks/>
            </p:cNvSpPr>
            <p:nvPr/>
          </p:nvSpPr>
          <p:spPr bwMode="auto">
            <a:xfrm>
              <a:off x="5202588" y="1167532"/>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20" name="Freeform 9"/>
            <p:cNvSpPr>
              <a:spLocks/>
            </p:cNvSpPr>
            <p:nvPr/>
          </p:nvSpPr>
          <p:spPr bwMode="auto">
            <a:xfrm>
              <a:off x="4916838" y="1180232"/>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21" name="Freeform 10"/>
            <p:cNvSpPr>
              <a:spLocks/>
            </p:cNvSpPr>
            <p:nvPr/>
          </p:nvSpPr>
          <p:spPr bwMode="auto">
            <a:xfrm>
              <a:off x="5145438" y="1180232"/>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22" name="Freeform 11"/>
            <p:cNvSpPr>
              <a:spLocks/>
            </p:cNvSpPr>
            <p:nvPr/>
          </p:nvSpPr>
          <p:spPr bwMode="auto">
            <a:xfrm>
              <a:off x="5078763" y="1197694"/>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23" name="Freeform 12"/>
            <p:cNvSpPr>
              <a:spLocks/>
            </p:cNvSpPr>
            <p:nvPr/>
          </p:nvSpPr>
          <p:spPr bwMode="auto">
            <a:xfrm>
              <a:off x="8935627" y="1219049"/>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24" name="Freeform 13"/>
            <p:cNvSpPr>
              <a:spLocks/>
            </p:cNvSpPr>
            <p:nvPr/>
          </p:nvSpPr>
          <p:spPr bwMode="auto">
            <a:xfrm>
              <a:off x="5761388" y="1213569"/>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25" name="Freeform 14"/>
            <p:cNvSpPr>
              <a:spLocks/>
            </p:cNvSpPr>
            <p:nvPr/>
          </p:nvSpPr>
          <p:spPr bwMode="auto">
            <a:xfrm>
              <a:off x="5720113" y="1213569"/>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26" name="Freeform 15"/>
            <p:cNvSpPr>
              <a:spLocks/>
            </p:cNvSpPr>
            <p:nvPr/>
          </p:nvSpPr>
          <p:spPr bwMode="auto">
            <a:xfrm>
              <a:off x="8846727" y="1246037"/>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27" name="Freeform 16"/>
            <p:cNvSpPr>
              <a:spLocks/>
            </p:cNvSpPr>
            <p:nvPr/>
          </p:nvSpPr>
          <p:spPr bwMode="auto">
            <a:xfrm>
              <a:off x="5866163" y="1246907"/>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28" name="Freeform 17"/>
            <p:cNvSpPr>
              <a:spLocks/>
            </p:cNvSpPr>
            <p:nvPr/>
          </p:nvSpPr>
          <p:spPr bwMode="auto">
            <a:xfrm>
              <a:off x="8662577" y="1287312"/>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29" name="Freeform 18"/>
            <p:cNvSpPr>
              <a:spLocks/>
            </p:cNvSpPr>
            <p:nvPr/>
          </p:nvSpPr>
          <p:spPr bwMode="auto">
            <a:xfrm>
              <a:off x="8703852" y="1290487"/>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30" name="Freeform 19"/>
            <p:cNvSpPr>
              <a:spLocks/>
            </p:cNvSpPr>
            <p:nvPr/>
          </p:nvSpPr>
          <p:spPr bwMode="auto">
            <a:xfrm>
              <a:off x="9018177" y="1298424"/>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31" name="Freeform 20"/>
            <p:cNvSpPr>
              <a:spLocks/>
            </p:cNvSpPr>
            <p:nvPr/>
          </p:nvSpPr>
          <p:spPr bwMode="auto">
            <a:xfrm>
              <a:off x="8830852" y="1309537"/>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32" name="Freeform 21"/>
            <p:cNvSpPr>
              <a:spLocks/>
            </p:cNvSpPr>
            <p:nvPr/>
          </p:nvSpPr>
          <p:spPr bwMode="auto">
            <a:xfrm>
              <a:off x="9108664" y="1312712"/>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33" name="Freeform 22"/>
            <p:cNvSpPr>
              <a:spLocks/>
            </p:cNvSpPr>
            <p:nvPr/>
          </p:nvSpPr>
          <p:spPr bwMode="auto">
            <a:xfrm>
              <a:off x="8992777" y="1334937"/>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34" name="Freeform 23"/>
            <p:cNvSpPr>
              <a:spLocks/>
            </p:cNvSpPr>
            <p:nvPr/>
          </p:nvSpPr>
          <p:spPr bwMode="auto">
            <a:xfrm>
              <a:off x="4999388" y="1332632"/>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35" name="Freeform 24"/>
            <p:cNvSpPr>
              <a:spLocks/>
            </p:cNvSpPr>
            <p:nvPr/>
          </p:nvSpPr>
          <p:spPr bwMode="auto">
            <a:xfrm>
              <a:off x="8910227" y="1350812"/>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36" name="Freeform 25"/>
            <p:cNvSpPr>
              <a:spLocks/>
            </p:cNvSpPr>
            <p:nvPr/>
          </p:nvSpPr>
          <p:spPr bwMode="auto">
            <a:xfrm>
              <a:off x="6540850" y="1362794"/>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37" name="Freeform 26"/>
            <p:cNvSpPr>
              <a:spLocks/>
            </p:cNvSpPr>
            <p:nvPr/>
          </p:nvSpPr>
          <p:spPr bwMode="auto">
            <a:xfrm>
              <a:off x="8587964" y="1376212"/>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38" name="Freeform 27"/>
            <p:cNvSpPr>
              <a:spLocks/>
            </p:cNvSpPr>
            <p:nvPr/>
          </p:nvSpPr>
          <p:spPr bwMode="auto">
            <a:xfrm>
              <a:off x="6645625" y="1373907"/>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39" name="Freeform 28"/>
            <p:cNvSpPr>
              <a:spLocks/>
            </p:cNvSpPr>
            <p:nvPr/>
          </p:nvSpPr>
          <p:spPr bwMode="auto">
            <a:xfrm>
              <a:off x="6702775" y="1389782"/>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40" name="Freeform 29"/>
            <p:cNvSpPr>
              <a:spLocks/>
            </p:cNvSpPr>
            <p:nvPr/>
          </p:nvSpPr>
          <p:spPr bwMode="auto">
            <a:xfrm>
              <a:off x="8888002" y="1447649"/>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41" name="Freeform 30"/>
            <p:cNvSpPr>
              <a:spLocks/>
            </p:cNvSpPr>
            <p:nvPr/>
          </p:nvSpPr>
          <p:spPr bwMode="auto">
            <a:xfrm>
              <a:off x="9284877" y="1455587"/>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42" name="Freeform 31"/>
            <p:cNvSpPr>
              <a:spLocks/>
            </p:cNvSpPr>
            <p:nvPr/>
          </p:nvSpPr>
          <p:spPr bwMode="auto">
            <a:xfrm>
              <a:off x="6601175" y="1453282"/>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43" name="Freeform 32"/>
            <p:cNvSpPr>
              <a:spLocks/>
            </p:cNvSpPr>
            <p:nvPr/>
          </p:nvSpPr>
          <p:spPr bwMode="auto">
            <a:xfrm>
              <a:off x="9772239" y="1552424"/>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44" name="Freeform 33"/>
            <p:cNvSpPr>
              <a:spLocks/>
            </p:cNvSpPr>
            <p:nvPr/>
          </p:nvSpPr>
          <p:spPr bwMode="auto">
            <a:xfrm>
              <a:off x="9746839" y="1579412"/>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45" name="Freeform 34"/>
            <p:cNvSpPr>
              <a:spLocks/>
            </p:cNvSpPr>
            <p:nvPr/>
          </p:nvSpPr>
          <p:spPr bwMode="auto">
            <a:xfrm>
              <a:off x="4935888" y="1596157"/>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46" name="Freeform 35"/>
            <p:cNvSpPr>
              <a:spLocks/>
            </p:cNvSpPr>
            <p:nvPr/>
          </p:nvSpPr>
          <p:spPr bwMode="auto">
            <a:xfrm>
              <a:off x="8786402" y="1612749"/>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47" name="Freeform 36"/>
            <p:cNvSpPr>
              <a:spLocks/>
            </p:cNvSpPr>
            <p:nvPr/>
          </p:nvSpPr>
          <p:spPr bwMode="auto">
            <a:xfrm>
              <a:off x="9340439" y="1631799"/>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48" name="Freeform 37"/>
            <p:cNvSpPr>
              <a:spLocks/>
            </p:cNvSpPr>
            <p:nvPr/>
          </p:nvSpPr>
          <p:spPr bwMode="auto">
            <a:xfrm>
              <a:off x="9322977" y="1725462"/>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49" name="Freeform 38"/>
            <p:cNvSpPr>
              <a:spLocks/>
            </p:cNvSpPr>
            <p:nvPr/>
          </p:nvSpPr>
          <p:spPr bwMode="auto">
            <a:xfrm>
              <a:off x="9322977" y="1774674"/>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50" name="Freeform 39"/>
            <p:cNvSpPr>
              <a:spLocks/>
            </p:cNvSpPr>
            <p:nvPr/>
          </p:nvSpPr>
          <p:spPr bwMode="auto">
            <a:xfrm>
              <a:off x="9224552" y="1793724"/>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51" name="Freeform 40"/>
            <p:cNvSpPr>
              <a:spLocks/>
            </p:cNvSpPr>
            <p:nvPr/>
          </p:nvSpPr>
          <p:spPr bwMode="auto">
            <a:xfrm>
              <a:off x="9292814" y="1815949"/>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52" name="Freeform 41"/>
            <p:cNvSpPr>
              <a:spLocks/>
            </p:cNvSpPr>
            <p:nvPr/>
          </p:nvSpPr>
          <p:spPr bwMode="auto">
            <a:xfrm>
              <a:off x="3889725" y="1996207"/>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53" name="Freeform 42"/>
            <p:cNvSpPr>
              <a:spLocks/>
            </p:cNvSpPr>
            <p:nvPr/>
          </p:nvSpPr>
          <p:spPr bwMode="auto">
            <a:xfrm>
              <a:off x="7773577" y="2003274"/>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54" name="Freeform 43"/>
            <p:cNvSpPr>
              <a:spLocks/>
            </p:cNvSpPr>
            <p:nvPr/>
          </p:nvSpPr>
          <p:spPr bwMode="auto">
            <a:xfrm>
              <a:off x="8346664" y="2022324"/>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55" name="Freeform 44"/>
            <p:cNvSpPr>
              <a:spLocks/>
            </p:cNvSpPr>
            <p:nvPr/>
          </p:nvSpPr>
          <p:spPr bwMode="auto">
            <a:xfrm>
              <a:off x="6623400" y="2000969"/>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56" name="Freeform 45"/>
            <p:cNvSpPr>
              <a:spLocks/>
            </p:cNvSpPr>
            <p:nvPr/>
          </p:nvSpPr>
          <p:spPr bwMode="auto">
            <a:xfrm>
              <a:off x="7735477" y="2025499"/>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57" name="Freeform 46"/>
            <p:cNvSpPr>
              <a:spLocks/>
            </p:cNvSpPr>
            <p:nvPr/>
          </p:nvSpPr>
          <p:spPr bwMode="auto">
            <a:xfrm>
              <a:off x="9667464" y="2096937"/>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58" name="Freeform 47"/>
            <p:cNvSpPr>
              <a:spLocks/>
            </p:cNvSpPr>
            <p:nvPr/>
          </p:nvSpPr>
          <p:spPr bwMode="auto">
            <a:xfrm>
              <a:off x="9596027" y="2130274"/>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59" name="Freeform 48"/>
            <p:cNvSpPr>
              <a:spLocks/>
            </p:cNvSpPr>
            <p:nvPr/>
          </p:nvSpPr>
          <p:spPr bwMode="auto">
            <a:xfrm>
              <a:off x="6609113" y="2240682"/>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60" name="Freeform 49"/>
            <p:cNvSpPr>
              <a:spLocks/>
            </p:cNvSpPr>
            <p:nvPr/>
          </p:nvSpPr>
          <p:spPr bwMode="auto">
            <a:xfrm>
              <a:off x="6444013" y="2320057"/>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61" name="Freeform 50"/>
            <p:cNvSpPr>
              <a:spLocks/>
            </p:cNvSpPr>
            <p:nvPr/>
          </p:nvSpPr>
          <p:spPr bwMode="auto">
            <a:xfrm>
              <a:off x="4227863" y="2326407"/>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62" name="Freeform 51"/>
            <p:cNvSpPr>
              <a:spLocks/>
            </p:cNvSpPr>
            <p:nvPr/>
          </p:nvSpPr>
          <p:spPr bwMode="auto">
            <a:xfrm>
              <a:off x="4302475" y="2378794"/>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63" name="Freeform 52"/>
            <p:cNvSpPr>
              <a:spLocks/>
            </p:cNvSpPr>
            <p:nvPr/>
          </p:nvSpPr>
          <p:spPr bwMode="auto">
            <a:xfrm>
              <a:off x="4658075" y="2439119"/>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64" name="Freeform 53"/>
            <p:cNvSpPr>
              <a:spLocks/>
            </p:cNvSpPr>
            <p:nvPr/>
          </p:nvSpPr>
          <p:spPr bwMode="auto">
            <a:xfrm>
              <a:off x="6458300" y="2469282"/>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65" name="Freeform 54"/>
            <p:cNvSpPr>
              <a:spLocks/>
            </p:cNvSpPr>
            <p:nvPr/>
          </p:nvSpPr>
          <p:spPr bwMode="auto">
            <a:xfrm>
              <a:off x="6402738" y="2469282"/>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66" name="Freeform 55"/>
            <p:cNvSpPr>
              <a:spLocks/>
            </p:cNvSpPr>
            <p:nvPr/>
          </p:nvSpPr>
          <p:spPr bwMode="auto">
            <a:xfrm>
              <a:off x="6237638" y="2645494"/>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67" name="Freeform 56"/>
            <p:cNvSpPr>
              <a:spLocks/>
            </p:cNvSpPr>
            <p:nvPr/>
          </p:nvSpPr>
          <p:spPr bwMode="auto">
            <a:xfrm>
              <a:off x="8748302" y="2670024"/>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68" name="Freeform 57"/>
            <p:cNvSpPr>
              <a:spLocks/>
            </p:cNvSpPr>
            <p:nvPr/>
          </p:nvSpPr>
          <p:spPr bwMode="auto">
            <a:xfrm>
              <a:off x="9218202" y="2685899"/>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69" name="Freeform 58"/>
            <p:cNvSpPr>
              <a:spLocks/>
            </p:cNvSpPr>
            <p:nvPr/>
          </p:nvSpPr>
          <p:spPr bwMode="auto">
            <a:xfrm>
              <a:off x="9427752" y="2744637"/>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70" name="Freeform 59"/>
            <p:cNvSpPr>
              <a:spLocks/>
            </p:cNvSpPr>
            <p:nvPr/>
          </p:nvSpPr>
          <p:spPr bwMode="auto">
            <a:xfrm>
              <a:off x="6028088" y="2747094"/>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71" name="Freeform 60"/>
            <p:cNvSpPr>
              <a:spLocks/>
            </p:cNvSpPr>
            <p:nvPr/>
          </p:nvSpPr>
          <p:spPr bwMode="auto">
            <a:xfrm>
              <a:off x="9400764" y="2760512"/>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72" name="Freeform 61"/>
            <p:cNvSpPr>
              <a:spLocks/>
            </p:cNvSpPr>
            <p:nvPr/>
          </p:nvSpPr>
          <p:spPr bwMode="auto">
            <a:xfrm>
              <a:off x="9326152" y="2763687"/>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73" name="Freeform 62"/>
            <p:cNvSpPr>
              <a:spLocks/>
            </p:cNvSpPr>
            <p:nvPr/>
          </p:nvSpPr>
          <p:spPr bwMode="auto">
            <a:xfrm>
              <a:off x="6226525" y="2772494"/>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74" name="Freeform 63"/>
            <p:cNvSpPr>
              <a:spLocks/>
            </p:cNvSpPr>
            <p:nvPr/>
          </p:nvSpPr>
          <p:spPr bwMode="auto">
            <a:xfrm>
              <a:off x="6274150" y="2848694"/>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75" name="Freeform 64"/>
            <p:cNvSpPr>
              <a:spLocks/>
            </p:cNvSpPr>
            <p:nvPr/>
          </p:nvSpPr>
          <p:spPr bwMode="auto">
            <a:xfrm>
              <a:off x="6248750" y="2874094"/>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76" name="Freeform 65"/>
            <p:cNvSpPr>
              <a:spLocks/>
            </p:cNvSpPr>
            <p:nvPr/>
          </p:nvSpPr>
          <p:spPr bwMode="auto">
            <a:xfrm>
              <a:off x="6270975" y="2889969"/>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77" name="Freeform 66"/>
            <p:cNvSpPr>
              <a:spLocks/>
            </p:cNvSpPr>
            <p:nvPr/>
          </p:nvSpPr>
          <p:spPr bwMode="auto">
            <a:xfrm>
              <a:off x="5510563" y="2934419"/>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78" name="Freeform 67"/>
            <p:cNvSpPr>
              <a:spLocks/>
            </p:cNvSpPr>
            <p:nvPr/>
          </p:nvSpPr>
          <p:spPr bwMode="auto">
            <a:xfrm>
              <a:off x="6304313" y="2937594"/>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79" name="Freeform 68"/>
            <p:cNvSpPr>
              <a:spLocks/>
            </p:cNvSpPr>
            <p:nvPr/>
          </p:nvSpPr>
          <p:spPr bwMode="auto">
            <a:xfrm>
              <a:off x="6267800" y="2948707"/>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80" name="Freeform 69"/>
            <p:cNvSpPr>
              <a:spLocks/>
            </p:cNvSpPr>
            <p:nvPr/>
          </p:nvSpPr>
          <p:spPr bwMode="auto">
            <a:xfrm>
              <a:off x="6369400" y="3066182"/>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81" name="Freeform 70"/>
            <p:cNvSpPr>
              <a:spLocks/>
            </p:cNvSpPr>
            <p:nvPr/>
          </p:nvSpPr>
          <p:spPr bwMode="auto">
            <a:xfrm>
              <a:off x="6229700" y="3077294"/>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82" name="Freeform 71"/>
            <p:cNvSpPr>
              <a:spLocks/>
            </p:cNvSpPr>
            <p:nvPr/>
          </p:nvSpPr>
          <p:spPr bwMode="auto">
            <a:xfrm>
              <a:off x="6424963" y="3110632"/>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83" name="Freeform 72"/>
            <p:cNvSpPr>
              <a:spLocks/>
            </p:cNvSpPr>
            <p:nvPr/>
          </p:nvSpPr>
          <p:spPr bwMode="auto">
            <a:xfrm>
              <a:off x="6458300" y="3132857"/>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84" name="Freeform 73"/>
            <p:cNvSpPr>
              <a:spLocks/>
            </p:cNvSpPr>
            <p:nvPr/>
          </p:nvSpPr>
          <p:spPr bwMode="auto">
            <a:xfrm>
              <a:off x="6380513" y="3151907"/>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85" name="Freeform 74"/>
            <p:cNvSpPr>
              <a:spLocks/>
            </p:cNvSpPr>
            <p:nvPr/>
          </p:nvSpPr>
          <p:spPr bwMode="auto">
            <a:xfrm>
              <a:off x="6339238" y="3159844"/>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86" name="Freeform 75"/>
            <p:cNvSpPr>
              <a:spLocks/>
            </p:cNvSpPr>
            <p:nvPr/>
          </p:nvSpPr>
          <p:spPr bwMode="auto">
            <a:xfrm>
              <a:off x="6750400" y="3185244"/>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87" name="Freeform 76"/>
            <p:cNvSpPr>
              <a:spLocks/>
            </p:cNvSpPr>
            <p:nvPr/>
          </p:nvSpPr>
          <p:spPr bwMode="auto">
            <a:xfrm>
              <a:off x="6177313" y="3253507"/>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88" name="Freeform 77"/>
            <p:cNvSpPr>
              <a:spLocks/>
            </p:cNvSpPr>
            <p:nvPr/>
          </p:nvSpPr>
          <p:spPr bwMode="auto">
            <a:xfrm>
              <a:off x="6229700" y="3253507"/>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89" name="Freeform 78"/>
            <p:cNvSpPr>
              <a:spLocks/>
            </p:cNvSpPr>
            <p:nvPr/>
          </p:nvSpPr>
          <p:spPr bwMode="auto">
            <a:xfrm>
              <a:off x="6297963" y="3253507"/>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90" name="Freeform 79"/>
            <p:cNvSpPr>
              <a:spLocks/>
            </p:cNvSpPr>
            <p:nvPr/>
          </p:nvSpPr>
          <p:spPr bwMode="auto">
            <a:xfrm>
              <a:off x="7193313" y="3759919"/>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91" name="Freeform 80"/>
            <p:cNvSpPr>
              <a:spLocks/>
            </p:cNvSpPr>
            <p:nvPr/>
          </p:nvSpPr>
          <p:spPr bwMode="auto">
            <a:xfrm>
              <a:off x="7201250" y="3796432"/>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92" name="Freeform 81"/>
            <p:cNvSpPr>
              <a:spLocks/>
            </p:cNvSpPr>
            <p:nvPr/>
          </p:nvSpPr>
          <p:spPr bwMode="auto">
            <a:xfrm>
              <a:off x="6686900" y="3878982"/>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93" name="Freeform 82"/>
            <p:cNvSpPr>
              <a:spLocks/>
            </p:cNvSpPr>
            <p:nvPr/>
          </p:nvSpPr>
          <p:spPr bwMode="auto">
            <a:xfrm>
              <a:off x="9430927" y="1061887"/>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94" name="Freeform 83"/>
            <p:cNvSpPr>
              <a:spLocks/>
            </p:cNvSpPr>
            <p:nvPr/>
          </p:nvSpPr>
          <p:spPr bwMode="auto">
            <a:xfrm>
              <a:off x="9100727" y="1084112"/>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95" name="Freeform 84"/>
            <p:cNvSpPr>
              <a:spLocks/>
            </p:cNvSpPr>
            <p:nvPr/>
          </p:nvSpPr>
          <p:spPr bwMode="auto">
            <a:xfrm>
              <a:off x="4407250" y="1191344"/>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96" name="Freeform 85"/>
            <p:cNvSpPr>
              <a:spLocks/>
            </p:cNvSpPr>
            <p:nvPr/>
          </p:nvSpPr>
          <p:spPr bwMode="auto">
            <a:xfrm>
              <a:off x="8695914" y="1271437"/>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97" name="Freeform 86"/>
            <p:cNvSpPr>
              <a:spLocks/>
            </p:cNvSpPr>
            <p:nvPr/>
          </p:nvSpPr>
          <p:spPr bwMode="auto">
            <a:xfrm>
              <a:off x="8973727" y="1271437"/>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98" name="Freeform 87"/>
            <p:cNvSpPr>
              <a:spLocks noEditPoints="1"/>
            </p:cNvSpPr>
            <p:nvPr/>
          </p:nvSpPr>
          <p:spPr bwMode="auto">
            <a:xfrm>
              <a:off x="3754788" y="1315169"/>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199" name="Freeform 88"/>
            <p:cNvSpPr>
              <a:spLocks/>
            </p:cNvSpPr>
            <p:nvPr/>
          </p:nvSpPr>
          <p:spPr bwMode="auto">
            <a:xfrm>
              <a:off x="9003889" y="1395262"/>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00" name="Freeform 89"/>
            <p:cNvSpPr>
              <a:spLocks noEditPoints="1"/>
            </p:cNvSpPr>
            <p:nvPr/>
          </p:nvSpPr>
          <p:spPr bwMode="auto">
            <a:xfrm>
              <a:off x="9116602" y="1447649"/>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01" name="Freeform 90"/>
            <p:cNvSpPr>
              <a:spLocks/>
            </p:cNvSpPr>
            <p:nvPr/>
          </p:nvSpPr>
          <p:spPr bwMode="auto">
            <a:xfrm>
              <a:off x="8594314" y="1466699"/>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02" name="Freeform 91"/>
            <p:cNvSpPr>
              <a:spLocks noEditPoints="1"/>
            </p:cNvSpPr>
            <p:nvPr/>
          </p:nvSpPr>
          <p:spPr bwMode="auto">
            <a:xfrm>
              <a:off x="7724364" y="1507974"/>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03" name="Freeform 92"/>
            <p:cNvSpPr>
              <a:spLocks/>
            </p:cNvSpPr>
            <p:nvPr/>
          </p:nvSpPr>
          <p:spPr bwMode="auto">
            <a:xfrm>
              <a:off x="3956400" y="1913657"/>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04" name="Freeform 93"/>
            <p:cNvSpPr>
              <a:spLocks/>
            </p:cNvSpPr>
            <p:nvPr/>
          </p:nvSpPr>
          <p:spPr bwMode="auto">
            <a:xfrm>
              <a:off x="7952964" y="1923899"/>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05" name="Freeform 94"/>
            <p:cNvSpPr>
              <a:spLocks/>
            </p:cNvSpPr>
            <p:nvPr/>
          </p:nvSpPr>
          <p:spPr bwMode="auto">
            <a:xfrm>
              <a:off x="6590063" y="2278782"/>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06" name="Freeform 95"/>
            <p:cNvSpPr>
              <a:spLocks/>
            </p:cNvSpPr>
            <p:nvPr/>
          </p:nvSpPr>
          <p:spPr bwMode="auto">
            <a:xfrm>
              <a:off x="6031263" y="2975694"/>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07" name="Freeform 96"/>
            <p:cNvSpPr>
              <a:spLocks/>
            </p:cNvSpPr>
            <p:nvPr/>
          </p:nvSpPr>
          <p:spPr bwMode="auto">
            <a:xfrm>
              <a:off x="6215413" y="3121744"/>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08" name="Freeform 97"/>
            <p:cNvSpPr>
              <a:spLocks/>
            </p:cNvSpPr>
            <p:nvPr/>
          </p:nvSpPr>
          <p:spPr bwMode="auto">
            <a:xfrm>
              <a:off x="5970938" y="3212232"/>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09" name="Freeform 98"/>
            <p:cNvSpPr>
              <a:spLocks/>
            </p:cNvSpPr>
            <p:nvPr/>
          </p:nvSpPr>
          <p:spPr bwMode="auto">
            <a:xfrm>
              <a:off x="6221763" y="3275732"/>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10" name="Freeform 99"/>
            <p:cNvSpPr>
              <a:spLocks/>
            </p:cNvSpPr>
            <p:nvPr/>
          </p:nvSpPr>
          <p:spPr bwMode="auto">
            <a:xfrm>
              <a:off x="7063138" y="3882157"/>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11" name="Freeform 100"/>
            <p:cNvSpPr>
              <a:spLocks/>
            </p:cNvSpPr>
            <p:nvPr/>
          </p:nvSpPr>
          <p:spPr bwMode="auto">
            <a:xfrm>
              <a:off x="9003889" y="1166662"/>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12" name="Freeform 101"/>
            <p:cNvSpPr>
              <a:spLocks/>
            </p:cNvSpPr>
            <p:nvPr/>
          </p:nvSpPr>
          <p:spPr bwMode="auto">
            <a:xfrm>
              <a:off x="4264375" y="1216744"/>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13" name="Freeform 102"/>
            <p:cNvSpPr>
              <a:spLocks/>
            </p:cNvSpPr>
            <p:nvPr/>
          </p:nvSpPr>
          <p:spPr bwMode="auto">
            <a:xfrm>
              <a:off x="8530814" y="1317474"/>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14" name="Freeform 103"/>
            <p:cNvSpPr>
              <a:spLocks/>
            </p:cNvSpPr>
            <p:nvPr/>
          </p:nvSpPr>
          <p:spPr bwMode="auto">
            <a:xfrm>
              <a:off x="8861014" y="1342874"/>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15" name="Freeform 104"/>
            <p:cNvSpPr>
              <a:spLocks/>
            </p:cNvSpPr>
            <p:nvPr/>
          </p:nvSpPr>
          <p:spPr bwMode="auto">
            <a:xfrm>
              <a:off x="8629239" y="1346049"/>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16" name="Freeform 105"/>
            <p:cNvSpPr>
              <a:spLocks/>
            </p:cNvSpPr>
            <p:nvPr/>
          </p:nvSpPr>
          <p:spPr bwMode="auto">
            <a:xfrm>
              <a:off x="8478427" y="1433362"/>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17" name="Freeform 106"/>
            <p:cNvSpPr>
              <a:spLocks/>
            </p:cNvSpPr>
            <p:nvPr/>
          </p:nvSpPr>
          <p:spPr bwMode="auto">
            <a:xfrm>
              <a:off x="8827677" y="1455587"/>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18" name="Freeform 107"/>
            <p:cNvSpPr>
              <a:spLocks/>
            </p:cNvSpPr>
            <p:nvPr/>
          </p:nvSpPr>
          <p:spPr bwMode="auto">
            <a:xfrm>
              <a:off x="9018177" y="1444474"/>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19" name="Freeform 108"/>
            <p:cNvSpPr>
              <a:spLocks/>
            </p:cNvSpPr>
            <p:nvPr/>
          </p:nvSpPr>
          <p:spPr bwMode="auto">
            <a:xfrm>
              <a:off x="3638900" y="1681882"/>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20" name="Freeform 109"/>
            <p:cNvSpPr>
              <a:spLocks/>
            </p:cNvSpPr>
            <p:nvPr/>
          </p:nvSpPr>
          <p:spPr bwMode="auto">
            <a:xfrm>
              <a:off x="9172164" y="1706412"/>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21" name="Freeform 110"/>
            <p:cNvSpPr>
              <a:spLocks/>
            </p:cNvSpPr>
            <p:nvPr/>
          </p:nvSpPr>
          <p:spPr bwMode="auto">
            <a:xfrm>
              <a:off x="5791550" y="3005857"/>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22" name="Freeform 111"/>
            <p:cNvSpPr>
              <a:spLocks/>
            </p:cNvSpPr>
            <p:nvPr/>
          </p:nvSpPr>
          <p:spPr bwMode="auto">
            <a:xfrm>
              <a:off x="4853338" y="3320182"/>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sp>
          <p:nvSpPr>
            <p:cNvPr id="223" name="Freeform 112"/>
            <p:cNvSpPr>
              <a:spLocks/>
            </p:cNvSpPr>
            <p:nvPr/>
          </p:nvSpPr>
          <p:spPr bwMode="auto">
            <a:xfrm>
              <a:off x="6110638" y="3309069"/>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w="12700">
              <a:noFill/>
              <a:round/>
              <a:headEnd/>
              <a:tailEnd/>
            </a:ln>
            <a:effectLst/>
            <a:extLst/>
          </p:spPr>
          <p:txBody>
            <a:bodyPr rtlCol="0" anchor="ctr"/>
            <a:lstStyle/>
            <a:p>
              <a:pPr algn="ctr"/>
              <a:endParaRPr lang="zh-CN" altLang="en-US" sz="1900" kern="0">
                <a:solidFill>
                  <a:schemeClr val="tx1">
                    <a:lumMod val="50000"/>
                    <a:lumOff val="50000"/>
                  </a:schemeClr>
                </a:solidFill>
                <a:latin typeface="Broadway" pitchFamily="82" charset="0"/>
              </a:endParaRPr>
            </a:p>
          </p:txBody>
        </p:sp>
      </p:grpSp>
      <p:sp>
        <p:nvSpPr>
          <p:cNvPr id="224" name="椭圆 223"/>
          <p:cNvSpPr/>
          <p:nvPr/>
        </p:nvSpPr>
        <p:spPr>
          <a:xfrm>
            <a:off x="4196463" y="2818848"/>
            <a:ext cx="1171770" cy="1171923"/>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5" name="椭圆 224"/>
          <p:cNvSpPr/>
          <p:nvPr/>
        </p:nvSpPr>
        <p:spPr>
          <a:xfrm>
            <a:off x="8084410" y="2489078"/>
            <a:ext cx="1171770" cy="1171923"/>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6" name="椭圆 225"/>
          <p:cNvSpPr/>
          <p:nvPr/>
        </p:nvSpPr>
        <p:spPr>
          <a:xfrm>
            <a:off x="9390877" y="4189157"/>
            <a:ext cx="708644" cy="708736"/>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7" name="椭圆 226"/>
          <p:cNvSpPr/>
          <p:nvPr/>
        </p:nvSpPr>
        <p:spPr>
          <a:xfrm>
            <a:off x="1727919" y="3610806"/>
            <a:ext cx="1171770" cy="1171923"/>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8" name="椭圆 227"/>
          <p:cNvSpPr/>
          <p:nvPr/>
        </p:nvSpPr>
        <p:spPr>
          <a:xfrm>
            <a:off x="2513507" y="2429771"/>
            <a:ext cx="806804" cy="806909"/>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sp>
        <p:nvSpPr>
          <p:cNvPr id="229" name="椭圆 228"/>
          <p:cNvSpPr/>
          <p:nvPr/>
        </p:nvSpPr>
        <p:spPr>
          <a:xfrm>
            <a:off x="5087856" y="4793176"/>
            <a:ext cx="562649" cy="562723"/>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sz="2100">
              <a:solidFill>
                <a:schemeClr val="tx1">
                  <a:lumMod val="50000"/>
                  <a:lumOff val="50000"/>
                </a:schemeClr>
              </a:solidFill>
            </a:endParaRPr>
          </a:p>
        </p:txBody>
      </p:sp>
      <p:grpSp>
        <p:nvGrpSpPr>
          <p:cNvPr id="230" name="组合 229"/>
          <p:cNvGrpSpPr/>
          <p:nvPr/>
        </p:nvGrpSpPr>
        <p:grpSpPr>
          <a:xfrm>
            <a:off x="1330127" y="1487839"/>
            <a:ext cx="1589746" cy="1392137"/>
            <a:chOff x="1105265" y="1019512"/>
            <a:chExt cx="1192465" cy="1044103"/>
          </a:xfrm>
        </p:grpSpPr>
        <p:sp>
          <p:nvSpPr>
            <p:cNvPr id="231" name="任意多边形 230"/>
            <p:cNvSpPr/>
            <p:nvPr/>
          </p:nvSpPr>
          <p:spPr>
            <a:xfrm flipH="1">
              <a:off x="1789730" y="1366930"/>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32" name="组合 231"/>
            <p:cNvGrpSpPr/>
            <p:nvPr/>
          </p:nvGrpSpPr>
          <p:grpSpPr>
            <a:xfrm>
              <a:off x="1105265" y="1019512"/>
              <a:ext cx="754150" cy="771310"/>
              <a:chOff x="287135" y="1060468"/>
              <a:chExt cx="754150" cy="771310"/>
            </a:xfrm>
          </p:grpSpPr>
          <p:sp>
            <p:nvSpPr>
              <p:cNvPr id="233" name="TextBox 232"/>
              <p:cNvSpPr txBox="1"/>
              <p:nvPr/>
            </p:nvSpPr>
            <p:spPr>
              <a:xfrm>
                <a:off x="317320" y="1060468"/>
                <a:ext cx="657958" cy="380873"/>
              </a:xfrm>
              <a:prstGeom prst="rect">
                <a:avLst/>
              </a:prstGeom>
              <a:noFill/>
            </p:spPr>
            <p:txBody>
              <a:bodyPr wrap="none" rtlCol="0">
                <a:spAutoFit/>
              </a:bodyPr>
              <a:lstStyle/>
              <a:p>
                <a:pPr algn="ctr"/>
                <a:r>
                  <a:rPr lang="en-US" altLang="zh-CN" sz="2700" b="1" dirty="0">
                    <a:solidFill>
                      <a:schemeClr val="tx1">
                        <a:lumMod val="50000"/>
                        <a:lumOff val="50000"/>
                      </a:schemeClr>
                    </a:solidFill>
                  </a:rPr>
                  <a:t>30%</a:t>
                </a:r>
                <a:endParaRPr lang="zh-CN" altLang="en-US" sz="2700" b="1" dirty="0">
                  <a:solidFill>
                    <a:schemeClr val="tx1">
                      <a:lumMod val="50000"/>
                      <a:lumOff val="50000"/>
                    </a:schemeClr>
                  </a:solidFill>
                </a:endParaRPr>
              </a:p>
            </p:txBody>
          </p:sp>
          <p:sp>
            <p:nvSpPr>
              <p:cNvPr id="234" name="TextBox 233"/>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35" name="组合 234"/>
          <p:cNvGrpSpPr/>
          <p:nvPr/>
        </p:nvGrpSpPr>
        <p:grpSpPr>
          <a:xfrm>
            <a:off x="4903457" y="1829297"/>
            <a:ext cx="2084370" cy="1356725"/>
            <a:chOff x="3785611" y="1275606"/>
            <a:chExt cx="1563481" cy="1017544"/>
          </a:xfrm>
        </p:grpSpPr>
        <p:sp>
          <p:nvSpPr>
            <p:cNvPr id="236" name="任意多边形 235"/>
            <p:cNvSpPr/>
            <p:nvPr/>
          </p:nvSpPr>
          <p:spPr>
            <a:xfrm>
              <a:off x="3785611" y="1596465"/>
              <a:ext cx="795181"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37" name="组合 236"/>
            <p:cNvGrpSpPr/>
            <p:nvPr/>
          </p:nvGrpSpPr>
          <p:grpSpPr>
            <a:xfrm>
              <a:off x="4594942" y="1275606"/>
              <a:ext cx="754150" cy="730282"/>
              <a:chOff x="287135" y="1101496"/>
              <a:chExt cx="754150" cy="730282"/>
            </a:xfrm>
          </p:grpSpPr>
          <p:sp>
            <p:nvSpPr>
              <p:cNvPr id="238" name="TextBox 237"/>
              <p:cNvSpPr txBox="1"/>
              <p:nvPr/>
            </p:nvSpPr>
            <p:spPr>
              <a:xfrm>
                <a:off x="402568" y="1101496"/>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70%</a:t>
                </a:r>
                <a:endParaRPr lang="zh-CN" altLang="en-US" dirty="0">
                  <a:solidFill>
                    <a:schemeClr val="tx1">
                      <a:lumMod val="50000"/>
                      <a:lumOff val="50000"/>
                    </a:schemeClr>
                  </a:solidFill>
                </a:endParaRPr>
              </a:p>
            </p:txBody>
          </p:sp>
          <p:sp>
            <p:nvSpPr>
              <p:cNvPr id="239" name="TextBox 238"/>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0" name="组合 239"/>
          <p:cNvGrpSpPr/>
          <p:nvPr/>
        </p:nvGrpSpPr>
        <p:grpSpPr>
          <a:xfrm>
            <a:off x="8620895" y="1583850"/>
            <a:ext cx="2223755" cy="1320369"/>
            <a:chOff x="6574052" y="1091520"/>
            <a:chExt cx="1668033" cy="990277"/>
          </a:xfrm>
        </p:grpSpPr>
        <p:sp>
          <p:nvSpPr>
            <p:cNvPr id="241" name="任意多边形 240"/>
            <p:cNvSpPr/>
            <p:nvPr/>
          </p:nvSpPr>
          <p:spPr>
            <a:xfrm>
              <a:off x="6574052" y="1385112"/>
              <a:ext cx="1030579"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42" name="组合 241"/>
            <p:cNvGrpSpPr/>
            <p:nvPr/>
          </p:nvGrpSpPr>
          <p:grpSpPr>
            <a:xfrm>
              <a:off x="7487935" y="1091520"/>
              <a:ext cx="754150" cy="739300"/>
              <a:chOff x="287135" y="1092478"/>
              <a:chExt cx="754150" cy="739300"/>
            </a:xfrm>
          </p:grpSpPr>
          <p:sp>
            <p:nvSpPr>
              <p:cNvPr id="243" name="TextBox 242"/>
              <p:cNvSpPr txBox="1"/>
              <p:nvPr/>
            </p:nvSpPr>
            <p:spPr>
              <a:xfrm>
                <a:off x="402566" y="1092478"/>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80%</a:t>
                </a:r>
                <a:endParaRPr lang="zh-CN" altLang="en-US" dirty="0">
                  <a:solidFill>
                    <a:schemeClr val="tx1">
                      <a:lumMod val="50000"/>
                      <a:lumOff val="50000"/>
                    </a:schemeClr>
                  </a:solidFill>
                </a:endParaRPr>
              </a:p>
            </p:txBody>
          </p:sp>
          <p:sp>
            <p:nvSpPr>
              <p:cNvPr id="244" name="TextBox 243"/>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45" name="组合 244"/>
          <p:cNvGrpSpPr/>
          <p:nvPr/>
        </p:nvGrpSpPr>
        <p:grpSpPr>
          <a:xfrm>
            <a:off x="9880951" y="3269456"/>
            <a:ext cx="1443691" cy="1306456"/>
            <a:chOff x="7519216" y="2355726"/>
            <a:chExt cx="1082909" cy="979842"/>
          </a:xfrm>
        </p:grpSpPr>
        <p:sp>
          <p:nvSpPr>
            <p:cNvPr id="246" name="任意多边形 245"/>
            <p:cNvSpPr/>
            <p:nvPr/>
          </p:nvSpPr>
          <p:spPr>
            <a:xfrm>
              <a:off x="7519216" y="2638883"/>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47" name="组合 246"/>
            <p:cNvGrpSpPr/>
            <p:nvPr/>
          </p:nvGrpSpPr>
          <p:grpSpPr>
            <a:xfrm>
              <a:off x="7847975" y="2355726"/>
              <a:ext cx="754150" cy="712330"/>
              <a:chOff x="287135" y="1119447"/>
              <a:chExt cx="754150" cy="712330"/>
            </a:xfrm>
          </p:grpSpPr>
          <p:sp>
            <p:nvSpPr>
              <p:cNvPr id="248" name="TextBox 247"/>
              <p:cNvSpPr txBox="1"/>
              <p:nvPr/>
            </p:nvSpPr>
            <p:spPr>
              <a:xfrm>
                <a:off x="402566" y="1119447"/>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15%</a:t>
                </a:r>
                <a:endParaRPr lang="zh-CN" altLang="en-US" dirty="0">
                  <a:solidFill>
                    <a:schemeClr val="tx1">
                      <a:lumMod val="50000"/>
                      <a:lumOff val="50000"/>
                    </a:schemeClr>
                  </a:solidFill>
                </a:endParaRPr>
              </a:p>
            </p:txBody>
          </p:sp>
          <p:sp>
            <p:nvSpPr>
              <p:cNvPr id="249" name="TextBox 248"/>
              <p:cNvSpPr txBox="1"/>
              <p:nvPr/>
            </p:nvSpPr>
            <p:spPr>
              <a:xfrm>
                <a:off x="287135" y="1393196"/>
                <a:ext cx="754150"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0" name="组合 249"/>
          <p:cNvGrpSpPr/>
          <p:nvPr/>
        </p:nvGrpSpPr>
        <p:grpSpPr>
          <a:xfrm>
            <a:off x="5500759" y="4560178"/>
            <a:ext cx="2133779" cy="996692"/>
            <a:chOff x="4233645" y="3323768"/>
            <a:chExt cx="1600542" cy="747519"/>
          </a:xfrm>
        </p:grpSpPr>
        <p:sp>
          <p:nvSpPr>
            <p:cNvPr id="251" name="任意多边形 250"/>
            <p:cNvSpPr/>
            <p:nvPr/>
          </p:nvSpPr>
          <p:spPr>
            <a:xfrm>
              <a:off x="4233645" y="3607497"/>
              <a:ext cx="828469" cy="52590"/>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52" name="组合 251"/>
            <p:cNvGrpSpPr/>
            <p:nvPr/>
          </p:nvGrpSpPr>
          <p:grpSpPr>
            <a:xfrm>
              <a:off x="5080037" y="3323768"/>
              <a:ext cx="754150" cy="747519"/>
              <a:chOff x="287135" y="1084258"/>
              <a:chExt cx="754150" cy="747519"/>
            </a:xfrm>
          </p:grpSpPr>
          <p:sp>
            <p:nvSpPr>
              <p:cNvPr id="253" name="TextBox 252"/>
              <p:cNvSpPr txBox="1"/>
              <p:nvPr/>
            </p:nvSpPr>
            <p:spPr>
              <a:xfrm>
                <a:off x="402566" y="1084258"/>
                <a:ext cx="523289" cy="300083"/>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tx1">
                        <a:lumMod val="50000"/>
                        <a:lumOff val="50000"/>
                      </a:schemeClr>
                    </a:solidFill>
                  </a:rPr>
                  <a:t>20%</a:t>
                </a:r>
                <a:endParaRPr lang="zh-CN" altLang="en-US" dirty="0">
                  <a:solidFill>
                    <a:schemeClr val="tx1">
                      <a:lumMod val="50000"/>
                      <a:lumOff val="50000"/>
                    </a:schemeClr>
                  </a:solidFill>
                </a:endParaRPr>
              </a:p>
            </p:txBody>
          </p:sp>
          <p:sp>
            <p:nvSpPr>
              <p:cNvPr id="254" name="TextBox 253"/>
              <p:cNvSpPr txBox="1"/>
              <p:nvPr/>
            </p:nvSpPr>
            <p:spPr>
              <a:xfrm>
                <a:off x="287135" y="1393196"/>
                <a:ext cx="754150" cy="438581"/>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grpSp>
        <p:nvGrpSpPr>
          <p:cNvPr id="255" name="组合 254"/>
          <p:cNvGrpSpPr/>
          <p:nvPr/>
        </p:nvGrpSpPr>
        <p:grpSpPr>
          <a:xfrm>
            <a:off x="2471784" y="4206149"/>
            <a:ext cx="1667167" cy="1315796"/>
            <a:chOff x="1961618" y="3058245"/>
            <a:chExt cx="1250538" cy="986847"/>
          </a:xfrm>
        </p:grpSpPr>
        <p:sp>
          <p:nvSpPr>
            <p:cNvPr id="256" name="任意多边形 255"/>
            <p:cNvSpPr/>
            <p:nvPr/>
          </p:nvSpPr>
          <p:spPr>
            <a:xfrm flipV="1">
              <a:off x="1961618" y="3058245"/>
              <a:ext cx="508000" cy="530668"/>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solidFill>
                  <a:schemeClr val="tx1">
                    <a:lumMod val="50000"/>
                    <a:lumOff val="50000"/>
                  </a:schemeClr>
                </a:solidFill>
              </a:endParaRPr>
            </a:p>
          </p:txBody>
        </p:sp>
        <p:grpSp>
          <p:nvGrpSpPr>
            <p:cNvPr id="257" name="组合 256"/>
            <p:cNvGrpSpPr/>
            <p:nvPr/>
          </p:nvGrpSpPr>
          <p:grpSpPr>
            <a:xfrm>
              <a:off x="2458006" y="3291830"/>
              <a:ext cx="754150" cy="753262"/>
              <a:chOff x="287135" y="1078516"/>
              <a:chExt cx="754150" cy="753262"/>
            </a:xfrm>
          </p:grpSpPr>
          <p:sp>
            <p:nvSpPr>
              <p:cNvPr id="258" name="TextBox 257"/>
              <p:cNvSpPr txBox="1"/>
              <p:nvPr/>
            </p:nvSpPr>
            <p:spPr>
              <a:xfrm>
                <a:off x="335232" y="1078516"/>
                <a:ext cx="657958" cy="380873"/>
              </a:xfrm>
              <a:prstGeom prst="rect">
                <a:avLst/>
              </a:prstGeom>
              <a:noFill/>
            </p:spPr>
            <p:txBody>
              <a:bodyPr wrap="none" rtlCol="0">
                <a:spAutoFit/>
              </a:bodyPr>
              <a:lstStyle/>
              <a:p>
                <a:pPr algn="ctr"/>
                <a:r>
                  <a:rPr lang="en-US" altLang="zh-CN" sz="2700" b="1" dirty="0">
                    <a:solidFill>
                      <a:schemeClr val="tx1">
                        <a:lumMod val="50000"/>
                        <a:lumOff val="50000"/>
                      </a:schemeClr>
                    </a:solidFill>
                  </a:rPr>
                  <a:t>40%</a:t>
                </a:r>
                <a:endParaRPr lang="zh-CN" altLang="en-US" sz="2700" b="1" dirty="0">
                  <a:solidFill>
                    <a:schemeClr val="tx1">
                      <a:lumMod val="50000"/>
                      <a:lumOff val="50000"/>
                    </a:schemeClr>
                  </a:solidFill>
                </a:endParaRPr>
              </a:p>
            </p:txBody>
          </p:sp>
          <p:sp>
            <p:nvSpPr>
              <p:cNvPr id="259" name="TextBox 258"/>
              <p:cNvSpPr txBox="1"/>
              <p:nvPr/>
            </p:nvSpPr>
            <p:spPr>
              <a:xfrm>
                <a:off x="287135" y="1393196"/>
                <a:ext cx="754150" cy="438582"/>
              </a:xfrm>
              <a:prstGeom prst="rect">
                <a:avLst/>
              </a:prstGeom>
              <a:noFill/>
            </p:spPr>
            <p:txBody>
              <a:bodyPr wrap="none" rtlCol="0">
                <a:spAutoFit/>
              </a:bodyPr>
              <a:lstStyle/>
              <a:p>
                <a:pPr algn="ctr"/>
                <a:r>
                  <a:rPr lang="zh-CN" altLang="en-US" sz="1600" dirty="0">
                    <a:solidFill>
                      <a:schemeClr val="tx1">
                        <a:lumMod val="50000"/>
                        <a:lumOff val="50000"/>
                      </a:schemeClr>
                    </a:solidFill>
                  </a:rPr>
                  <a:t>添加文本</a:t>
                </a:r>
                <a:endParaRPr lang="en-US" altLang="zh-CN" sz="1600" dirty="0">
                  <a:solidFill>
                    <a:schemeClr val="tx1">
                      <a:lumMod val="50000"/>
                      <a:lumOff val="50000"/>
                    </a:schemeClr>
                  </a:solidFill>
                </a:endParaRPr>
              </a:p>
              <a:p>
                <a:pPr algn="ctr"/>
                <a:r>
                  <a:rPr lang="zh-CN" altLang="en-US" sz="1600" dirty="0">
                    <a:solidFill>
                      <a:schemeClr val="tx1">
                        <a:lumMod val="50000"/>
                        <a:lumOff val="50000"/>
                      </a:schemeClr>
                    </a:solidFill>
                  </a:rPr>
                  <a:t>添加文本</a:t>
                </a:r>
              </a:p>
            </p:txBody>
          </p:sp>
        </p:gr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86139484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8"/>
                                        </p:tgtEl>
                                        <p:attrNameLst>
                                          <p:attrName>style.visibility</p:attrName>
                                        </p:attrNameLst>
                                      </p:cBhvr>
                                      <p:to>
                                        <p:strVal val="visible"/>
                                      </p:to>
                                    </p:set>
                                    <p:anim calcmode="lin" valueType="num">
                                      <p:cBhvr>
                                        <p:cTn id="13" dur="500" fill="hold"/>
                                        <p:tgtEl>
                                          <p:spTgt spid="228"/>
                                        </p:tgtEl>
                                        <p:attrNameLst>
                                          <p:attrName>ppt_w</p:attrName>
                                        </p:attrNameLst>
                                      </p:cBhvr>
                                      <p:tavLst>
                                        <p:tav tm="0">
                                          <p:val>
                                            <p:fltVal val="0"/>
                                          </p:val>
                                        </p:tav>
                                        <p:tav tm="100000">
                                          <p:val>
                                            <p:strVal val="#ppt_w"/>
                                          </p:val>
                                        </p:tav>
                                      </p:tavLst>
                                    </p:anim>
                                    <p:anim calcmode="lin" valueType="num">
                                      <p:cBhvr>
                                        <p:cTn id="14" dur="500" fill="hold"/>
                                        <p:tgtEl>
                                          <p:spTgt spid="228"/>
                                        </p:tgtEl>
                                        <p:attrNameLst>
                                          <p:attrName>ppt_h</p:attrName>
                                        </p:attrNameLst>
                                      </p:cBhvr>
                                      <p:tavLst>
                                        <p:tav tm="0">
                                          <p:val>
                                            <p:fltVal val="0"/>
                                          </p:val>
                                        </p:tav>
                                        <p:tav tm="100000">
                                          <p:val>
                                            <p:strVal val="#ppt_h"/>
                                          </p:val>
                                        </p:tav>
                                      </p:tavLst>
                                    </p:anim>
                                    <p:animEffect transition="in" filter="fade">
                                      <p:cBhvr>
                                        <p:cTn id="15" dur="500"/>
                                        <p:tgtEl>
                                          <p:spTgt spid="22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27"/>
                                        </p:tgtEl>
                                        <p:attrNameLst>
                                          <p:attrName>style.visibility</p:attrName>
                                        </p:attrNameLst>
                                      </p:cBhvr>
                                      <p:to>
                                        <p:strVal val="visible"/>
                                      </p:to>
                                    </p:set>
                                    <p:anim calcmode="lin" valueType="num">
                                      <p:cBhvr>
                                        <p:cTn id="18" dur="500" fill="hold"/>
                                        <p:tgtEl>
                                          <p:spTgt spid="227"/>
                                        </p:tgtEl>
                                        <p:attrNameLst>
                                          <p:attrName>ppt_w</p:attrName>
                                        </p:attrNameLst>
                                      </p:cBhvr>
                                      <p:tavLst>
                                        <p:tav tm="0">
                                          <p:val>
                                            <p:fltVal val="0"/>
                                          </p:val>
                                        </p:tav>
                                        <p:tav tm="100000">
                                          <p:val>
                                            <p:strVal val="#ppt_w"/>
                                          </p:val>
                                        </p:tav>
                                      </p:tavLst>
                                    </p:anim>
                                    <p:anim calcmode="lin" valueType="num">
                                      <p:cBhvr>
                                        <p:cTn id="19" dur="500" fill="hold"/>
                                        <p:tgtEl>
                                          <p:spTgt spid="227"/>
                                        </p:tgtEl>
                                        <p:attrNameLst>
                                          <p:attrName>ppt_h</p:attrName>
                                        </p:attrNameLst>
                                      </p:cBhvr>
                                      <p:tavLst>
                                        <p:tav tm="0">
                                          <p:val>
                                            <p:fltVal val="0"/>
                                          </p:val>
                                        </p:tav>
                                        <p:tav tm="100000">
                                          <p:val>
                                            <p:strVal val="#ppt_h"/>
                                          </p:val>
                                        </p:tav>
                                      </p:tavLst>
                                    </p:anim>
                                    <p:animEffect transition="in" filter="fade">
                                      <p:cBhvr>
                                        <p:cTn id="20" dur="500"/>
                                        <p:tgtEl>
                                          <p:spTgt spid="2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anim calcmode="lin" valueType="num">
                                      <p:cBhvr>
                                        <p:cTn id="23" dur="500" fill="hold"/>
                                        <p:tgtEl>
                                          <p:spTgt spid="224"/>
                                        </p:tgtEl>
                                        <p:attrNameLst>
                                          <p:attrName>ppt_w</p:attrName>
                                        </p:attrNameLst>
                                      </p:cBhvr>
                                      <p:tavLst>
                                        <p:tav tm="0">
                                          <p:val>
                                            <p:fltVal val="0"/>
                                          </p:val>
                                        </p:tav>
                                        <p:tav tm="100000">
                                          <p:val>
                                            <p:strVal val="#ppt_w"/>
                                          </p:val>
                                        </p:tav>
                                      </p:tavLst>
                                    </p:anim>
                                    <p:anim calcmode="lin" valueType="num">
                                      <p:cBhvr>
                                        <p:cTn id="24" dur="500" fill="hold"/>
                                        <p:tgtEl>
                                          <p:spTgt spid="224"/>
                                        </p:tgtEl>
                                        <p:attrNameLst>
                                          <p:attrName>ppt_h</p:attrName>
                                        </p:attrNameLst>
                                      </p:cBhvr>
                                      <p:tavLst>
                                        <p:tav tm="0">
                                          <p:val>
                                            <p:fltVal val="0"/>
                                          </p:val>
                                        </p:tav>
                                        <p:tav tm="100000">
                                          <p:val>
                                            <p:strVal val="#ppt_h"/>
                                          </p:val>
                                        </p:tav>
                                      </p:tavLst>
                                    </p:anim>
                                    <p:animEffect transition="in" filter="fade">
                                      <p:cBhvr>
                                        <p:cTn id="25" dur="500"/>
                                        <p:tgtEl>
                                          <p:spTgt spid="2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p:cTn id="28" dur="500" fill="hold"/>
                                        <p:tgtEl>
                                          <p:spTgt spid="229"/>
                                        </p:tgtEl>
                                        <p:attrNameLst>
                                          <p:attrName>ppt_w</p:attrName>
                                        </p:attrNameLst>
                                      </p:cBhvr>
                                      <p:tavLst>
                                        <p:tav tm="0">
                                          <p:val>
                                            <p:fltVal val="0"/>
                                          </p:val>
                                        </p:tav>
                                        <p:tav tm="100000">
                                          <p:val>
                                            <p:strVal val="#ppt_w"/>
                                          </p:val>
                                        </p:tav>
                                      </p:tavLst>
                                    </p:anim>
                                    <p:anim calcmode="lin" valueType="num">
                                      <p:cBhvr>
                                        <p:cTn id="29" dur="500" fill="hold"/>
                                        <p:tgtEl>
                                          <p:spTgt spid="229"/>
                                        </p:tgtEl>
                                        <p:attrNameLst>
                                          <p:attrName>ppt_h</p:attrName>
                                        </p:attrNameLst>
                                      </p:cBhvr>
                                      <p:tavLst>
                                        <p:tav tm="0">
                                          <p:val>
                                            <p:fltVal val="0"/>
                                          </p:val>
                                        </p:tav>
                                        <p:tav tm="100000">
                                          <p:val>
                                            <p:strVal val="#ppt_h"/>
                                          </p:val>
                                        </p:tav>
                                      </p:tavLst>
                                    </p:anim>
                                    <p:animEffect transition="in" filter="fade">
                                      <p:cBhvr>
                                        <p:cTn id="30" dur="500"/>
                                        <p:tgtEl>
                                          <p:spTgt spid="2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5"/>
                                        </p:tgtEl>
                                        <p:attrNameLst>
                                          <p:attrName>style.visibility</p:attrName>
                                        </p:attrNameLst>
                                      </p:cBhvr>
                                      <p:to>
                                        <p:strVal val="visible"/>
                                      </p:to>
                                    </p:set>
                                    <p:anim calcmode="lin" valueType="num">
                                      <p:cBhvr>
                                        <p:cTn id="33" dur="500" fill="hold"/>
                                        <p:tgtEl>
                                          <p:spTgt spid="225"/>
                                        </p:tgtEl>
                                        <p:attrNameLst>
                                          <p:attrName>ppt_w</p:attrName>
                                        </p:attrNameLst>
                                      </p:cBhvr>
                                      <p:tavLst>
                                        <p:tav tm="0">
                                          <p:val>
                                            <p:fltVal val="0"/>
                                          </p:val>
                                        </p:tav>
                                        <p:tav tm="100000">
                                          <p:val>
                                            <p:strVal val="#ppt_w"/>
                                          </p:val>
                                        </p:tav>
                                      </p:tavLst>
                                    </p:anim>
                                    <p:anim calcmode="lin" valueType="num">
                                      <p:cBhvr>
                                        <p:cTn id="34" dur="500" fill="hold"/>
                                        <p:tgtEl>
                                          <p:spTgt spid="225"/>
                                        </p:tgtEl>
                                        <p:attrNameLst>
                                          <p:attrName>ppt_h</p:attrName>
                                        </p:attrNameLst>
                                      </p:cBhvr>
                                      <p:tavLst>
                                        <p:tav tm="0">
                                          <p:val>
                                            <p:fltVal val="0"/>
                                          </p:val>
                                        </p:tav>
                                        <p:tav tm="100000">
                                          <p:val>
                                            <p:strVal val="#ppt_h"/>
                                          </p:val>
                                        </p:tav>
                                      </p:tavLst>
                                    </p:anim>
                                    <p:animEffect transition="in" filter="fade">
                                      <p:cBhvr>
                                        <p:cTn id="35" dur="500"/>
                                        <p:tgtEl>
                                          <p:spTgt spid="22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6"/>
                                        </p:tgtEl>
                                        <p:attrNameLst>
                                          <p:attrName>style.visibility</p:attrName>
                                        </p:attrNameLst>
                                      </p:cBhvr>
                                      <p:to>
                                        <p:strVal val="visible"/>
                                      </p:to>
                                    </p:set>
                                    <p:anim calcmode="lin" valueType="num">
                                      <p:cBhvr>
                                        <p:cTn id="38" dur="500" fill="hold"/>
                                        <p:tgtEl>
                                          <p:spTgt spid="226"/>
                                        </p:tgtEl>
                                        <p:attrNameLst>
                                          <p:attrName>ppt_w</p:attrName>
                                        </p:attrNameLst>
                                      </p:cBhvr>
                                      <p:tavLst>
                                        <p:tav tm="0">
                                          <p:val>
                                            <p:fltVal val="0"/>
                                          </p:val>
                                        </p:tav>
                                        <p:tav tm="100000">
                                          <p:val>
                                            <p:strVal val="#ppt_w"/>
                                          </p:val>
                                        </p:tav>
                                      </p:tavLst>
                                    </p:anim>
                                    <p:anim calcmode="lin" valueType="num">
                                      <p:cBhvr>
                                        <p:cTn id="39" dur="500" fill="hold"/>
                                        <p:tgtEl>
                                          <p:spTgt spid="226"/>
                                        </p:tgtEl>
                                        <p:attrNameLst>
                                          <p:attrName>ppt_h</p:attrName>
                                        </p:attrNameLst>
                                      </p:cBhvr>
                                      <p:tavLst>
                                        <p:tav tm="0">
                                          <p:val>
                                            <p:fltVal val="0"/>
                                          </p:val>
                                        </p:tav>
                                        <p:tav tm="100000">
                                          <p:val>
                                            <p:strVal val="#ppt_h"/>
                                          </p:val>
                                        </p:tav>
                                      </p:tavLst>
                                    </p:anim>
                                    <p:animEffect transition="in" filter="fade">
                                      <p:cBhvr>
                                        <p:cTn id="40" dur="500"/>
                                        <p:tgtEl>
                                          <p:spTgt spid="226"/>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235"/>
                                        </p:tgtEl>
                                        <p:attrNameLst>
                                          <p:attrName>style.visibility</p:attrName>
                                        </p:attrNameLst>
                                      </p:cBhvr>
                                      <p:to>
                                        <p:strVal val="visible"/>
                                      </p:to>
                                    </p:set>
                                    <p:animEffect transition="in" filter="wipe(left)">
                                      <p:cBhvr>
                                        <p:cTn id="44" dur="500"/>
                                        <p:tgtEl>
                                          <p:spTgt spid="235"/>
                                        </p:tgtEl>
                                      </p:cBhvr>
                                    </p:animEffect>
                                  </p:childTnLst>
                                </p:cTn>
                              </p:par>
                              <p:par>
                                <p:cTn id="45" presetID="22" presetClass="entr" presetSubtype="8" fill="hold" nodeType="withEffect">
                                  <p:stCondLst>
                                    <p:cond delay="0"/>
                                  </p:stCondLst>
                                  <p:childTnLst>
                                    <p:set>
                                      <p:cBhvr>
                                        <p:cTn id="46" dur="1" fill="hold">
                                          <p:stCondLst>
                                            <p:cond delay="0"/>
                                          </p:stCondLst>
                                        </p:cTn>
                                        <p:tgtEl>
                                          <p:spTgt spid="250"/>
                                        </p:tgtEl>
                                        <p:attrNameLst>
                                          <p:attrName>style.visibility</p:attrName>
                                        </p:attrNameLst>
                                      </p:cBhvr>
                                      <p:to>
                                        <p:strVal val="visible"/>
                                      </p:to>
                                    </p:set>
                                    <p:animEffect transition="in" filter="wipe(left)">
                                      <p:cBhvr>
                                        <p:cTn id="47" dur="500"/>
                                        <p:tgtEl>
                                          <p:spTgt spid="250"/>
                                        </p:tgtEl>
                                      </p:cBhvr>
                                    </p:animEffect>
                                  </p:childTnLst>
                                </p:cTn>
                              </p:par>
                              <p:par>
                                <p:cTn id="48" presetID="22" presetClass="entr" presetSubtype="8" fill="hold" nodeType="withEffect">
                                  <p:stCondLst>
                                    <p:cond delay="0"/>
                                  </p:stCondLst>
                                  <p:childTnLst>
                                    <p:set>
                                      <p:cBhvr>
                                        <p:cTn id="49" dur="1" fill="hold">
                                          <p:stCondLst>
                                            <p:cond delay="0"/>
                                          </p:stCondLst>
                                        </p:cTn>
                                        <p:tgtEl>
                                          <p:spTgt spid="240"/>
                                        </p:tgtEl>
                                        <p:attrNameLst>
                                          <p:attrName>style.visibility</p:attrName>
                                        </p:attrNameLst>
                                      </p:cBhvr>
                                      <p:to>
                                        <p:strVal val="visible"/>
                                      </p:to>
                                    </p:set>
                                    <p:animEffect transition="in" filter="wipe(left)">
                                      <p:cBhvr>
                                        <p:cTn id="50" dur="500"/>
                                        <p:tgtEl>
                                          <p:spTgt spid="240"/>
                                        </p:tgtEl>
                                      </p:cBhvr>
                                    </p:animEffect>
                                  </p:childTnLst>
                                </p:cTn>
                              </p:par>
                              <p:par>
                                <p:cTn id="51" presetID="22" presetClass="entr" presetSubtype="8" fill="hold" nodeType="withEffect">
                                  <p:stCondLst>
                                    <p:cond delay="0"/>
                                  </p:stCondLst>
                                  <p:childTnLst>
                                    <p:set>
                                      <p:cBhvr>
                                        <p:cTn id="52" dur="1" fill="hold">
                                          <p:stCondLst>
                                            <p:cond delay="0"/>
                                          </p:stCondLst>
                                        </p:cTn>
                                        <p:tgtEl>
                                          <p:spTgt spid="245"/>
                                        </p:tgtEl>
                                        <p:attrNameLst>
                                          <p:attrName>style.visibility</p:attrName>
                                        </p:attrNameLst>
                                      </p:cBhvr>
                                      <p:to>
                                        <p:strVal val="visible"/>
                                      </p:to>
                                    </p:set>
                                    <p:animEffect transition="in" filter="wipe(left)">
                                      <p:cBhvr>
                                        <p:cTn id="53" dur="500"/>
                                        <p:tgtEl>
                                          <p:spTgt spid="245"/>
                                        </p:tgtEl>
                                      </p:cBhvr>
                                    </p:animEffect>
                                  </p:childTnLst>
                                </p:cTn>
                              </p:par>
                              <p:par>
                                <p:cTn id="54" presetID="22" presetClass="entr" presetSubtype="4" fill="hold" nodeType="withEffect">
                                  <p:stCondLst>
                                    <p:cond delay="0"/>
                                  </p:stCondLst>
                                  <p:childTnLst>
                                    <p:set>
                                      <p:cBhvr>
                                        <p:cTn id="55" dur="1" fill="hold">
                                          <p:stCondLst>
                                            <p:cond delay="0"/>
                                          </p:stCondLst>
                                        </p:cTn>
                                        <p:tgtEl>
                                          <p:spTgt spid="230"/>
                                        </p:tgtEl>
                                        <p:attrNameLst>
                                          <p:attrName>style.visibility</p:attrName>
                                        </p:attrNameLst>
                                      </p:cBhvr>
                                      <p:to>
                                        <p:strVal val="visible"/>
                                      </p:to>
                                    </p:set>
                                    <p:animEffect transition="in" filter="wipe(down)">
                                      <p:cBhvr>
                                        <p:cTn id="56" dur="500"/>
                                        <p:tgtEl>
                                          <p:spTgt spid="230"/>
                                        </p:tgtEl>
                                      </p:cBhvr>
                                    </p:animEffect>
                                  </p:childTnLst>
                                </p:cTn>
                              </p:par>
                              <p:par>
                                <p:cTn id="57" presetID="22" presetClass="entr" presetSubtype="1" fill="hold" nodeType="withEffect">
                                  <p:stCondLst>
                                    <p:cond delay="0"/>
                                  </p:stCondLst>
                                  <p:childTnLst>
                                    <p:set>
                                      <p:cBhvr>
                                        <p:cTn id="58" dur="1" fill="hold">
                                          <p:stCondLst>
                                            <p:cond delay="0"/>
                                          </p:stCondLst>
                                        </p:cTn>
                                        <p:tgtEl>
                                          <p:spTgt spid="255"/>
                                        </p:tgtEl>
                                        <p:attrNameLst>
                                          <p:attrName>style.visibility</p:attrName>
                                        </p:attrNameLst>
                                      </p:cBhvr>
                                      <p:to>
                                        <p:strVal val="visible"/>
                                      </p:to>
                                    </p:set>
                                    <p:animEffect transition="in" filter="wipe(up)">
                                      <p:cBhvr>
                                        <p:cTn id="59"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225" grpId="0" animBg="1"/>
      <p:bldP spid="226" grpId="0" animBg="1"/>
      <p:bldP spid="227" grpId="0" animBg="1"/>
      <p:bldP spid="228" grpId="0" animBg="1"/>
      <p:bldP spid="2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空心弧 2"/>
          <p:cNvSpPr/>
          <p:nvPr/>
        </p:nvSpPr>
        <p:spPr>
          <a:xfrm rot="483470">
            <a:off x="1826763" y="1637510"/>
            <a:ext cx="3724863" cy="3725348"/>
          </a:xfrm>
          <a:prstGeom prst="blockArc">
            <a:avLst>
              <a:gd name="adj1" fmla="val 5692214"/>
              <a:gd name="adj2" fmla="val 42522"/>
              <a:gd name="adj3" fmla="val 1111"/>
            </a:avLst>
          </a:prstGeom>
          <a:solidFill>
            <a:srgbClr val="1888B0"/>
          </a:solidFill>
          <a:ln w="25400" cap="flat" cmpd="sng" algn="ctr">
            <a:solidFill>
              <a:schemeClr val="accent3"/>
            </a:solidFill>
            <a:prstDash val="solid"/>
          </a:ln>
          <a:effectLst/>
        </p:spPr>
        <p:txBody>
          <a:bodyPr lIns="121908" tIns="60954" rIns="121908" bIns="60954" rtlCol="0" anchor="ctr"/>
          <a:lstStyle/>
          <a:p>
            <a:pPr algn="ctr">
              <a:defRPr/>
            </a:pPr>
            <a:endParaRPr lang="zh-CN" altLang="en-US" sz="1500" kern="0">
              <a:solidFill>
                <a:sysClr val="windowText" lastClr="000000"/>
              </a:solidFill>
              <a:latin typeface="Calibri"/>
              <a:ea typeface="宋体"/>
            </a:endParaRPr>
          </a:p>
        </p:txBody>
      </p:sp>
      <p:grpSp>
        <p:nvGrpSpPr>
          <p:cNvPr id="4" name="组合 3"/>
          <p:cNvGrpSpPr/>
          <p:nvPr/>
        </p:nvGrpSpPr>
        <p:grpSpPr>
          <a:xfrm>
            <a:off x="4906015" y="1112725"/>
            <a:ext cx="4177138" cy="1074952"/>
            <a:chOff x="4148176" y="1697000"/>
            <a:chExt cx="3133261" cy="806214"/>
          </a:xfrm>
        </p:grpSpPr>
        <p:cxnSp>
          <p:nvCxnSpPr>
            <p:cNvPr id="5" name="直接连接符 4"/>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6" name="组合 5"/>
            <p:cNvGrpSpPr/>
            <p:nvPr/>
          </p:nvGrpSpPr>
          <p:grpSpPr>
            <a:xfrm>
              <a:off x="4148176" y="1697000"/>
              <a:ext cx="904292" cy="806214"/>
              <a:chOff x="3835847" y="1395243"/>
              <a:chExt cx="1462116" cy="1303538"/>
            </a:xfrm>
          </p:grpSpPr>
          <p:sp>
            <p:nvSpPr>
              <p:cNvPr id="8" name="同心圆 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Text" lastClr="000000"/>
                  </a:solidFill>
                  <a:latin typeface="Calibri"/>
                  <a:ea typeface="宋体"/>
                </a:endParaRPr>
              </a:p>
            </p:txBody>
          </p:sp>
          <p:grpSp>
            <p:nvGrpSpPr>
              <p:cNvPr id="9" name="组合 8"/>
              <p:cNvGrpSpPr/>
              <p:nvPr/>
            </p:nvGrpSpPr>
            <p:grpSpPr>
              <a:xfrm>
                <a:off x="4939609" y="1857832"/>
                <a:ext cx="358354" cy="358354"/>
                <a:chOff x="5917211" y="1835961"/>
                <a:chExt cx="504056" cy="504056"/>
              </a:xfrm>
            </p:grpSpPr>
            <p:sp>
              <p:nvSpPr>
                <p:cNvPr id="11" name="同心圆 1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Text" lastClr="000000"/>
                    </a:solidFill>
                    <a:latin typeface="Calibri"/>
                    <a:ea typeface="宋体"/>
                  </a:endParaRPr>
                </a:p>
              </p:txBody>
            </p:sp>
            <p:sp>
              <p:nvSpPr>
                <p:cNvPr id="12" name="椭圆 1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 lastClr="FFFFFF"/>
                    </a:solidFill>
                    <a:latin typeface="Calibri"/>
                    <a:ea typeface="宋体"/>
                  </a:endParaRPr>
                </a:p>
              </p:txBody>
            </p:sp>
          </p:grpSp>
          <p:sp>
            <p:nvSpPr>
              <p:cNvPr id="10" name="椭圆 9"/>
              <p:cNvSpPr/>
              <p:nvPr/>
            </p:nvSpPr>
            <p:spPr>
              <a:xfrm>
                <a:off x="4151028" y="1732853"/>
                <a:ext cx="676101" cy="676101"/>
              </a:xfrm>
              <a:prstGeom prst="ellipse">
                <a:avLst/>
              </a:prstGeom>
              <a:solidFill>
                <a:schemeClr val="accent3"/>
              </a:solidFill>
              <a:ln w="25400" cap="flat" cmpd="sng" algn="ctr">
                <a:noFill/>
                <a:prstDash val="solid"/>
              </a:ln>
              <a:effectLst/>
            </p:spPr>
            <p:txBody>
              <a:bodyPr rtlCol="0" anchor="ctr"/>
              <a:lstStyle/>
              <a:p>
                <a:pPr algn="ctr">
                  <a:defRPr/>
                </a:pPr>
                <a:r>
                  <a:rPr lang="en-US" altLang="zh-CN" sz="1900" kern="0" dirty="0">
                    <a:solidFill>
                      <a:sysClr val="window" lastClr="FFFFFF"/>
                    </a:solidFill>
                    <a:latin typeface="Calibri"/>
                    <a:ea typeface="宋体"/>
                  </a:rPr>
                  <a:t>1</a:t>
                </a:r>
                <a:endParaRPr lang="zh-CN" altLang="en-US" sz="1900" kern="0" dirty="0">
                  <a:solidFill>
                    <a:sysClr val="window" lastClr="FFFFFF"/>
                  </a:solidFill>
                  <a:latin typeface="Calibri"/>
                  <a:ea typeface="宋体"/>
                </a:endParaRPr>
              </a:p>
            </p:txBody>
          </p:sp>
        </p:grpSp>
        <p:sp>
          <p:nvSpPr>
            <p:cNvPr id="7" name="TextBox 6"/>
            <p:cNvSpPr txBox="1"/>
            <p:nvPr/>
          </p:nvSpPr>
          <p:spPr>
            <a:xfrm>
              <a:off x="5040782" y="1768669"/>
              <a:ext cx="2180550" cy="288541"/>
            </a:xfrm>
            <a:prstGeom prst="rect">
              <a:avLst/>
            </a:prstGeom>
            <a:noFill/>
          </p:spPr>
          <p:txBody>
            <a:bodyPr wrap="square" rtlCol="0">
              <a:spAutoFit/>
            </a:bodyPr>
            <a:lstStyle/>
            <a:p>
              <a:pPr lvl="0">
                <a:defRPr/>
              </a:pPr>
              <a:r>
                <a:rPr lang="zh-CN" altLang="en-US" sz="1900" b="1" kern="0" dirty="0">
                  <a:solidFill>
                    <a:schemeClr val="accent1"/>
                  </a:solidFill>
                  <a:latin typeface="Arial" pitchFamily="34" charset="0"/>
                  <a:ea typeface="微软雅黑" pitchFamily="34" charset="-122"/>
                  <a:cs typeface="Arial" pitchFamily="34" charset="0"/>
                </a:rPr>
                <a:t>失误一</a:t>
              </a:r>
            </a:p>
          </p:txBody>
        </p:sp>
      </p:grpSp>
      <p:grpSp>
        <p:nvGrpSpPr>
          <p:cNvPr id="13" name="组合 12"/>
          <p:cNvGrpSpPr/>
          <p:nvPr/>
        </p:nvGrpSpPr>
        <p:grpSpPr>
          <a:xfrm>
            <a:off x="5613821" y="2550983"/>
            <a:ext cx="4177138" cy="1074952"/>
            <a:chOff x="4679100" y="2775693"/>
            <a:chExt cx="3133261" cy="806214"/>
          </a:xfrm>
        </p:grpSpPr>
        <p:cxnSp>
          <p:nvCxnSpPr>
            <p:cNvPr id="14" name="直接连接符 13"/>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5" name="组合 14"/>
            <p:cNvGrpSpPr/>
            <p:nvPr/>
          </p:nvGrpSpPr>
          <p:grpSpPr>
            <a:xfrm>
              <a:off x="4679100" y="2775693"/>
              <a:ext cx="904292" cy="806214"/>
              <a:chOff x="3835847" y="1395243"/>
              <a:chExt cx="1462116" cy="1303538"/>
            </a:xfrm>
          </p:grpSpPr>
          <p:sp>
            <p:nvSpPr>
              <p:cNvPr id="17" name="同心圆 1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Text" lastClr="000000"/>
                  </a:solidFill>
                  <a:latin typeface="Calibri"/>
                  <a:ea typeface="宋体"/>
                </a:endParaRPr>
              </a:p>
            </p:txBody>
          </p:sp>
          <p:grpSp>
            <p:nvGrpSpPr>
              <p:cNvPr id="18" name="组合 17"/>
              <p:cNvGrpSpPr/>
              <p:nvPr/>
            </p:nvGrpSpPr>
            <p:grpSpPr>
              <a:xfrm>
                <a:off x="4939609" y="1857832"/>
                <a:ext cx="358354" cy="358354"/>
                <a:chOff x="5917211" y="1835961"/>
                <a:chExt cx="504056" cy="504056"/>
              </a:xfrm>
            </p:grpSpPr>
            <p:sp>
              <p:nvSpPr>
                <p:cNvPr id="20" name="同心圆 1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Text" lastClr="000000"/>
                    </a:solidFill>
                    <a:latin typeface="Calibri"/>
                    <a:ea typeface="宋体"/>
                  </a:endParaRPr>
                </a:p>
              </p:txBody>
            </p:sp>
            <p:sp>
              <p:nvSpPr>
                <p:cNvPr id="21" name="椭圆 2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 lastClr="FFFFFF"/>
                    </a:solidFill>
                    <a:latin typeface="Calibri"/>
                    <a:ea typeface="宋体"/>
                  </a:endParaRPr>
                </a:p>
              </p:txBody>
            </p:sp>
          </p:grpSp>
          <p:sp>
            <p:nvSpPr>
              <p:cNvPr id="19" name="椭圆 18"/>
              <p:cNvSpPr/>
              <p:nvPr/>
            </p:nvSpPr>
            <p:spPr>
              <a:xfrm>
                <a:off x="4151028" y="1732853"/>
                <a:ext cx="676101" cy="676101"/>
              </a:xfrm>
              <a:prstGeom prst="ellipse">
                <a:avLst/>
              </a:prstGeom>
              <a:solidFill>
                <a:schemeClr val="accent2"/>
              </a:solidFill>
              <a:ln w="25400" cap="flat" cmpd="sng" algn="ctr">
                <a:noFill/>
                <a:prstDash val="solid"/>
              </a:ln>
              <a:effectLst/>
            </p:spPr>
            <p:txBody>
              <a:bodyPr rtlCol="0" anchor="ctr"/>
              <a:lstStyle/>
              <a:p>
                <a:pPr algn="ctr">
                  <a:defRPr/>
                </a:pPr>
                <a:r>
                  <a:rPr lang="en-US" altLang="zh-CN" sz="1900" kern="0" dirty="0">
                    <a:solidFill>
                      <a:sysClr val="window" lastClr="FFFFFF"/>
                    </a:solidFill>
                    <a:latin typeface="Calibri"/>
                    <a:ea typeface="宋体"/>
                  </a:rPr>
                  <a:t>2</a:t>
                </a:r>
                <a:endParaRPr lang="zh-CN" altLang="en-US" sz="1900" kern="0" dirty="0">
                  <a:solidFill>
                    <a:sysClr val="window" lastClr="FFFFFF"/>
                  </a:solidFill>
                  <a:latin typeface="Calibri"/>
                  <a:ea typeface="宋体"/>
                </a:endParaRPr>
              </a:p>
            </p:txBody>
          </p:sp>
        </p:grpSp>
        <p:sp>
          <p:nvSpPr>
            <p:cNvPr id="16" name="TextBox 15"/>
            <p:cNvSpPr txBox="1"/>
            <p:nvPr/>
          </p:nvSpPr>
          <p:spPr>
            <a:xfrm>
              <a:off x="5596536" y="2830672"/>
              <a:ext cx="2180550" cy="288541"/>
            </a:xfrm>
            <a:prstGeom prst="rect">
              <a:avLst/>
            </a:prstGeom>
            <a:noFill/>
          </p:spPr>
          <p:txBody>
            <a:bodyPr wrap="square" rtlCol="0">
              <a:spAutoFit/>
            </a:bodyPr>
            <a:lstStyle/>
            <a:p>
              <a:pPr lvl="0">
                <a:defRPr/>
              </a:pPr>
              <a:r>
                <a:rPr lang="zh-CN" altLang="en-US" sz="1900" b="1" kern="0" dirty="0">
                  <a:solidFill>
                    <a:schemeClr val="accent1"/>
                  </a:solidFill>
                  <a:latin typeface="Arial" pitchFamily="34" charset="0"/>
                  <a:ea typeface="微软雅黑" pitchFamily="34" charset="-122"/>
                  <a:cs typeface="Arial" pitchFamily="34" charset="0"/>
                </a:rPr>
                <a:t>失误二</a:t>
              </a:r>
            </a:p>
          </p:txBody>
        </p:sp>
      </p:grpSp>
      <p:grpSp>
        <p:nvGrpSpPr>
          <p:cNvPr id="22" name="组合 21"/>
          <p:cNvGrpSpPr/>
          <p:nvPr/>
        </p:nvGrpSpPr>
        <p:grpSpPr>
          <a:xfrm>
            <a:off x="5268932" y="4177595"/>
            <a:ext cx="4177136" cy="1074952"/>
            <a:chOff x="4420400" y="3995652"/>
            <a:chExt cx="3133260" cy="806214"/>
          </a:xfrm>
        </p:grpSpPr>
        <p:cxnSp>
          <p:nvCxnSpPr>
            <p:cNvPr id="23" name="直接连接符 22"/>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24" name="组合 23"/>
            <p:cNvGrpSpPr/>
            <p:nvPr/>
          </p:nvGrpSpPr>
          <p:grpSpPr>
            <a:xfrm>
              <a:off x="4420400" y="3995652"/>
              <a:ext cx="904292" cy="806214"/>
              <a:chOff x="3835847" y="1395243"/>
              <a:chExt cx="1462116" cy="1303538"/>
            </a:xfrm>
          </p:grpSpPr>
          <p:sp>
            <p:nvSpPr>
              <p:cNvPr id="26" name="同心圆 25"/>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Text" lastClr="000000"/>
                  </a:solidFill>
                  <a:latin typeface="Calibri"/>
                  <a:ea typeface="宋体"/>
                </a:endParaRPr>
              </a:p>
            </p:txBody>
          </p:sp>
          <p:grpSp>
            <p:nvGrpSpPr>
              <p:cNvPr id="27" name="组合 26"/>
              <p:cNvGrpSpPr/>
              <p:nvPr/>
            </p:nvGrpSpPr>
            <p:grpSpPr>
              <a:xfrm>
                <a:off x="4939609" y="1857832"/>
                <a:ext cx="358354" cy="358354"/>
                <a:chOff x="5917211" y="1835961"/>
                <a:chExt cx="504056" cy="504056"/>
              </a:xfrm>
            </p:grpSpPr>
            <p:sp>
              <p:nvSpPr>
                <p:cNvPr id="29" name="同心圆 28"/>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Text" lastClr="000000"/>
                    </a:solidFill>
                    <a:latin typeface="Calibri"/>
                    <a:ea typeface="宋体"/>
                  </a:endParaRPr>
                </a:p>
              </p:txBody>
            </p:sp>
            <p:sp>
              <p:nvSpPr>
                <p:cNvPr id="30" name="椭圆 29"/>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 lastClr="FFFFFF"/>
                    </a:solidFill>
                    <a:latin typeface="Calibri"/>
                    <a:ea typeface="宋体"/>
                  </a:endParaRPr>
                </a:p>
              </p:txBody>
            </p:sp>
          </p:grpSp>
          <p:sp>
            <p:nvSpPr>
              <p:cNvPr id="28" name="椭圆 27"/>
              <p:cNvSpPr/>
              <p:nvPr/>
            </p:nvSpPr>
            <p:spPr>
              <a:xfrm>
                <a:off x="4151028" y="1732853"/>
                <a:ext cx="676101" cy="676101"/>
              </a:xfrm>
              <a:prstGeom prst="ellipse">
                <a:avLst/>
              </a:prstGeom>
              <a:solidFill>
                <a:schemeClr val="accent4"/>
              </a:solidFill>
              <a:ln w="25400" cap="flat" cmpd="sng" algn="ctr">
                <a:noFill/>
                <a:prstDash val="solid"/>
              </a:ln>
              <a:effectLst/>
            </p:spPr>
            <p:txBody>
              <a:bodyPr rtlCol="0" anchor="ctr"/>
              <a:lstStyle/>
              <a:p>
                <a:pPr algn="ctr">
                  <a:defRPr/>
                </a:pPr>
                <a:r>
                  <a:rPr lang="en-US" altLang="zh-CN" sz="1900" kern="0" dirty="0">
                    <a:solidFill>
                      <a:sysClr val="window" lastClr="FFFFFF"/>
                    </a:solidFill>
                    <a:latin typeface="Calibri"/>
                    <a:ea typeface="宋体"/>
                  </a:rPr>
                  <a:t>3</a:t>
                </a:r>
                <a:endParaRPr lang="zh-CN" altLang="en-US" sz="1900" kern="0" dirty="0">
                  <a:solidFill>
                    <a:sysClr val="window" lastClr="FFFFFF"/>
                  </a:solidFill>
                  <a:latin typeface="Calibri"/>
                  <a:ea typeface="宋体"/>
                </a:endParaRPr>
              </a:p>
            </p:txBody>
          </p:sp>
        </p:grpSp>
        <p:sp>
          <p:nvSpPr>
            <p:cNvPr id="25" name="TextBox 24"/>
            <p:cNvSpPr txBox="1"/>
            <p:nvPr/>
          </p:nvSpPr>
          <p:spPr>
            <a:xfrm>
              <a:off x="5303854" y="3999924"/>
              <a:ext cx="2180550" cy="398186"/>
            </a:xfrm>
            <a:prstGeom prst="rect">
              <a:avLst/>
            </a:prstGeom>
            <a:noFill/>
          </p:spPr>
          <p:txBody>
            <a:bodyPr wrap="square" rtlCol="0">
              <a:spAutoFit/>
            </a:bodyPr>
            <a:lstStyle/>
            <a:p>
              <a:pPr>
                <a:lnSpc>
                  <a:spcPct val="150000"/>
                </a:lnSpc>
                <a:defRPr/>
              </a:pPr>
              <a:r>
                <a:rPr lang="zh-CN" altLang="en-US" sz="1900" b="1" dirty="0">
                  <a:solidFill>
                    <a:schemeClr val="accent1"/>
                  </a:solidFill>
                  <a:latin typeface="微软雅黑" pitchFamily="34" charset="-122"/>
                  <a:ea typeface="微软雅黑" pitchFamily="34" charset="-122"/>
                </a:rPr>
                <a:t>失误三</a:t>
              </a:r>
            </a:p>
          </p:txBody>
        </p:sp>
      </p:grpSp>
      <p:grpSp>
        <p:nvGrpSpPr>
          <p:cNvPr id="31" name="组合 30"/>
          <p:cNvGrpSpPr/>
          <p:nvPr/>
        </p:nvGrpSpPr>
        <p:grpSpPr>
          <a:xfrm>
            <a:off x="3398690" y="5426389"/>
            <a:ext cx="4499636" cy="1074952"/>
            <a:chOff x="3017536" y="4932248"/>
            <a:chExt cx="3375166" cy="806214"/>
          </a:xfrm>
        </p:grpSpPr>
        <p:cxnSp>
          <p:nvCxnSpPr>
            <p:cNvPr id="32" name="直接连接符 31"/>
            <p:cNvCxnSpPr/>
            <p:nvPr/>
          </p:nvCxnSpPr>
          <p:spPr>
            <a:xfrm>
              <a:off x="3828882" y="5324966"/>
              <a:ext cx="2563820" cy="10389"/>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33" name="组合 32"/>
            <p:cNvGrpSpPr/>
            <p:nvPr/>
          </p:nvGrpSpPr>
          <p:grpSpPr>
            <a:xfrm>
              <a:off x="3017536" y="4932248"/>
              <a:ext cx="904292" cy="806214"/>
              <a:chOff x="3835847" y="1395243"/>
              <a:chExt cx="1462116" cy="1303538"/>
            </a:xfrm>
          </p:grpSpPr>
          <p:sp>
            <p:nvSpPr>
              <p:cNvPr id="35" name="同心圆 34"/>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Text" lastClr="000000"/>
                  </a:solidFill>
                  <a:latin typeface="Calibri"/>
                  <a:ea typeface="宋体"/>
                </a:endParaRPr>
              </a:p>
            </p:txBody>
          </p:sp>
          <p:grpSp>
            <p:nvGrpSpPr>
              <p:cNvPr id="36" name="组合 35"/>
              <p:cNvGrpSpPr/>
              <p:nvPr/>
            </p:nvGrpSpPr>
            <p:grpSpPr>
              <a:xfrm>
                <a:off x="4939609" y="1857832"/>
                <a:ext cx="358354" cy="358354"/>
                <a:chOff x="5917211" y="1835961"/>
                <a:chExt cx="504056" cy="504056"/>
              </a:xfrm>
            </p:grpSpPr>
            <p:sp>
              <p:nvSpPr>
                <p:cNvPr id="38" name="同心圆 37"/>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Text" lastClr="000000"/>
                    </a:solidFill>
                    <a:latin typeface="Calibri"/>
                    <a:ea typeface="宋体"/>
                  </a:endParaRPr>
                </a:p>
              </p:txBody>
            </p:sp>
            <p:sp>
              <p:nvSpPr>
                <p:cNvPr id="39" name="椭圆 38"/>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500" kern="0">
                    <a:solidFill>
                      <a:sysClr val="window" lastClr="FFFFFF"/>
                    </a:solidFill>
                    <a:latin typeface="Calibri"/>
                    <a:ea typeface="宋体"/>
                  </a:endParaRPr>
                </a:p>
              </p:txBody>
            </p:sp>
          </p:grpSp>
          <p:sp>
            <p:nvSpPr>
              <p:cNvPr id="37" name="椭圆 36"/>
              <p:cNvSpPr/>
              <p:nvPr/>
            </p:nvSpPr>
            <p:spPr>
              <a:xfrm>
                <a:off x="4151028" y="1732853"/>
                <a:ext cx="676101" cy="676101"/>
              </a:xfrm>
              <a:prstGeom prst="ellipse">
                <a:avLst/>
              </a:prstGeom>
              <a:solidFill>
                <a:schemeClr val="tx2"/>
              </a:solidFill>
              <a:ln w="25400" cap="flat" cmpd="sng" algn="ctr">
                <a:noFill/>
                <a:prstDash val="solid"/>
              </a:ln>
              <a:effectLst/>
            </p:spPr>
            <p:txBody>
              <a:bodyPr rtlCol="0" anchor="ctr"/>
              <a:lstStyle/>
              <a:p>
                <a:pPr algn="ctr">
                  <a:defRPr/>
                </a:pPr>
                <a:r>
                  <a:rPr lang="en-US" altLang="zh-CN" sz="1900" kern="0" dirty="0">
                    <a:solidFill>
                      <a:sysClr val="window" lastClr="FFFFFF"/>
                    </a:solidFill>
                    <a:latin typeface="Calibri"/>
                    <a:ea typeface="宋体"/>
                  </a:rPr>
                  <a:t>4</a:t>
                </a:r>
                <a:endParaRPr lang="zh-CN" altLang="en-US" sz="1900" kern="0" dirty="0">
                  <a:solidFill>
                    <a:sysClr val="window" lastClr="FFFFFF"/>
                  </a:solidFill>
                  <a:latin typeface="Calibri"/>
                  <a:ea typeface="宋体"/>
                </a:endParaRPr>
              </a:p>
            </p:txBody>
          </p:sp>
        </p:grpSp>
        <p:sp>
          <p:nvSpPr>
            <p:cNvPr id="34" name="TextBox 33"/>
            <p:cNvSpPr txBox="1"/>
            <p:nvPr/>
          </p:nvSpPr>
          <p:spPr>
            <a:xfrm>
              <a:off x="4032670" y="4989623"/>
              <a:ext cx="2180550" cy="288541"/>
            </a:xfrm>
            <a:prstGeom prst="rect">
              <a:avLst/>
            </a:prstGeom>
            <a:noFill/>
          </p:spPr>
          <p:txBody>
            <a:bodyPr wrap="square" rtlCol="0">
              <a:spAutoFit/>
            </a:bodyPr>
            <a:lstStyle/>
            <a:p>
              <a:pPr lvl="0">
                <a:defRPr/>
              </a:pPr>
              <a:r>
                <a:rPr lang="zh-CN" altLang="en-US" sz="1900" b="1" kern="0" dirty="0">
                  <a:solidFill>
                    <a:schemeClr val="accent1"/>
                  </a:solidFill>
                  <a:latin typeface="Arial" pitchFamily="34" charset="0"/>
                  <a:ea typeface="微软雅黑" pitchFamily="34" charset="-122"/>
                  <a:cs typeface="Arial" pitchFamily="34" charset="0"/>
                </a:rPr>
                <a:t>失误四</a:t>
              </a:r>
            </a:p>
          </p:txBody>
        </p:sp>
      </p:grpSp>
      <p:grpSp>
        <p:nvGrpSpPr>
          <p:cNvPr id="40" name="组合 39"/>
          <p:cNvGrpSpPr/>
          <p:nvPr/>
        </p:nvGrpSpPr>
        <p:grpSpPr>
          <a:xfrm>
            <a:off x="2047705" y="1858481"/>
            <a:ext cx="3282975" cy="3283403"/>
            <a:chOff x="1535382" y="1258858"/>
            <a:chExt cx="2462552" cy="2462552"/>
          </a:xfrm>
        </p:grpSpPr>
        <p:sp>
          <p:nvSpPr>
            <p:cNvPr id="41" name="椭圆 4"/>
            <p:cNvSpPr/>
            <p:nvPr/>
          </p:nvSpPr>
          <p:spPr>
            <a:xfrm>
              <a:off x="1535382" y="1258858"/>
              <a:ext cx="2462552" cy="2462552"/>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700"/>
            </a:p>
          </p:txBody>
        </p:sp>
        <p:sp>
          <p:nvSpPr>
            <p:cNvPr id="44" name="TextBox 43"/>
            <p:cNvSpPr txBox="1"/>
            <p:nvPr/>
          </p:nvSpPr>
          <p:spPr>
            <a:xfrm>
              <a:off x="1927692" y="2128404"/>
              <a:ext cx="1677934" cy="738664"/>
            </a:xfrm>
            <a:prstGeom prst="rect">
              <a:avLst/>
            </a:prstGeom>
            <a:noFill/>
          </p:spPr>
          <p:txBody>
            <a:bodyPr wrap="square" rtlCol="0">
              <a:spAutoFit/>
            </a:bodyPr>
            <a:lstStyle/>
            <a:p>
              <a:pPr algn="ctr"/>
              <a:r>
                <a:rPr lang="zh-CN" altLang="en-US" sz="1900" dirty="0">
                  <a:solidFill>
                    <a:schemeClr val="bg1">
                      <a:lumMod val="65000"/>
                    </a:schemeClr>
                  </a:solidFill>
                </a:rPr>
                <a:t>竞争对手主要犯了四个错误，给我们留下了机会</a:t>
              </a:r>
            </a:p>
          </p:txBody>
        </p:sp>
      </p:grpSp>
      <p:sp>
        <p:nvSpPr>
          <p:cNvPr id="45" name="矩形 44"/>
          <p:cNvSpPr/>
          <p:nvPr/>
        </p:nvSpPr>
        <p:spPr>
          <a:xfrm>
            <a:off x="6128794" y="1669905"/>
            <a:ext cx="4767117" cy="369332"/>
          </a:xfrm>
          <a:prstGeom prst="rect">
            <a:avLst/>
          </a:prstGeom>
        </p:spPr>
        <p:txBody>
          <a:bodyPr wrap="square" lIns="121908" tIns="60954" rIns="121908" bIns="60954">
            <a:spAutoFit/>
          </a:bodyPr>
          <a:lstStyle/>
          <a:p>
            <a:r>
              <a:rPr lang="zh-CN" altLang="en-US" sz="1600" dirty="0">
                <a:solidFill>
                  <a:schemeClr val="bg1">
                    <a:lumMod val="65000"/>
                  </a:schemeClr>
                </a:solidFill>
              </a:rPr>
              <a:t>单击此处添加段落文本，单击此处添加段落文本</a:t>
            </a:r>
          </a:p>
        </p:txBody>
      </p:sp>
      <p:sp>
        <p:nvSpPr>
          <p:cNvPr id="46" name="矩形 45"/>
          <p:cNvSpPr/>
          <p:nvPr/>
        </p:nvSpPr>
        <p:spPr>
          <a:xfrm>
            <a:off x="6836911" y="3108162"/>
            <a:ext cx="4767117" cy="369332"/>
          </a:xfrm>
          <a:prstGeom prst="rect">
            <a:avLst/>
          </a:prstGeom>
        </p:spPr>
        <p:txBody>
          <a:bodyPr wrap="square" lIns="121908" tIns="60954" rIns="121908" bIns="60954">
            <a:spAutoFit/>
          </a:bodyPr>
          <a:lstStyle/>
          <a:p>
            <a:r>
              <a:rPr lang="zh-CN" altLang="en-US" sz="1600" dirty="0">
                <a:solidFill>
                  <a:schemeClr val="bg1">
                    <a:lumMod val="65000"/>
                  </a:schemeClr>
                </a:solidFill>
              </a:rPr>
              <a:t>单击此处添加段落文本，单击此处添加段落文本</a:t>
            </a:r>
          </a:p>
        </p:txBody>
      </p:sp>
      <p:sp>
        <p:nvSpPr>
          <p:cNvPr id="47" name="矩形 46"/>
          <p:cNvSpPr/>
          <p:nvPr/>
        </p:nvSpPr>
        <p:spPr>
          <a:xfrm>
            <a:off x="6533857" y="4736451"/>
            <a:ext cx="4767117" cy="369332"/>
          </a:xfrm>
          <a:prstGeom prst="rect">
            <a:avLst/>
          </a:prstGeom>
        </p:spPr>
        <p:txBody>
          <a:bodyPr wrap="square" lIns="121908" tIns="60954" rIns="121908" bIns="60954">
            <a:spAutoFit/>
          </a:bodyPr>
          <a:lstStyle/>
          <a:p>
            <a:r>
              <a:rPr lang="zh-CN" altLang="en-US" sz="1600" dirty="0">
                <a:solidFill>
                  <a:schemeClr val="bg1">
                    <a:lumMod val="65000"/>
                  </a:schemeClr>
                </a:solidFill>
              </a:rPr>
              <a:t>单击此处添加段落文本，单击此处添加段落文本</a:t>
            </a:r>
          </a:p>
        </p:txBody>
      </p:sp>
      <p:sp>
        <p:nvSpPr>
          <p:cNvPr id="48" name="矩形 47"/>
          <p:cNvSpPr/>
          <p:nvPr/>
        </p:nvSpPr>
        <p:spPr>
          <a:xfrm>
            <a:off x="4678953" y="5983569"/>
            <a:ext cx="4767117" cy="369332"/>
          </a:xfrm>
          <a:prstGeom prst="rect">
            <a:avLst/>
          </a:prstGeom>
        </p:spPr>
        <p:txBody>
          <a:bodyPr wrap="square" lIns="121908" tIns="60954" rIns="121908" bIns="60954">
            <a:spAutoFit/>
          </a:bodyPr>
          <a:lstStyle/>
          <a:p>
            <a:r>
              <a:rPr lang="zh-CN" altLang="en-US" sz="1600" dirty="0">
                <a:solidFill>
                  <a:schemeClr val="bg1">
                    <a:lumMod val="65000"/>
                  </a:schemeClr>
                </a:solidFill>
              </a:rPr>
              <a:t>单击此处添加段落文本，单击此处添加段落文本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45404226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8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par>
                                <p:cTn id="21" presetID="22" presetClass="entr" presetSubtype="8" fill="hold"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22" presetClass="entr" presetSubtype="8" fill="hold" grpId="0" nodeType="withEffect">
                                  <p:stCondLst>
                                    <p:cond delay="80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par>
                                <p:cTn id="27" presetID="22" presetClass="entr" presetSubtype="8" fill="hold" nodeType="withEffect">
                                  <p:stCondLst>
                                    <p:cond delay="50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par>
                                <p:cTn id="30" presetID="22" presetClass="entr" presetSubtype="8" fill="hold" grpId="0" nodeType="withEffect">
                                  <p:stCondLst>
                                    <p:cond delay="100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par>
                                <p:cTn id="33" presetID="22" presetClass="entr" presetSubtype="8" fill="hold" nodeType="withEffect">
                                  <p:stCondLst>
                                    <p:cond delay="70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par>
                                <p:cTn id="36" presetID="22" presetClass="entr" presetSubtype="8" fill="hold" grpId="0" nodeType="withEffect">
                                  <p:stCondLst>
                                    <p:cond delay="120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5" grpId="0"/>
      <p:bldP spid="46" grpId="0"/>
      <p:bldP spid="47" grpId="0"/>
      <p:bldP spid="4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67"/>
          <p:cNvSpPr>
            <a:spLocks noChangeArrowheads="1"/>
          </p:cNvSpPr>
          <p:nvPr/>
        </p:nvSpPr>
        <p:spPr bwMode="auto">
          <a:xfrm>
            <a:off x="1116505" y="4073599"/>
            <a:ext cx="21095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a:t>
            </a:r>
          </a:p>
        </p:txBody>
      </p:sp>
      <p:grpSp>
        <p:nvGrpSpPr>
          <p:cNvPr id="4" name="组合 3"/>
          <p:cNvGrpSpPr/>
          <p:nvPr/>
        </p:nvGrpSpPr>
        <p:grpSpPr>
          <a:xfrm>
            <a:off x="1422761" y="1564330"/>
            <a:ext cx="1701381" cy="2313635"/>
            <a:chOff x="1419399" y="1213071"/>
            <a:chExt cx="1385887" cy="1884363"/>
          </a:xfrm>
        </p:grpSpPr>
        <p:sp>
          <p:nvSpPr>
            <p:cNvPr id="5" name="任意多边形 29"/>
            <p:cNvSpPr>
              <a:spLocks/>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 name="椭圆 51"/>
            <p:cNvSpPr>
              <a:spLocks noChangeArrowheads="1"/>
            </p:cNvSpPr>
            <p:nvPr/>
          </p:nvSpPr>
          <p:spPr bwMode="auto">
            <a:xfrm>
              <a:off x="1419399" y="1711546"/>
              <a:ext cx="1385887" cy="1385888"/>
            </a:xfrm>
            <a:prstGeom prst="ellipse">
              <a:avLst/>
            </a:prstGeom>
            <a:solidFill>
              <a:schemeClr val="accent2"/>
            </a:solidFill>
            <a:ln>
              <a:noFill/>
            </a:ln>
          </p:spPr>
          <p:txBody>
            <a:bodyPr lIns="0" tIns="0" rIns="0" bIns="0" anchor="ctr"/>
            <a:lstStyle/>
            <a:p>
              <a:pPr algn="ctr" eaLnBrk="1" hangingPunct="1"/>
              <a:endParaRPr lang="zh-CN" altLang="en-US">
                <a:solidFill>
                  <a:srgbClr val="FFFFFF"/>
                </a:solidFill>
                <a:latin typeface="微软雅黑" pitchFamily="34" charset="-122"/>
                <a:ea typeface="微软雅黑" pitchFamily="34" charset="-122"/>
              </a:endParaRPr>
            </a:p>
          </p:txBody>
        </p:sp>
        <p:sp>
          <p:nvSpPr>
            <p:cNvPr id="7" name="椭圆 12"/>
            <p:cNvSpPr>
              <a:spLocks noChangeArrowheads="1"/>
            </p:cNvSpPr>
            <p:nvPr/>
          </p:nvSpPr>
          <p:spPr bwMode="auto">
            <a:xfrm>
              <a:off x="1487661" y="1779809"/>
              <a:ext cx="1249363" cy="1249362"/>
            </a:xfrm>
            <a:prstGeom prst="ellipse">
              <a:avLst/>
            </a:prstGeom>
            <a:solidFill>
              <a:schemeClr val="accent2"/>
            </a:solidFill>
            <a:ln w="3175" cmpd="sng">
              <a:solidFill>
                <a:schemeClr val="bg1"/>
              </a:solidFill>
              <a:round/>
              <a:headEnd/>
              <a:tailEnd/>
            </a:ln>
          </p:spPr>
          <p:txBody>
            <a:bodyPr lIns="0" tIns="0" rIns="0" bIns="0" anchor="ctr"/>
            <a:lstStyle/>
            <a:p>
              <a:pPr algn="ctr" eaLnBrk="1" hangingPunct="1"/>
              <a:r>
                <a:rPr lang="zh-CN" altLang="en-US" sz="1900" dirty="0">
                  <a:solidFill>
                    <a:srgbClr val="FFFFFF"/>
                  </a:solidFill>
                  <a:latin typeface="微软雅黑" pitchFamily="34" charset="-122"/>
                  <a:ea typeface="微软雅黑" pitchFamily="34" charset="-122"/>
                </a:rPr>
                <a:t>对时间节点的把握正确</a:t>
              </a:r>
            </a:p>
          </p:txBody>
        </p:sp>
        <p:grpSp>
          <p:nvGrpSpPr>
            <p:cNvPr id="8" name="椭圆 16"/>
            <p:cNvGrpSpPr>
              <a:grpSpLocks/>
            </p:cNvGrpSpPr>
            <p:nvPr/>
          </p:nvGrpSpPr>
          <p:grpSpPr bwMode="auto">
            <a:xfrm>
              <a:off x="2048049" y="1906809"/>
              <a:ext cx="128587" cy="127000"/>
              <a:chOff x="0" y="0"/>
              <a:chExt cx="81" cy="80"/>
            </a:xfrm>
          </p:grpSpPr>
          <p:pic>
            <p:nvPicPr>
              <p:cNvPr id="10" name="椭圆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1" name="Text Box 8"/>
              <p:cNvSpPr txBox="1">
                <a:spLocks noChangeArrowheads="1"/>
              </p:cNvSpPr>
              <p:nvPr/>
            </p:nvSpPr>
            <p:spPr bwMode="auto">
              <a:xfrm>
                <a:off x="11"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sp>
          <p:nvSpPr>
            <p:cNvPr id="9" name="任意多边形 5"/>
            <p:cNvSpPr>
              <a:spLocks/>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2" name="组合 11"/>
          <p:cNvGrpSpPr/>
          <p:nvPr/>
        </p:nvGrpSpPr>
        <p:grpSpPr>
          <a:xfrm>
            <a:off x="3940489" y="1564330"/>
            <a:ext cx="1701381" cy="2313635"/>
            <a:chOff x="3816524" y="1213071"/>
            <a:chExt cx="1385887" cy="1884363"/>
          </a:xfrm>
        </p:grpSpPr>
        <p:sp>
          <p:nvSpPr>
            <p:cNvPr id="13" name="任意多边形 43"/>
            <p:cNvSpPr>
              <a:spLocks/>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14" name="椭圆 44"/>
            <p:cNvSpPr>
              <a:spLocks noChangeArrowheads="1"/>
            </p:cNvSpPr>
            <p:nvPr/>
          </p:nvSpPr>
          <p:spPr bwMode="auto">
            <a:xfrm>
              <a:off x="3816524" y="1711546"/>
              <a:ext cx="1385887" cy="1385888"/>
            </a:xfrm>
            <a:prstGeom prst="ellipse">
              <a:avLst/>
            </a:prstGeom>
            <a:solidFill>
              <a:schemeClr val="accent1">
                <a:lumMod val="60000"/>
                <a:lumOff val="40000"/>
              </a:schemeClr>
            </a:solidFill>
            <a:ln>
              <a:noFill/>
            </a:ln>
          </p:spPr>
          <p:txBody>
            <a:bodyPr lIns="0" tIns="0" rIns="0" bIns="0" anchor="ctr"/>
            <a:lstStyle/>
            <a:p>
              <a:pPr algn="ctr" eaLnBrk="1" hangingPunct="1"/>
              <a:endParaRPr lang="zh-CN" altLang="en-US" sz="1900">
                <a:solidFill>
                  <a:srgbClr val="FFFFFF"/>
                </a:solidFill>
                <a:latin typeface="微软雅黑" pitchFamily="34" charset="-122"/>
                <a:ea typeface="微软雅黑" pitchFamily="34" charset="-122"/>
              </a:endParaRPr>
            </a:p>
          </p:txBody>
        </p:sp>
        <p:sp>
          <p:nvSpPr>
            <p:cNvPr id="15" name="椭圆 45"/>
            <p:cNvSpPr>
              <a:spLocks noChangeArrowheads="1"/>
            </p:cNvSpPr>
            <p:nvPr/>
          </p:nvSpPr>
          <p:spPr bwMode="auto">
            <a:xfrm>
              <a:off x="3884786" y="1779809"/>
              <a:ext cx="1249363" cy="1249362"/>
            </a:xfrm>
            <a:prstGeom prst="ellipse">
              <a:avLst/>
            </a:prstGeom>
            <a:solidFill>
              <a:schemeClr val="accent1"/>
            </a:solidFill>
            <a:ln w="3175" cmpd="sng">
              <a:solidFill>
                <a:schemeClr val="bg1"/>
              </a:solidFill>
              <a:round/>
              <a:headEnd/>
              <a:tailEnd/>
            </a:ln>
          </p:spPr>
          <p:txBody>
            <a:bodyPr lIns="0" tIns="0" rIns="0" bIns="0" anchor="ctr"/>
            <a:lstStyle/>
            <a:p>
              <a:pPr algn="ctr"/>
              <a:r>
                <a:rPr lang="zh-CN" altLang="en-US" sz="1900" dirty="0">
                  <a:solidFill>
                    <a:srgbClr val="FFFFFF"/>
                  </a:solidFill>
                  <a:latin typeface="微软雅黑" pitchFamily="34" charset="-122"/>
                  <a:ea typeface="微软雅黑" pitchFamily="34" charset="-122"/>
                </a:rPr>
                <a:t>对市场的增长趋势正确</a:t>
              </a:r>
            </a:p>
          </p:txBody>
        </p:sp>
        <p:grpSp>
          <p:nvGrpSpPr>
            <p:cNvPr id="16" name="椭圆 46"/>
            <p:cNvGrpSpPr>
              <a:grpSpLocks/>
            </p:cNvGrpSpPr>
            <p:nvPr/>
          </p:nvGrpSpPr>
          <p:grpSpPr bwMode="auto">
            <a:xfrm>
              <a:off x="4443586" y="1906809"/>
              <a:ext cx="128588" cy="127000"/>
              <a:chOff x="0" y="0"/>
              <a:chExt cx="81" cy="80"/>
            </a:xfrm>
          </p:grpSpPr>
          <p:pic>
            <p:nvPicPr>
              <p:cNvPr id="18" name="椭圆 4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9"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900">
                  <a:solidFill>
                    <a:srgbClr val="FFFFFF"/>
                  </a:solidFill>
                  <a:latin typeface="微软雅黑" pitchFamily="34" charset="-122"/>
                  <a:ea typeface="微软雅黑" pitchFamily="34" charset="-122"/>
                </a:endParaRPr>
              </a:p>
            </p:txBody>
          </p:sp>
        </p:grpSp>
        <p:sp>
          <p:nvSpPr>
            <p:cNvPr id="17" name="任意多边形 47"/>
            <p:cNvSpPr>
              <a:spLocks/>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grpSp>
        <p:nvGrpSpPr>
          <p:cNvPr id="20" name="组合 19"/>
          <p:cNvGrpSpPr/>
          <p:nvPr/>
        </p:nvGrpSpPr>
        <p:grpSpPr>
          <a:xfrm>
            <a:off x="6458217" y="1564330"/>
            <a:ext cx="1701381" cy="2313635"/>
            <a:chOff x="6213649" y="1213071"/>
            <a:chExt cx="1385887" cy="1884363"/>
          </a:xfrm>
        </p:grpSpPr>
        <p:sp>
          <p:nvSpPr>
            <p:cNvPr id="21" name="任意多边形 48"/>
            <p:cNvSpPr>
              <a:spLocks/>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22" name="椭圆 49"/>
            <p:cNvSpPr>
              <a:spLocks noChangeArrowheads="1"/>
            </p:cNvSpPr>
            <p:nvPr/>
          </p:nvSpPr>
          <p:spPr bwMode="auto">
            <a:xfrm>
              <a:off x="6213649" y="1711546"/>
              <a:ext cx="1385887" cy="1385888"/>
            </a:xfrm>
            <a:prstGeom prst="ellipse">
              <a:avLst/>
            </a:prstGeom>
            <a:solidFill>
              <a:schemeClr val="accent3"/>
            </a:solidFill>
            <a:ln>
              <a:noFill/>
            </a:ln>
          </p:spPr>
          <p:txBody>
            <a:bodyPr lIns="0" tIns="0" rIns="0" bIns="0" anchor="ctr"/>
            <a:lstStyle/>
            <a:p>
              <a:pPr algn="ctr" eaLnBrk="1" hangingPunct="1"/>
              <a:endParaRPr lang="zh-CN" altLang="en-US" sz="1900">
                <a:solidFill>
                  <a:srgbClr val="FFFFFF"/>
                </a:solidFill>
                <a:latin typeface="微软雅黑" pitchFamily="34" charset="-122"/>
                <a:ea typeface="微软雅黑" pitchFamily="34" charset="-122"/>
              </a:endParaRPr>
            </a:p>
          </p:txBody>
        </p:sp>
        <p:sp>
          <p:nvSpPr>
            <p:cNvPr id="23" name="椭圆 50"/>
            <p:cNvSpPr>
              <a:spLocks noChangeArrowheads="1"/>
            </p:cNvSpPr>
            <p:nvPr/>
          </p:nvSpPr>
          <p:spPr bwMode="auto">
            <a:xfrm>
              <a:off x="6281911" y="1779809"/>
              <a:ext cx="1249363" cy="1249362"/>
            </a:xfrm>
            <a:prstGeom prst="ellipse">
              <a:avLst/>
            </a:prstGeom>
            <a:solidFill>
              <a:schemeClr val="accent3"/>
            </a:solidFill>
            <a:ln w="3175" cmpd="sng">
              <a:solidFill>
                <a:schemeClr val="bg1"/>
              </a:solidFill>
              <a:round/>
              <a:headEnd/>
              <a:tailEnd/>
            </a:ln>
          </p:spPr>
          <p:txBody>
            <a:bodyPr lIns="0" tIns="0" rIns="0" bIns="0" anchor="ctr"/>
            <a:lstStyle/>
            <a:p>
              <a:pPr algn="ctr"/>
              <a:r>
                <a:rPr lang="zh-CN" altLang="en-US" sz="1900" dirty="0">
                  <a:solidFill>
                    <a:srgbClr val="FFFFFF"/>
                  </a:solidFill>
                  <a:latin typeface="微软雅黑" pitchFamily="34" charset="-122"/>
                  <a:ea typeface="微软雅黑" pitchFamily="34" charset="-122"/>
                </a:rPr>
                <a:t>对入市的操作方式正确</a:t>
              </a:r>
            </a:p>
          </p:txBody>
        </p:sp>
        <p:grpSp>
          <p:nvGrpSpPr>
            <p:cNvPr id="24" name="椭圆 71"/>
            <p:cNvGrpSpPr>
              <a:grpSpLocks/>
            </p:cNvGrpSpPr>
            <p:nvPr/>
          </p:nvGrpSpPr>
          <p:grpSpPr bwMode="auto">
            <a:xfrm>
              <a:off x="6840711" y="1906809"/>
              <a:ext cx="133350" cy="127000"/>
              <a:chOff x="0" y="0"/>
              <a:chExt cx="84" cy="80"/>
            </a:xfrm>
          </p:grpSpPr>
          <p:pic>
            <p:nvPicPr>
              <p:cNvPr id="2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900">
                  <a:solidFill>
                    <a:srgbClr val="FFFFFF"/>
                  </a:solidFill>
                  <a:latin typeface="微软雅黑" pitchFamily="34" charset="-122"/>
                  <a:ea typeface="微软雅黑" pitchFamily="34" charset="-122"/>
                </a:endParaRPr>
              </a:p>
            </p:txBody>
          </p:sp>
        </p:grpSp>
        <p:sp>
          <p:nvSpPr>
            <p:cNvPr id="25" name="任意多边形 72"/>
            <p:cNvSpPr>
              <a:spLocks/>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sp>
        <p:nvSpPr>
          <p:cNvPr id="28" name="矩形 73"/>
          <p:cNvSpPr>
            <a:spLocks noChangeArrowheads="1"/>
          </p:cNvSpPr>
          <p:nvPr/>
        </p:nvSpPr>
        <p:spPr bwMode="auto">
          <a:xfrm>
            <a:off x="3659022" y="4060609"/>
            <a:ext cx="2148984"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a:t>
            </a:r>
          </a:p>
        </p:txBody>
      </p:sp>
      <p:sp>
        <p:nvSpPr>
          <p:cNvPr id="29" name="矩形 74"/>
          <p:cNvSpPr>
            <a:spLocks noChangeArrowheads="1"/>
          </p:cNvSpPr>
          <p:nvPr/>
        </p:nvSpPr>
        <p:spPr bwMode="auto">
          <a:xfrm>
            <a:off x="6243088" y="4075623"/>
            <a:ext cx="21507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a:t>
            </a:r>
          </a:p>
        </p:txBody>
      </p:sp>
      <p:grpSp>
        <p:nvGrpSpPr>
          <p:cNvPr id="30" name="组合 29"/>
          <p:cNvGrpSpPr/>
          <p:nvPr/>
        </p:nvGrpSpPr>
        <p:grpSpPr>
          <a:xfrm>
            <a:off x="8975947" y="1564330"/>
            <a:ext cx="1701381" cy="2313635"/>
            <a:chOff x="6213649" y="1213071"/>
            <a:chExt cx="1385887" cy="1884363"/>
          </a:xfrm>
        </p:grpSpPr>
        <p:sp>
          <p:nvSpPr>
            <p:cNvPr id="31" name="任意多边形 48"/>
            <p:cNvSpPr>
              <a:spLocks/>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sp>
          <p:nvSpPr>
            <p:cNvPr id="32" name="椭圆 49"/>
            <p:cNvSpPr>
              <a:spLocks noChangeArrowheads="1"/>
            </p:cNvSpPr>
            <p:nvPr/>
          </p:nvSpPr>
          <p:spPr bwMode="auto">
            <a:xfrm>
              <a:off x="6213649" y="1711546"/>
              <a:ext cx="1385887" cy="1385888"/>
            </a:xfrm>
            <a:prstGeom prst="ellipse">
              <a:avLst/>
            </a:prstGeom>
            <a:solidFill>
              <a:schemeClr val="accent4"/>
            </a:solidFill>
            <a:ln>
              <a:noFill/>
            </a:ln>
          </p:spPr>
          <p:txBody>
            <a:bodyPr lIns="0" tIns="0" rIns="0" bIns="0" anchor="ctr"/>
            <a:lstStyle/>
            <a:p>
              <a:pPr algn="ctr" eaLnBrk="1" hangingPunct="1"/>
              <a:endParaRPr lang="zh-CN" altLang="en-US" sz="1900">
                <a:solidFill>
                  <a:srgbClr val="FFFFFF"/>
                </a:solidFill>
                <a:latin typeface="微软雅黑" pitchFamily="34" charset="-122"/>
                <a:ea typeface="微软雅黑" pitchFamily="34" charset="-122"/>
              </a:endParaRPr>
            </a:p>
          </p:txBody>
        </p:sp>
        <p:sp>
          <p:nvSpPr>
            <p:cNvPr id="33" name="椭圆 50"/>
            <p:cNvSpPr>
              <a:spLocks noChangeArrowheads="1"/>
            </p:cNvSpPr>
            <p:nvPr/>
          </p:nvSpPr>
          <p:spPr bwMode="auto">
            <a:xfrm>
              <a:off x="6281911" y="1779809"/>
              <a:ext cx="1249363" cy="1249362"/>
            </a:xfrm>
            <a:prstGeom prst="ellipse">
              <a:avLst/>
            </a:prstGeom>
            <a:solidFill>
              <a:schemeClr val="accent4"/>
            </a:solidFill>
            <a:ln w="3175" cmpd="sng">
              <a:solidFill>
                <a:schemeClr val="bg1"/>
              </a:solidFill>
              <a:round/>
              <a:headEnd/>
              <a:tailEnd/>
            </a:ln>
          </p:spPr>
          <p:txBody>
            <a:bodyPr lIns="0" tIns="0" rIns="0" bIns="0" anchor="ctr"/>
            <a:lstStyle/>
            <a:p>
              <a:pPr algn="ctr"/>
              <a:r>
                <a:rPr lang="zh-CN" altLang="en-US" sz="1900" dirty="0">
                  <a:solidFill>
                    <a:srgbClr val="FFFFFF"/>
                  </a:solidFill>
                  <a:latin typeface="微软雅黑" pitchFamily="34" charset="-122"/>
                  <a:ea typeface="微软雅黑" pitchFamily="34" charset="-122"/>
                </a:rPr>
                <a:t>对商品卖点的把握正确</a:t>
              </a:r>
            </a:p>
          </p:txBody>
        </p:sp>
        <p:grpSp>
          <p:nvGrpSpPr>
            <p:cNvPr id="34" name="椭圆 71"/>
            <p:cNvGrpSpPr>
              <a:grpSpLocks/>
            </p:cNvGrpSpPr>
            <p:nvPr/>
          </p:nvGrpSpPr>
          <p:grpSpPr bwMode="auto">
            <a:xfrm>
              <a:off x="6840711" y="1906809"/>
              <a:ext cx="133350" cy="127000"/>
              <a:chOff x="0" y="0"/>
              <a:chExt cx="84" cy="80"/>
            </a:xfrm>
          </p:grpSpPr>
          <p:pic>
            <p:nvPicPr>
              <p:cNvPr id="3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900">
                  <a:solidFill>
                    <a:srgbClr val="FFFFFF"/>
                  </a:solidFill>
                  <a:latin typeface="微软雅黑" pitchFamily="34" charset="-122"/>
                  <a:ea typeface="微软雅黑" pitchFamily="34" charset="-122"/>
                </a:endParaRPr>
              </a:p>
            </p:txBody>
          </p:sp>
        </p:grpSp>
        <p:sp>
          <p:nvSpPr>
            <p:cNvPr id="35" name="任意多边形 72"/>
            <p:cNvSpPr>
              <a:spLocks/>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900"/>
            </a:p>
          </p:txBody>
        </p:sp>
      </p:grpSp>
      <p:sp>
        <p:nvSpPr>
          <p:cNvPr id="38" name="矩形 74"/>
          <p:cNvSpPr>
            <a:spLocks noChangeArrowheads="1"/>
          </p:cNvSpPr>
          <p:nvPr/>
        </p:nvSpPr>
        <p:spPr bwMode="auto">
          <a:xfrm>
            <a:off x="8829011" y="4060609"/>
            <a:ext cx="2150752" cy="1456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08" tIns="60954" rIns="121908" bIns="60954">
            <a:spAutoFit/>
          </a:bodyPr>
          <a:lstStyle/>
          <a:p>
            <a:pPr algn="just">
              <a:lnSpc>
                <a:spcPct val="130000"/>
              </a:lnSpc>
            </a:pPr>
            <a:r>
              <a:rPr lang="zh-CN" altLang="en-US" sz="1300" dirty="0">
                <a:solidFill>
                  <a:schemeClr val="bg1">
                    <a:lumMod val="50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03210852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14:presetBounceEnd="54000">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14:bounceEnd="54000">
                                          <p:cBhvr additive="base">
                                            <p:cTn id="14" dur="500" fill="hold"/>
                                            <p:tgtEl>
                                              <p:spTgt spid="12"/>
                                            </p:tgtEl>
                                            <p:attrNameLst>
                                              <p:attrName>ppt_x</p:attrName>
                                            </p:attrNameLst>
                                          </p:cBhvr>
                                          <p:tavLst>
                                            <p:tav tm="0">
                                              <p:val>
                                                <p:strVal val="#ppt_x"/>
                                              </p:val>
                                            </p:tav>
                                            <p:tav tm="100000">
                                              <p:val>
                                                <p:strVal val="#ppt_x"/>
                                              </p:val>
                                            </p:tav>
                                          </p:tavLst>
                                        </p:anim>
                                        <p:anim calcmode="lin" valueType="num" p14:bounceEnd="54000">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14:presetBounceEnd="54000">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14:bounceEnd="5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54000">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14:presetBounceEnd="54000">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14:bounceEnd="54000">
                                          <p:cBhvr additive="base">
                                            <p:cTn id="28" dur="500" fill="hold"/>
                                            <p:tgtEl>
                                              <p:spTgt spid="30"/>
                                            </p:tgtEl>
                                            <p:attrNameLst>
                                              <p:attrName>ppt_x</p:attrName>
                                            </p:attrNameLst>
                                          </p:cBhvr>
                                          <p:tavLst>
                                            <p:tav tm="0">
                                              <p:val>
                                                <p:strVal val="#ppt_x"/>
                                              </p:val>
                                            </p:tav>
                                            <p:tav tm="100000">
                                              <p:val>
                                                <p:strVal val="#ppt_x"/>
                                              </p:val>
                                            </p:tav>
                                          </p:tavLst>
                                        </p:anim>
                                        <p:anim calcmode="lin" valueType="num" p14:bounceEnd="54000">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txBox="1">
            <a:spLocks noChangeArrowheads="1"/>
          </p:cNvSpPr>
          <p:nvPr/>
        </p:nvSpPr>
        <p:spPr bwMode="auto">
          <a:xfrm>
            <a:off x="3481807" y="2785329"/>
            <a:ext cx="5228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华康少女文字W5(P)" panose="040F0500000000000000" pitchFamily="82" charset="-122"/>
              </a:defRPr>
            </a:lvl1pPr>
            <a:lvl2pPr marL="742950" indent="-285750">
              <a:defRPr sz="1300">
                <a:solidFill>
                  <a:schemeClr val="tx1"/>
                </a:solidFill>
                <a:latin typeface="Lao UI" panose="020B0502040204020203" pitchFamily="34" charset="0"/>
                <a:ea typeface="华康少女文字W5(P)" panose="040F0500000000000000" pitchFamily="82" charset="-122"/>
              </a:defRPr>
            </a:lvl2pPr>
            <a:lvl3pPr marL="1143000" indent="-228600">
              <a:defRPr sz="1300">
                <a:solidFill>
                  <a:schemeClr val="tx1"/>
                </a:solidFill>
                <a:latin typeface="Lao UI" panose="020B0502040204020203" pitchFamily="34" charset="0"/>
                <a:ea typeface="华康少女文字W5(P)" panose="040F0500000000000000" pitchFamily="82" charset="-122"/>
              </a:defRPr>
            </a:lvl3pPr>
            <a:lvl4pPr marL="1600200" indent="-228600">
              <a:defRPr sz="1300">
                <a:solidFill>
                  <a:schemeClr val="tx1"/>
                </a:solidFill>
                <a:latin typeface="Lao UI" panose="020B0502040204020203" pitchFamily="34" charset="0"/>
                <a:ea typeface="华康少女文字W5(P)" panose="040F0500000000000000" pitchFamily="82" charset="-122"/>
              </a:defRPr>
            </a:lvl4pPr>
            <a:lvl5pPr marL="2057400" indent="-228600">
              <a:defRPr sz="1300">
                <a:solidFill>
                  <a:schemeClr val="tx1"/>
                </a:solidFill>
                <a:latin typeface="Lao UI" panose="020B0502040204020203" pitchFamily="34"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9pPr>
          </a:lstStyle>
          <a:p>
            <a:pPr algn="ctr" eaLnBrk="1" hangingPunct="1"/>
            <a:r>
              <a:rPr lang="zh-CN" altLang="en-US" sz="4800" b="1" dirty="0" smtClean="0">
                <a:latin typeface="+mn-ea"/>
                <a:ea typeface="+mn-ea"/>
              </a:rPr>
              <a:t>教学过程</a:t>
            </a:r>
            <a:endParaRPr lang="zh-CN" altLang="en-US" sz="4800" b="1" dirty="0">
              <a:latin typeface="+mn-ea"/>
              <a:ea typeface="+mn-ea"/>
            </a:endParaRPr>
          </a:p>
        </p:txBody>
      </p:sp>
      <p:sp>
        <p:nvSpPr>
          <p:cNvPr id="3" name="01 4"/>
          <p:cNvSpPr>
            <a:spLocks noChangeArrowheads="1"/>
          </p:cNvSpPr>
          <p:nvPr/>
        </p:nvSpPr>
        <p:spPr bwMode="auto">
          <a:xfrm>
            <a:off x="2463591" y="3706224"/>
            <a:ext cx="7264820" cy="97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defRPr/>
            </a:pPr>
            <a:r>
              <a:rPr lang="zh-CN" altLang="en-US" sz="1467" dirty="0">
                <a:latin typeface="+mn-ea"/>
              </a:rPr>
              <a:t>您的内容打在这里，或者通过复制您的文本后，在此框中选择粘贴，并选择只保留文字。您的内容打在这里，或者通过复制您的文本后，在此框中选择粘贴并选择</a:t>
            </a:r>
            <a:endParaRPr lang="en-US" altLang="zh-CN" sz="1467" dirty="0">
              <a:latin typeface="+mn-ea"/>
            </a:endParaRPr>
          </a:p>
          <a:p>
            <a:pPr algn="ctr">
              <a:lnSpc>
                <a:spcPct val="130000"/>
              </a:lnSpc>
              <a:defRPr/>
            </a:pPr>
            <a:r>
              <a:rPr lang="zh-CN" altLang="en-US" sz="1467" dirty="0">
                <a:latin typeface="+mn-ea"/>
              </a:rPr>
              <a:t>只保留文字。您的内容打在这里，或者通过复制</a:t>
            </a:r>
            <a:endParaRPr lang="en-US" altLang="zh-CN" sz="1467" dirty="0">
              <a:latin typeface="+mn-ea"/>
            </a:endParaRPr>
          </a:p>
        </p:txBody>
      </p:sp>
      <p:sp>
        <p:nvSpPr>
          <p:cNvPr id="4" name="01 16"/>
          <p:cNvSpPr txBox="1"/>
          <p:nvPr/>
        </p:nvSpPr>
        <p:spPr bwMode="auto">
          <a:xfrm>
            <a:off x="5201364" y="978447"/>
            <a:ext cx="1789272" cy="1897892"/>
          </a:xfrm>
          <a:prstGeom prst="rect">
            <a:avLst/>
          </a:prstGeom>
          <a:noFill/>
        </p:spPr>
        <p:txBody>
          <a:bodyPr wrap="none">
            <a:spAutoFit/>
          </a:bodyPr>
          <a:lstStyle/>
          <a:p>
            <a:pPr algn="ctr">
              <a:defRPr/>
            </a:pPr>
            <a:r>
              <a:rPr lang="en-US" altLang="zh-CN" sz="11733" dirty="0" smtClean="0">
                <a:ln w="28575">
                  <a:solidFill>
                    <a:schemeClr val="bg1"/>
                  </a:solidFill>
                </a:ln>
                <a:solidFill>
                  <a:srgbClr val="0070C0"/>
                </a:solidFill>
                <a:latin typeface="Impact" panose="020B0806030902050204" pitchFamily="34" charset="0"/>
                <a:cs typeface="Mongolian Baiti" panose="03000500000000000000" pitchFamily="66" charset="0"/>
              </a:rPr>
              <a:t>03</a:t>
            </a:r>
            <a:endParaRPr lang="zh-CN" altLang="en-US" sz="11733" dirty="0">
              <a:ln w="28575">
                <a:solidFill>
                  <a:schemeClr val="bg1"/>
                </a:solidFill>
              </a:ln>
              <a:solidFill>
                <a:srgbClr val="0070C0"/>
              </a:solidFill>
              <a:latin typeface="Impact" panose="020B0806030902050204" pitchFamily="34" charset="0"/>
              <a:cs typeface="Mongolian Baiti" panose="03000500000000000000" pitchFamily="66" charset="0"/>
            </a:endParaRPr>
          </a:p>
        </p:txBody>
      </p:sp>
    </p:spTree>
    <p:extLst>
      <p:ext uri="{BB962C8B-B14F-4D97-AF65-F5344CB8AC3E}">
        <p14:creationId xmlns:p14="http://schemas.microsoft.com/office/powerpoint/2010/main" val="262103739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lt">
                                    <p:tmPct val="15000"/>
                                  </p:iterate>
                                  <p:childTnLst>
                                    <p:set>
                                      <p:cBhvr>
                                        <p:cTn id="15" dur="1" fill="hold">
                                          <p:stCondLst>
                                            <p:cond delay="0"/>
                                          </p:stCondLst>
                                        </p:cTn>
                                        <p:tgtEl>
                                          <p:spTgt spid="3"/>
                                        </p:tgtEl>
                                        <p:attrNameLst>
                                          <p:attrName>style.visibility</p:attrName>
                                        </p:attrNameLst>
                                      </p:cBhvr>
                                      <p:to>
                                        <p:strVal val="visible"/>
                                      </p:to>
                                    </p:set>
                                    <p:animEffect transition="in" filter="fade">
                                      <p:cBhvr>
                                        <p:cTn id="16" dur="1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743565" y="805734"/>
            <a:ext cx="8515666" cy="97130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smtClean="0"/>
              <a:t>目录 </a:t>
            </a:r>
            <a:r>
              <a:rPr lang="en-US" altLang="zh-CN" sz="4800" smtClean="0"/>
              <a:t>Content</a:t>
            </a:r>
            <a:endParaRPr lang="en-GB" sz="4800" dirty="0"/>
          </a:p>
        </p:txBody>
      </p:sp>
      <p:cxnSp>
        <p:nvCxnSpPr>
          <p:cNvPr id="3" name="Straight Connector 20"/>
          <p:cNvCxnSpPr/>
          <p:nvPr/>
        </p:nvCxnSpPr>
        <p:spPr>
          <a:xfrm>
            <a:off x="4049733" y="1543433"/>
            <a:ext cx="3903331" cy="0"/>
          </a:xfrm>
          <a:prstGeom prst="line">
            <a:avLst/>
          </a:prstGeom>
          <a:ln w="41275">
            <a:solidFill>
              <a:srgbClr val="0070C0"/>
            </a:solidFill>
          </a:ln>
        </p:spPr>
        <p:style>
          <a:lnRef idx="1">
            <a:schemeClr val="accent1"/>
          </a:lnRef>
          <a:fillRef idx="0">
            <a:schemeClr val="accent1"/>
          </a:fillRef>
          <a:effectRef idx="0">
            <a:schemeClr val="accent1"/>
          </a:effectRef>
          <a:fontRef idx="minor">
            <a:schemeClr val="tx1"/>
          </a:fontRef>
        </p:style>
      </p:cxnSp>
      <p:sp>
        <p:nvSpPr>
          <p:cNvPr id="4" name="Pentagon 25"/>
          <p:cNvSpPr/>
          <p:nvPr/>
        </p:nvSpPr>
        <p:spPr>
          <a:xfrm>
            <a:off x="4977504" y="2412393"/>
            <a:ext cx="607433" cy="364112"/>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1999" b="1">
                <a:solidFill>
                  <a:schemeClr val="bg1"/>
                </a:solidFill>
              </a:rPr>
              <a:t>01</a:t>
            </a:r>
            <a:endParaRPr lang="en-GB" sz="1999" b="1">
              <a:solidFill>
                <a:schemeClr val="bg1"/>
              </a:solidFill>
            </a:endParaRPr>
          </a:p>
        </p:txBody>
      </p:sp>
      <p:sp>
        <p:nvSpPr>
          <p:cNvPr id="5" name="Rectangle 26"/>
          <p:cNvSpPr/>
          <p:nvPr/>
        </p:nvSpPr>
        <p:spPr>
          <a:xfrm>
            <a:off x="5637916" y="2332839"/>
            <a:ext cx="3332546" cy="502559"/>
          </a:xfrm>
          <a:prstGeom prst="rect">
            <a:avLst/>
          </a:prstGeom>
        </p:spPr>
        <p:txBody>
          <a:bodyPr wrap="square" lIns="91424" tIns="45713" rIns="91424" bIns="45713">
            <a:spAutoFit/>
          </a:bodyPr>
          <a:lstStyle/>
          <a:p>
            <a:r>
              <a:rPr lang="zh-CN" altLang="en-US" sz="2666" b="1" dirty="0">
                <a:latin typeface="微软雅黑" pitchFamily="34" charset="-122"/>
                <a:ea typeface="微软雅黑" pitchFamily="34" charset="-122"/>
              </a:rPr>
              <a:t>教学分析</a:t>
            </a:r>
            <a:endParaRPr lang="en-GB" sz="2666" b="1" dirty="0">
              <a:latin typeface="微软雅黑" pitchFamily="34" charset="-122"/>
              <a:ea typeface="微软雅黑" pitchFamily="34" charset="-122"/>
            </a:endParaRPr>
          </a:p>
        </p:txBody>
      </p:sp>
      <p:sp>
        <p:nvSpPr>
          <p:cNvPr id="6" name="Pentagon 33"/>
          <p:cNvSpPr/>
          <p:nvPr/>
        </p:nvSpPr>
        <p:spPr>
          <a:xfrm>
            <a:off x="4977504" y="3258753"/>
            <a:ext cx="607433" cy="364112"/>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1999" b="1">
                <a:solidFill>
                  <a:schemeClr val="bg1"/>
                </a:solidFill>
              </a:rPr>
              <a:t>02</a:t>
            </a:r>
            <a:endParaRPr lang="en-GB" sz="1999" b="1">
              <a:solidFill>
                <a:schemeClr val="bg1"/>
              </a:solidFill>
            </a:endParaRPr>
          </a:p>
        </p:txBody>
      </p:sp>
      <p:sp>
        <p:nvSpPr>
          <p:cNvPr id="7" name="Rectangle 34"/>
          <p:cNvSpPr/>
          <p:nvPr/>
        </p:nvSpPr>
        <p:spPr>
          <a:xfrm>
            <a:off x="5637918" y="3169042"/>
            <a:ext cx="3406277" cy="502559"/>
          </a:xfrm>
          <a:prstGeom prst="rect">
            <a:avLst/>
          </a:prstGeom>
        </p:spPr>
        <p:txBody>
          <a:bodyPr wrap="square" lIns="91424" tIns="45713" rIns="91424" bIns="45713">
            <a:spAutoFit/>
          </a:bodyPr>
          <a:lstStyle/>
          <a:p>
            <a:r>
              <a:rPr lang="zh-CN" altLang="en-US" sz="2666" b="1" dirty="0">
                <a:latin typeface="微软雅黑" pitchFamily="34" charset="-122"/>
                <a:ea typeface="微软雅黑" pitchFamily="34" charset="-122"/>
              </a:rPr>
              <a:t>教学设计</a:t>
            </a:r>
            <a:endParaRPr lang="en-GB" sz="2666" b="1" dirty="0">
              <a:latin typeface="微软雅黑" pitchFamily="34" charset="-122"/>
              <a:ea typeface="微软雅黑" pitchFamily="34" charset="-122"/>
            </a:endParaRPr>
          </a:p>
        </p:txBody>
      </p:sp>
      <p:sp>
        <p:nvSpPr>
          <p:cNvPr id="8" name="Pentagon 36"/>
          <p:cNvSpPr/>
          <p:nvPr/>
        </p:nvSpPr>
        <p:spPr>
          <a:xfrm>
            <a:off x="4977504" y="4136643"/>
            <a:ext cx="607433" cy="364112"/>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1999" b="1">
                <a:solidFill>
                  <a:schemeClr val="bg1"/>
                </a:solidFill>
              </a:rPr>
              <a:t>03</a:t>
            </a:r>
            <a:endParaRPr lang="en-GB" sz="1999" b="1">
              <a:solidFill>
                <a:schemeClr val="bg1"/>
              </a:solidFill>
            </a:endParaRPr>
          </a:p>
        </p:txBody>
      </p:sp>
      <p:sp>
        <p:nvSpPr>
          <p:cNvPr id="9" name="Rectangle 37"/>
          <p:cNvSpPr/>
          <p:nvPr/>
        </p:nvSpPr>
        <p:spPr>
          <a:xfrm>
            <a:off x="5637917" y="4036776"/>
            <a:ext cx="3170336" cy="502559"/>
          </a:xfrm>
          <a:prstGeom prst="rect">
            <a:avLst/>
          </a:prstGeom>
        </p:spPr>
        <p:txBody>
          <a:bodyPr wrap="square" lIns="91424" tIns="45713" rIns="91424" bIns="45713">
            <a:spAutoFit/>
          </a:bodyPr>
          <a:lstStyle/>
          <a:p>
            <a:r>
              <a:rPr lang="zh-CN" altLang="en-US" sz="2666" b="1" dirty="0">
                <a:latin typeface="微软雅黑" pitchFamily="34" charset="-122"/>
                <a:ea typeface="微软雅黑" pitchFamily="34" charset="-122"/>
              </a:rPr>
              <a:t>教学过程</a:t>
            </a:r>
            <a:endParaRPr lang="en-GB" sz="2666" b="1" dirty="0">
              <a:latin typeface="微软雅黑" pitchFamily="34" charset="-122"/>
              <a:ea typeface="微软雅黑" pitchFamily="34" charset="-122"/>
            </a:endParaRPr>
          </a:p>
        </p:txBody>
      </p:sp>
      <p:sp>
        <p:nvSpPr>
          <p:cNvPr id="10" name="Pentagon 39"/>
          <p:cNvSpPr/>
          <p:nvPr/>
        </p:nvSpPr>
        <p:spPr>
          <a:xfrm>
            <a:off x="4977504" y="5044205"/>
            <a:ext cx="607433" cy="364112"/>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r>
              <a:rPr lang="en-US" sz="1999" b="1">
                <a:solidFill>
                  <a:schemeClr val="bg1"/>
                </a:solidFill>
              </a:rPr>
              <a:t>04</a:t>
            </a:r>
            <a:endParaRPr lang="en-GB" sz="1999" b="1">
              <a:solidFill>
                <a:schemeClr val="bg1"/>
              </a:solidFill>
            </a:endParaRPr>
          </a:p>
        </p:txBody>
      </p:sp>
      <p:sp>
        <p:nvSpPr>
          <p:cNvPr id="11" name="Rectangle 40"/>
          <p:cNvSpPr/>
          <p:nvPr/>
        </p:nvSpPr>
        <p:spPr>
          <a:xfrm>
            <a:off x="5637916" y="4963398"/>
            <a:ext cx="2993379" cy="502559"/>
          </a:xfrm>
          <a:prstGeom prst="rect">
            <a:avLst/>
          </a:prstGeom>
        </p:spPr>
        <p:txBody>
          <a:bodyPr wrap="square" lIns="91424" tIns="45713" rIns="91424" bIns="45713">
            <a:spAutoFit/>
          </a:bodyPr>
          <a:lstStyle/>
          <a:p>
            <a:r>
              <a:rPr lang="zh-CN" altLang="en-US" sz="2666" b="1" dirty="0">
                <a:latin typeface="微软雅黑" pitchFamily="34" charset="-122"/>
                <a:ea typeface="微软雅黑" pitchFamily="34" charset="-122"/>
              </a:rPr>
              <a:t>教学反思</a:t>
            </a:r>
            <a:endParaRPr lang="en-GB" sz="2666" b="1" dirty="0">
              <a:latin typeface="微软雅黑" pitchFamily="34" charset="-122"/>
              <a:ea typeface="微软雅黑" pitchFamily="34" charset="-122"/>
            </a:endParaRPr>
          </a:p>
        </p:txBody>
      </p:sp>
      <p:sp>
        <p:nvSpPr>
          <p:cNvPr id="12" name="Rectangle 53"/>
          <p:cNvSpPr/>
          <p:nvPr/>
        </p:nvSpPr>
        <p:spPr>
          <a:xfrm>
            <a:off x="3128586" y="1575940"/>
            <a:ext cx="5745624" cy="338540"/>
          </a:xfrm>
          <a:prstGeom prst="rect">
            <a:avLst/>
          </a:prstGeom>
        </p:spPr>
        <p:txBody>
          <a:bodyPr wrap="square" lIns="91424" tIns="45713" rIns="91424" bIns="45713">
            <a:spAutoFit/>
          </a:bodyPr>
          <a:lstStyle/>
          <a:p>
            <a:pPr algn="ctr"/>
            <a:r>
              <a:rPr lang="en-GB" altLang="zh-CN" sz="1600" dirty="0"/>
              <a:t>Exquisite teaching design template</a:t>
            </a:r>
          </a:p>
        </p:txBody>
      </p:sp>
    </p:spTree>
    <p:extLst>
      <p:ext uri="{BB962C8B-B14F-4D97-AF65-F5344CB8AC3E}">
        <p14:creationId xmlns:p14="http://schemas.microsoft.com/office/powerpoint/2010/main" val="324462717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p:stCondLst>
                              <p:cond delay="1500"/>
                            </p:stCondLst>
                            <p:childTnLst>
                              <p:par>
                                <p:cTn id="17" presetID="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500"/>
                            </p:stCondLst>
                            <p:childTnLst>
                              <p:par>
                                <p:cTn id="26" presetID="2" presetClass="entr" presetSubtype="8"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0-#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par>
                          <p:cTn id="34" fill="hold">
                            <p:stCondLst>
                              <p:cond delay="3500"/>
                            </p:stCondLst>
                            <p:childTnLst>
                              <p:par>
                                <p:cTn id="35" presetID="2" presetClass="entr" presetSubtype="8"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0-#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childTnLst>
                                </p:cTn>
                              </p:par>
                            </p:childTnLst>
                          </p:cTn>
                        </p:par>
                        <p:par>
                          <p:cTn id="43" fill="hold">
                            <p:stCondLst>
                              <p:cond delay="4500"/>
                            </p:stCondLst>
                            <p:childTnLst>
                              <p:par>
                                <p:cTn id="44" presetID="2" presetClass="entr" presetSubtype="8" fill="hold" grpId="0"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500" fill="hold"/>
                                        <p:tgtEl>
                                          <p:spTgt spid="10"/>
                                        </p:tgtEl>
                                        <p:attrNameLst>
                                          <p:attrName>ppt_x</p:attrName>
                                        </p:attrNameLst>
                                      </p:cBhvr>
                                      <p:tavLst>
                                        <p:tav tm="0">
                                          <p:val>
                                            <p:strVal val="0-#ppt_w/2"/>
                                          </p:val>
                                        </p:tav>
                                        <p:tav tm="100000">
                                          <p:val>
                                            <p:strVal val="#ppt_x"/>
                                          </p:val>
                                        </p:tav>
                                      </p:tavLst>
                                    </p:anim>
                                    <p:anim calcmode="lin" valueType="num">
                                      <p:cBhvr additive="base">
                                        <p:cTn id="47" dur="500" fill="hold"/>
                                        <p:tgtEl>
                                          <p:spTgt spid="10"/>
                                        </p:tgtEl>
                                        <p:attrNameLst>
                                          <p:attrName>ppt_y</p:attrName>
                                        </p:attrNameLst>
                                      </p:cBhvr>
                                      <p:tavLst>
                                        <p:tav tm="0">
                                          <p:val>
                                            <p:strVal val="#ppt_y"/>
                                          </p:val>
                                        </p:tav>
                                        <p:tav tm="100000">
                                          <p:val>
                                            <p:strVal val="#ppt_y"/>
                                          </p:val>
                                        </p:tav>
                                      </p:tavLst>
                                    </p:anim>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5" grpId="0"/>
      <p:bldP spid="6" grpId="0" animBg="1"/>
      <p:bldP spid="7" grpId="0"/>
      <p:bldP spid="8" grpId="0" animBg="1"/>
      <p:bldP spid="9" grpId="0"/>
      <p:bldP spid="10" grpId="0" animBg="1"/>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795" y="3687320"/>
            <a:ext cx="12190413" cy="0"/>
          </a:xfrm>
          <a:prstGeom prst="line">
            <a:avLst/>
          </a:prstGeom>
          <a:ln w="19050">
            <a:solidFill>
              <a:srgbClr val="D7D7D7"/>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24106" y="2823702"/>
            <a:ext cx="1169527" cy="400097"/>
          </a:xfrm>
          <a:prstGeom prst="rect">
            <a:avLst/>
          </a:prstGeom>
          <a:noFill/>
        </p:spPr>
        <p:txBody>
          <a:bodyPr wrap="none" lIns="121908" tIns="60954" rIns="121908" bIns="60954" rtlCol="0">
            <a:spAutoFit/>
          </a:bodyPr>
          <a:lstStyle/>
          <a:p>
            <a:r>
              <a:rPr lang="zh-CN" altLang="en-US" b="1" dirty="0">
                <a:solidFill>
                  <a:schemeClr val="accent1"/>
                </a:solidFill>
              </a:rPr>
              <a:t>正面观点</a:t>
            </a:r>
            <a:endParaRPr lang="zh-CN" altLang="en-US" b="1" dirty="0">
              <a:solidFill>
                <a:schemeClr val="accent1"/>
              </a:solidFill>
            </a:endParaRPr>
          </a:p>
        </p:txBody>
      </p:sp>
      <p:sp>
        <p:nvSpPr>
          <p:cNvPr id="42" name="TextBox 41"/>
          <p:cNvSpPr txBox="1"/>
          <p:nvPr/>
        </p:nvSpPr>
        <p:spPr>
          <a:xfrm>
            <a:off x="624106" y="4009960"/>
            <a:ext cx="1169527" cy="400097"/>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反面观点</a:t>
            </a:r>
            <a:endParaRPr lang="zh-CN" altLang="en-US" b="1" dirty="0">
              <a:solidFill>
                <a:schemeClr val="tx1">
                  <a:lumMod val="50000"/>
                  <a:lumOff val="50000"/>
                </a:schemeClr>
              </a:solidFill>
            </a:endParaRPr>
          </a:p>
        </p:txBody>
      </p:sp>
      <p:grpSp>
        <p:nvGrpSpPr>
          <p:cNvPr id="16" name="组合 15"/>
          <p:cNvGrpSpPr/>
          <p:nvPr/>
        </p:nvGrpSpPr>
        <p:grpSpPr>
          <a:xfrm>
            <a:off x="1944671" y="1528934"/>
            <a:ext cx="9223168" cy="2214051"/>
            <a:chOff x="1458098" y="1146700"/>
            <a:chExt cx="6918276" cy="1660538"/>
          </a:xfrm>
        </p:grpSpPr>
        <p:grpSp>
          <p:nvGrpSpPr>
            <p:cNvPr id="60" name="组合 59"/>
            <p:cNvGrpSpPr/>
            <p:nvPr/>
          </p:nvGrpSpPr>
          <p:grpSpPr>
            <a:xfrm>
              <a:off x="1458098" y="1160545"/>
              <a:ext cx="943926" cy="1629659"/>
              <a:chOff x="2267482" y="1160545"/>
              <a:chExt cx="943926" cy="1629659"/>
            </a:xfrm>
          </p:grpSpPr>
          <p:sp>
            <p:nvSpPr>
              <p:cNvPr id="23" name="矩形 22"/>
              <p:cNvSpPr/>
              <p:nvPr/>
            </p:nvSpPr>
            <p:spPr>
              <a:xfrm rot="20083561" flipV="1">
                <a:off x="2939372" y="1893643"/>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4" name="椭圆 23"/>
              <p:cNvSpPr/>
              <p:nvPr/>
            </p:nvSpPr>
            <p:spPr>
              <a:xfrm rot="20083561" flipV="1">
                <a:off x="3108560" y="2687356"/>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5" name="任意多边形 24"/>
              <p:cNvSpPr/>
              <p:nvPr/>
            </p:nvSpPr>
            <p:spPr bwMode="auto">
              <a:xfrm rot="20100000" flipV="1">
                <a:off x="2267482" y="1160545"/>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3" name="TextBox 42"/>
              <p:cNvSpPr txBox="1"/>
              <p:nvPr/>
            </p:nvSpPr>
            <p:spPr>
              <a:xfrm>
                <a:off x="2267744" y="1347614"/>
                <a:ext cx="600242" cy="253915"/>
              </a:xfrm>
              <a:prstGeom prst="rect">
                <a:avLst/>
              </a:prstGeom>
              <a:noFill/>
            </p:spPr>
            <p:txBody>
              <a:bodyPr wrap="none" rtlCol="0">
                <a:spAutoFit/>
              </a:bodyPr>
              <a:lstStyle/>
              <a:p>
                <a:r>
                  <a:rPr lang="zh-CN" altLang="en-US" sz="1600" b="1" dirty="0">
                    <a:solidFill>
                      <a:schemeClr val="accent1"/>
                    </a:solidFill>
                  </a:rPr>
                  <a:t>观点一</a:t>
                </a:r>
              </a:p>
            </p:txBody>
          </p:sp>
        </p:grpSp>
        <p:grpSp>
          <p:nvGrpSpPr>
            <p:cNvPr id="59" name="组合 58"/>
            <p:cNvGrpSpPr/>
            <p:nvPr/>
          </p:nvGrpSpPr>
          <p:grpSpPr>
            <a:xfrm>
              <a:off x="3109104" y="1146700"/>
              <a:ext cx="943927" cy="1629659"/>
              <a:chOff x="3643398" y="1146700"/>
              <a:chExt cx="943927" cy="1629659"/>
            </a:xfrm>
          </p:grpSpPr>
          <p:sp>
            <p:nvSpPr>
              <p:cNvPr id="27" name="矩形 26"/>
              <p:cNvSpPr/>
              <p:nvPr/>
            </p:nvSpPr>
            <p:spPr>
              <a:xfrm rot="20083561" flipV="1">
                <a:off x="4315289"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8" name="椭圆 27"/>
              <p:cNvSpPr/>
              <p:nvPr/>
            </p:nvSpPr>
            <p:spPr>
              <a:xfrm rot="20083561" flipV="1">
                <a:off x="4484477"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29" name="任意多边形 28"/>
              <p:cNvSpPr/>
              <p:nvPr/>
            </p:nvSpPr>
            <p:spPr bwMode="auto">
              <a:xfrm rot="20100000" flipV="1">
                <a:off x="3643398"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5" name="TextBox 44"/>
              <p:cNvSpPr txBox="1"/>
              <p:nvPr/>
            </p:nvSpPr>
            <p:spPr>
              <a:xfrm>
                <a:off x="3658664" y="1347614"/>
                <a:ext cx="600242" cy="253915"/>
              </a:xfrm>
              <a:prstGeom prst="rect">
                <a:avLst/>
              </a:prstGeom>
              <a:noFill/>
            </p:spPr>
            <p:txBody>
              <a:bodyPr wrap="none" rtlCol="0">
                <a:spAutoFit/>
              </a:bodyPr>
              <a:lstStyle/>
              <a:p>
                <a:r>
                  <a:rPr lang="zh-CN" altLang="en-US" sz="1600" b="1" dirty="0">
                    <a:solidFill>
                      <a:schemeClr val="accent1"/>
                    </a:solidFill>
                  </a:rPr>
                  <a:t>观点二</a:t>
                </a:r>
              </a:p>
            </p:txBody>
          </p:sp>
        </p:grpSp>
        <p:grpSp>
          <p:nvGrpSpPr>
            <p:cNvPr id="58" name="组合 57"/>
            <p:cNvGrpSpPr/>
            <p:nvPr/>
          </p:nvGrpSpPr>
          <p:grpSpPr>
            <a:xfrm>
              <a:off x="4760111" y="1146700"/>
              <a:ext cx="959194" cy="1629659"/>
              <a:chOff x="5004048" y="1146700"/>
              <a:chExt cx="959194" cy="1629659"/>
            </a:xfrm>
          </p:grpSpPr>
          <p:sp>
            <p:nvSpPr>
              <p:cNvPr id="31" name="矩形 30"/>
              <p:cNvSpPr/>
              <p:nvPr/>
            </p:nvSpPr>
            <p:spPr>
              <a:xfrm rot="20083561" flipV="1">
                <a:off x="5691206"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32" name="椭圆 31"/>
              <p:cNvSpPr/>
              <p:nvPr/>
            </p:nvSpPr>
            <p:spPr>
              <a:xfrm rot="20083561" flipV="1">
                <a:off x="5860394"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33" name="任意多边形 32"/>
              <p:cNvSpPr/>
              <p:nvPr/>
            </p:nvSpPr>
            <p:spPr bwMode="auto">
              <a:xfrm rot="20100000" flipV="1">
                <a:off x="5019315"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6" name="TextBox 45"/>
              <p:cNvSpPr txBox="1"/>
              <p:nvPr/>
            </p:nvSpPr>
            <p:spPr>
              <a:xfrm>
                <a:off x="5004048" y="1347614"/>
                <a:ext cx="600242" cy="253915"/>
              </a:xfrm>
              <a:prstGeom prst="rect">
                <a:avLst/>
              </a:prstGeom>
              <a:noFill/>
            </p:spPr>
            <p:txBody>
              <a:bodyPr wrap="none" rtlCol="0">
                <a:spAutoFit/>
              </a:bodyPr>
              <a:lstStyle/>
              <a:p>
                <a:r>
                  <a:rPr lang="zh-CN" altLang="en-US" sz="1600" b="1" dirty="0">
                    <a:solidFill>
                      <a:schemeClr val="accent1"/>
                    </a:solidFill>
                  </a:rPr>
                  <a:t>观点三</a:t>
                </a:r>
              </a:p>
            </p:txBody>
          </p:sp>
        </p:grpSp>
        <p:grpSp>
          <p:nvGrpSpPr>
            <p:cNvPr id="57" name="组合 56"/>
            <p:cNvGrpSpPr/>
            <p:nvPr/>
          </p:nvGrpSpPr>
          <p:grpSpPr>
            <a:xfrm>
              <a:off x="6426385" y="1177579"/>
              <a:ext cx="944191" cy="1629659"/>
              <a:chOff x="6394968" y="1177579"/>
              <a:chExt cx="944191" cy="1629659"/>
            </a:xfrm>
          </p:grpSpPr>
          <p:sp>
            <p:nvSpPr>
              <p:cNvPr id="35" name="矩形 34"/>
              <p:cNvSpPr/>
              <p:nvPr/>
            </p:nvSpPr>
            <p:spPr>
              <a:xfrm rot="20083561" flipV="1">
                <a:off x="7067123" y="1910677"/>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36" name="椭圆 35"/>
              <p:cNvSpPr/>
              <p:nvPr/>
            </p:nvSpPr>
            <p:spPr>
              <a:xfrm rot="20083561" flipV="1">
                <a:off x="7236311" y="2704390"/>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37" name="任意多边形 36"/>
              <p:cNvSpPr/>
              <p:nvPr/>
            </p:nvSpPr>
            <p:spPr bwMode="auto">
              <a:xfrm rot="20100000" flipV="1">
                <a:off x="6395233" y="1177579"/>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7" name="TextBox 46"/>
              <p:cNvSpPr txBox="1"/>
              <p:nvPr/>
            </p:nvSpPr>
            <p:spPr>
              <a:xfrm>
                <a:off x="6394968" y="1347614"/>
                <a:ext cx="600243" cy="253915"/>
              </a:xfrm>
              <a:prstGeom prst="rect">
                <a:avLst/>
              </a:prstGeom>
              <a:noFill/>
            </p:spPr>
            <p:txBody>
              <a:bodyPr wrap="none" rtlCol="0">
                <a:spAutoFit/>
              </a:bodyPr>
              <a:lstStyle/>
              <a:p>
                <a:r>
                  <a:rPr lang="zh-CN" altLang="en-US" sz="1600" b="1" dirty="0">
                    <a:solidFill>
                      <a:schemeClr val="accent1"/>
                    </a:solidFill>
                  </a:rPr>
                  <a:t>观点四</a:t>
                </a:r>
              </a:p>
            </p:txBody>
          </p:sp>
        </p:grpSp>
        <p:sp>
          <p:nvSpPr>
            <p:cNvPr id="52" name="TextBox 51"/>
            <p:cNvSpPr txBox="1"/>
            <p:nvPr/>
          </p:nvSpPr>
          <p:spPr>
            <a:xfrm>
              <a:off x="2198737"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1" name="TextBox 60"/>
            <p:cNvSpPr txBox="1"/>
            <p:nvPr/>
          </p:nvSpPr>
          <p:spPr>
            <a:xfrm>
              <a:off x="3908521"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2" name="TextBox 61"/>
            <p:cNvSpPr txBox="1"/>
            <p:nvPr/>
          </p:nvSpPr>
          <p:spPr>
            <a:xfrm>
              <a:off x="5543269"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3" name="TextBox 62"/>
            <p:cNvSpPr txBox="1"/>
            <p:nvPr/>
          </p:nvSpPr>
          <p:spPr>
            <a:xfrm>
              <a:off x="7237453"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grpSp>
      <p:grpSp>
        <p:nvGrpSpPr>
          <p:cNvPr id="17" name="组合 16"/>
          <p:cNvGrpSpPr/>
          <p:nvPr/>
        </p:nvGrpSpPr>
        <p:grpSpPr>
          <a:xfrm>
            <a:off x="2695676" y="3618756"/>
            <a:ext cx="8811469" cy="2214051"/>
            <a:chOff x="2021424" y="2714066"/>
            <a:chExt cx="6609462" cy="1660538"/>
          </a:xfrm>
        </p:grpSpPr>
        <p:grpSp>
          <p:nvGrpSpPr>
            <p:cNvPr id="53" name="组合 52"/>
            <p:cNvGrpSpPr/>
            <p:nvPr/>
          </p:nvGrpSpPr>
          <p:grpSpPr>
            <a:xfrm>
              <a:off x="2021424" y="2723530"/>
              <a:ext cx="943926" cy="1629659"/>
              <a:chOff x="2834619" y="2727912"/>
              <a:chExt cx="943926" cy="1629659"/>
            </a:xfrm>
          </p:grpSpPr>
          <p:sp>
            <p:nvSpPr>
              <p:cNvPr id="4" name="矩形 3"/>
              <p:cNvSpPr/>
              <p:nvPr/>
            </p:nvSpPr>
            <p:spPr>
              <a:xfrm rot="1516439">
                <a:off x="3506509" y="2759798"/>
                <a:ext cx="51424" cy="864675"/>
              </a:xfrm>
              <a:prstGeom prst="rect">
                <a:avLst/>
              </a:prstGeom>
              <a:solidFill>
                <a:schemeClr val="tx1">
                  <a:lumMod val="50000"/>
                  <a:lumOff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5" name="椭圆 4"/>
              <p:cNvSpPr/>
              <p:nvPr/>
            </p:nvSpPr>
            <p:spPr>
              <a:xfrm rot="1516439">
                <a:off x="3675697" y="2727912"/>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6" name="任意多边形 5"/>
              <p:cNvSpPr/>
              <p:nvPr/>
            </p:nvSpPr>
            <p:spPr bwMode="auto">
              <a:xfrm rot="1500000">
                <a:off x="2834619" y="3524217"/>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tx1">
                  <a:lumMod val="50000"/>
                  <a:lumOff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8" name="TextBox 47"/>
              <p:cNvSpPr txBox="1"/>
              <p:nvPr/>
            </p:nvSpPr>
            <p:spPr>
              <a:xfrm>
                <a:off x="2836818"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观点一</a:t>
                </a:r>
              </a:p>
            </p:txBody>
          </p:sp>
        </p:grpSp>
        <p:grpSp>
          <p:nvGrpSpPr>
            <p:cNvPr id="54" name="组合 53"/>
            <p:cNvGrpSpPr/>
            <p:nvPr/>
          </p:nvGrpSpPr>
          <p:grpSpPr>
            <a:xfrm>
              <a:off x="3564706" y="2727912"/>
              <a:ext cx="943927" cy="1629659"/>
              <a:chOff x="4210535" y="2714066"/>
              <a:chExt cx="943927" cy="1629659"/>
            </a:xfrm>
          </p:grpSpPr>
          <p:sp>
            <p:nvSpPr>
              <p:cNvPr id="7" name="矩形 6"/>
              <p:cNvSpPr/>
              <p:nvPr/>
            </p:nvSpPr>
            <p:spPr>
              <a:xfrm rot="1516439">
                <a:off x="4882426"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8" name="椭圆 7"/>
              <p:cNvSpPr/>
              <p:nvPr/>
            </p:nvSpPr>
            <p:spPr>
              <a:xfrm rot="1516439">
                <a:off x="5051614"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9" name="任意多边形 8"/>
              <p:cNvSpPr/>
              <p:nvPr/>
            </p:nvSpPr>
            <p:spPr bwMode="auto">
              <a:xfrm rot="1500000">
                <a:off x="4210535"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9" name="TextBox 48"/>
              <p:cNvSpPr txBox="1"/>
              <p:nvPr/>
            </p:nvSpPr>
            <p:spPr>
              <a:xfrm>
                <a:off x="4227738"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观点二</a:t>
                </a:r>
              </a:p>
            </p:txBody>
          </p:sp>
        </p:grpSp>
        <p:grpSp>
          <p:nvGrpSpPr>
            <p:cNvPr id="55" name="组合 54"/>
            <p:cNvGrpSpPr/>
            <p:nvPr/>
          </p:nvGrpSpPr>
          <p:grpSpPr>
            <a:xfrm>
              <a:off x="5107989" y="2714066"/>
              <a:ext cx="957257" cy="1629659"/>
              <a:chOff x="5573122" y="2714066"/>
              <a:chExt cx="957257" cy="1629659"/>
            </a:xfrm>
          </p:grpSpPr>
          <p:sp>
            <p:nvSpPr>
              <p:cNvPr id="10" name="矩形 9"/>
              <p:cNvSpPr/>
              <p:nvPr/>
            </p:nvSpPr>
            <p:spPr>
              <a:xfrm rot="1516439">
                <a:off x="6258343"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1" name="椭圆 10"/>
              <p:cNvSpPr/>
              <p:nvPr/>
            </p:nvSpPr>
            <p:spPr>
              <a:xfrm rot="1516439">
                <a:off x="6427531"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2" name="任意多边形 11"/>
              <p:cNvSpPr/>
              <p:nvPr/>
            </p:nvSpPr>
            <p:spPr bwMode="auto">
              <a:xfrm rot="1500000">
                <a:off x="5586452"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0" name="TextBox 49"/>
              <p:cNvSpPr txBox="1"/>
              <p:nvPr/>
            </p:nvSpPr>
            <p:spPr>
              <a:xfrm>
                <a:off x="5573122"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观点三</a:t>
                </a:r>
              </a:p>
            </p:txBody>
          </p:sp>
        </p:grpSp>
        <p:grpSp>
          <p:nvGrpSpPr>
            <p:cNvPr id="56" name="组合 55"/>
            <p:cNvGrpSpPr/>
            <p:nvPr/>
          </p:nvGrpSpPr>
          <p:grpSpPr>
            <a:xfrm>
              <a:off x="6664602" y="2744945"/>
              <a:ext cx="943926" cy="1629659"/>
              <a:chOff x="6962370" y="2744945"/>
              <a:chExt cx="943926" cy="1629659"/>
            </a:xfrm>
          </p:grpSpPr>
          <p:sp>
            <p:nvSpPr>
              <p:cNvPr id="13" name="矩形 12"/>
              <p:cNvSpPr/>
              <p:nvPr/>
            </p:nvSpPr>
            <p:spPr>
              <a:xfrm rot="1516439">
                <a:off x="7634260" y="2776831"/>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4" name="椭圆 13"/>
              <p:cNvSpPr/>
              <p:nvPr/>
            </p:nvSpPr>
            <p:spPr>
              <a:xfrm rot="1516439">
                <a:off x="7803448" y="2744945"/>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a:ea typeface="宋体"/>
                </a:endParaRPr>
              </a:p>
            </p:txBody>
          </p:sp>
          <p:sp>
            <p:nvSpPr>
              <p:cNvPr id="15" name="任意多边形 14"/>
              <p:cNvSpPr/>
              <p:nvPr/>
            </p:nvSpPr>
            <p:spPr bwMode="auto">
              <a:xfrm rot="1500000">
                <a:off x="6962370" y="354125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1" name="TextBox 50"/>
              <p:cNvSpPr txBox="1"/>
              <p:nvPr/>
            </p:nvSpPr>
            <p:spPr>
              <a:xfrm>
                <a:off x="6964042"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观点四</a:t>
                </a:r>
              </a:p>
            </p:txBody>
          </p:sp>
        </p:grpSp>
        <p:sp>
          <p:nvSpPr>
            <p:cNvPr id="64" name="TextBox 63"/>
            <p:cNvSpPr txBox="1"/>
            <p:nvPr/>
          </p:nvSpPr>
          <p:spPr>
            <a:xfrm>
              <a:off x="2797897"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5" name="TextBox 64"/>
            <p:cNvSpPr txBox="1"/>
            <p:nvPr/>
          </p:nvSpPr>
          <p:spPr>
            <a:xfrm>
              <a:off x="4382073"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6" name="TextBox 65"/>
            <p:cNvSpPr txBox="1"/>
            <p:nvPr/>
          </p:nvSpPr>
          <p:spPr>
            <a:xfrm>
              <a:off x="5894241"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7" name="TextBox 66"/>
            <p:cNvSpPr txBox="1"/>
            <p:nvPr/>
          </p:nvSpPr>
          <p:spPr>
            <a:xfrm>
              <a:off x="7491965"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64452825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strVal val="#ppt_x"/>
                                          </p:val>
                                        </p:tav>
                                        <p:tav tm="100000">
                                          <p:val>
                                            <p:strVal val="#ppt_x"/>
                                          </p:val>
                                        </p:tav>
                                      </p:tavLst>
                                    </p:anim>
                                    <p:anim calcmode="lin" valueType="num">
                                      <p:cBhvr>
                                        <p:cTn id="18" dur="500" fill="hold"/>
                                        <p:tgtEl>
                                          <p:spTgt spid="4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761239" y="1556793"/>
            <a:ext cx="2226371" cy="2132067"/>
            <a:chOff x="2711934" y="975340"/>
            <a:chExt cx="1669996" cy="1599050"/>
          </a:xfrm>
        </p:grpSpPr>
        <p:sp>
          <p:nvSpPr>
            <p:cNvPr id="3" name="椭圆 2"/>
            <p:cNvSpPr/>
            <p:nvPr/>
          </p:nvSpPr>
          <p:spPr>
            <a:xfrm>
              <a:off x="2775898" y="975340"/>
              <a:ext cx="582362" cy="569792"/>
            </a:xfrm>
            <a:prstGeom prst="ellipse">
              <a:avLst/>
            </a:prstGeom>
            <a:solidFill>
              <a:schemeClr val="accent3"/>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1</a:t>
              </a:r>
              <a:endParaRPr lang="zh-CN" altLang="en-US" sz="2100" kern="0" dirty="0">
                <a:solidFill>
                  <a:srgbClr val="FFFFFF"/>
                </a:solidFill>
                <a:latin typeface="+mn-ea"/>
              </a:endParaRPr>
            </a:p>
          </p:txBody>
        </p:sp>
        <p:sp>
          <p:nvSpPr>
            <p:cNvPr id="4" name="任意多边形 3"/>
            <p:cNvSpPr/>
            <p:nvPr/>
          </p:nvSpPr>
          <p:spPr>
            <a:xfrm>
              <a:off x="2830364"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3"/>
            </a:solidFill>
            <a:ln w="25400" cap="flat" cmpd="sng" algn="ctr">
              <a:noFill/>
              <a:prstDash val="solid"/>
            </a:ln>
            <a:effectLst/>
          </p:spPr>
          <p:txBody>
            <a:bodyPr lIns="0" tIns="0" rIns="0" bIns="0" anchor="ctr"/>
            <a:lstStyle/>
            <a:p>
              <a:pPr algn="ctr"/>
              <a:endParaRPr lang="zh-CN" altLang="en-US" sz="2100" kern="0" dirty="0">
                <a:solidFill>
                  <a:srgbClr val="FFFFFF"/>
                </a:solidFill>
                <a:latin typeface="+mn-ea"/>
              </a:endParaRPr>
            </a:p>
          </p:txBody>
        </p:sp>
        <p:sp>
          <p:nvSpPr>
            <p:cNvPr id="14" name="矩形 13"/>
            <p:cNvSpPr/>
            <p:nvPr/>
          </p:nvSpPr>
          <p:spPr>
            <a:xfrm>
              <a:off x="2711934" y="1488588"/>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19" name="组合 18"/>
          <p:cNvGrpSpPr/>
          <p:nvPr/>
        </p:nvGrpSpPr>
        <p:grpSpPr>
          <a:xfrm>
            <a:off x="6494397" y="1556793"/>
            <a:ext cx="2226371" cy="2132067"/>
            <a:chOff x="4762070" y="975340"/>
            <a:chExt cx="1669996" cy="1599050"/>
          </a:xfrm>
        </p:grpSpPr>
        <p:sp>
          <p:nvSpPr>
            <p:cNvPr id="5" name="椭圆 4"/>
            <p:cNvSpPr/>
            <p:nvPr/>
          </p:nvSpPr>
          <p:spPr>
            <a:xfrm>
              <a:off x="4826033" y="975340"/>
              <a:ext cx="580965" cy="569792"/>
            </a:xfrm>
            <a:prstGeom prst="ellipse">
              <a:avLst/>
            </a:prstGeom>
            <a:solidFill>
              <a:schemeClr val="accent2"/>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2</a:t>
              </a:r>
              <a:endParaRPr lang="zh-CN" altLang="en-US" sz="2100" kern="0" dirty="0">
                <a:solidFill>
                  <a:srgbClr val="FFFFFF"/>
                </a:solidFill>
                <a:latin typeface="+mn-ea"/>
              </a:endParaRPr>
            </a:p>
          </p:txBody>
        </p:sp>
        <p:sp>
          <p:nvSpPr>
            <p:cNvPr id="6" name="任意多边形 5"/>
            <p:cNvSpPr/>
            <p:nvPr/>
          </p:nvSpPr>
          <p:spPr>
            <a:xfrm>
              <a:off x="4880499"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5" name="矩形 14"/>
            <p:cNvSpPr/>
            <p:nvPr/>
          </p:nvSpPr>
          <p:spPr>
            <a:xfrm>
              <a:off x="4762070" y="1488588"/>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22" name="组合 21"/>
          <p:cNvGrpSpPr/>
          <p:nvPr/>
        </p:nvGrpSpPr>
        <p:grpSpPr>
          <a:xfrm>
            <a:off x="7830070" y="3813620"/>
            <a:ext cx="2226371" cy="2132065"/>
            <a:chOff x="5763955" y="2667959"/>
            <a:chExt cx="1669996" cy="1599049"/>
          </a:xfrm>
        </p:grpSpPr>
        <p:sp>
          <p:nvSpPr>
            <p:cNvPr id="11" name="椭圆 10"/>
            <p:cNvSpPr/>
            <p:nvPr/>
          </p:nvSpPr>
          <p:spPr>
            <a:xfrm>
              <a:off x="5851101" y="2667959"/>
              <a:ext cx="580965" cy="569792"/>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5</a:t>
              </a:r>
              <a:endParaRPr lang="zh-CN" altLang="en-US" sz="2100" kern="0" dirty="0">
                <a:solidFill>
                  <a:srgbClr val="FFFFFF"/>
                </a:solidFill>
                <a:latin typeface="+mn-ea"/>
              </a:endParaRPr>
            </a:p>
          </p:txBody>
        </p:sp>
        <p:sp>
          <p:nvSpPr>
            <p:cNvPr id="12" name="任意多边形 11"/>
            <p:cNvSpPr/>
            <p:nvPr/>
          </p:nvSpPr>
          <p:spPr>
            <a:xfrm>
              <a:off x="590556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3"/>
            </a:solidFill>
            <a:ln w="25400" cap="flat" cmpd="sng" algn="ctr">
              <a:noFill/>
              <a:prstDash val="solid"/>
            </a:ln>
            <a:effectLst/>
          </p:spPr>
          <p:txBody>
            <a:bodyPr lIns="0" tIns="0" rIns="0" bIns="0" anchor="ctr"/>
            <a:lstStyle/>
            <a:p>
              <a:pPr algn="ctr"/>
              <a:endParaRPr lang="zh-CN" altLang="en-US" sz="2100" kern="0" dirty="0">
                <a:solidFill>
                  <a:srgbClr val="FFFFFF"/>
                </a:solidFill>
                <a:latin typeface="+mn-ea"/>
              </a:endParaRPr>
            </a:p>
          </p:txBody>
        </p:sp>
        <p:sp>
          <p:nvSpPr>
            <p:cNvPr id="16" name="矩形 15"/>
            <p:cNvSpPr/>
            <p:nvPr/>
          </p:nvSpPr>
          <p:spPr>
            <a:xfrm>
              <a:off x="5763955" y="3181206"/>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21" name="组合 20"/>
          <p:cNvGrpSpPr/>
          <p:nvPr/>
        </p:nvGrpSpPr>
        <p:grpSpPr>
          <a:xfrm>
            <a:off x="5087889" y="3813620"/>
            <a:ext cx="2226371" cy="2132065"/>
            <a:chOff x="3707051" y="2667959"/>
            <a:chExt cx="1669996" cy="1599049"/>
          </a:xfrm>
        </p:grpSpPr>
        <p:sp>
          <p:nvSpPr>
            <p:cNvPr id="9" name="椭圆 8"/>
            <p:cNvSpPr/>
            <p:nvPr/>
          </p:nvSpPr>
          <p:spPr>
            <a:xfrm>
              <a:off x="3800965" y="2667959"/>
              <a:ext cx="580965" cy="569792"/>
            </a:xfrm>
            <a:prstGeom prst="ellipse">
              <a:avLst/>
            </a:prstGeom>
            <a:solidFill>
              <a:schemeClr val="accent4"/>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4</a:t>
              </a:r>
              <a:endParaRPr lang="zh-CN" altLang="en-US" sz="2100" kern="0" dirty="0">
                <a:solidFill>
                  <a:srgbClr val="FFFFFF"/>
                </a:solidFill>
                <a:latin typeface="+mn-ea"/>
              </a:endParaRPr>
            </a:p>
          </p:txBody>
        </p:sp>
        <p:sp>
          <p:nvSpPr>
            <p:cNvPr id="10" name="任意多边形 9"/>
            <p:cNvSpPr/>
            <p:nvPr/>
          </p:nvSpPr>
          <p:spPr>
            <a:xfrm>
              <a:off x="3855431"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7" name="矩形 16"/>
            <p:cNvSpPr/>
            <p:nvPr/>
          </p:nvSpPr>
          <p:spPr>
            <a:xfrm>
              <a:off x="3707051" y="3233797"/>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grpSp>
        <p:nvGrpSpPr>
          <p:cNvPr id="20" name="组合 19"/>
          <p:cNvGrpSpPr/>
          <p:nvPr/>
        </p:nvGrpSpPr>
        <p:grpSpPr>
          <a:xfrm>
            <a:off x="2363755" y="3813620"/>
            <a:ext cx="2226371" cy="2132065"/>
            <a:chOff x="1663685" y="2667959"/>
            <a:chExt cx="1669996" cy="1599049"/>
          </a:xfrm>
        </p:grpSpPr>
        <p:sp>
          <p:nvSpPr>
            <p:cNvPr id="7" name="椭圆 6"/>
            <p:cNvSpPr/>
            <p:nvPr/>
          </p:nvSpPr>
          <p:spPr>
            <a:xfrm>
              <a:off x="1750830" y="2667959"/>
              <a:ext cx="582362" cy="569792"/>
            </a:xfrm>
            <a:prstGeom prst="ellipse">
              <a:avLst/>
            </a:prstGeom>
            <a:solidFill>
              <a:schemeClr val="accent1"/>
            </a:solidFill>
            <a:ln w="25400" cap="flat" cmpd="sng" algn="ctr">
              <a:noFill/>
              <a:prstDash val="solid"/>
            </a:ln>
            <a:effectLst/>
          </p:spPr>
          <p:txBody>
            <a:bodyPr lIns="0" tIns="0" rIns="0" bIns="0" anchor="ctr"/>
            <a:lstStyle/>
            <a:p>
              <a:pPr algn="ctr">
                <a:defRPr/>
              </a:pPr>
              <a:r>
                <a:rPr lang="en-US" altLang="zh-CN" sz="2100" kern="0" dirty="0">
                  <a:solidFill>
                    <a:srgbClr val="FFFFFF"/>
                  </a:solidFill>
                  <a:latin typeface="+mn-ea"/>
                </a:rPr>
                <a:t>3</a:t>
              </a:r>
              <a:endParaRPr lang="zh-CN" altLang="en-US" sz="2100" kern="0" dirty="0">
                <a:solidFill>
                  <a:srgbClr val="FFFFFF"/>
                </a:solidFill>
                <a:latin typeface="+mn-ea"/>
              </a:endParaRPr>
            </a:p>
          </p:txBody>
        </p:sp>
        <p:sp>
          <p:nvSpPr>
            <p:cNvPr id="8" name="任意多边形 7"/>
            <p:cNvSpPr/>
            <p:nvPr/>
          </p:nvSpPr>
          <p:spPr>
            <a:xfrm>
              <a:off x="180529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a:lnSpc>
                  <a:spcPct val="130000"/>
                </a:lnSpc>
                <a:defRPr/>
              </a:pPr>
              <a:endParaRPr lang="zh-CN" altLang="en-US" sz="2000" kern="0" dirty="0">
                <a:solidFill>
                  <a:schemeClr val="tx1"/>
                </a:solidFill>
                <a:latin typeface="+mn-ea"/>
              </a:endParaRPr>
            </a:p>
          </p:txBody>
        </p:sp>
        <p:sp>
          <p:nvSpPr>
            <p:cNvPr id="18" name="矩形 17"/>
            <p:cNvSpPr/>
            <p:nvPr/>
          </p:nvSpPr>
          <p:spPr>
            <a:xfrm>
              <a:off x="1663685" y="3217808"/>
              <a:ext cx="1669996" cy="744434"/>
            </a:xfrm>
            <a:prstGeom prst="rect">
              <a:avLst/>
            </a:prstGeom>
          </p:spPr>
          <p:txBody>
            <a:bodyPr wrap="square">
              <a:spAutoFit/>
            </a:bodyPr>
            <a:lstStyle/>
            <a:p>
              <a:pPr lvl="0" algn="ctr">
                <a:lnSpc>
                  <a:spcPct val="150000"/>
                </a:lnSpc>
              </a:pPr>
              <a:r>
                <a:rPr lang="zh-CN" altLang="en-US" sz="1300" dirty="0">
                  <a:solidFill>
                    <a:prstClr val="white">
                      <a:lumMod val="50000"/>
                    </a:prstClr>
                  </a:solidFill>
                </a:rPr>
                <a:t>单击此处添加文本</a:t>
              </a:r>
              <a:endParaRPr lang="en-US" altLang="zh-CN" sz="1300" dirty="0">
                <a:solidFill>
                  <a:prstClr val="white">
                    <a:lumMod val="50000"/>
                  </a:prstClr>
                </a:solidFill>
              </a:endParaRPr>
            </a:p>
            <a:p>
              <a:pPr lvl="0" algn="ctr">
                <a:lnSpc>
                  <a:spcPct val="150000"/>
                </a:lnSpc>
              </a:pPr>
              <a:r>
                <a:rPr lang="zh-CN" altLang="en-US" sz="1300" dirty="0">
                  <a:solidFill>
                    <a:prstClr val="white">
                      <a:lumMod val="50000"/>
                    </a:prstClr>
                  </a:solidFill>
                </a:rPr>
                <a:t>单击此处添加文本</a:t>
              </a:r>
            </a:p>
            <a:p>
              <a:pPr lvl="0" algn="ctr">
                <a:lnSpc>
                  <a:spcPct val="150000"/>
                </a:lnSpc>
              </a:pPr>
              <a:r>
                <a:rPr lang="zh-CN" altLang="en-US" sz="1300" dirty="0">
                  <a:solidFill>
                    <a:prstClr val="white">
                      <a:lumMod val="50000"/>
                    </a:prst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41213853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3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900" decel="100000" fill="hold"/>
                                        <p:tgtEl>
                                          <p:spTgt spid="1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6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900" decel="100000" fill="hold"/>
                                        <p:tgtEl>
                                          <p:spTgt spid="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9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900" decel="100000" fill="hold"/>
                                        <p:tgtEl>
                                          <p:spTgt spid="2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1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900" decel="100000" fill="hold"/>
                                        <p:tgtEl>
                                          <p:spTgt spid="2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301366" y="4113866"/>
            <a:ext cx="2341122" cy="569483"/>
            <a:chOff x="1403648" y="3147814"/>
            <a:chExt cx="1756070" cy="427112"/>
          </a:xfrm>
        </p:grpSpPr>
        <p:pic>
          <p:nvPicPr>
            <p:cNvPr id="4" name="Picture 3" descr="C:\Users\ABC\Desktop\白板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03648" y="3147814"/>
              <a:ext cx="590887" cy="4271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23846" y="3210530"/>
              <a:ext cx="831105" cy="276999"/>
            </a:xfrm>
            <a:prstGeom prst="rect">
              <a:avLst/>
            </a:prstGeom>
            <a:noFill/>
          </p:spPr>
          <p:txBody>
            <a:bodyPr wrap="none" rtlCol="0">
              <a:spAutoFit/>
            </a:bodyPr>
            <a:lstStyle/>
            <a:p>
              <a:r>
                <a:rPr lang="zh-CN" altLang="en-US" b="1" dirty="0">
                  <a:solidFill>
                    <a:schemeClr val="accent1"/>
                  </a:solidFill>
                </a:rPr>
                <a:t>人员培训</a:t>
              </a:r>
            </a:p>
          </p:txBody>
        </p:sp>
        <p:cxnSp>
          <p:nvCxnSpPr>
            <p:cNvPr id="6" name="直接连接符 5"/>
            <p:cNvCxnSpPr/>
            <p:nvPr/>
          </p:nvCxnSpPr>
          <p:spPr>
            <a:xfrm>
              <a:off x="1403648" y="357492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4701695" y="4043434"/>
            <a:ext cx="2341122" cy="710340"/>
            <a:chOff x="1259632" y="1347614"/>
            <a:chExt cx="1756070" cy="532755"/>
          </a:xfrm>
        </p:grpSpPr>
        <p:pic>
          <p:nvPicPr>
            <p:cNvPr id="8" name="Picture 4" descr="C:\Users\ABC\Desktop\03497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23975" y="1347614"/>
              <a:ext cx="408705" cy="53275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879830" y="1490449"/>
              <a:ext cx="831105" cy="276999"/>
            </a:xfrm>
            <a:prstGeom prst="rect">
              <a:avLst/>
            </a:prstGeom>
            <a:noFill/>
          </p:spPr>
          <p:txBody>
            <a:bodyPr wrap="none" rtlCol="0">
              <a:spAutoFit/>
            </a:bodyPr>
            <a:lstStyle/>
            <a:p>
              <a:r>
                <a:rPr lang="zh-CN" altLang="en-US" b="1" dirty="0">
                  <a:solidFill>
                    <a:schemeClr val="accent1"/>
                  </a:solidFill>
                </a:rPr>
                <a:t>资金保障</a:t>
              </a:r>
            </a:p>
          </p:txBody>
        </p:sp>
        <p:cxnSp>
          <p:nvCxnSpPr>
            <p:cNvPr id="10" name="直接连接符 9"/>
            <p:cNvCxnSpPr/>
            <p:nvPr/>
          </p:nvCxnSpPr>
          <p:spPr>
            <a:xfrm>
              <a:off x="1259632" y="1854845"/>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701696" y="1673903"/>
            <a:ext cx="2378282" cy="956173"/>
            <a:chOff x="3923928" y="1255426"/>
            <a:chExt cx="1783944" cy="717130"/>
          </a:xfrm>
        </p:grpSpPr>
        <p:pic>
          <p:nvPicPr>
            <p:cNvPr id="12" name="Picture 6" descr="C:\Users\ABC\Desktop\03500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23928" y="1255426"/>
              <a:ext cx="537982" cy="71713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572000" y="1530826"/>
              <a:ext cx="831105" cy="276999"/>
            </a:xfrm>
            <a:prstGeom prst="rect">
              <a:avLst/>
            </a:prstGeom>
            <a:noFill/>
          </p:spPr>
          <p:txBody>
            <a:bodyPr wrap="none" rtlCol="0">
              <a:spAutoFit/>
            </a:bodyPr>
            <a:lstStyle/>
            <a:p>
              <a:r>
                <a:rPr lang="zh-CN" altLang="en-US" b="1" dirty="0">
                  <a:solidFill>
                    <a:schemeClr val="accent1"/>
                  </a:solidFill>
                </a:rPr>
                <a:t>把握市场</a:t>
              </a:r>
              <a:endParaRPr lang="zh-CN" altLang="en-US" b="1" dirty="0">
                <a:solidFill>
                  <a:schemeClr val="accent1"/>
                </a:solidFill>
              </a:endParaRPr>
            </a:p>
          </p:txBody>
        </p:sp>
        <p:cxnSp>
          <p:nvCxnSpPr>
            <p:cNvPr id="14" name="直接连接符 13"/>
            <p:cNvCxnSpPr/>
            <p:nvPr/>
          </p:nvCxnSpPr>
          <p:spPr>
            <a:xfrm>
              <a:off x="3951802"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261113" y="1894534"/>
            <a:ext cx="2365971" cy="625851"/>
            <a:chOff x="4005171" y="2980405"/>
            <a:chExt cx="1774709" cy="469388"/>
          </a:xfrm>
        </p:grpSpPr>
        <p:pic>
          <p:nvPicPr>
            <p:cNvPr id="16" name="Picture 7" descr="C:\Users\ABC\Desktop\034951.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05171" y="2980405"/>
              <a:ext cx="613667" cy="4602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644008" y="3085397"/>
              <a:ext cx="831105" cy="276999"/>
            </a:xfrm>
            <a:prstGeom prst="rect">
              <a:avLst/>
            </a:prstGeom>
            <a:noFill/>
          </p:spPr>
          <p:txBody>
            <a:bodyPr wrap="none" rtlCol="0">
              <a:spAutoFit/>
            </a:bodyPr>
            <a:lstStyle/>
            <a:p>
              <a:r>
                <a:rPr lang="zh-CN" altLang="en-US" b="1" dirty="0">
                  <a:solidFill>
                    <a:schemeClr val="accent1"/>
                  </a:solidFill>
                </a:rPr>
                <a:t>政策支持</a:t>
              </a:r>
              <a:endParaRPr lang="zh-CN" altLang="en-US" b="1" dirty="0">
                <a:solidFill>
                  <a:schemeClr val="accent1"/>
                </a:solidFill>
              </a:endParaRPr>
            </a:p>
          </p:txBody>
        </p:sp>
        <p:cxnSp>
          <p:nvCxnSpPr>
            <p:cNvPr id="18" name="直接连接符 17"/>
            <p:cNvCxnSpPr/>
            <p:nvPr/>
          </p:nvCxnSpPr>
          <p:spPr>
            <a:xfrm>
              <a:off x="4023810" y="3449793"/>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8218864" y="4054162"/>
            <a:ext cx="2341122" cy="699612"/>
            <a:chOff x="6804248" y="1468471"/>
            <a:chExt cx="1756070" cy="524709"/>
          </a:xfrm>
        </p:grpSpPr>
        <p:pic>
          <p:nvPicPr>
            <p:cNvPr id="20" name="Picture 8" descr="G:\3D小人\T2-4A广告提案论坛-3D小人合集（1G-2400余个）\4A广告提案论坛-3D png小人\26 (2).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854502" y="1468471"/>
              <a:ext cx="453802" cy="52470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424446" y="1608160"/>
              <a:ext cx="831105" cy="276999"/>
            </a:xfrm>
            <a:prstGeom prst="rect">
              <a:avLst/>
            </a:prstGeom>
            <a:noFill/>
          </p:spPr>
          <p:txBody>
            <a:bodyPr wrap="none" rtlCol="0">
              <a:spAutoFit/>
            </a:bodyPr>
            <a:lstStyle/>
            <a:p>
              <a:r>
                <a:rPr lang="zh-CN" altLang="en-US" b="1" dirty="0">
                  <a:solidFill>
                    <a:schemeClr val="accent1"/>
                  </a:solidFill>
                </a:rPr>
                <a:t>督导措施</a:t>
              </a:r>
            </a:p>
          </p:txBody>
        </p:sp>
        <p:cxnSp>
          <p:nvCxnSpPr>
            <p:cNvPr id="22" name="直接连接符 21"/>
            <p:cNvCxnSpPr/>
            <p:nvPr/>
          </p:nvCxnSpPr>
          <p:spPr>
            <a:xfrm>
              <a:off x="6804248" y="197255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8218864" y="1873396"/>
            <a:ext cx="2341122" cy="688069"/>
            <a:chOff x="6752930" y="1405046"/>
            <a:chExt cx="1756070" cy="516052"/>
          </a:xfrm>
        </p:grpSpPr>
        <p:sp>
          <p:nvSpPr>
            <p:cNvPr id="24" name="TextBox 23"/>
            <p:cNvSpPr txBox="1"/>
            <p:nvPr/>
          </p:nvSpPr>
          <p:spPr>
            <a:xfrm>
              <a:off x="7373128" y="1530826"/>
              <a:ext cx="831105" cy="276999"/>
            </a:xfrm>
            <a:prstGeom prst="rect">
              <a:avLst/>
            </a:prstGeom>
            <a:noFill/>
          </p:spPr>
          <p:txBody>
            <a:bodyPr wrap="none" rtlCol="0">
              <a:spAutoFit/>
            </a:bodyPr>
            <a:lstStyle/>
            <a:p>
              <a:r>
                <a:rPr lang="zh-CN" altLang="en-US" b="1" dirty="0">
                  <a:solidFill>
                    <a:schemeClr val="accent1"/>
                  </a:solidFill>
                </a:rPr>
                <a:t>竞争机制</a:t>
              </a:r>
            </a:p>
          </p:txBody>
        </p:sp>
        <p:cxnSp>
          <p:nvCxnSpPr>
            <p:cNvPr id="25" name="直接连接符 24"/>
            <p:cNvCxnSpPr/>
            <p:nvPr/>
          </p:nvCxnSpPr>
          <p:spPr>
            <a:xfrm>
              <a:off x="6752930"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Picture 9" descr="G:\3D小人\T2-4A广告提案论坛-3D小人合集（1G-2400余个）\4A广告提案论坛-3D png小人\16 (2).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802375" y="1405046"/>
              <a:ext cx="516052" cy="516052"/>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1215444" y="2564904"/>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8" name="TextBox 27"/>
          <p:cNvSpPr txBox="1"/>
          <p:nvPr/>
        </p:nvSpPr>
        <p:spPr>
          <a:xfrm>
            <a:off x="4690791" y="2564904"/>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9" name="TextBox 28"/>
          <p:cNvSpPr txBox="1"/>
          <p:nvPr/>
        </p:nvSpPr>
        <p:spPr>
          <a:xfrm>
            <a:off x="8207960" y="2591872"/>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0" name="TextBox 29"/>
          <p:cNvSpPr txBox="1"/>
          <p:nvPr/>
        </p:nvSpPr>
        <p:spPr>
          <a:xfrm>
            <a:off x="1215444" y="4746709"/>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1" name="TextBox 30"/>
          <p:cNvSpPr txBox="1"/>
          <p:nvPr/>
        </p:nvSpPr>
        <p:spPr>
          <a:xfrm>
            <a:off x="4690791" y="4746709"/>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32" name="TextBox 31"/>
          <p:cNvSpPr txBox="1"/>
          <p:nvPr/>
        </p:nvSpPr>
        <p:spPr>
          <a:xfrm>
            <a:off x="8207960" y="4773677"/>
            <a:ext cx="3152590" cy="738664"/>
          </a:xfrm>
          <a:prstGeom prst="rect">
            <a:avLst/>
          </a:prstGeom>
          <a:noFill/>
        </p:spPr>
        <p:txBody>
          <a:bodyPr wrap="none" lIns="121908" tIns="60954" rIns="121908" bIns="60954" rtlCol="0">
            <a:spAutoFit/>
          </a:bodyPr>
          <a:lstStyle/>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a:p>
            <a:pPr>
              <a:lnSpc>
                <a:spcPct val="150000"/>
              </a:lnSpc>
            </a:pPr>
            <a:r>
              <a:rPr lang="zh-CN" altLang="en-US" sz="1300" dirty="0">
                <a:solidFill>
                  <a:schemeClr val="tx1">
                    <a:lumMod val="50000"/>
                    <a:lumOff val="50000"/>
                  </a:schemeClr>
                </a:solidFill>
              </a:rPr>
              <a:t>单击此处添加文本，单击此处添加文本</a:t>
            </a:r>
            <a:endParaRPr lang="en-US" altLang="zh-CN" sz="1300" dirty="0">
              <a:solidFill>
                <a:schemeClr val="tx1">
                  <a:lumMod val="50000"/>
                  <a:lumOff val="50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67135155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27"/>
                                        </p:tgtEl>
                                        <p:attrNameLst>
                                          <p:attrName>style.visibility</p:attrName>
                                        </p:attrNameLst>
                                      </p:cBhvr>
                                      <p:to>
                                        <p:strVal val="visible"/>
                                      </p:to>
                                    </p:set>
                                    <p:animEffect transition="in" filter="wipe(up)">
                                      <p:cBhvr>
                                        <p:cTn id="10" dur="500"/>
                                        <p:tgtEl>
                                          <p:spTgt spid="27"/>
                                        </p:tgtEl>
                                      </p:cBhvr>
                                    </p:animEffect>
                                  </p:childTnLst>
                                </p:cTn>
                              </p:par>
                              <p:par>
                                <p:cTn id="11" presetID="10" presetClass="entr" presetSubtype="0" fill="hold" nodeType="withEffect">
                                  <p:stCondLst>
                                    <p:cond delay="2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22" presetClass="entr" presetSubtype="1" fill="hold" grpId="0" nodeType="withEffect">
                                  <p:stCondLst>
                                    <p:cond delay="70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10" presetClass="entr" presetSubtype="0" fill="hold" nodeType="withEffect">
                                  <p:stCondLst>
                                    <p:cond delay="4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22" presetClass="entr" presetSubtype="1" fill="hold" grpId="0" nodeType="withEffect">
                                  <p:stCondLst>
                                    <p:cond delay="90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10" presetClass="entr" presetSubtype="0"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22" presetClass="entr" presetSubtype="1" fill="hold" grpId="0" nodeType="withEffect">
                                  <p:stCondLst>
                                    <p:cond delay="110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par>
                                <p:cTn id="29" presetID="10" presetClass="entr" presetSubtype="0" fill="hold" nodeType="withEffect">
                                  <p:stCondLst>
                                    <p:cond delay="8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22" presetClass="entr" presetSubtype="1" fill="hold" grpId="0" nodeType="withEffect">
                                  <p:stCondLst>
                                    <p:cond delay="1300"/>
                                  </p:stCondLst>
                                  <p:childTnLst>
                                    <p:set>
                                      <p:cBhvr>
                                        <p:cTn id="33" dur="1" fill="hold">
                                          <p:stCondLst>
                                            <p:cond delay="0"/>
                                          </p:stCondLst>
                                        </p:cTn>
                                        <p:tgtEl>
                                          <p:spTgt spid="31"/>
                                        </p:tgtEl>
                                        <p:attrNameLst>
                                          <p:attrName>style.visibility</p:attrName>
                                        </p:attrNameLst>
                                      </p:cBhvr>
                                      <p:to>
                                        <p:strVal val="visible"/>
                                      </p:to>
                                    </p:set>
                                    <p:animEffect transition="in" filter="wipe(up)">
                                      <p:cBhvr>
                                        <p:cTn id="34" dur="500"/>
                                        <p:tgtEl>
                                          <p:spTgt spid="3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22" presetClass="entr" presetSubtype="1" fill="hold" grpId="0" nodeType="withEffect">
                                  <p:stCondLst>
                                    <p:cond delay="150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4439817" y="1892829"/>
            <a:ext cx="1584176" cy="1584176"/>
          </a:xfrm>
          <a:prstGeom prst="roundRect">
            <a:avLst>
              <a:gd name="adj" fmla="val 9051"/>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4" name="圆角矩形 3"/>
          <p:cNvSpPr/>
          <p:nvPr/>
        </p:nvSpPr>
        <p:spPr>
          <a:xfrm>
            <a:off x="6168008" y="1892829"/>
            <a:ext cx="1584176" cy="1584176"/>
          </a:xfrm>
          <a:prstGeom prst="roundRect">
            <a:avLst>
              <a:gd name="adj" fmla="val 9051"/>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5" name="圆角矩形 4"/>
          <p:cNvSpPr/>
          <p:nvPr/>
        </p:nvSpPr>
        <p:spPr>
          <a:xfrm>
            <a:off x="4439817" y="3621021"/>
            <a:ext cx="1584176" cy="1584176"/>
          </a:xfrm>
          <a:prstGeom prst="roundRect">
            <a:avLst>
              <a:gd name="adj" fmla="val 9051"/>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6" name="圆角矩形 5"/>
          <p:cNvSpPr/>
          <p:nvPr/>
        </p:nvSpPr>
        <p:spPr>
          <a:xfrm>
            <a:off x="6168008" y="3621021"/>
            <a:ext cx="1584176" cy="1584176"/>
          </a:xfrm>
          <a:prstGeom prst="roundRect">
            <a:avLst>
              <a:gd name="adj" fmla="val 9051"/>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8" name="圆角矩形 7"/>
          <p:cNvSpPr/>
          <p:nvPr/>
        </p:nvSpPr>
        <p:spPr>
          <a:xfrm>
            <a:off x="5591945" y="3044957"/>
            <a:ext cx="432048" cy="43204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a:t>1</a:t>
            </a:r>
            <a:endParaRPr lang="zh-CN" altLang="en-US"/>
          </a:p>
        </p:txBody>
      </p:sp>
      <p:sp>
        <p:nvSpPr>
          <p:cNvPr id="9" name="圆角矩形 8"/>
          <p:cNvSpPr/>
          <p:nvPr/>
        </p:nvSpPr>
        <p:spPr>
          <a:xfrm>
            <a:off x="6168008" y="3044957"/>
            <a:ext cx="432048" cy="43204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a:t>2</a:t>
            </a:r>
            <a:endParaRPr lang="zh-CN" altLang="en-US"/>
          </a:p>
        </p:txBody>
      </p:sp>
      <p:sp>
        <p:nvSpPr>
          <p:cNvPr id="10" name="圆角矩形 9"/>
          <p:cNvSpPr/>
          <p:nvPr/>
        </p:nvSpPr>
        <p:spPr>
          <a:xfrm>
            <a:off x="5591945" y="3621021"/>
            <a:ext cx="432048" cy="43204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a:t>3</a:t>
            </a:r>
            <a:endParaRPr lang="zh-CN" altLang="en-US"/>
          </a:p>
        </p:txBody>
      </p:sp>
      <p:sp>
        <p:nvSpPr>
          <p:cNvPr id="11" name="圆角矩形 10"/>
          <p:cNvSpPr/>
          <p:nvPr/>
        </p:nvSpPr>
        <p:spPr>
          <a:xfrm>
            <a:off x="6168008" y="3621021"/>
            <a:ext cx="432048" cy="43204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r>
              <a:rPr lang="en-US" altLang="zh-CN"/>
              <a:t>4</a:t>
            </a:r>
            <a:endParaRPr lang="zh-CN" altLang="en-US"/>
          </a:p>
        </p:txBody>
      </p:sp>
      <p:sp>
        <p:nvSpPr>
          <p:cNvPr id="12" name="TextBox 11"/>
          <p:cNvSpPr txBox="1"/>
          <p:nvPr/>
        </p:nvSpPr>
        <p:spPr>
          <a:xfrm>
            <a:off x="897035" y="2426503"/>
            <a:ext cx="3341148" cy="1052586"/>
          </a:xfrm>
          <a:prstGeom prst="rect">
            <a:avLst/>
          </a:prstGeom>
          <a:noFill/>
        </p:spPr>
        <p:txBody>
          <a:bodyPr wrap="square" lIns="91431" tIns="45715" rIns="91431" bIns="45715"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3" name="TextBox 12"/>
          <p:cNvSpPr txBox="1"/>
          <p:nvPr/>
        </p:nvSpPr>
        <p:spPr>
          <a:xfrm>
            <a:off x="2463907" y="1964841"/>
            <a:ext cx="1774276" cy="461665"/>
          </a:xfrm>
          <a:prstGeom prst="rect">
            <a:avLst/>
          </a:prstGeom>
          <a:noFill/>
        </p:spPr>
        <p:txBody>
          <a:bodyPr wrap="square" lIns="91431" tIns="0" rIns="91431" bIns="0" rtlCol="0" anchor="t">
            <a:spAutoFit/>
          </a:bodyPr>
          <a:lstStyle/>
          <a:p>
            <a:pPr>
              <a:lnSpc>
                <a:spcPct val="150000"/>
              </a:lnSpc>
            </a:pPr>
            <a:r>
              <a:rPr lang="zh-CN" altLang="en-US" sz="2000" dirty="0">
                <a:solidFill>
                  <a:schemeClr val="tx1">
                    <a:lumMod val="50000"/>
                    <a:lumOff val="50000"/>
                  </a:schemeClr>
                </a:solidFill>
                <a:latin typeface="微软雅黑" pitchFamily="34" charset="-122"/>
                <a:ea typeface="微软雅黑" pitchFamily="34" charset="-122"/>
                <a:cs typeface="华文黑体" pitchFamily="2" charset="-122"/>
              </a:rPr>
              <a:t>点击添加标题</a:t>
            </a:r>
          </a:p>
        </p:txBody>
      </p:sp>
      <p:sp>
        <p:nvSpPr>
          <p:cNvPr id="14" name="TextBox 13"/>
          <p:cNvSpPr txBox="1"/>
          <p:nvPr/>
        </p:nvSpPr>
        <p:spPr>
          <a:xfrm>
            <a:off x="7985512" y="2426503"/>
            <a:ext cx="3341148" cy="1052586"/>
          </a:xfrm>
          <a:prstGeom prst="rect">
            <a:avLst/>
          </a:prstGeom>
          <a:noFill/>
        </p:spPr>
        <p:txBody>
          <a:bodyPr wrap="square" lIns="91431" tIns="45715" rIns="91431" bIns="45715"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5" name="TextBox 14"/>
          <p:cNvSpPr txBox="1"/>
          <p:nvPr/>
        </p:nvSpPr>
        <p:spPr>
          <a:xfrm>
            <a:off x="7985512" y="1964841"/>
            <a:ext cx="1774276" cy="461665"/>
          </a:xfrm>
          <a:prstGeom prst="rect">
            <a:avLst/>
          </a:prstGeom>
          <a:noFill/>
        </p:spPr>
        <p:txBody>
          <a:bodyPr wrap="square" lIns="91431" tIns="0" rIns="91431" bIns="0" rtlCol="0" anchor="t">
            <a:spAutoFit/>
          </a:bodyPr>
          <a:lstStyle/>
          <a:p>
            <a:pPr>
              <a:lnSpc>
                <a:spcPct val="150000"/>
              </a:lnSpc>
            </a:pPr>
            <a:r>
              <a:rPr lang="zh-CN" altLang="en-US" sz="2000">
                <a:solidFill>
                  <a:schemeClr val="tx1">
                    <a:lumMod val="50000"/>
                    <a:lumOff val="50000"/>
                  </a:schemeClr>
                </a:solidFill>
                <a:latin typeface="微软雅黑" pitchFamily="34" charset="-122"/>
                <a:ea typeface="微软雅黑" pitchFamily="34" charset="-122"/>
                <a:cs typeface="华文黑体" pitchFamily="2" charset="-122"/>
              </a:rPr>
              <a:t>点击添加标题</a:t>
            </a:r>
          </a:p>
        </p:txBody>
      </p:sp>
      <p:sp>
        <p:nvSpPr>
          <p:cNvPr id="16" name="TextBox 15"/>
          <p:cNvSpPr txBox="1"/>
          <p:nvPr/>
        </p:nvSpPr>
        <p:spPr>
          <a:xfrm>
            <a:off x="897035" y="4283453"/>
            <a:ext cx="3341148" cy="1052586"/>
          </a:xfrm>
          <a:prstGeom prst="rect">
            <a:avLst/>
          </a:prstGeom>
          <a:noFill/>
        </p:spPr>
        <p:txBody>
          <a:bodyPr wrap="square" lIns="91431" tIns="45715" rIns="91431" bIns="45715"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2463907" y="3821791"/>
            <a:ext cx="1774276" cy="461665"/>
          </a:xfrm>
          <a:prstGeom prst="rect">
            <a:avLst/>
          </a:prstGeom>
          <a:noFill/>
        </p:spPr>
        <p:txBody>
          <a:bodyPr wrap="square" lIns="91431" tIns="0" rIns="91431" bIns="0" rtlCol="0" anchor="t">
            <a:spAutoFit/>
          </a:bodyPr>
          <a:lstStyle/>
          <a:p>
            <a:pPr>
              <a:lnSpc>
                <a:spcPct val="150000"/>
              </a:lnSpc>
            </a:pPr>
            <a:r>
              <a:rPr lang="zh-CN" altLang="en-US" sz="2000">
                <a:solidFill>
                  <a:schemeClr val="tx1">
                    <a:lumMod val="50000"/>
                    <a:lumOff val="50000"/>
                  </a:schemeClr>
                </a:solidFill>
                <a:latin typeface="微软雅黑" pitchFamily="34" charset="-122"/>
                <a:ea typeface="微软雅黑" pitchFamily="34" charset="-122"/>
                <a:cs typeface="华文黑体" pitchFamily="2" charset="-122"/>
              </a:rPr>
              <a:t>点击添加标题</a:t>
            </a:r>
          </a:p>
        </p:txBody>
      </p:sp>
      <p:sp>
        <p:nvSpPr>
          <p:cNvPr id="18" name="TextBox 17"/>
          <p:cNvSpPr txBox="1"/>
          <p:nvPr/>
        </p:nvSpPr>
        <p:spPr>
          <a:xfrm>
            <a:off x="7985512" y="4283453"/>
            <a:ext cx="3341148" cy="1052586"/>
          </a:xfrm>
          <a:prstGeom prst="rect">
            <a:avLst/>
          </a:prstGeom>
          <a:noFill/>
        </p:spPr>
        <p:txBody>
          <a:bodyPr wrap="square" lIns="91431" tIns="45715" rIns="91431" bIns="45715" rtlCol="0">
            <a:spAutoFit/>
          </a:bodyPr>
          <a:lstStyle/>
          <a:p>
            <a:pPr algn="just">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9" name="TextBox 18"/>
          <p:cNvSpPr txBox="1"/>
          <p:nvPr/>
        </p:nvSpPr>
        <p:spPr>
          <a:xfrm>
            <a:off x="7985512" y="3821791"/>
            <a:ext cx="1774276" cy="461665"/>
          </a:xfrm>
          <a:prstGeom prst="rect">
            <a:avLst/>
          </a:prstGeom>
          <a:noFill/>
        </p:spPr>
        <p:txBody>
          <a:bodyPr wrap="square" lIns="91431" tIns="0" rIns="91431" bIns="0" rtlCol="0" anchor="t">
            <a:spAutoFit/>
          </a:bodyPr>
          <a:lstStyle/>
          <a:p>
            <a:pPr>
              <a:lnSpc>
                <a:spcPct val="150000"/>
              </a:lnSpc>
            </a:pPr>
            <a:r>
              <a:rPr lang="zh-CN" altLang="en-US" sz="2000">
                <a:solidFill>
                  <a:schemeClr val="tx1">
                    <a:lumMod val="50000"/>
                    <a:lumOff val="50000"/>
                  </a:schemeClr>
                </a:solidFill>
                <a:latin typeface="微软雅黑" pitchFamily="34" charset="-122"/>
                <a:ea typeface="微软雅黑" pitchFamily="34" charset="-122"/>
                <a:cs typeface="华文黑体" pitchFamily="2" charset="-122"/>
              </a:rPr>
              <a:t>点击添加标题</a:t>
            </a:r>
          </a:p>
        </p:txBody>
      </p:sp>
      <p:sp>
        <p:nvSpPr>
          <p:cNvPr id="2" name="标题 1"/>
          <p:cNvSpPr>
            <a:spLocks noGrp="1"/>
          </p:cNvSpPr>
          <p:nvPr>
            <p:ph type="title"/>
          </p:nvPr>
        </p:nvSpPr>
        <p:spPr/>
        <p:txBody>
          <a:bodyPr/>
          <a:lstStyle/>
          <a:p>
            <a:r>
              <a:rPr lang="zh-CN" altLang="en-US" dirty="0" smtClean="0"/>
              <a:t>单击此处添加标题</a:t>
            </a:r>
            <a:endParaRPr lang="zh-CN" altLang="en-US" dirty="0"/>
          </a:p>
        </p:txBody>
      </p:sp>
    </p:spTree>
    <p:extLst>
      <p:ext uri="{BB962C8B-B14F-4D97-AF65-F5344CB8AC3E}">
        <p14:creationId xmlns:p14="http://schemas.microsoft.com/office/powerpoint/2010/main" val="40314270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grpId="0" nodeType="withEffect">
                                  <p:stCondLst>
                                    <p:cond delay="20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 calcmode="lin" valueType="num">
                                      <p:cBhvr>
                                        <p:cTn id="15" dur="500" fill="hold"/>
                                        <p:tgtEl>
                                          <p:spTgt spid="4"/>
                                        </p:tgtEl>
                                        <p:attrNameLst>
                                          <p:attrName>style.rotation</p:attrName>
                                        </p:attrNameLst>
                                      </p:cBhvr>
                                      <p:tavLst>
                                        <p:tav tm="0">
                                          <p:val>
                                            <p:fltVal val="360"/>
                                          </p:val>
                                        </p:tav>
                                        <p:tav tm="100000">
                                          <p:val>
                                            <p:fltVal val="0"/>
                                          </p:val>
                                        </p:tav>
                                      </p:tavLst>
                                    </p:anim>
                                    <p:animEffect transition="in" filter="fade">
                                      <p:cBhvr>
                                        <p:cTn id="16" dur="500"/>
                                        <p:tgtEl>
                                          <p:spTgt spid="4"/>
                                        </p:tgtEl>
                                      </p:cBhvr>
                                    </p:animEffect>
                                  </p:childTnLst>
                                </p:cTn>
                              </p:par>
                              <p:par>
                                <p:cTn id="17" presetID="49" presetClass="entr" presetSubtype="0" decel="100000" fill="hold" grpId="0" nodeType="withEffect">
                                  <p:stCondLst>
                                    <p:cond delay="40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9" presetClass="entr" presetSubtype="0" decel="100000" fill="hold" grpId="0" nodeType="withEffect">
                                  <p:stCondLst>
                                    <p:cond delay="60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 calcmode="lin" valueType="num">
                                      <p:cBhvr>
                                        <p:cTn id="27" dur="500" fill="hold"/>
                                        <p:tgtEl>
                                          <p:spTgt spid="6"/>
                                        </p:tgtEl>
                                        <p:attrNameLst>
                                          <p:attrName>style.rotation</p:attrName>
                                        </p:attrNameLst>
                                      </p:cBhvr>
                                      <p:tavLst>
                                        <p:tav tm="0">
                                          <p:val>
                                            <p:fltVal val="360"/>
                                          </p:val>
                                        </p:tav>
                                        <p:tav tm="100000">
                                          <p:val>
                                            <p:fltVal val="0"/>
                                          </p:val>
                                        </p:tav>
                                      </p:tavLst>
                                    </p:anim>
                                    <p:animEffect transition="in" filter="fade">
                                      <p:cBhvr>
                                        <p:cTn id="28" dur="500"/>
                                        <p:tgtEl>
                                          <p:spTgt spid="6"/>
                                        </p:tgtEl>
                                      </p:cBhvr>
                                    </p:animEffect>
                                  </p:childTnLst>
                                </p:cTn>
                              </p:par>
                            </p:childTnLst>
                          </p:cTn>
                        </p:par>
                        <p:par>
                          <p:cTn id="29" fill="hold">
                            <p:stCondLst>
                              <p:cond delay="1100"/>
                            </p:stCondLst>
                            <p:childTnLst>
                              <p:par>
                                <p:cTn id="30" presetID="23" presetClass="entr" presetSubtype="528"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 calcmode="lin" valueType="num">
                                      <p:cBhvr>
                                        <p:cTn id="34" dur="500" fill="hold"/>
                                        <p:tgtEl>
                                          <p:spTgt spid="8"/>
                                        </p:tgtEl>
                                        <p:attrNameLst>
                                          <p:attrName>ppt_x</p:attrName>
                                        </p:attrNameLst>
                                      </p:cBhvr>
                                      <p:tavLst>
                                        <p:tav tm="0">
                                          <p:val>
                                            <p:fltVal val="0.5"/>
                                          </p:val>
                                        </p:tav>
                                        <p:tav tm="100000">
                                          <p:val>
                                            <p:strVal val="#ppt_x"/>
                                          </p:val>
                                        </p:tav>
                                      </p:tavLst>
                                    </p:anim>
                                    <p:anim calcmode="lin" valueType="num">
                                      <p:cBhvr>
                                        <p:cTn id="35" dur="500" fill="hold"/>
                                        <p:tgtEl>
                                          <p:spTgt spid="8"/>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 calcmode="lin" valueType="num">
                                      <p:cBhvr>
                                        <p:cTn id="40" dur="500" fill="hold"/>
                                        <p:tgtEl>
                                          <p:spTgt spid="9"/>
                                        </p:tgtEl>
                                        <p:attrNameLst>
                                          <p:attrName>ppt_x</p:attrName>
                                        </p:attrNameLst>
                                      </p:cBhvr>
                                      <p:tavLst>
                                        <p:tav tm="0">
                                          <p:val>
                                            <p:fltVal val="0.5"/>
                                          </p:val>
                                        </p:tav>
                                        <p:tav tm="100000">
                                          <p:val>
                                            <p:strVal val="#ppt_x"/>
                                          </p:val>
                                        </p:tav>
                                      </p:tavLst>
                                    </p:anim>
                                    <p:anim calcmode="lin" valueType="num">
                                      <p:cBhvr>
                                        <p:cTn id="41" dur="500" fill="hold"/>
                                        <p:tgtEl>
                                          <p:spTgt spid="9"/>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p:cTn id="44" dur="500" fill="hold"/>
                                        <p:tgtEl>
                                          <p:spTgt spid="10"/>
                                        </p:tgtEl>
                                        <p:attrNameLst>
                                          <p:attrName>ppt_w</p:attrName>
                                        </p:attrNameLst>
                                      </p:cBhvr>
                                      <p:tavLst>
                                        <p:tav tm="0">
                                          <p:val>
                                            <p:fltVal val="0"/>
                                          </p:val>
                                        </p:tav>
                                        <p:tav tm="100000">
                                          <p:val>
                                            <p:strVal val="#ppt_w"/>
                                          </p:val>
                                        </p:tav>
                                      </p:tavLst>
                                    </p:anim>
                                    <p:anim calcmode="lin" valueType="num">
                                      <p:cBhvr>
                                        <p:cTn id="45" dur="500" fill="hold"/>
                                        <p:tgtEl>
                                          <p:spTgt spid="10"/>
                                        </p:tgtEl>
                                        <p:attrNameLst>
                                          <p:attrName>ppt_h</p:attrName>
                                        </p:attrNameLst>
                                      </p:cBhvr>
                                      <p:tavLst>
                                        <p:tav tm="0">
                                          <p:val>
                                            <p:fltVal val="0"/>
                                          </p:val>
                                        </p:tav>
                                        <p:tav tm="100000">
                                          <p:val>
                                            <p:strVal val="#ppt_h"/>
                                          </p:val>
                                        </p:tav>
                                      </p:tavLst>
                                    </p:anim>
                                    <p:anim calcmode="lin" valueType="num">
                                      <p:cBhvr>
                                        <p:cTn id="46" dur="500" fill="hold"/>
                                        <p:tgtEl>
                                          <p:spTgt spid="10"/>
                                        </p:tgtEl>
                                        <p:attrNameLst>
                                          <p:attrName>ppt_x</p:attrName>
                                        </p:attrNameLst>
                                      </p:cBhvr>
                                      <p:tavLst>
                                        <p:tav tm="0">
                                          <p:val>
                                            <p:fltVal val="0.5"/>
                                          </p:val>
                                        </p:tav>
                                        <p:tav tm="100000">
                                          <p:val>
                                            <p:strVal val="#ppt_x"/>
                                          </p:val>
                                        </p:tav>
                                      </p:tavLst>
                                    </p:anim>
                                    <p:anim calcmode="lin" valueType="num">
                                      <p:cBhvr>
                                        <p:cTn id="47" dur="500" fill="hold"/>
                                        <p:tgtEl>
                                          <p:spTgt spid="10"/>
                                        </p:tgtEl>
                                        <p:attrNameLst>
                                          <p:attrName>ppt_y</p:attrName>
                                        </p:attrNameLst>
                                      </p:cBhvr>
                                      <p:tavLst>
                                        <p:tav tm="0">
                                          <p:val>
                                            <p:fltVal val="0.5"/>
                                          </p:val>
                                        </p:tav>
                                        <p:tav tm="100000">
                                          <p:val>
                                            <p:strVal val="#ppt_y"/>
                                          </p:val>
                                        </p:tav>
                                      </p:tavLst>
                                    </p:anim>
                                  </p:childTnLst>
                                </p:cTn>
                              </p:par>
                              <p:par>
                                <p:cTn id="48" presetID="23" presetClass="entr" presetSubtype="528" fill="hold" grpId="0" nodeType="withEffect">
                                  <p:stCondLst>
                                    <p:cond delay="0"/>
                                  </p:stCondLst>
                                  <p:childTnLst>
                                    <p:set>
                                      <p:cBhvr>
                                        <p:cTn id="49" dur="1" fill="hold">
                                          <p:stCondLst>
                                            <p:cond delay="0"/>
                                          </p:stCondLst>
                                        </p:cTn>
                                        <p:tgtEl>
                                          <p:spTgt spid="11"/>
                                        </p:tgtEl>
                                        <p:attrNameLst>
                                          <p:attrName>style.visibility</p:attrName>
                                        </p:attrNameLst>
                                      </p:cBhvr>
                                      <p:to>
                                        <p:strVal val="visible"/>
                                      </p:to>
                                    </p:set>
                                    <p:anim calcmode="lin" valueType="num">
                                      <p:cBhvr>
                                        <p:cTn id="50" dur="500" fill="hold"/>
                                        <p:tgtEl>
                                          <p:spTgt spid="11"/>
                                        </p:tgtEl>
                                        <p:attrNameLst>
                                          <p:attrName>ppt_w</p:attrName>
                                        </p:attrNameLst>
                                      </p:cBhvr>
                                      <p:tavLst>
                                        <p:tav tm="0">
                                          <p:val>
                                            <p:fltVal val="0"/>
                                          </p:val>
                                        </p:tav>
                                        <p:tav tm="100000">
                                          <p:val>
                                            <p:strVal val="#ppt_w"/>
                                          </p:val>
                                        </p:tav>
                                      </p:tavLst>
                                    </p:anim>
                                    <p:anim calcmode="lin" valueType="num">
                                      <p:cBhvr>
                                        <p:cTn id="51" dur="500" fill="hold"/>
                                        <p:tgtEl>
                                          <p:spTgt spid="11"/>
                                        </p:tgtEl>
                                        <p:attrNameLst>
                                          <p:attrName>ppt_h</p:attrName>
                                        </p:attrNameLst>
                                      </p:cBhvr>
                                      <p:tavLst>
                                        <p:tav tm="0">
                                          <p:val>
                                            <p:fltVal val="0"/>
                                          </p:val>
                                        </p:tav>
                                        <p:tav tm="100000">
                                          <p:val>
                                            <p:strVal val="#ppt_h"/>
                                          </p:val>
                                        </p:tav>
                                      </p:tavLst>
                                    </p:anim>
                                    <p:anim calcmode="lin" valueType="num">
                                      <p:cBhvr>
                                        <p:cTn id="52" dur="500" fill="hold"/>
                                        <p:tgtEl>
                                          <p:spTgt spid="11"/>
                                        </p:tgtEl>
                                        <p:attrNameLst>
                                          <p:attrName>ppt_x</p:attrName>
                                        </p:attrNameLst>
                                      </p:cBhvr>
                                      <p:tavLst>
                                        <p:tav tm="0">
                                          <p:val>
                                            <p:fltVal val="0.5"/>
                                          </p:val>
                                        </p:tav>
                                        <p:tav tm="100000">
                                          <p:val>
                                            <p:strVal val="#ppt_x"/>
                                          </p:val>
                                        </p:tav>
                                      </p:tavLst>
                                    </p:anim>
                                    <p:anim calcmode="lin" valueType="num">
                                      <p:cBhvr>
                                        <p:cTn id="53" dur="500" fill="hold"/>
                                        <p:tgtEl>
                                          <p:spTgt spid="11"/>
                                        </p:tgtEl>
                                        <p:attrNameLst>
                                          <p:attrName>ppt_y</p:attrName>
                                        </p:attrNameLst>
                                      </p:cBhvr>
                                      <p:tavLst>
                                        <p:tav tm="0">
                                          <p:val>
                                            <p:fltVal val="0.5"/>
                                          </p:val>
                                        </p:tav>
                                        <p:tav tm="100000">
                                          <p:val>
                                            <p:strVal val="#ppt_y"/>
                                          </p:val>
                                        </p:tav>
                                      </p:tavLst>
                                    </p:anim>
                                  </p:childTnLst>
                                </p:cTn>
                              </p:par>
                            </p:childTnLst>
                          </p:cTn>
                        </p:par>
                        <p:par>
                          <p:cTn id="54" fill="hold">
                            <p:stCondLst>
                              <p:cond delay="1600"/>
                            </p:stCondLst>
                            <p:childTnLst>
                              <p:par>
                                <p:cTn id="55" presetID="12" presetClass="entr" presetSubtype="2"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p:tgtEl>
                                          <p:spTgt spid="13"/>
                                        </p:tgtEl>
                                        <p:attrNameLst>
                                          <p:attrName>ppt_x</p:attrName>
                                        </p:attrNameLst>
                                      </p:cBhvr>
                                      <p:tavLst>
                                        <p:tav tm="0">
                                          <p:val>
                                            <p:strVal val="#ppt_x+#ppt_w*1.125000"/>
                                          </p:val>
                                        </p:tav>
                                        <p:tav tm="100000">
                                          <p:val>
                                            <p:strVal val="#ppt_x"/>
                                          </p:val>
                                        </p:tav>
                                      </p:tavLst>
                                    </p:anim>
                                    <p:animEffect transition="in" filter="wipe(left)">
                                      <p:cBhvr>
                                        <p:cTn id="58" dur="500"/>
                                        <p:tgtEl>
                                          <p:spTgt spid="13"/>
                                        </p:tgtEl>
                                      </p:cBhvr>
                                    </p:animEffect>
                                  </p:childTnLst>
                                </p:cTn>
                              </p:par>
                              <p:par>
                                <p:cTn id="59" presetID="12" presetClass="entr" presetSubtype="2"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additive="base">
                                        <p:cTn id="61" dur="500"/>
                                        <p:tgtEl>
                                          <p:spTgt spid="12"/>
                                        </p:tgtEl>
                                        <p:attrNameLst>
                                          <p:attrName>ppt_x</p:attrName>
                                        </p:attrNameLst>
                                      </p:cBhvr>
                                      <p:tavLst>
                                        <p:tav tm="0">
                                          <p:val>
                                            <p:strVal val="#ppt_x+#ppt_w*1.125000"/>
                                          </p:val>
                                        </p:tav>
                                        <p:tav tm="100000">
                                          <p:val>
                                            <p:strVal val="#ppt_x"/>
                                          </p:val>
                                        </p:tav>
                                      </p:tavLst>
                                    </p:anim>
                                    <p:animEffect transition="in" filter="wipe(left)">
                                      <p:cBhvr>
                                        <p:cTn id="62" dur="500"/>
                                        <p:tgtEl>
                                          <p:spTgt spid="12"/>
                                        </p:tgtEl>
                                      </p:cBhvr>
                                    </p:animEffect>
                                  </p:childTnLst>
                                </p:cTn>
                              </p:par>
                              <p:par>
                                <p:cTn id="63" presetID="12" presetClass="entr" presetSubtype="8"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additive="base">
                                        <p:cTn id="65" dur="500"/>
                                        <p:tgtEl>
                                          <p:spTgt spid="15"/>
                                        </p:tgtEl>
                                        <p:attrNameLst>
                                          <p:attrName>ppt_x</p:attrName>
                                        </p:attrNameLst>
                                      </p:cBhvr>
                                      <p:tavLst>
                                        <p:tav tm="0">
                                          <p:val>
                                            <p:strVal val="#ppt_x-#ppt_w*1.125000"/>
                                          </p:val>
                                        </p:tav>
                                        <p:tav tm="100000">
                                          <p:val>
                                            <p:strVal val="#ppt_x"/>
                                          </p:val>
                                        </p:tav>
                                      </p:tavLst>
                                    </p:anim>
                                    <p:animEffect transition="in" filter="wipe(right)">
                                      <p:cBhvr>
                                        <p:cTn id="66" dur="500"/>
                                        <p:tgtEl>
                                          <p:spTgt spid="15"/>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additive="base">
                                        <p:cTn id="69" dur="500"/>
                                        <p:tgtEl>
                                          <p:spTgt spid="14"/>
                                        </p:tgtEl>
                                        <p:attrNameLst>
                                          <p:attrName>ppt_x</p:attrName>
                                        </p:attrNameLst>
                                      </p:cBhvr>
                                      <p:tavLst>
                                        <p:tav tm="0">
                                          <p:val>
                                            <p:strVal val="#ppt_x-#ppt_w*1.125000"/>
                                          </p:val>
                                        </p:tav>
                                        <p:tav tm="100000">
                                          <p:val>
                                            <p:strVal val="#ppt_x"/>
                                          </p:val>
                                        </p:tav>
                                      </p:tavLst>
                                    </p:anim>
                                    <p:animEffect transition="in" filter="wipe(right)">
                                      <p:cBhvr>
                                        <p:cTn id="70" dur="500"/>
                                        <p:tgtEl>
                                          <p:spTgt spid="14"/>
                                        </p:tgtEl>
                                      </p:cBhvr>
                                    </p:animEffect>
                                  </p:childTnLst>
                                </p:cTn>
                              </p:par>
                              <p:par>
                                <p:cTn id="71" presetID="12" presetClass="entr" presetSubtype="2"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additive="base">
                                        <p:cTn id="73" dur="500"/>
                                        <p:tgtEl>
                                          <p:spTgt spid="17"/>
                                        </p:tgtEl>
                                        <p:attrNameLst>
                                          <p:attrName>ppt_x</p:attrName>
                                        </p:attrNameLst>
                                      </p:cBhvr>
                                      <p:tavLst>
                                        <p:tav tm="0">
                                          <p:val>
                                            <p:strVal val="#ppt_x+#ppt_w*1.125000"/>
                                          </p:val>
                                        </p:tav>
                                        <p:tav tm="100000">
                                          <p:val>
                                            <p:strVal val="#ppt_x"/>
                                          </p:val>
                                        </p:tav>
                                      </p:tavLst>
                                    </p:anim>
                                    <p:animEffect transition="in" filter="wipe(left)">
                                      <p:cBhvr>
                                        <p:cTn id="74" dur="500"/>
                                        <p:tgtEl>
                                          <p:spTgt spid="17"/>
                                        </p:tgtEl>
                                      </p:cBhvr>
                                    </p:animEffect>
                                  </p:childTnLst>
                                </p:cTn>
                              </p:par>
                              <p:par>
                                <p:cTn id="75" presetID="12" presetClass="entr" presetSubtype="2"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500"/>
                                        <p:tgtEl>
                                          <p:spTgt spid="16"/>
                                        </p:tgtEl>
                                        <p:attrNameLst>
                                          <p:attrName>ppt_x</p:attrName>
                                        </p:attrNameLst>
                                      </p:cBhvr>
                                      <p:tavLst>
                                        <p:tav tm="0">
                                          <p:val>
                                            <p:strVal val="#ppt_x+#ppt_w*1.125000"/>
                                          </p:val>
                                        </p:tav>
                                        <p:tav tm="100000">
                                          <p:val>
                                            <p:strVal val="#ppt_x"/>
                                          </p:val>
                                        </p:tav>
                                      </p:tavLst>
                                    </p:anim>
                                    <p:animEffect transition="in" filter="wipe(left)">
                                      <p:cBhvr>
                                        <p:cTn id="78" dur="500"/>
                                        <p:tgtEl>
                                          <p:spTgt spid="16"/>
                                        </p:tgtEl>
                                      </p:cBhvr>
                                    </p:animEffect>
                                  </p:childTnLst>
                                </p:cTn>
                              </p:par>
                              <p:par>
                                <p:cTn id="79" presetID="12" presetClass="entr" presetSubtype="8" fill="hold" grpId="0" nodeType="with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p:tgtEl>
                                          <p:spTgt spid="19"/>
                                        </p:tgtEl>
                                        <p:attrNameLst>
                                          <p:attrName>ppt_x</p:attrName>
                                        </p:attrNameLst>
                                      </p:cBhvr>
                                      <p:tavLst>
                                        <p:tav tm="0">
                                          <p:val>
                                            <p:strVal val="#ppt_x-#ppt_w*1.125000"/>
                                          </p:val>
                                        </p:tav>
                                        <p:tav tm="100000">
                                          <p:val>
                                            <p:strVal val="#ppt_x"/>
                                          </p:val>
                                        </p:tav>
                                      </p:tavLst>
                                    </p:anim>
                                    <p:animEffect transition="in" filter="wipe(right)">
                                      <p:cBhvr>
                                        <p:cTn id="82" dur="500"/>
                                        <p:tgtEl>
                                          <p:spTgt spid="19"/>
                                        </p:tgtEl>
                                      </p:cBhvr>
                                    </p:animEffect>
                                  </p:childTnLst>
                                </p:cTn>
                              </p:par>
                              <p:par>
                                <p:cTn id="83" presetID="12" presetClass="entr" presetSubtype="8" fill="hold" grpId="0" nodeType="with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ppt_x</p:attrName>
                                        </p:attrNameLst>
                                      </p:cBhvr>
                                      <p:tavLst>
                                        <p:tav tm="0">
                                          <p:val>
                                            <p:strVal val="#ppt_x-#ppt_w*1.125000"/>
                                          </p:val>
                                        </p:tav>
                                        <p:tav tm="100000">
                                          <p:val>
                                            <p:strVal val="#ppt_x"/>
                                          </p:val>
                                        </p:tav>
                                      </p:tavLst>
                                    </p:anim>
                                    <p:animEffect transition="in" filter="wipe(right)">
                                      <p:cBhvr>
                                        <p:cTn id="8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8" grpId="0" animBg="1"/>
      <p:bldP spid="9" grpId="0" animBg="1"/>
      <p:bldP spid="10" grpId="0" animBg="1"/>
      <p:bldP spid="11" grpId="0" animBg="1"/>
      <p:bldP spid="12" grpId="0"/>
      <p:bldP spid="13" grpId="0"/>
      <p:bldP spid="14" grpId="0"/>
      <p:bldP spid="15" grpId="0"/>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Line 6"/>
          <p:cNvSpPr>
            <a:spLocks noChangeShapeType="1"/>
          </p:cNvSpPr>
          <p:nvPr/>
        </p:nvSpPr>
        <p:spPr bwMode="auto">
          <a:xfrm>
            <a:off x="1579381" y="1833388"/>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a:p>
        </p:txBody>
      </p:sp>
      <p:sp>
        <p:nvSpPr>
          <p:cNvPr id="21" name="Line 7"/>
          <p:cNvSpPr>
            <a:spLocks noChangeShapeType="1"/>
          </p:cNvSpPr>
          <p:nvPr/>
        </p:nvSpPr>
        <p:spPr bwMode="auto">
          <a:xfrm>
            <a:off x="1579381" y="2280229"/>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a:p>
        </p:txBody>
      </p:sp>
      <p:sp>
        <p:nvSpPr>
          <p:cNvPr id="22" name="Line 8"/>
          <p:cNvSpPr>
            <a:spLocks noChangeShapeType="1"/>
          </p:cNvSpPr>
          <p:nvPr/>
        </p:nvSpPr>
        <p:spPr bwMode="auto">
          <a:xfrm>
            <a:off x="1579381" y="2716557"/>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a:p>
        </p:txBody>
      </p:sp>
      <p:sp>
        <p:nvSpPr>
          <p:cNvPr id="23" name="Line 9"/>
          <p:cNvSpPr>
            <a:spLocks noChangeShapeType="1"/>
          </p:cNvSpPr>
          <p:nvPr/>
        </p:nvSpPr>
        <p:spPr bwMode="auto">
          <a:xfrm>
            <a:off x="1579381" y="3163399"/>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a:p>
        </p:txBody>
      </p:sp>
      <p:sp>
        <p:nvSpPr>
          <p:cNvPr id="24" name="Line 10"/>
          <p:cNvSpPr>
            <a:spLocks noChangeShapeType="1"/>
          </p:cNvSpPr>
          <p:nvPr/>
        </p:nvSpPr>
        <p:spPr bwMode="auto">
          <a:xfrm>
            <a:off x="1579381" y="3610240"/>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a:p>
        </p:txBody>
      </p:sp>
      <p:sp>
        <p:nvSpPr>
          <p:cNvPr id="25" name="Line 11"/>
          <p:cNvSpPr>
            <a:spLocks noChangeShapeType="1"/>
          </p:cNvSpPr>
          <p:nvPr/>
        </p:nvSpPr>
        <p:spPr bwMode="auto">
          <a:xfrm>
            <a:off x="1579381" y="4057081"/>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a:p>
        </p:txBody>
      </p:sp>
      <p:sp>
        <p:nvSpPr>
          <p:cNvPr id="26" name="Line 12"/>
          <p:cNvSpPr>
            <a:spLocks noChangeShapeType="1"/>
          </p:cNvSpPr>
          <p:nvPr/>
        </p:nvSpPr>
        <p:spPr bwMode="auto">
          <a:xfrm>
            <a:off x="1579381" y="4493409"/>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a:p>
        </p:txBody>
      </p:sp>
      <p:sp>
        <p:nvSpPr>
          <p:cNvPr id="27" name="Line 13"/>
          <p:cNvSpPr>
            <a:spLocks noChangeShapeType="1"/>
          </p:cNvSpPr>
          <p:nvPr/>
        </p:nvSpPr>
        <p:spPr bwMode="auto">
          <a:xfrm>
            <a:off x="1579381" y="4940251"/>
            <a:ext cx="4683952" cy="0"/>
          </a:xfrm>
          <a:prstGeom prst="line">
            <a:avLst/>
          </a:prstGeom>
          <a:noFill/>
          <a:ln w="5" cap="flat">
            <a:solidFill>
              <a:schemeClr val="tx1">
                <a:lumMod val="65000"/>
                <a:lumOff val="35000"/>
              </a:schemeClr>
            </a:solidFill>
            <a:prstDash val="solid"/>
            <a:miter lim="800000"/>
            <a:headEnd/>
            <a:tailEnd/>
          </a:ln>
          <a:extLst>
            <a:ext uri="{909E8E84-426E-40DD-AFC4-6F175D3DCCD1}">
              <a14:hiddenFill xmlns:a14="http://schemas.microsoft.com/office/drawing/2010/main">
                <a:noFill/>
              </a14:hiddenFill>
            </a:ext>
          </a:extLst>
        </p:spPr>
        <p:txBody>
          <a:bodyPr vert="horz" wrap="square" lIns="91431" tIns="45715" rIns="91431" bIns="45715" numCol="1" anchor="t" anchorCtr="0" compatLnSpc="1">
            <a:prstTxWarp prst="textNoShape">
              <a:avLst/>
            </a:prstTxWarp>
          </a:bodyPr>
          <a:lstStyle/>
          <a:p>
            <a:endParaRPr lang="zh-CN" altLang="en-US"/>
          </a:p>
        </p:txBody>
      </p:sp>
      <p:sp>
        <p:nvSpPr>
          <p:cNvPr id="28" name="Rectangle 14"/>
          <p:cNvSpPr>
            <a:spLocks noChangeArrowheads="1"/>
          </p:cNvSpPr>
          <p:nvPr/>
        </p:nvSpPr>
        <p:spPr bwMode="auto">
          <a:xfrm>
            <a:off x="5469530" y="2196120"/>
            <a:ext cx="457356" cy="2744133"/>
          </a:xfrm>
          <a:prstGeom prst="rect">
            <a:avLst/>
          </a:prstGeom>
          <a:solidFill>
            <a:schemeClr val="accent2"/>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29" name="Rectangle 15"/>
          <p:cNvSpPr>
            <a:spLocks noChangeArrowheads="1"/>
          </p:cNvSpPr>
          <p:nvPr/>
        </p:nvSpPr>
        <p:spPr bwMode="auto">
          <a:xfrm>
            <a:off x="5469530" y="3300081"/>
            <a:ext cx="457356" cy="1640172"/>
          </a:xfrm>
          <a:prstGeom prst="rect">
            <a:avLst/>
          </a:prstGeom>
          <a:solidFill>
            <a:schemeClr val="accent1"/>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30" name="Rectangle 16"/>
          <p:cNvSpPr>
            <a:spLocks noChangeArrowheads="1"/>
          </p:cNvSpPr>
          <p:nvPr/>
        </p:nvSpPr>
        <p:spPr bwMode="auto">
          <a:xfrm>
            <a:off x="4313001" y="3116088"/>
            <a:ext cx="462613" cy="1824165"/>
          </a:xfrm>
          <a:prstGeom prst="rect">
            <a:avLst/>
          </a:prstGeom>
          <a:solidFill>
            <a:schemeClr val="accent2"/>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31" name="Rectangle 17"/>
          <p:cNvSpPr>
            <a:spLocks noChangeArrowheads="1"/>
          </p:cNvSpPr>
          <p:nvPr/>
        </p:nvSpPr>
        <p:spPr bwMode="auto">
          <a:xfrm>
            <a:off x="4313001" y="3746921"/>
            <a:ext cx="462613" cy="1193331"/>
          </a:xfrm>
          <a:prstGeom prst="rect">
            <a:avLst/>
          </a:prstGeom>
          <a:solidFill>
            <a:schemeClr val="accent1"/>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32" name="Rectangle 18"/>
          <p:cNvSpPr>
            <a:spLocks noChangeArrowheads="1"/>
          </p:cNvSpPr>
          <p:nvPr/>
        </p:nvSpPr>
        <p:spPr bwMode="auto">
          <a:xfrm>
            <a:off x="4313001" y="4156966"/>
            <a:ext cx="462613" cy="783287"/>
          </a:xfrm>
          <a:prstGeom prst="rect">
            <a:avLst/>
          </a:prstGeom>
          <a:solidFill>
            <a:schemeClr val="tx2"/>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33" name="Rectangle 19"/>
          <p:cNvSpPr>
            <a:spLocks noChangeArrowheads="1"/>
          </p:cNvSpPr>
          <p:nvPr/>
        </p:nvSpPr>
        <p:spPr bwMode="auto">
          <a:xfrm>
            <a:off x="3119670" y="2963637"/>
            <a:ext cx="446842" cy="1976617"/>
          </a:xfrm>
          <a:prstGeom prst="rect">
            <a:avLst/>
          </a:prstGeom>
          <a:solidFill>
            <a:schemeClr val="accent2"/>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34" name="Rectangle 20"/>
          <p:cNvSpPr>
            <a:spLocks noChangeArrowheads="1"/>
          </p:cNvSpPr>
          <p:nvPr/>
        </p:nvSpPr>
        <p:spPr bwMode="auto">
          <a:xfrm>
            <a:off x="3119670" y="3399965"/>
            <a:ext cx="446842" cy="1540289"/>
          </a:xfrm>
          <a:prstGeom prst="rect">
            <a:avLst/>
          </a:prstGeom>
          <a:solidFill>
            <a:schemeClr val="accent1"/>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35" name="Rectangle 21"/>
          <p:cNvSpPr>
            <a:spLocks noChangeArrowheads="1"/>
          </p:cNvSpPr>
          <p:nvPr/>
        </p:nvSpPr>
        <p:spPr bwMode="auto">
          <a:xfrm>
            <a:off x="1952626" y="3000433"/>
            <a:ext cx="462613" cy="1939819"/>
          </a:xfrm>
          <a:prstGeom prst="rect">
            <a:avLst/>
          </a:prstGeom>
          <a:solidFill>
            <a:schemeClr val="accent2"/>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36" name="Rectangle 22"/>
          <p:cNvSpPr>
            <a:spLocks noChangeArrowheads="1"/>
          </p:cNvSpPr>
          <p:nvPr/>
        </p:nvSpPr>
        <p:spPr bwMode="auto">
          <a:xfrm>
            <a:off x="1952626" y="3447276"/>
            <a:ext cx="462613" cy="1492977"/>
          </a:xfrm>
          <a:prstGeom prst="rect">
            <a:avLst/>
          </a:prstGeom>
          <a:solidFill>
            <a:schemeClr val="accent1"/>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37" name="Rectangle 23"/>
          <p:cNvSpPr>
            <a:spLocks noChangeArrowheads="1"/>
          </p:cNvSpPr>
          <p:nvPr/>
        </p:nvSpPr>
        <p:spPr bwMode="auto">
          <a:xfrm>
            <a:off x="1952626" y="4009769"/>
            <a:ext cx="462613" cy="930483"/>
          </a:xfrm>
          <a:prstGeom prst="rect">
            <a:avLst/>
          </a:prstGeom>
          <a:solidFill>
            <a:schemeClr val="tx2"/>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38" name="Rectangle 24"/>
          <p:cNvSpPr>
            <a:spLocks noChangeArrowheads="1"/>
          </p:cNvSpPr>
          <p:nvPr/>
        </p:nvSpPr>
        <p:spPr bwMode="auto">
          <a:xfrm>
            <a:off x="3119670" y="4393529"/>
            <a:ext cx="446842" cy="546724"/>
          </a:xfrm>
          <a:prstGeom prst="rect">
            <a:avLst/>
          </a:prstGeom>
          <a:solidFill>
            <a:schemeClr val="tx2"/>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39" name="Rectangle 25"/>
          <p:cNvSpPr>
            <a:spLocks noChangeArrowheads="1"/>
          </p:cNvSpPr>
          <p:nvPr/>
        </p:nvSpPr>
        <p:spPr bwMode="auto">
          <a:xfrm>
            <a:off x="5469530" y="3946688"/>
            <a:ext cx="457356" cy="993565"/>
          </a:xfrm>
          <a:prstGeom prst="rect">
            <a:avLst/>
          </a:prstGeom>
          <a:solidFill>
            <a:schemeClr val="tx2"/>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40" name="TextBox 39"/>
          <p:cNvSpPr txBox="1"/>
          <p:nvPr/>
        </p:nvSpPr>
        <p:spPr>
          <a:xfrm>
            <a:off x="1318362" y="4755587"/>
            <a:ext cx="292049" cy="323155"/>
          </a:xfrm>
          <a:prstGeom prst="rect">
            <a:avLst/>
          </a:prstGeom>
          <a:noFill/>
        </p:spPr>
        <p:txBody>
          <a:bodyPr wrap="none" lIns="91431" tIns="45715" rIns="91431" bIns="45715" rtlCol="0">
            <a:spAutoFit/>
          </a:bodyPr>
          <a:lstStyle/>
          <a:p>
            <a:r>
              <a:rPr lang="en-US" altLang="zh-CN" sz="1500">
                <a:solidFill>
                  <a:schemeClr val="tx1">
                    <a:lumMod val="75000"/>
                    <a:lumOff val="25000"/>
                  </a:schemeClr>
                </a:solidFill>
              </a:rPr>
              <a:t>0</a:t>
            </a:r>
            <a:endParaRPr lang="zh-CN" altLang="en-US" sz="1500">
              <a:solidFill>
                <a:schemeClr val="tx1">
                  <a:lumMod val="75000"/>
                  <a:lumOff val="25000"/>
                </a:schemeClr>
              </a:solidFill>
            </a:endParaRPr>
          </a:p>
        </p:txBody>
      </p:sp>
      <p:sp>
        <p:nvSpPr>
          <p:cNvPr id="41" name="TextBox 40"/>
          <p:cNvSpPr txBox="1"/>
          <p:nvPr/>
        </p:nvSpPr>
        <p:spPr>
          <a:xfrm>
            <a:off x="1084322" y="4311752"/>
            <a:ext cx="506852" cy="323155"/>
          </a:xfrm>
          <a:prstGeom prst="rect">
            <a:avLst/>
          </a:prstGeom>
          <a:noFill/>
        </p:spPr>
        <p:txBody>
          <a:bodyPr wrap="none" lIns="91431" tIns="45715" rIns="91431" bIns="45715" rtlCol="0">
            <a:spAutoFit/>
          </a:bodyPr>
          <a:lstStyle/>
          <a:p>
            <a:r>
              <a:rPr lang="en-US" altLang="zh-CN" sz="1500">
                <a:solidFill>
                  <a:schemeClr val="tx1">
                    <a:lumMod val="75000"/>
                    <a:lumOff val="25000"/>
                  </a:schemeClr>
                </a:solidFill>
              </a:rPr>
              <a:t>100</a:t>
            </a:r>
            <a:endParaRPr lang="zh-CN" altLang="en-US" sz="1500">
              <a:solidFill>
                <a:schemeClr val="tx1">
                  <a:lumMod val="75000"/>
                  <a:lumOff val="25000"/>
                </a:schemeClr>
              </a:solidFill>
            </a:endParaRPr>
          </a:p>
        </p:txBody>
      </p:sp>
      <p:sp>
        <p:nvSpPr>
          <p:cNvPr id="42" name="TextBox 41"/>
          <p:cNvSpPr txBox="1"/>
          <p:nvPr/>
        </p:nvSpPr>
        <p:spPr>
          <a:xfrm>
            <a:off x="1084322" y="3867914"/>
            <a:ext cx="506852" cy="323155"/>
          </a:xfrm>
          <a:prstGeom prst="rect">
            <a:avLst/>
          </a:prstGeom>
          <a:noFill/>
        </p:spPr>
        <p:txBody>
          <a:bodyPr wrap="none" lIns="91431" tIns="45715" rIns="91431" bIns="45715" rtlCol="0">
            <a:spAutoFit/>
          </a:bodyPr>
          <a:lstStyle/>
          <a:p>
            <a:r>
              <a:rPr lang="en-US" altLang="zh-CN" sz="1500">
                <a:solidFill>
                  <a:schemeClr val="tx1">
                    <a:lumMod val="75000"/>
                    <a:lumOff val="25000"/>
                  </a:schemeClr>
                </a:solidFill>
              </a:rPr>
              <a:t>200</a:t>
            </a:r>
            <a:endParaRPr lang="zh-CN" altLang="en-US" sz="1500">
              <a:solidFill>
                <a:schemeClr val="tx1">
                  <a:lumMod val="75000"/>
                  <a:lumOff val="25000"/>
                </a:schemeClr>
              </a:solidFill>
            </a:endParaRPr>
          </a:p>
        </p:txBody>
      </p:sp>
      <p:sp>
        <p:nvSpPr>
          <p:cNvPr id="43" name="TextBox 42"/>
          <p:cNvSpPr txBox="1"/>
          <p:nvPr/>
        </p:nvSpPr>
        <p:spPr>
          <a:xfrm>
            <a:off x="1084322" y="3424076"/>
            <a:ext cx="506852" cy="323155"/>
          </a:xfrm>
          <a:prstGeom prst="rect">
            <a:avLst/>
          </a:prstGeom>
          <a:noFill/>
        </p:spPr>
        <p:txBody>
          <a:bodyPr wrap="none" lIns="91431" tIns="45715" rIns="91431" bIns="45715" rtlCol="0">
            <a:spAutoFit/>
          </a:bodyPr>
          <a:lstStyle/>
          <a:p>
            <a:r>
              <a:rPr lang="en-US" altLang="zh-CN" sz="1500">
                <a:solidFill>
                  <a:schemeClr val="tx1">
                    <a:lumMod val="75000"/>
                    <a:lumOff val="25000"/>
                  </a:schemeClr>
                </a:solidFill>
              </a:rPr>
              <a:t>300</a:t>
            </a:r>
            <a:endParaRPr lang="zh-CN" altLang="en-US" sz="1500">
              <a:solidFill>
                <a:schemeClr val="tx1">
                  <a:lumMod val="75000"/>
                  <a:lumOff val="25000"/>
                </a:schemeClr>
              </a:solidFill>
            </a:endParaRPr>
          </a:p>
        </p:txBody>
      </p:sp>
      <p:sp>
        <p:nvSpPr>
          <p:cNvPr id="44" name="TextBox 43"/>
          <p:cNvSpPr txBox="1"/>
          <p:nvPr/>
        </p:nvSpPr>
        <p:spPr>
          <a:xfrm>
            <a:off x="1084322" y="2980238"/>
            <a:ext cx="506852" cy="323155"/>
          </a:xfrm>
          <a:prstGeom prst="rect">
            <a:avLst/>
          </a:prstGeom>
          <a:noFill/>
        </p:spPr>
        <p:txBody>
          <a:bodyPr wrap="none" lIns="91431" tIns="45715" rIns="91431" bIns="45715" rtlCol="0">
            <a:spAutoFit/>
          </a:bodyPr>
          <a:lstStyle/>
          <a:p>
            <a:r>
              <a:rPr lang="en-US" altLang="zh-CN" sz="1500">
                <a:solidFill>
                  <a:schemeClr val="tx1">
                    <a:lumMod val="75000"/>
                    <a:lumOff val="25000"/>
                  </a:schemeClr>
                </a:solidFill>
              </a:rPr>
              <a:t>400</a:t>
            </a:r>
            <a:endParaRPr lang="zh-CN" altLang="en-US" sz="1500">
              <a:solidFill>
                <a:schemeClr val="tx1">
                  <a:lumMod val="75000"/>
                  <a:lumOff val="25000"/>
                </a:schemeClr>
              </a:solidFill>
            </a:endParaRPr>
          </a:p>
        </p:txBody>
      </p:sp>
      <p:sp>
        <p:nvSpPr>
          <p:cNvPr id="45" name="TextBox 44"/>
          <p:cNvSpPr txBox="1"/>
          <p:nvPr/>
        </p:nvSpPr>
        <p:spPr>
          <a:xfrm>
            <a:off x="1084322" y="2536400"/>
            <a:ext cx="506852" cy="323155"/>
          </a:xfrm>
          <a:prstGeom prst="rect">
            <a:avLst/>
          </a:prstGeom>
          <a:noFill/>
        </p:spPr>
        <p:txBody>
          <a:bodyPr wrap="none" lIns="91431" tIns="45715" rIns="91431" bIns="45715" rtlCol="0">
            <a:spAutoFit/>
          </a:bodyPr>
          <a:lstStyle/>
          <a:p>
            <a:r>
              <a:rPr lang="en-US" altLang="zh-CN" sz="1500">
                <a:solidFill>
                  <a:schemeClr val="tx1">
                    <a:lumMod val="75000"/>
                    <a:lumOff val="25000"/>
                  </a:schemeClr>
                </a:solidFill>
              </a:rPr>
              <a:t>500</a:t>
            </a:r>
            <a:endParaRPr lang="zh-CN" altLang="en-US" sz="1500">
              <a:solidFill>
                <a:schemeClr val="tx1">
                  <a:lumMod val="75000"/>
                  <a:lumOff val="25000"/>
                </a:schemeClr>
              </a:solidFill>
            </a:endParaRPr>
          </a:p>
        </p:txBody>
      </p:sp>
      <p:sp>
        <p:nvSpPr>
          <p:cNvPr id="46" name="TextBox 45"/>
          <p:cNvSpPr txBox="1"/>
          <p:nvPr/>
        </p:nvSpPr>
        <p:spPr>
          <a:xfrm>
            <a:off x="1084322" y="2092562"/>
            <a:ext cx="506852" cy="323155"/>
          </a:xfrm>
          <a:prstGeom prst="rect">
            <a:avLst/>
          </a:prstGeom>
          <a:noFill/>
        </p:spPr>
        <p:txBody>
          <a:bodyPr wrap="none" lIns="91431" tIns="45715" rIns="91431" bIns="45715" rtlCol="0">
            <a:spAutoFit/>
          </a:bodyPr>
          <a:lstStyle/>
          <a:p>
            <a:r>
              <a:rPr lang="en-US" altLang="zh-CN" sz="1500">
                <a:solidFill>
                  <a:schemeClr val="tx1">
                    <a:lumMod val="75000"/>
                    <a:lumOff val="25000"/>
                  </a:schemeClr>
                </a:solidFill>
              </a:rPr>
              <a:t>600</a:t>
            </a:r>
            <a:endParaRPr lang="zh-CN" altLang="en-US" sz="1500">
              <a:solidFill>
                <a:schemeClr val="tx1">
                  <a:lumMod val="75000"/>
                  <a:lumOff val="25000"/>
                </a:schemeClr>
              </a:solidFill>
            </a:endParaRPr>
          </a:p>
        </p:txBody>
      </p:sp>
      <p:sp>
        <p:nvSpPr>
          <p:cNvPr id="47" name="TextBox 46"/>
          <p:cNvSpPr txBox="1"/>
          <p:nvPr/>
        </p:nvSpPr>
        <p:spPr>
          <a:xfrm>
            <a:off x="1084322" y="1648724"/>
            <a:ext cx="506852" cy="323155"/>
          </a:xfrm>
          <a:prstGeom prst="rect">
            <a:avLst/>
          </a:prstGeom>
          <a:noFill/>
        </p:spPr>
        <p:txBody>
          <a:bodyPr wrap="none" lIns="91431" tIns="45715" rIns="91431" bIns="45715" rtlCol="0">
            <a:spAutoFit/>
          </a:bodyPr>
          <a:lstStyle/>
          <a:p>
            <a:r>
              <a:rPr lang="en-US" altLang="zh-CN" sz="1500">
                <a:solidFill>
                  <a:schemeClr val="tx1">
                    <a:lumMod val="75000"/>
                    <a:lumOff val="25000"/>
                  </a:schemeClr>
                </a:solidFill>
              </a:rPr>
              <a:t>700</a:t>
            </a:r>
            <a:endParaRPr lang="zh-CN" altLang="en-US" sz="1500">
              <a:solidFill>
                <a:schemeClr val="tx1">
                  <a:lumMod val="75000"/>
                  <a:lumOff val="25000"/>
                </a:schemeClr>
              </a:solidFill>
            </a:endParaRPr>
          </a:p>
        </p:txBody>
      </p:sp>
      <p:sp>
        <p:nvSpPr>
          <p:cNvPr id="48" name="TextBox 47"/>
          <p:cNvSpPr txBox="1"/>
          <p:nvPr/>
        </p:nvSpPr>
        <p:spPr>
          <a:xfrm>
            <a:off x="1912060" y="5100590"/>
            <a:ext cx="569368" cy="323155"/>
          </a:xfrm>
          <a:prstGeom prst="rect">
            <a:avLst/>
          </a:prstGeom>
          <a:noFill/>
        </p:spPr>
        <p:txBody>
          <a:bodyPr wrap="none" lIns="91431" tIns="45715" rIns="91431" bIns="45715" rtlCol="0">
            <a:spAutoFit/>
          </a:bodyPr>
          <a:lstStyle/>
          <a:p>
            <a:r>
              <a:rPr lang="zh-CN" altLang="en-US" sz="1500">
                <a:solidFill>
                  <a:schemeClr val="tx1">
                    <a:lumMod val="75000"/>
                    <a:lumOff val="25000"/>
                  </a:schemeClr>
                </a:solidFill>
                <a:latin typeface="微软雅黑" pitchFamily="34" charset="-122"/>
                <a:ea typeface="微软雅黑" pitchFamily="34" charset="-122"/>
              </a:rPr>
              <a:t>标题</a:t>
            </a:r>
          </a:p>
        </p:txBody>
      </p:sp>
      <p:sp>
        <p:nvSpPr>
          <p:cNvPr id="49" name="TextBox 48"/>
          <p:cNvSpPr txBox="1"/>
          <p:nvPr/>
        </p:nvSpPr>
        <p:spPr>
          <a:xfrm>
            <a:off x="3071221" y="5100590"/>
            <a:ext cx="569368" cy="323155"/>
          </a:xfrm>
          <a:prstGeom prst="rect">
            <a:avLst/>
          </a:prstGeom>
          <a:noFill/>
        </p:spPr>
        <p:txBody>
          <a:bodyPr wrap="none" lIns="91431" tIns="45715" rIns="91431" bIns="45715" rtlCol="0">
            <a:spAutoFit/>
          </a:bodyPr>
          <a:lstStyle/>
          <a:p>
            <a:r>
              <a:rPr lang="zh-CN" altLang="en-US" sz="1500">
                <a:solidFill>
                  <a:schemeClr val="tx1">
                    <a:lumMod val="75000"/>
                    <a:lumOff val="25000"/>
                  </a:schemeClr>
                </a:solidFill>
                <a:latin typeface="微软雅黑" pitchFamily="34" charset="-122"/>
                <a:ea typeface="微软雅黑" pitchFamily="34" charset="-122"/>
              </a:rPr>
              <a:t>标题</a:t>
            </a:r>
          </a:p>
        </p:txBody>
      </p:sp>
      <p:sp>
        <p:nvSpPr>
          <p:cNvPr id="50" name="TextBox 49"/>
          <p:cNvSpPr txBox="1"/>
          <p:nvPr/>
        </p:nvSpPr>
        <p:spPr>
          <a:xfrm>
            <a:off x="4272435" y="5100590"/>
            <a:ext cx="569368" cy="323155"/>
          </a:xfrm>
          <a:prstGeom prst="rect">
            <a:avLst/>
          </a:prstGeom>
          <a:noFill/>
        </p:spPr>
        <p:txBody>
          <a:bodyPr wrap="none" lIns="91431" tIns="45715" rIns="91431" bIns="45715" rtlCol="0">
            <a:spAutoFit/>
          </a:bodyPr>
          <a:lstStyle/>
          <a:p>
            <a:r>
              <a:rPr lang="zh-CN" altLang="en-US" sz="1500">
                <a:solidFill>
                  <a:schemeClr val="tx1">
                    <a:lumMod val="75000"/>
                    <a:lumOff val="25000"/>
                  </a:schemeClr>
                </a:solidFill>
                <a:latin typeface="微软雅黑" pitchFamily="34" charset="-122"/>
                <a:ea typeface="微软雅黑" pitchFamily="34" charset="-122"/>
              </a:rPr>
              <a:t>标题</a:t>
            </a:r>
          </a:p>
        </p:txBody>
      </p:sp>
      <p:sp>
        <p:nvSpPr>
          <p:cNvPr id="51" name="TextBox 50"/>
          <p:cNvSpPr txBox="1"/>
          <p:nvPr/>
        </p:nvSpPr>
        <p:spPr>
          <a:xfrm>
            <a:off x="5426340" y="5100590"/>
            <a:ext cx="569368" cy="323155"/>
          </a:xfrm>
          <a:prstGeom prst="rect">
            <a:avLst/>
          </a:prstGeom>
          <a:noFill/>
        </p:spPr>
        <p:txBody>
          <a:bodyPr wrap="none" lIns="91431" tIns="45715" rIns="91431" bIns="45715" rtlCol="0">
            <a:spAutoFit/>
          </a:bodyPr>
          <a:lstStyle/>
          <a:p>
            <a:r>
              <a:rPr lang="zh-CN" altLang="en-US" sz="1500">
                <a:solidFill>
                  <a:schemeClr val="tx1">
                    <a:lumMod val="75000"/>
                    <a:lumOff val="25000"/>
                  </a:schemeClr>
                </a:solidFill>
                <a:latin typeface="微软雅黑" pitchFamily="34" charset="-122"/>
                <a:ea typeface="微软雅黑" pitchFamily="34" charset="-122"/>
              </a:rPr>
              <a:t>标题</a:t>
            </a:r>
          </a:p>
        </p:txBody>
      </p:sp>
      <p:sp>
        <p:nvSpPr>
          <p:cNvPr id="52" name="TextBox 51"/>
          <p:cNvSpPr txBox="1"/>
          <p:nvPr/>
        </p:nvSpPr>
        <p:spPr>
          <a:xfrm>
            <a:off x="7291498" y="1874441"/>
            <a:ext cx="4084402" cy="812531"/>
          </a:xfrm>
          <a:prstGeom prst="rect">
            <a:avLst/>
          </a:prstGeom>
          <a:noFill/>
        </p:spPr>
        <p:txBody>
          <a:bodyPr wrap="square" lIns="91431" tIns="45715" rIns="91431" bIns="45715" rtlCol="0">
            <a:spAutoFit/>
          </a:bodyPr>
          <a:lstStyle/>
          <a:p>
            <a:pPr algn="just">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a:t>
            </a:r>
            <a:r>
              <a:rPr lang="zh-CN" altLang="en-US" sz="1200">
                <a:solidFill>
                  <a:schemeClr val="tx1">
                    <a:lumMod val="75000"/>
                    <a:lumOff val="25000"/>
                  </a:schemeClr>
                </a:solidFill>
                <a:latin typeface="微软雅黑" pitchFamily="34" charset="-122"/>
                <a:ea typeface="微软雅黑" pitchFamily="34" charset="-122"/>
              </a:rPr>
              <a:t>这里，或者通过通过复制您的文本。</a:t>
            </a:r>
          </a:p>
        </p:txBody>
      </p:sp>
      <p:sp>
        <p:nvSpPr>
          <p:cNvPr id="53" name="TextBox 52"/>
          <p:cNvSpPr txBox="1"/>
          <p:nvPr/>
        </p:nvSpPr>
        <p:spPr>
          <a:xfrm>
            <a:off x="7291498" y="1412778"/>
            <a:ext cx="1774276" cy="461665"/>
          </a:xfrm>
          <a:prstGeom prst="rect">
            <a:avLst/>
          </a:prstGeom>
          <a:noFill/>
        </p:spPr>
        <p:txBody>
          <a:bodyPr wrap="square" lIns="91431" tIns="0" rIns="91431" bIns="0" rtlCol="0" anchor="t">
            <a:spAutoFit/>
          </a:bodyPr>
          <a:lstStyle/>
          <a:p>
            <a:pPr>
              <a:lnSpc>
                <a:spcPct val="150000"/>
              </a:lnSpc>
            </a:pPr>
            <a:r>
              <a:rPr lang="zh-CN" altLang="en-US" sz="2000">
                <a:solidFill>
                  <a:schemeClr val="tx1">
                    <a:lumMod val="75000"/>
                    <a:lumOff val="25000"/>
                  </a:schemeClr>
                </a:solidFill>
                <a:latin typeface="微软雅黑" pitchFamily="34" charset="-122"/>
                <a:ea typeface="微软雅黑" pitchFamily="34" charset="-122"/>
                <a:cs typeface="华文黑体" pitchFamily="2" charset="-122"/>
              </a:rPr>
              <a:t>点击添加标题</a:t>
            </a:r>
          </a:p>
        </p:txBody>
      </p:sp>
      <p:sp>
        <p:nvSpPr>
          <p:cNvPr id="54" name="TextBox 53"/>
          <p:cNvSpPr txBox="1"/>
          <p:nvPr/>
        </p:nvSpPr>
        <p:spPr>
          <a:xfrm>
            <a:off x="7283518" y="2860665"/>
            <a:ext cx="2414535" cy="646331"/>
          </a:xfrm>
          <a:prstGeom prst="rect">
            <a:avLst/>
          </a:prstGeom>
          <a:noFill/>
        </p:spPr>
        <p:txBody>
          <a:bodyPr wrap="none" lIns="91431" tIns="45715" rIns="91431" bIns="45715" rtlCol="0">
            <a:spAutoFit/>
          </a:bodyPr>
          <a:lstStyle/>
          <a:p>
            <a:r>
              <a:rPr lang="en-US" altLang="zh-CN" sz="3600" dirty="0">
                <a:solidFill>
                  <a:schemeClr val="accent1"/>
                </a:solidFill>
                <a:latin typeface="Bebas" pitchFamily="2" charset="0"/>
              </a:rPr>
              <a:t>192,058,166</a:t>
            </a:r>
            <a:endParaRPr lang="zh-CN" altLang="en-US" sz="3600" dirty="0">
              <a:solidFill>
                <a:schemeClr val="accent1"/>
              </a:solidFill>
              <a:latin typeface="Bebas" pitchFamily="2" charset="0"/>
            </a:endParaRPr>
          </a:p>
        </p:txBody>
      </p:sp>
      <p:sp>
        <p:nvSpPr>
          <p:cNvPr id="55" name="TextBox 54"/>
          <p:cNvSpPr txBox="1"/>
          <p:nvPr/>
        </p:nvSpPr>
        <p:spPr>
          <a:xfrm>
            <a:off x="7847508" y="3755092"/>
            <a:ext cx="1415772" cy="338555"/>
          </a:xfrm>
          <a:prstGeom prst="rect">
            <a:avLst/>
          </a:prstGeom>
          <a:noFill/>
        </p:spPr>
        <p:txBody>
          <a:bodyPr wrap="none" lIns="91431" tIns="45715" rIns="91431" bIns="45715" rtlCol="0">
            <a:spAutoFit/>
          </a:bodyPr>
          <a:lstStyle/>
          <a:p>
            <a:r>
              <a:rPr lang="zh-CN" altLang="en-US" sz="1600">
                <a:solidFill>
                  <a:schemeClr val="tx1">
                    <a:lumMod val="75000"/>
                    <a:lumOff val="25000"/>
                  </a:schemeClr>
                </a:solidFill>
                <a:latin typeface="微软雅黑" pitchFamily="34" charset="-122"/>
                <a:ea typeface="微软雅黑" pitchFamily="34" charset="-122"/>
              </a:rPr>
              <a:t>此处输入标题</a:t>
            </a:r>
          </a:p>
        </p:txBody>
      </p:sp>
      <p:sp>
        <p:nvSpPr>
          <p:cNvPr id="56" name="TextBox 55"/>
          <p:cNvSpPr txBox="1"/>
          <p:nvPr/>
        </p:nvSpPr>
        <p:spPr>
          <a:xfrm>
            <a:off x="7847509" y="4214628"/>
            <a:ext cx="1005402" cy="338555"/>
          </a:xfrm>
          <a:prstGeom prst="rect">
            <a:avLst/>
          </a:prstGeom>
          <a:noFill/>
        </p:spPr>
        <p:txBody>
          <a:bodyPr wrap="none" lIns="91431" tIns="45715" rIns="91431" bIns="45715" rtlCol="0">
            <a:spAutoFit/>
          </a:bodyPr>
          <a:lstStyle/>
          <a:p>
            <a:r>
              <a:rPr lang="zh-CN" altLang="en-US" sz="1600">
                <a:solidFill>
                  <a:schemeClr val="tx1">
                    <a:lumMod val="75000"/>
                    <a:lumOff val="25000"/>
                  </a:schemeClr>
                </a:solidFill>
                <a:latin typeface="微软雅黑" pitchFamily="34" charset="-122"/>
                <a:ea typeface="微软雅黑" pitchFamily="34" charset="-122"/>
              </a:rPr>
              <a:t>添加标题</a:t>
            </a:r>
          </a:p>
        </p:txBody>
      </p:sp>
      <p:sp>
        <p:nvSpPr>
          <p:cNvPr id="57" name="TextBox 56"/>
          <p:cNvSpPr txBox="1"/>
          <p:nvPr/>
        </p:nvSpPr>
        <p:spPr>
          <a:xfrm>
            <a:off x="7847509" y="4716606"/>
            <a:ext cx="1826141" cy="338555"/>
          </a:xfrm>
          <a:prstGeom prst="rect">
            <a:avLst/>
          </a:prstGeom>
          <a:noFill/>
        </p:spPr>
        <p:txBody>
          <a:bodyPr wrap="none" lIns="91431" tIns="45715" rIns="91431" bIns="45715" rtlCol="0">
            <a:spAutoFit/>
          </a:bodyPr>
          <a:lstStyle/>
          <a:p>
            <a:r>
              <a:rPr lang="zh-CN" altLang="en-US" sz="1600">
                <a:solidFill>
                  <a:schemeClr val="tx1">
                    <a:lumMod val="75000"/>
                    <a:lumOff val="25000"/>
                  </a:schemeClr>
                </a:solidFill>
                <a:latin typeface="微软雅黑" pitchFamily="34" charset="-122"/>
                <a:ea typeface="微软雅黑" pitchFamily="34" charset="-122"/>
              </a:rPr>
              <a:t>点击此处添加标题</a:t>
            </a:r>
          </a:p>
        </p:txBody>
      </p:sp>
      <p:sp>
        <p:nvSpPr>
          <p:cNvPr id="58" name="Freeform 35"/>
          <p:cNvSpPr>
            <a:spLocks noEditPoints="1"/>
          </p:cNvSpPr>
          <p:nvPr/>
        </p:nvSpPr>
        <p:spPr bwMode="auto">
          <a:xfrm>
            <a:off x="10151764" y="2927462"/>
            <a:ext cx="235583" cy="496615"/>
          </a:xfrm>
          <a:custGeom>
            <a:avLst/>
            <a:gdLst>
              <a:gd name="T0" fmla="*/ 76 w 153"/>
              <a:gd name="T1" fmla="*/ 60 h 322"/>
              <a:gd name="T2" fmla="*/ 106 w 153"/>
              <a:gd name="T3" fmla="*/ 30 h 322"/>
              <a:gd name="T4" fmla="*/ 76 w 153"/>
              <a:gd name="T5" fmla="*/ 0 h 322"/>
              <a:gd name="T6" fmla="*/ 46 w 153"/>
              <a:gd name="T7" fmla="*/ 30 h 322"/>
              <a:gd name="T8" fmla="*/ 76 w 153"/>
              <a:gd name="T9" fmla="*/ 60 h 322"/>
              <a:gd name="T10" fmla="*/ 151 w 153"/>
              <a:gd name="T11" fmla="*/ 161 h 322"/>
              <a:gd name="T12" fmla="*/ 151 w 153"/>
              <a:gd name="T13" fmla="*/ 161 h 322"/>
              <a:gd name="T14" fmla="*/ 127 w 153"/>
              <a:gd name="T15" fmla="*/ 91 h 322"/>
              <a:gd name="T16" fmla="*/ 97 w 153"/>
              <a:gd name="T17" fmla="*/ 67 h 322"/>
              <a:gd name="T18" fmla="*/ 56 w 153"/>
              <a:gd name="T19" fmla="*/ 67 h 322"/>
              <a:gd name="T20" fmla="*/ 27 w 153"/>
              <a:gd name="T21" fmla="*/ 85 h 322"/>
              <a:gd name="T22" fmla="*/ 27 w 153"/>
              <a:gd name="T23" fmla="*/ 85 h 322"/>
              <a:gd name="T24" fmla="*/ 26 w 153"/>
              <a:gd name="T25" fmla="*/ 91 h 322"/>
              <a:gd name="T26" fmla="*/ 2 w 153"/>
              <a:gd name="T27" fmla="*/ 161 h 322"/>
              <a:gd name="T28" fmla="*/ 9 w 153"/>
              <a:gd name="T29" fmla="*/ 176 h 322"/>
              <a:gd name="T30" fmla="*/ 23 w 153"/>
              <a:gd name="T31" fmla="*/ 169 h 322"/>
              <a:gd name="T32" fmla="*/ 45 w 153"/>
              <a:gd name="T33" fmla="*/ 104 h 322"/>
              <a:gd name="T34" fmla="*/ 49 w 153"/>
              <a:gd name="T35" fmla="*/ 104 h 322"/>
              <a:gd name="T36" fmla="*/ 12 w 153"/>
              <a:gd name="T37" fmla="*/ 214 h 322"/>
              <a:gd name="T38" fmla="*/ 46 w 153"/>
              <a:gd name="T39" fmla="*/ 214 h 322"/>
              <a:gd name="T40" fmla="*/ 46 w 153"/>
              <a:gd name="T41" fmla="*/ 308 h 322"/>
              <a:gd name="T42" fmla="*/ 60 w 153"/>
              <a:gd name="T43" fmla="*/ 322 h 322"/>
              <a:gd name="T44" fmla="*/ 75 w 153"/>
              <a:gd name="T45" fmla="*/ 308 h 322"/>
              <a:gd name="T46" fmla="*/ 75 w 153"/>
              <a:gd name="T47" fmla="*/ 214 h 322"/>
              <a:gd name="T48" fmla="*/ 78 w 153"/>
              <a:gd name="T49" fmla="*/ 214 h 322"/>
              <a:gd name="T50" fmla="*/ 78 w 153"/>
              <a:gd name="T51" fmla="*/ 308 h 322"/>
              <a:gd name="T52" fmla="*/ 92 w 153"/>
              <a:gd name="T53" fmla="*/ 322 h 322"/>
              <a:gd name="T54" fmla="*/ 106 w 153"/>
              <a:gd name="T55" fmla="*/ 308 h 322"/>
              <a:gd name="T56" fmla="*/ 106 w 153"/>
              <a:gd name="T57" fmla="*/ 214 h 322"/>
              <a:gd name="T58" fmla="*/ 141 w 153"/>
              <a:gd name="T59" fmla="*/ 214 h 322"/>
              <a:gd name="T60" fmla="*/ 104 w 153"/>
              <a:gd name="T61" fmla="*/ 104 h 322"/>
              <a:gd name="T62" fmla="*/ 107 w 153"/>
              <a:gd name="T63" fmla="*/ 104 h 322"/>
              <a:gd name="T64" fmla="*/ 129 w 153"/>
              <a:gd name="T65" fmla="*/ 169 h 322"/>
              <a:gd name="T66" fmla="*/ 144 w 153"/>
              <a:gd name="T67" fmla="*/ 176 h 322"/>
              <a:gd name="T68" fmla="*/ 151 w 153"/>
              <a:gd name="T69" fmla="*/ 16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3" h="322">
                <a:moveTo>
                  <a:pt x="76" y="60"/>
                </a:moveTo>
                <a:cubicBezTo>
                  <a:pt x="92" y="60"/>
                  <a:pt x="106" y="46"/>
                  <a:pt x="106" y="30"/>
                </a:cubicBezTo>
                <a:cubicBezTo>
                  <a:pt x="106" y="14"/>
                  <a:pt x="92" y="0"/>
                  <a:pt x="76" y="0"/>
                </a:cubicBezTo>
                <a:cubicBezTo>
                  <a:pt x="60" y="0"/>
                  <a:pt x="46" y="14"/>
                  <a:pt x="46" y="30"/>
                </a:cubicBezTo>
                <a:cubicBezTo>
                  <a:pt x="46" y="46"/>
                  <a:pt x="60" y="60"/>
                  <a:pt x="76" y="60"/>
                </a:cubicBezTo>
                <a:close/>
                <a:moveTo>
                  <a:pt x="151" y="161"/>
                </a:moveTo>
                <a:cubicBezTo>
                  <a:pt x="151" y="161"/>
                  <a:pt x="151" y="161"/>
                  <a:pt x="151" y="161"/>
                </a:cubicBezTo>
                <a:cubicBezTo>
                  <a:pt x="127" y="91"/>
                  <a:pt x="127" y="91"/>
                  <a:pt x="127" y="91"/>
                </a:cubicBezTo>
                <a:cubicBezTo>
                  <a:pt x="124" y="77"/>
                  <a:pt x="112" y="67"/>
                  <a:pt x="97" y="67"/>
                </a:cubicBezTo>
                <a:cubicBezTo>
                  <a:pt x="56" y="67"/>
                  <a:pt x="56" y="67"/>
                  <a:pt x="56" y="67"/>
                </a:cubicBezTo>
                <a:cubicBezTo>
                  <a:pt x="43" y="67"/>
                  <a:pt x="32" y="74"/>
                  <a:pt x="27" y="85"/>
                </a:cubicBezTo>
                <a:cubicBezTo>
                  <a:pt x="27" y="85"/>
                  <a:pt x="27" y="85"/>
                  <a:pt x="27" y="85"/>
                </a:cubicBezTo>
                <a:cubicBezTo>
                  <a:pt x="27" y="87"/>
                  <a:pt x="26" y="89"/>
                  <a:pt x="26" y="91"/>
                </a:cubicBezTo>
                <a:cubicBezTo>
                  <a:pt x="2" y="161"/>
                  <a:pt x="2" y="161"/>
                  <a:pt x="2" y="161"/>
                </a:cubicBezTo>
                <a:cubicBezTo>
                  <a:pt x="0" y="167"/>
                  <a:pt x="3" y="174"/>
                  <a:pt x="9" y="176"/>
                </a:cubicBezTo>
                <a:cubicBezTo>
                  <a:pt x="15" y="178"/>
                  <a:pt x="21" y="175"/>
                  <a:pt x="23" y="169"/>
                </a:cubicBezTo>
                <a:cubicBezTo>
                  <a:pt x="45" y="104"/>
                  <a:pt x="45" y="104"/>
                  <a:pt x="45" y="104"/>
                </a:cubicBezTo>
                <a:cubicBezTo>
                  <a:pt x="49" y="104"/>
                  <a:pt x="49" y="104"/>
                  <a:pt x="49" y="104"/>
                </a:cubicBezTo>
                <a:cubicBezTo>
                  <a:pt x="12" y="214"/>
                  <a:pt x="12" y="214"/>
                  <a:pt x="12" y="214"/>
                </a:cubicBezTo>
                <a:cubicBezTo>
                  <a:pt x="46" y="214"/>
                  <a:pt x="46" y="214"/>
                  <a:pt x="46" y="214"/>
                </a:cubicBezTo>
                <a:cubicBezTo>
                  <a:pt x="46" y="308"/>
                  <a:pt x="46" y="308"/>
                  <a:pt x="46" y="308"/>
                </a:cubicBezTo>
                <a:cubicBezTo>
                  <a:pt x="46" y="316"/>
                  <a:pt x="53" y="322"/>
                  <a:pt x="60" y="322"/>
                </a:cubicBezTo>
                <a:cubicBezTo>
                  <a:pt x="68" y="322"/>
                  <a:pt x="75" y="316"/>
                  <a:pt x="75" y="308"/>
                </a:cubicBezTo>
                <a:cubicBezTo>
                  <a:pt x="75" y="214"/>
                  <a:pt x="75" y="214"/>
                  <a:pt x="75" y="214"/>
                </a:cubicBezTo>
                <a:cubicBezTo>
                  <a:pt x="78" y="214"/>
                  <a:pt x="78" y="214"/>
                  <a:pt x="78" y="214"/>
                </a:cubicBezTo>
                <a:cubicBezTo>
                  <a:pt x="78" y="308"/>
                  <a:pt x="78" y="308"/>
                  <a:pt x="78" y="308"/>
                </a:cubicBezTo>
                <a:cubicBezTo>
                  <a:pt x="78" y="316"/>
                  <a:pt x="85" y="322"/>
                  <a:pt x="92" y="322"/>
                </a:cubicBezTo>
                <a:cubicBezTo>
                  <a:pt x="100" y="322"/>
                  <a:pt x="106" y="316"/>
                  <a:pt x="106" y="308"/>
                </a:cubicBezTo>
                <a:cubicBezTo>
                  <a:pt x="106" y="214"/>
                  <a:pt x="106" y="214"/>
                  <a:pt x="106" y="214"/>
                </a:cubicBezTo>
                <a:cubicBezTo>
                  <a:pt x="141" y="214"/>
                  <a:pt x="141" y="214"/>
                  <a:pt x="141" y="214"/>
                </a:cubicBezTo>
                <a:cubicBezTo>
                  <a:pt x="104" y="104"/>
                  <a:pt x="104" y="104"/>
                  <a:pt x="104" y="104"/>
                </a:cubicBezTo>
                <a:cubicBezTo>
                  <a:pt x="107" y="104"/>
                  <a:pt x="107" y="104"/>
                  <a:pt x="107" y="104"/>
                </a:cubicBezTo>
                <a:cubicBezTo>
                  <a:pt x="129" y="169"/>
                  <a:pt x="129" y="169"/>
                  <a:pt x="129" y="169"/>
                </a:cubicBezTo>
                <a:cubicBezTo>
                  <a:pt x="131" y="175"/>
                  <a:pt x="138" y="178"/>
                  <a:pt x="144" y="176"/>
                </a:cubicBezTo>
                <a:cubicBezTo>
                  <a:pt x="150" y="174"/>
                  <a:pt x="153" y="167"/>
                  <a:pt x="151" y="161"/>
                </a:cubicBezTo>
                <a:close/>
              </a:path>
            </a:pathLst>
          </a:custGeom>
          <a:solidFill>
            <a:schemeClr val="accent1"/>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59" name="Freeform 36"/>
          <p:cNvSpPr>
            <a:spLocks noEditPoints="1"/>
          </p:cNvSpPr>
          <p:nvPr/>
        </p:nvSpPr>
        <p:spPr bwMode="auto">
          <a:xfrm>
            <a:off x="9885979" y="2951645"/>
            <a:ext cx="195775" cy="494657"/>
          </a:xfrm>
          <a:custGeom>
            <a:avLst/>
            <a:gdLst>
              <a:gd name="T0" fmla="*/ 64 w 127"/>
              <a:gd name="T1" fmla="*/ 58 h 321"/>
              <a:gd name="T2" fmla="*/ 93 w 127"/>
              <a:gd name="T3" fmla="*/ 29 h 321"/>
              <a:gd name="T4" fmla="*/ 64 w 127"/>
              <a:gd name="T5" fmla="*/ 0 h 321"/>
              <a:gd name="T6" fmla="*/ 34 w 127"/>
              <a:gd name="T7" fmla="*/ 29 h 321"/>
              <a:gd name="T8" fmla="*/ 64 w 127"/>
              <a:gd name="T9" fmla="*/ 58 h 321"/>
              <a:gd name="T10" fmla="*/ 127 w 127"/>
              <a:gd name="T11" fmla="*/ 85 h 321"/>
              <a:gd name="T12" fmla="*/ 127 w 127"/>
              <a:gd name="T13" fmla="*/ 85 h 321"/>
              <a:gd name="T14" fmla="*/ 102 w 127"/>
              <a:gd name="T15" fmla="*/ 63 h 321"/>
              <a:gd name="T16" fmla="*/ 25 w 127"/>
              <a:gd name="T17" fmla="*/ 63 h 321"/>
              <a:gd name="T18" fmla="*/ 1 w 127"/>
              <a:gd name="T19" fmla="*/ 85 h 321"/>
              <a:gd name="T20" fmla="*/ 0 w 127"/>
              <a:gd name="T21" fmla="*/ 85 h 321"/>
              <a:gd name="T22" fmla="*/ 0 w 127"/>
              <a:gd name="T23" fmla="*/ 169 h 321"/>
              <a:gd name="T24" fmla="*/ 13 w 127"/>
              <a:gd name="T25" fmla="*/ 181 h 321"/>
              <a:gd name="T26" fmla="*/ 26 w 127"/>
              <a:gd name="T27" fmla="*/ 169 h 321"/>
              <a:gd name="T28" fmla="*/ 26 w 127"/>
              <a:gd name="T29" fmla="*/ 107 h 321"/>
              <a:gd name="T30" fmla="*/ 29 w 127"/>
              <a:gd name="T31" fmla="*/ 107 h 321"/>
              <a:gd name="T32" fmla="*/ 31 w 127"/>
              <a:gd name="T33" fmla="*/ 107 h 321"/>
              <a:gd name="T34" fmla="*/ 30 w 127"/>
              <a:gd name="T35" fmla="*/ 110 h 321"/>
              <a:gd name="T36" fmla="*/ 30 w 127"/>
              <a:gd name="T37" fmla="*/ 306 h 321"/>
              <a:gd name="T38" fmla="*/ 46 w 127"/>
              <a:gd name="T39" fmla="*/ 321 h 321"/>
              <a:gd name="T40" fmla="*/ 62 w 127"/>
              <a:gd name="T41" fmla="*/ 306 h 321"/>
              <a:gd name="T42" fmla="*/ 62 w 127"/>
              <a:gd name="T43" fmla="*/ 216 h 321"/>
              <a:gd name="T44" fmla="*/ 66 w 127"/>
              <a:gd name="T45" fmla="*/ 216 h 321"/>
              <a:gd name="T46" fmla="*/ 66 w 127"/>
              <a:gd name="T47" fmla="*/ 306 h 321"/>
              <a:gd name="T48" fmla="*/ 81 w 127"/>
              <a:gd name="T49" fmla="*/ 321 h 321"/>
              <a:gd name="T50" fmla="*/ 97 w 127"/>
              <a:gd name="T51" fmla="*/ 306 h 321"/>
              <a:gd name="T52" fmla="*/ 97 w 127"/>
              <a:gd name="T53" fmla="*/ 110 h 321"/>
              <a:gd name="T54" fmla="*/ 97 w 127"/>
              <a:gd name="T55" fmla="*/ 107 h 321"/>
              <a:gd name="T56" fmla="*/ 101 w 127"/>
              <a:gd name="T57" fmla="*/ 107 h 321"/>
              <a:gd name="T58" fmla="*/ 101 w 127"/>
              <a:gd name="T59" fmla="*/ 168 h 321"/>
              <a:gd name="T60" fmla="*/ 114 w 127"/>
              <a:gd name="T61" fmla="*/ 181 h 321"/>
              <a:gd name="T62" fmla="*/ 127 w 127"/>
              <a:gd name="T63" fmla="*/ 168 h 321"/>
              <a:gd name="T64" fmla="*/ 127 w 127"/>
              <a:gd name="T65" fmla="*/ 85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7" h="321">
                <a:moveTo>
                  <a:pt x="64" y="58"/>
                </a:moveTo>
                <a:cubicBezTo>
                  <a:pt x="80" y="58"/>
                  <a:pt x="93" y="45"/>
                  <a:pt x="93" y="29"/>
                </a:cubicBezTo>
                <a:cubicBezTo>
                  <a:pt x="93" y="13"/>
                  <a:pt x="80" y="0"/>
                  <a:pt x="64" y="0"/>
                </a:cubicBezTo>
                <a:cubicBezTo>
                  <a:pt x="47" y="0"/>
                  <a:pt x="34" y="13"/>
                  <a:pt x="34" y="29"/>
                </a:cubicBezTo>
                <a:cubicBezTo>
                  <a:pt x="34" y="45"/>
                  <a:pt x="47" y="58"/>
                  <a:pt x="64" y="58"/>
                </a:cubicBezTo>
                <a:close/>
                <a:moveTo>
                  <a:pt x="127" y="85"/>
                </a:moveTo>
                <a:cubicBezTo>
                  <a:pt x="127" y="85"/>
                  <a:pt x="127" y="85"/>
                  <a:pt x="127" y="85"/>
                </a:cubicBezTo>
                <a:cubicBezTo>
                  <a:pt x="126" y="73"/>
                  <a:pt x="115" y="63"/>
                  <a:pt x="102" y="63"/>
                </a:cubicBezTo>
                <a:cubicBezTo>
                  <a:pt x="25" y="63"/>
                  <a:pt x="25" y="63"/>
                  <a:pt x="25" y="63"/>
                </a:cubicBezTo>
                <a:cubicBezTo>
                  <a:pt x="12" y="63"/>
                  <a:pt x="2" y="73"/>
                  <a:pt x="1" y="85"/>
                </a:cubicBezTo>
                <a:cubicBezTo>
                  <a:pt x="0" y="85"/>
                  <a:pt x="0" y="85"/>
                  <a:pt x="0" y="85"/>
                </a:cubicBezTo>
                <a:cubicBezTo>
                  <a:pt x="0" y="169"/>
                  <a:pt x="0" y="169"/>
                  <a:pt x="0" y="169"/>
                </a:cubicBezTo>
                <a:cubicBezTo>
                  <a:pt x="0" y="176"/>
                  <a:pt x="6" y="181"/>
                  <a:pt x="13" y="181"/>
                </a:cubicBezTo>
                <a:cubicBezTo>
                  <a:pt x="20" y="181"/>
                  <a:pt x="26" y="176"/>
                  <a:pt x="26" y="169"/>
                </a:cubicBezTo>
                <a:cubicBezTo>
                  <a:pt x="26" y="107"/>
                  <a:pt x="26" y="107"/>
                  <a:pt x="26" y="107"/>
                </a:cubicBezTo>
                <a:cubicBezTo>
                  <a:pt x="27" y="107"/>
                  <a:pt x="28" y="107"/>
                  <a:pt x="29" y="107"/>
                </a:cubicBezTo>
                <a:cubicBezTo>
                  <a:pt x="31" y="107"/>
                  <a:pt x="31" y="107"/>
                  <a:pt x="31" y="107"/>
                </a:cubicBezTo>
                <a:cubicBezTo>
                  <a:pt x="30" y="108"/>
                  <a:pt x="30" y="109"/>
                  <a:pt x="30" y="110"/>
                </a:cubicBezTo>
                <a:cubicBezTo>
                  <a:pt x="30" y="306"/>
                  <a:pt x="30" y="306"/>
                  <a:pt x="30" y="306"/>
                </a:cubicBezTo>
                <a:cubicBezTo>
                  <a:pt x="30" y="314"/>
                  <a:pt x="37" y="321"/>
                  <a:pt x="46" y="321"/>
                </a:cubicBezTo>
                <a:cubicBezTo>
                  <a:pt x="55" y="321"/>
                  <a:pt x="62" y="314"/>
                  <a:pt x="62" y="306"/>
                </a:cubicBezTo>
                <a:cubicBezTo>
                  <a:pt x="62" y="216"/>
                  <a:pt x="62" y="216"/>
                  <a:pt x="62" y="216"/>
                </a:cubicBezTo>
                <a:cubicBezTo>
                  <a:pt x="66" y="216"/>
                  <a:pt x="66" y="216"/>
                  <a:pt x="66" y="216"/>
                </a:cubicBezTo>
                <a:cubicBezTo>
                  <a:pt x="66" y="306"/>
                  <a:pt x="66" y="306"/>
                  <a:pt x="66" y="306"/>
                </a:cubicBezTo>
                <a:cubicBezTo>
                  <a:pt x="66" y="314"/>
                  <a:pt x="73" y="321"/>
                  <a:pt x="81" y="321"/>
                </a:cubicBezTo>
                <a:cubicBezTo>
                  <a:pt x="90" y="321"/>
                  <a:pt x="97" y="314"/>
                  <a:pt x="97" y="306"/>
                </a:cubicBezTo>
                <a:cubicBezTo>
                  <a:pt x="97" y="110"/>
                  <a:pt x="97" y="110"/>
                  <a:pt x="97" y="110"/>
                </a:cubicBezTo>
                <a:cubicBezTo>
                  <a:pt x="97" y="109"/>
                  <a:pt x="97" y="108"/>
                  <a:pt x="97" y="107"/>
                </a:cubicBezTo>
                <a:cubicBezTo>
                  <a:pt x="101" y="107"/>
                  <a:pt x="101" y="107"/>
                  <a:pt x="101" y="107"/>
                </a:cubicBezTo>
                <a:cubicBezTo>
                  <a:pt x="101" y="168"/>
                  <a:pt x="101" y="168"/>
                  <a:pt x="101" y="168"/>
                </a:cubicBezTo>
                <a:cubicBezTo>
                  <a:pt x="101" y="175"/>
                  <a:pt x="107" y="181"/>
                  <a:pt x="114" y="181"/>
                </a:cubicBezTo>
                <a:cubicBezTo>
                  <a:pt x="121" y="181"/>
                  <a:pt x="127" y="175"/>
                  <a:pt x="127" y="168"/>
                </a:cubicBezTo>
                <a:cubicBezTo>
                  <a:pt x="127" y="85"/>
                  <a:pt x="127" y="85"/>
                  <a:pt x="127" y="85"/>
                </a:cubicBezTo>
                <a:close/>
              </a:path>
            </a:pathLst>
          </a:custGeom>
          <a:solidFill>
            <a:schemeClr val="accent2"/>
          </a:solidFill>
          <a:ln>
            <a:noFill/>
          </a:ln>
          <a:extLst/>
        </p:spPr>
        <p:txBody>
          <a:bodyPr vert="horz" wrap="square" lIns="91431" tIns="45715" rIns="91431" bIns="45715" numCol="1" anchor="t" anchorCtr="0" compatLnSpc="1">
            <a:prstTxWarp prst="textNoShape">
              <a:avLst/>
            </a:prstTxWarp>
          </a:bodyPr>
          <a:lstStyle/>
          <a:p>
            <a:endParaRPr lang="zh-CN" altLang="en-US">
              <a:solidFill>
                <a:srgbClr val="00A1DA"/>
              </a:solidFill>
            </a:endParaRPr>
          </a:p>
        </p:txBody>
      </p:sp>
      <p:sp>
        <p:nvSpPr>
          <p:cNvPr id="60" name="Freeform 37"/>
          <p:cNvSpPr>
            <a:spLocks noEditPoints="1"/>
          </p:cNvSpPr>
          <p:nvPr/>
        </p:nvSpPr>
        <p:spPr bwMode="auto">
          <a:xfrm>
            <a:off x="7437147" y="3756376"/>
            <a:ext cx="338355" cy="335984"/>
          </a:xfrm>
          <a:custGeom>
            <a:avLst/>
            <a:gdLst>
              <a:gd name="T0" fmla="*/ 91 w 181"/>
              <a:gd name="T1" fmla="*/ 0 h 180"/>
              <a:gd name="T2" fmla="*/ 154 w 181"/>
              <a:gd name="T3" fmla="*/ 26 h 180"/>
              <a:gd name="T4" fmla="*/ 154 w 181"/>
              <a:gd name="T5" fmla="*/ 26 h 180"/>
              <a:gd name="T6" fmla="*/ 181 w 181"/>
              <a:gd name="T7" fmla="*/ 90 h 180"/>
              <a:gd name="T8" fmla="*/ 154 w 181"/>
              <a:gd name="T9" fmla="*/ 154 h 180"/>
              <a:gd name="T10" fmla="*/ 91 w 181"/>
              <a:gd name="T11" fmla="*/ 180 h 180"/>
              <a:gd name="T12" fmla="*/ 27 w 181"/>
              <a:gd name="T13" fmla="*/ 154 h 180"/>
              <a:gd name="T14" fmla="*/ 27 w 181"/>
              <a:gd name="T15" fmla="*/ 154 h 180"/>
              <a:gd name="T16" fmla="*/ 0 w 181"/>
              <a:gd name="T17" fmla="*/ 90 h 180"/>
              <a:gd name="T18" fmla="*/ 27 w 181"/>
              <a:gd name="T19" fmla="*/ 26 h 180"/>
              <a:gd name="T20" fmla="*/ 27 w 181"/>
              <a:gd name="T21" fmla="*/ 26 h 180"/>
              <a:gd name="T22" fmla="*/ 91 w 181"/>
              <a:gd name="T23" fmla="*/ 0 h 180"/>
              <a:gd name="T24" fmla="*/ 129 w 181"/>
              <a:gd name="T25" fmla="*/ 52 h 180"/>
              <a:gd name="T26" fmla="*/ 91 w 181"/>
              <a:gd name="T27" fmla="*/ 36 h 180"/>
              <a:gd name="T28" fmla="*/ 52 w 181"/>
              <a:gd name="T29" fmla="*/ 52 h 180"/>
              <a:gd name="T30" fmla="*/ 52 w 181"/>
              <a:gd name="T31" fmla="*/ 52 h 180"/>
              <a:gd name="T32" fmla="*/ 37 w 181"/>
              <a:gd name="T33" fmla="*/ 90 h 180"/>
              <a:gd name="T34" fmla="*/ 52 w 181"/>
              <a:gd name="T35" fmla="*/ 128 h 180"/>
              <a:gd name="T36" fmla="*/ 52 w 181"/>
              <a:gd name="T37" fmla="*/ 128 h 180"/>
              <a:gd name="T38" fmla="*/ 91 w 181"/>
              <a:gd name="T39" fmla="*/ 144 h 180"/>
              <a:gd name="T40" fmla="*/ 129 w 181"/>
              <a:gd name="T41" fmla="*/ 128 h 180"/>
              <a:gd name="T42" fmla="*/ 145 w 181"/>
              <a:gd name="T43" fmla="*/ 90 h 180"/>
              <a:gd name="T44" fmla="*/ 129 w 181"/>
              <a:gd name="T45" fmla="*/ 5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0">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0"/>
                  <a:pt x="91" y="180"/>
                </a:cubicBezTo>
                <a:cubicBezTo>
                  <a:pt x="66" y="180"/>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8"/>
                  <a:pt x="52" y="128"/>
                </a:cubicBezTo>
                <a:cubicBezTo>
                  <a:pt x="52" y="128"/>
                  <a:pt x="52" y="128"/>
                  <a:pt x="52" y="128"/>
                </a:cubicBezTo>
                <a:cubicBezTo>
                  <a:pt x="62" y="138"/>
                  <a:pt x="76" y="144"/>
                  <a:pt x="91" y="144"/>
                </a:cubicBezTo>
                <a:cubicBezTo>
                  <a:pt x="105" y="144"/>
                  <a:pt x="119" y="138"/>
                  <a:pt x="129" y="128"/>
                </a:cubicBezTo>
                <a:cubicBezTo>
                  <a:pt x="138" y="118"/>
                  <a:pt x="145" y="105"/>
                  <a:pt x="145" y="90"/>
                </a:cubicBezTo>
                <a:cubicBezTo>
                  <a:pt x="145" y="75"/>
                  <a:pt x="139" y="62"/>
                  <a:pt x="129" y="52"/>
                </a:cubicBezTo>
                <a:close/>
              </a:path>
            </a:pathLst>
          </a:custGeom>
          <a:solidFill>
            <a:schemeClr val="accent1"/>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61" name="Freeform 38"/>
          <p:cNvSpPr>
            <a:spLocks noEditPoints="1"/>
          </p:cNvSpPr>
          <p:nvPr/>
        </p:nvSpPr>
        <p:spPr bwMode="auto">
          <a:xfrm>
            <a:off x="7437147" y="4214628"/>
            <a:ext cx="338355" cy="33835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8 h 181"/>
              <a:gd name="T36" fmla="*/ 52 w 181"/>
              <a:gd name="T37" fmla="*/ 128 h 181"/>
              <a:gd name="T38" fmla="*/ 91 w 181"/>
              <a:gd name="T39" fmla="*/ 144 h 181"/>
              <a:gd name="T40" fmla="*/ 129 w 181"/>
              <a:gd name="T41" fmla="*/ 128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0"/>
                  <a:pt x="116" y="181"/>
                  <a:pt x="91" y="181"/>
                </a:cubicBezTo>
                <a:cubicBezTo>
                  <a:pt x="66" y="181"/>
                  <a:pt x="43" y="170"/>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8"/>
                </a:cubicBezTo>
                <a:cubicBezTo>
                  <a:pt x="52" y="128"/>
                  <a:pt x="52" y="128"/>
                  <a:pt x="52" y="128"/>
                </a:cubicBezTo>
                <a:cubicBezTo>
                  <a:pt x="62" y="138"/>
                  <a:pt x="76" y="144"/>
                  <a:pt x="91" y="144"/>
                </a:cubicBezTo>
                <a:cubicBezTo>
                  <a:pt x="105" y="144"/>
                  <a:pt x="119" y="138"/>
                  <a:pt x="129" y="128"/>
                </a:cubicBezTo>
                <a:cubicBezTo>
                  <a:pt x="138" y="119"/>
                  <a:pt x="145" y="105"/>
                  <a:pt x="145" y="90"/>
                </a:cubicBezTo>
                <a:cubicBezTo>
                  <a:pt x="145" y="75"/>
                  <a:pt x="139" y="62"/>
                  <a:pt x="129" y="52"/>
                </a:cubicBezTo>
                <a:close/>
              </a:path>
            </a:pathLst>
          </a:custGeom>
          <a:solidFill>
            <a:schemeClr val="accent1"/>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62" name="Freeform 39"/>
          <p:cNvSpPr>
            <a:spLocks noEditPoints="1"/>
          </p:cNvSpPr>
          <p:nvPr/>
        </p:nvSpPr>
        <p:spPr bwMode="auto">
          <a:xfrm>
            <a:off x="7437147" y="4716806"/>
            <a:ext cx="338355" cy="338355"/>
          </a:xfrm>
          <a:custGeom>
            <a:avLst/>
            <a:gdLst>
              <a:gd name="T0" fmla="*/ 91 w 181"/>
              <a:gd name="T1" fmla="*/ 0 h 181"/>
              <a:gd name="T2" fmla="*/ 154 w 181"/>
              <a:gd name="T3" fmla="*/ 26 h 181"/>
              <a:gd name="T4" fmla="*/ 154 w 181"/>
              <a:gd name="T5" fmla="*/ 26 h 181"/>
              <a:gd name="T6" fmla="*/ 181 w 181"/>
              <a:gd name="T7" fmla="*/ 90 h 181"/>
              <a:gd name="T8" fmla="*/ 154 w 181"/>
              <a:gd name="T9" fmla="*/ 154 h 181"/>
              <a:gd name="T10" fmla="*/ 91 w 181"/>
              <a:gd name="T11" fmla="*/ 181 h 181"/>
              <a:gd name="T12" fmla="*/ 27 w 181"/>
              <a:gd name="T13" fmla="*/ 154 h 181"/>
              <a:gd name="T14" fmla="*/ 27 w 181"/>
              <a:gd name="T15" fmla="*/ 154 h 181"/>
              <a:gd name="T16" fmla="*/ 0 w 181"/>
              <a:gd name="T17" fmla="*/ 90 h 181"/>
              <a:gd name="T18" fmla="*/ 27 w 181"/>
              <a:gd name="T19" fmla="*/ 26 h 181"/>
              <a:gd name="T20" fmla="*/ 27 w 181"/>
              <a:gd name="T21" fmla="*/ 26 h 181"/>
              <a:gd name="T22" fmla="*/ 91 w 181"/>
              <a:gd name="T23" fmla="*/ 0 h 181"/>
              <a:gd name="T24" fmla="*/ 129 w 181"/>
              <a:gd name="T25" fmla="*/ 52 h 181"/>
              <a:gd name="T26" fmla="*/ 91 w 181"/>
              <a:gd name="T27" fmla="*/ 36 h 181"/>
              <a:gd name="T28" fmla="*/ 52 w 181"/>
              <a:gd name="T29" fmla="*/ 52 h 181"/>
              <a:gd name="T30" fmla="*/ 52 w 181"/>
              <a:gd name="T31" fmla="*/ 52 h 181"/>
              <a:gd name="T32" fmla="*/ 37 w 181"/>
              <a:gd name="T33" fmla="*/ 90 h 181"/>
              <a:gd name="T34" fmla="*/ 52 w 181"/>
              <a:gd name="T35" fmla="*/ 129 h 181"/>
              <a:gd name="T36" fmla="*/ 52 w 181"/>
              <a:gd name="T37" fmla="*/ 129 h 181"/>
              <a:gd name="T38" fmla="*/ 91 w 181"/>
              <a:gd name="T39" fmla="*/ 144 h 181"/>
              <a:gd name="T40" fmla="*/ 129 w 181"/>
              <a:gd name="T41" fmla="*/ 129 h 181"/>
              <a:gd name="T42" fmla="*/ 145 w 181"/>
              <a:gd name="T43" fmla="*/ 90 h 181"/>
              <a:gd name="T44" fmla="*/ 129 w 181"/>
              <a:gd name="T45" fmla="*/ 52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1" h="181">
                <a:moveTo>
                  <a:pt x="91" y="0"/>
                </a:moveTo>
                <a:cubicBezTo>
                  <a:pt x="116" y="0"/>
                  <a:pt x="138" y="10"/>
                  <a:pt x="154" y="26"/>
                </a:cubicBezTo>
                <a:cubicBezTo>
                  <a:pt x="154" y="26"/>
                  <a:pt x="154" y="26"/>
                  <a:pt x="154" y="26"/>
                </a:cubicBezTo>
                <a:cubicBezTo>
                  <a:pt x="171" y="43"/>
                  <a:pt x="181" y="65"/>
                  <a:pt x="181" y="90"/>
                </a:cubicBezTo>
                <a:cubicBezTo>
                  <a:pt x="181" y="115"/>
                  <a:pt x="171" y="138"/>
                  <a:pt x="154" y="154"/>
                </a:cubicBezTo>
                <a:cubicBezTo>
                  <a:pt x="138" y="171"/>
                  <a:pt x="116" y="181"/>
                  <a:pt x="91" y="181"/>
                </a:cubicBezTo>
                <a:cubicBezTo>
                  <a:pt x="66" y="181"/>
                  <a:pt x="43" y="171"/>
                  <a:pt x="27" y="154"/>
                </a:cubicBezTo>
                <a:cubicBezTo>
                  <a:pt x="27" y="154"/>
                  <a:pt x="27" y="154"/>
                  <a:pt x="27" y="154"/>
                </a:cubicBezTo>
                <a:cubicBezTo>
                  <a:pt x="10" y="138"/>
                  <a:pt x="0" y="115"/>
                  <a:pt x="0" y="90"/>
                </a:cubicBezTo>
                <a:cubicBezTo>
                  <a:pt x="0" y="65"/>
                  <a:pt x="10" y="43"/>
                  <a:pt x="27" y="26"/>
                </a:cubicBezTo>
                <a:cubicBezTo>
                  <a:pt x="27" y="26"/>
                  <a:pt x="27" y="26"/>
                  <a:pt x="27" y="26"/>
                </a:cubicBezTo>
                <a:cubicBezTo>
                  <a:pt x="43" y="10"/>
                  <a:pt x="66" y="0"/>
                  <a:pt x="91" y="0"/>
                </a:cubicBezTo>
                <a:close/>
                <a:moveTo>
                  <a:pt x="129" y="52"/>
                </a:moveTo>
                <a:cubicBezTo>
                  <a:pt x="119" y="42"/>
                  <a:pt x="105" y="36"/>
                  <a:pt x="91" y="36"/>
                </a:cubicBezTo>
                <a:cubicBezTo>
                  <a:pt x="76" y="36"/>
                  <a:pt x="62" y="42"/>
                  <a:pt x="52" y="52"/>
                </a:cubicBezTo>
                <a:cubicBezTo>
                  <a:pt x="52" y="52"/>
                  <a:pt x="52" y="52"/>
                  <a:pt x="52" y="52"/>
                </a:cubicBezTo>
                <a:cubicBezTo>
                  <a:pt x="43" y="62"/>
                  <a:pt x="37" y="75"/>
                  <a:pt x="37" y="90"/>
                </a:cubicBezTo>
                <a:cubicBezTo>
                  <a:pt x="37" y="105"/>
                  <a:pt x="43" y="119"/>
                  <a:pt x="52" y="129"/>
                </a:cubicBezTo>
                <a:cubicBezTo>
                  <a:pt x="52" y="129"/>
                  <a:pt x="52" y="129"/>
                  <a:pt x="52" y="129"/>
                </a:cubicBezTo>
                <a:cubicBezTo>
                  <a:pt x="62" y="138"/>
                  <a:pt x="76" y="144"/>
                  <a:pt x="91" y="144"/>
                </a:cubicBezTo>
                <a:cubicBezTo>
                  <a:pt x="105" y="144"/>
                  <a:pt x="119" y="138"/>
                  <a:pt x="129" y="129"/>
                </a:cubicBezTo>
                <a:cubicBezTo>
                  <a:pt x="138" y="119"/>
                  <a:pt x="145" y="105"/>
                  <a:pt x="145" y="90"/>
                </a:cubicBezTo>
                <a:cubicBezTo>
                  <a:pt x="145" y="75"/>
                  <a:pt x="139" y="62"/>
                  <a:pt x="129" y="52"/>
                </a:cubicBezTo>
                <a:close/>
              </a:path>
            </a:pathLst>
          </a:custGeom>
          <a:solidFill>
            <a:schemeClr val="accent1"/>
          </a:solidFill>
          <a:ln>
            <a:noFill/>
          </a:ln>
          <a:extLst/>
        </p:spPr>
        <p:txBody>
          <a:bodyPr vert="horz" wrap="square" lIns="91431" tIns="45715" rIns="91431" bIns="45715" numCol="1" anchor="t" anchorCtr="0" compatLnSpc="1">
            <a:prstTxWarp prst="textNoShape">
              <a:avLst/>
            </a:prstTxWarp>
          </a:bodyPr>
          <a:lstStyle/>
          <a:p>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9776214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1"/>
                                        </p:tgtEl>
                                        <p:attrNameLst>
                                          <p:attrName>style.visibility</p:attrName>
                                        </p:attrNameLst>
                                      </p:cBhvr>
                                      <p:to>
                                        <p:strVal val="visible"/>
                                      </p:to>
                                    </p:set>
                                    <p:animEffect transition="in" filter="fade">
                                      <p:cBhvr>
                                        <p:cTn id="10" dur="500"/>
                                        <p:tgtEl>
                                          <p:spTgt spid="4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fade">
                                      <p:cBhvr>
                                        <p:cTn id="13" dur="500"/>
                                        <p:tgtEl>
                                          <p:spTgt spid="4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500"/>
                                        <p:tgtEl>
                                          <p:spTgt spid="4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fade">
                                      <p:cBhvr>
                                        <p:cTn id="25" dur="500"/>
                                        <p:tgtEl>
                                          <p:spTgt spid="4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fade">
                                      <p:cBhvr>
                                        <p:cTn id="28" dur="500"/>
                                        <p:tgtEl>
                                          <p:spTgt spid="47"/>
                                        </p:tgtEl>
                                      </p:cBhvr>
                                    </p:animEffect>
                                  </p:childTnLst>
                                </p:cTn>
                              </p:par>
                            </p:childTnLst>
                          </p:cTn>
                        </p:par>
                        <p:par>
                          <p:cTn id="29" fill="hold">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left)">
                                      <p:cBhvr>
                                        <p:cTn id="32" dur="500"/>
                                        <p:tgtEl>
                                          <p:spTgt spid="2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left)">
                                      <p:cBhvr>
                                        <p:cTn id="35" dur="500"/>
                                        <p:tgtEl>
                                          <p:spTgt spid="2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500"/>
                                        <p:tgtEl>
                                          <p:spTgt spid="22"/>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left)">
                                      <p:cBhvr>
                                        <p:cTn id="41" dur="500"/>
                                        <p:tgtEl>
                                          <p:spTgt spid="23"/>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wipe(left)">
                                      <p:cBhvr>
                                        <p:cTn id="44" dur="500"/>
                                        <p:tgtEl>
                                          <p:spTgt spid="24"/>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childTnLst>
                          </p:cTn>
                        </p:par>
                        <p:par>
                          <p:cTn id="54" fill="hold">
                            <p:stCondLst>
                              <p:cond delay="1000"/>
                            </p:stCondLst>
                            <p:childTnLst>
                              <p:par>
                                <p:cTn id="55" presetID="10" presetClass="entr" presetSubtype="0"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Effect transition="in" filter="fade">
                                      <p:cBhvr>
                                        <p:cTn id="57" dur="500"/>
                                        <p:tgtEl>
                                          <p:spTgt spid="4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49"/>
                                        </p:tgtEl>
                                        <p:attrNameLst>
                                          <p:attrName>style.visibility</p:attrName>
                                        </p:attrNameLst>
                                      </p:cBhvr>
                                      <p:to>
                                        <p:strVal val="visible"/>
                                      </p:to>
                                    </p:set>
                                    <p:animEffect transition="in" filter="fade">
                                      <p:cBhvr>
                                        <p:cTn id="60" dur="500"/>
                                        <p:tgtEl>
                                          <p:spTgt spid="49"/>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500"/>
                                        <p:tgtEl>
                                          <p:spTgt spid="50"/>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51"/>
                                        </p:tgtEl>
                                        <p:attrNameLst>
                                          <p:attrName>style.visibility</p:attrName>
                                        </p:attrNameLst>
                                      </p:cBhvr>
                                      <p:to>
                                        <p:strVal val="visible"/>
                                      </p:to>
                                    </p:set>
                                    <p:animEffect transition="in" filter="fade">
                                      <p:cBhvr>
                                        <p:cTn id="66" dur="500"/>
                                        <p:tgtEl>
                                          <p:spTgt spid="51"/>
                                        </p:tgtEl>
                                      </p:cBhvr>
                                    </p:animEffect>
                                  </p:childTnLst>
                                </p:cTn>
                              </p:par>
                            </p:childTnLst>
                          </p:cTn>
                        </p:par>
                        <p:par>
                          <p:cTn id="67" fill="hold">
                            <p:stCondLst>
                              <p:cond delay="1500"/>
                            </p:stCondLst>
                            <p:childTnLst>
                              <p:par>
                                <p:cTn id="68" presetID="10" presetClass="entr" presetSubtype="0" fill="hold" grpId="0" nodeType="afterEffect">
                                  <p:stCondLst>
                                    <p:cond delay="0"/>
                                  </p:stCondLst>
                                  <p:childTnLst>
                                    <p:set>
                                      <p:cBhvr>
                                        <p:cTn id="69" dur="1" fill="hold">
                                          <p:stCondLst>
                                            <p:cond delay="0"/>
                                          </p:stCondLst>
                                        </p:cTn>
                                        <p:tgtEl>
                                          <p:spTgt spid="60"/>
                                        </p:tgtEl>
                                        <p:attrNameLst>
                                          <p:attrName>style.visibility</p:attrName>
                                        </p:attrNameLst>
                                      </p:cBhvr>
                                      <p:to>
                                        <p:strVal val="visible"/>
                                      </p:to>
                                    </p:set>
                                    <p:animEffect transition="in" filter="fade">
                                      <p:cBhvr>
                                        <p:cTn id="70" dur="500"/>
                                        <p:tgtEl>
                                          <p:spTgt spid="60"/>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61"/>
                                        </p:tgtEl>
                                        <p:attrNameLst>
                                          <p:attrName>style.visibility</p:attrName>
                                        </p:attrNameLst>
                                      </p:cBhvr>
                                      <p:to>
                                        <p:strVal val="visible"/>
                                      </p:to>
                                    </p:set>
                                    <p:animEffect transition="in" filter="fade">
                                      <p:cBhvr>
                                        <p:cTn id="73" dur="500"/>
                                        <p:tgtEl>
                                          <p:spTgt spid="61"/>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62"/>
                                        </p:tgtEl>
                                        <p:attrNameLst>
                                          <p:attrName>style.visibility</p:attrName>
                                        </p:attrNameLst>
                                      </p:cBhvr>
                                      <p:to>
                                        <p:strVal val="visible"/>
                                      </p:to>
                                    </p:set>
                                    <p:animEffect transition="in" filter="fade">
                                      <p:cBhvr>
                                        <p:cTn id="76" dur="500"/>
                                        <p:tgtEl>
                                          <p:spTgt spid="62"/>
                                        </p:tgtEl>
                                      </p:cBhvr>
                                    </p:animEffect>
                                  </p:childTnLst>
                                </p:cTn>
                              </p:par>
                            </p:childTnLst>
                          </p:cTn>
                        </p:par>
                        <p:par>
                          <p:cTn id="77" fill="hold">
                            <p:stCondLst>
                              <p:cond delay="2000"/>
                            </p:stCondLst>
                            <p:childTnLst>
                              <p:par>
                                <p:cTn id="78" presetID="12" presetClass="entr" presetSubtype="8" fill="hold" grpId="0" nodeType="afterEffect">
                                  <p:stCondLst>
                                    <p:cond delay="0"/>
                                  </p:stCondLst>
                                  <p:childTnLst>
                                    <p:set>
                                      <p:cBhvr>
                                        <p:cTn id="79" dur="1" fill="hold">
                                          <p:stCondLst>
                                            <p:cond delay="0"/>
                                          </p:stCondLst>
                                        </p:cTn>
                                        <p:tgtEl>
                                          <p:spTgt spid="55"/>
                                        </p:tgtEl>
                                        <p:attrNameLst>
                                          <p:attrName>style.visibility</p:attrName>
                                        </p:attrNameLst>
                                      </p:cBhvr>
                                      <p:to>
                                        <p:strVal val="visible"/>
                                      </p:to>
                                    </p:set>
                                    <p:anim calcmode="lin" valueType="num">
                                      <p:cBhvr additive="base">
                                        <p:cTn id="80" dur="500"/>
                                        <p:tgtEl>
                                          <p:spTgt spid="55"/>
                                        </p:tgtEl>
                                        <p:attrNameLst>
                                          <p:attrName>ppt_x</p:attrName>
                                        </p:attrNameLst>
                                      </p:cBhvr>
                                      <p:tavLst>
                                        <p:tav tm="0">
                                          <p:val>
                                            <p:strVal val="#ppt_x-#ppt_w*1.125000"/>
                                          </p:val>
                                        </p:tav>
                                        <p:tav tm="100000">
                                          <p:val>
                                            <p:strVal val="#ppt_x"/>
                                          </p:val>
                                        </p:tav>
                                      </p:tavLst>
                                    </p:anim>
                                    <p:animEffect transition="in" filter="wipe(right)">
                                      <p:cBhvr>
                                        <p:cTn id="81" dur="500"/>
                                        <p:tgtEl>
                                          <p:spTgt spid="55"/>
                                        </p:tgtEl>
                                      </p:cBhvr>
                                    </p:animEffect>
                                  </p:childTnLst>
                                </p:cTn>
                              </p:par>
                              <p:par>
                                <p:cTn id="82" presetID="12" presetClass="entr" presetSubtype="8"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 calcmode="lin" valueType="num">
                                      <p:cBhvr additive="base">
                                        <p:cTn id="84" dur="500"/>
                                        <p:tgtEl>
                                          <p:spTgt spid="56"/>
                                        </p:tgtEl>
                                        <p:attrNameLst>
                                          <p:attrName>ppt_x</p:attrName>
                                        </p:attrNameLst>
                                      </p:cBhvr>
                                      <p:tavLst>
                                        <p:tav tm="0">
                                          <p:val>
                                            <p:strVal val="#ppt_x-#ppt_w*1.125000"/>
                                          </p:val>
                                        </p:tav>
                                        <p:tav tm="100000">
                                          <p:val>
                                            <p:strVal val="#ppt_x"/>
                                          </p:val>
                                        </p:tav>
                                      </p:tavLst>
                                    </p:anim>
                                    <p:animEffect transition="in" filter="wipe(right)">
                                      <p:cBhvr>
                                        <p:cTn id="85" dur="500"/>
                                        <p:tgtEl>
                                          <p:spTgt spid="56"/>
                                        </p:tgtEl>
                                      </p:cBhvr>
                                    </p:animEffect>
                                  </p:childTnLst>
                                </p:cTn>
                              </p:par>
                              <p:par>
                                <p:cTn id="86" presetID="12" presetClass="entr" presetSubtype="8" fill="hold" grpId="0" nodeType="with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additive="base">
                                        <p:cTn id="88" dur="500"/>
                                        <p:tgtEl>
                                          <p:spTgt spid="57"/>
                                        </p:tgtEl>
                                        <p:attrNameLst>
                                          <p:attrName>ppt_x</p:attrName>
                                        </p:attrNameLst>
                                      </p:cBhvr>
                                      <p:tavLst>
                                        <p:tav tm="0">
                                          <p:val>
                                            <p:strVal val="#ppt_x-#ppt_w*1.125000"/>
                                          </p:val>
                                        </p:tav>
                                        <p:tav tm="100000">
                                          <p:val>
                                            <p:strVal val="#ppt_x"/>
                                          </p:val>
                                        </p:tav>
                                      </p:tavLst>
                                    </p:anim>
                                    <p:animEffect transition="in" filter="wipe(right)">
                                      <p:cBhvr>
                                        <p:cTn id="89" dur="500"/>
                                        <p:tgtEl>
                                          <p:spTgt spid="57"/>
                                        </p:tgtEl>
                                      </p:cBhvr>
                                    </p:animEffect>
                                  </p:childTnLst>
                                </p:cTn>
                              </p:par>
                            </p:childTnLst>
                          </p:cTn>
                        </p:par>
                      </p:childTnLst>
                    </p:cTn>
                  </p:par>
                  <p:par>
                    <p:cTn id="90" fill="hold">
                      <p:stCondLst>
                        <p:cond delay="indefinite"/>
                      </p:stCondLst>
                      <p:childTnLst>
                        <p:par>
                          <p:cTn id="91" fill="hold">
                            <p:stCondLst>
                              <p:cond delay="0"/>
                            </p:stCondLst>
                            <p:childTnLst>
                              <p:par>
                                <p:cTn id="92" presetID="22" presetClass="entr" presetSubtype="4" fill="hold" grpId="0" nodeType="clickEffect">
                                  <p:stCondLst>
                                    <p:cond delay="0"/>
                                  </p:stCondLst>
                                  <p:childTnLst>
                                    <p:set>
                                      <p:cBhvr>
                                        <p:cTn id="93" dur="1" fill="hold">
                                          <p:stCondLst>
                                            <p:cond delay="0"/>
                                          </p:stCondLst>
                                        </p:cTn>
                                        <p:tgtEl>
                                          <p:spTgt spid="37"/>
                                        </p:tgtEl>
                                        <p:attrNameLst>
                                          <p:attrName>style.visibility</p:attrName>
                                        </p:attrNameLst>
                                      </p:cBhvr>
                                      <p:to>
                                        <p:strVal val="visible"/>
                                      </p:to>
                                    </p:set>
                                    <p:animEffect transition="in" filter="wipe(down)">
                                      <p:cBhvr>
                                        <p:cTn id="94" dur="500"/>
                                        <p:tgtEl>
                                          <p:spTgt spid="37"/>
                                        </p:tgtEl>
                                      </p:cBhvr>
                                    </p:animEffect>
                                  </p:childTnLst>
                                </p:cTn>
                              </p:par>
                            </p:childTnLst>
                          </p:cTn>
                        </p:par>
                        <p:par>
                          <p:cTn id="95" fill="hold">
                            <p:stCondLst>
                              <p:cond delay="500"/>
                            </p:stCondLst>
                            <p:childTnLst>
                              <p:par>
                                <p:cTn id="96" presetID="22" presetClass="entr" presetSubtype="4" fill="hold" grpId="0" nodeType="after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wipe(down)">
                                      <p:cBhvr>
                                        <p:cTn id="98" dur="500"/>
                                        <p:tgtEl>
                                          <p:spTgt spid="36"/>
                                        </p:tgtEl>
                                      </p:cBhvr>
                                    </p:animEffect>
                                  </p:childTnLst>
                                </p:cTn>
                              </p:par>
                            </p:childTnLst>
                          </p:cTn>
                        </p:par>
                        <p:par>
                          <p:cTn id="99" fill="hold">
                            <p:stCondLst>
                              <p:cond delay="1000"/>
                            </p:stCondLst>
                            <p:childTnLst>
                              <p:par>
                                <p:cTn id="100" presetID="22" presetClass="entr" presetSubtype="4" fill="hold" grpId="0" nodeType="afterEffect">
                                  <p:stCondLst>
                                    <p:cond delay="0"/>
                                  </p:stCondLst>
                                  <p:childTnLst>
                                    <p:set>
                                      <p:cBhvr>
                                        <p:cTn id="101" dur="1" fill="hold">
                                          <p:stCondLst>
                                            <p:cond delay="0"/>
                                          </p:stCondLst>
                                        </p:cTn>
                                        <p:tgtEl>
                                          <p:spTgt spid="35"/>
                                        </p:tgtEl>
                                        <p:attrNameLst>
                                          <p:attrName>style.visibility</p:attrName>
                                        </p:attrNameLst>
                                      </p:cBhvr>
                                      <p:to>
                                        <p:strVal val="visible"/>
                                      </p:to>
                                    </p:set>
                                    <p:animEffect transition="in" filter="wipe(down)">
                                      <p:cBhvr>
                                        <p:cTn id="102" dur="500"/>
                                        <p:tgtEl>
                                          <p:spTgt spid="35"/>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4" fill="hold" grpId="0" nodeType="clickEffect">
                                  <p:stCondLst>
                                    <p:cond delay="0"/>
                                  </p:stCondLst>
                                  <p:childTnLst>
                                    <p:set>
                                      <p:cBhvr>
                                        <p:cTn id="106" dur="1" fill="hold">
                                          <p:stCondLst>
                                            <p:cond delay="0"/>
                                          </p:stCondLst>
                                        </p:cTn>
                                        <p:tgtEl>
                                          <p:spTgt spid="38"/>
                                        </p:tgtEl>
                                        <p:attrNameLst>
                                          <p:attrName>style.visibility</p:attrName>
                                        </p:attrNameLst>
                                      </p:cBhvr>
                                      <p:to>
                                        <p:strVal val="visible"/>
                                      </p:to>
                                    </p:set>
                                    <p:animEffect transition="in" filter="wipe(down)">
                                      <p:cBhvr>
                                        <p:cTn id="107" dur="500"/>
                                        <p:tgtEl>
                                          <p:spTgt spid="38"/>
                                        </p:tgtEl>
                                      </p:cBhvr>
                                    </p:animEffect>
                                  </p:childTnLst>
                                </p:cTn>
                              </p:par>
                            </p:childTnLst>
                          </p:cTn>
                        </p:par>
                        <p:par>
                          <p:cTn id="108" fill="hold">
                            <p:stCondLst>
                              <p:cond delay="500"/>
                            </p:stCondLst>
                            <p:childTnLst>
                              <p:par>
                                <p:cTn id="109" presetID="22" presetClass="entr" presetSubtype="4" fill="hold" grpId="0" nodeType="after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wipe(down)">
                                      <p:cBhvr>
                                        <p:cTn id="111" dur="500"/>
                                        <p:tgtEl>
                                          <p:spTgt spid="34"/>
                                        </p:tgtEl>
                                      </p:cBhvr>
                                    </p:animEffect>
                                  </p:childTnLst>
                                </p:cTn>
                              </p:par>
                            </p:childTnLst>
                          </p:cTn>
                        </p:par>
                        <p:par>
                          <p:cTn id="112" fill="hold">
                            <p:stCondLst>
                              <p:cond delay="1000"/>
                            </p:stCondLst>
                            <p:childTnLst>
                              <p:par>
                                <p:cTn id="113" presetID="22" presetClass="entr" presetSubtype="4" fill="hold" grpId="0" nodeType="afterEffect">
                                  <p:stCondLst>
                                    <p:cond delay="0"/>
                                  </p:stCondLst>
                                  <p:childTnLst>
                                    <p:set>
                                      <p:cBhvr>
                                        <p:cTn id="114" dur="1" fill="hold">
                                          <p:stCondLst>
                                            <p:cond delay="0"/>
                                          </p:stCondLst>
                                        </p:cTn>
                                        <p:tgtEl>
                                          <p:spTgt spid="33"/>
                                        </p:tgtEl>
                                        <p:attrNameLst>
                                          <p:attrName>style.visibility</p:attrName>
                                        </p:attrNameLst>
                                      </p:cBhvr>
                                      <p:to>
                                        <p:strVal val="visible"/>
                                      </p:to>
                                    </p:set>
                                    <p:animEffect transition="in" filter="wipe(down)">
                                      <p:cBhvr>
                                        <p:cTn id="115" dur="500"/>
                                        <p:tgtEl>
                                          <p:spTgt spid="33"/>
                                        </p:tgtEl>
                                      </p:cBhvr>
                                    </p:animEffect>
                                  </p:childTnLst>
                                </p:cTn>
                              </p:par>
                            </p:childTnLst>
                          </p:cTn>
                        </p:par>
                      </p:childTnLst>
                    </p:cTn>
                  </p:par>
                  <p:par>
                    <p:cTn id="116" fill="hold">
                      <p:stCondLst>
                        <p:cond delay="indefinite"/>
                      </p:stCondLst>
                      <p:childTnLst>
                        <p:par>
                          <p:cTn id="117" fill="hold">
                            <p:stCondLst>
                              <p:cond delay="0"/>
                            </p:stCondLst>
                            <p:childTnLst>
                              <p:par>
                                <p:cTn id="118" presetID="22" presetClass="entr" presetSubtype="4" fill="hold" grpId="0" nodeType="clickEffect">
                                  <p:stCondLst>
                                    <p:cond delay="0"/>
                                  </p:stCondLst>
                                  <p:childTnLst>
                                    <p:set>
                                      <p:cBhvr>
                                        <p:cTn id="119" dur="1" fill="hold">
                                          <p:stCondLst>
                                            <p:cond delay="0"/>
                                          </p:stCondLst>
                                        </p:cTn>
                                        <p:tgtEl>
                                          <p:spTgt spid="32"/>
                                        </p:tgtEl>
                                        <p:attrNameLst>
                                          <p:attrName>style.visibility</p:attrName>
                                        </p:attrNameLst>
                                      </p:cBhvr>
                                      <p:to>
                                        <p:strVal val="visible"/>
                                      </p:to>
                                    </p:set>
                                    <p:animEffect transition="in" filter="wipe(down)">
                                      <p:cBhvr>
                                        <p:cTn id="120" dur="500"/>
                                        <p:tgtEl>
                                          <p:spTgt spid="32"/>
                                        </p:tgtEl>
                                      </p:cBhvr>
                                    </p:animEffect>
                                  </p:childTnLst>
                                </p:cTn>
                              </p:par>
                            </p:childTnLst>
                          </p:cTn>
                        </p:par>
                        <p:par>
                          <p:cTn id="121" fill="hold">
                            <p:stCondLst>
                              <p:cond delay="500"/>
                            </p:stCondLst>
                            <p:childTnLst>
                              <p:par>
                                <p:cTn id="122" presetID="22" presetClass="entr" presetSubtype="4" fill="hold" grpId="0" nodeType="afterEffect">
                                  <p:stCondLst>
                                    <p:cond delay="0"/>
                                  </p:stCondLst>
                                  <p:childTnLst>
                                    <p:set>
                                      <p:cBhvr>
                                        <p:cTn id="123" dur="1" fill="hold">
                                          <p:stCondLst>
                                            <p:cond delay="0"/>
                                          </p:stCondLst>
                                        </p:cTn>
                                        <p:tgtEl>
                                          <p:spTgt spid="31"/>
                                        </p:tgtEl>
                                        <p:attrNameLst>
                                          <p:attrName>style.visibility</p:attrName>
                                        </p:attrNameLst>
                                      </p:cBhvr>
                                      <p:to>
                                        <p:strVal val="visible"/>
                                      </p:to>
                                    </p:set>
                                    <p:animEffect transition="in" filter="wipe(down)">
                                      <p:cBhvr>
                                        <p:cTn id="124" dur="500"/>
                                        <p:tgtEl>
                                          <p:spTgt spid="31"/>
                                        </p:tgtEl>
                                      </p:cBhvr>
                                    </p:animEffect>
                                  </p:childTnLst>
                                </p:cTn>
                              </p:par>
                            </p:childTnLst>
                          </p:cTn>
                        </p:par>
                        <p:par>
                          <p:cTn id="125" fill="hold">
                            <p:stCondLst>
                              <p:cond delay="1000"/>
                            </p:stCondLst>
                            <p:childTnLst>
                              <p:par>
                                <p:cTn id="126" presetID="22" presetClass="entr" presetSubtype="4" fill="hold" grpId="0" nodeType="afterEffect">
                                  <p:stCondLst>
                                    <p:cond delay="0"/>
                                  </p:stCondLst>
                                  <p:childTnLst>
                                    <p:set>
                                      <p:cBhvr>
                                        <p:cTn id="127" dur="1" fill="hold">
                                          <p:stCondLst>
                                            <p:cond delay="0"/>
                                          </p:stCondLst>
                                        </p:cTn>
                                        <p:tgtEl>
                                          <p:spTgt spid="30"/>
                                        </p:tgtEl>
                                        <p:attrNameLst>
                                          <p:attrName>style.visibility</p:attrName>
                                        </p:attrNameLst>
                                      </p:cBhvr>
                                      <p:to>
                                        <p:strVal val="visible"/>
                                      </p:to>
                                    </p:set>
                                    <p:animEffect transition="in" filter="wipe(down)">
                                      <p:cBhvr>
                                        <p:cTn id="128" dur="500"/>
                                        <p:tgtEl>
                                          <p:spTgt spid="30"/>
                                        </p:tgtEl>
                                      </p:cBhvr>
                                    </p:animEffect>
                                  </p:childTnLst>
                                </p:cTn>
                              </p:par>
                            </p:childTnLst>
                          </p:cTn>
                        </p:par>
                      </p:childTnLst>
                    </p:cTn>
                  </p:par>
                  <p:par>
                    <p:cTn id="129" fill="hold">
                      <p:stCondLst>
                        <p:cond delay="indefinite"/>
                      </p:stCondLst>
                      <p:childTnLst>
                        <p:par>
                          <p:cTn id="130" fill="hold">
                            <p:stCondLst>
                              <p:cond delay="0"/>
                            </p:stCondLst>
                            <p:childTnLst>
                              <p:par>
                                <p:cTn id="131" presetID="22" presetClass="entr" presetSubtype="4" fill="hold" grpId="0" nodeType="clickEffect">
                                  <p:stCondLst>
                                    <p:cond delay="0"/>
                                  </p:stCondLst>
                                  <p:childTnLst>
                                    <p:set>
                                      <p:cBhvr>
                                        <p:cTn id="132" dur="1" fill="hold">
                                          <p:stCondLst>
                                            <p:cond delay="0"/>
                                          </p:stCondLst>
                                        </p:cTn>
                                        <p:tgtEl>
                                          <p:spTgt spid="39"/>
                                        </p:tgtEl>
                                        <p:attrNameLst>
                                          <p:attrName>style.visibility</p:attrName>
                                        </p:attrNameLst>
                                      </p:cBhvr>
                                      <p:to>
                                        <p:strVal val="visible"/>
                                      </p:to>
                                    </p:set>
                                    <p:animEffect transition="in" filter="wipe(down)">
                                      <p:cBhvr>
                                        <p:cTn id="133" dur="500"/>
                                        <p:tgtEl>
                                          <p:spTgt spid="39"/>
                                        </p:tgtEl>
                                      </p:cBhvr>
                                    </p:animEffect>
                                  </p:childTnLst>
                                </p:cTn>
                              </p:par>
                            </p:childTnLst>
                          </p:cTn>
                        </p:par>
                        <p:par>
                          <p:cTn id="134" fill="hold">
                            <p:stCondLst>
                              <p:cond delay="500"/>
                            </p:stCondLst>
                            <p:childTnLst>
                              <p:par>
                                <p:cTn id="135" presetID="22" presetClass="entr" presetSubtype="4" fill="hold" grpId="0" nodeType="afterEffect">
                                  <p:stCondLst>
                                    <p:cond delay="0"/>
                                  </p:stCondLst>
                                  <p:childTnLst>
                                    <p:set>
                                      <p:cBhvr>
                                        <p:cTn id="136" dur="1" fill="hold">
                                          <p:stCondLst>
                                            <p:cond delay="0"/>
                                          </p:stCondLst>
                                        </p:cTn>
                                        <p:tgtEl>
                                          <p:spTgt spid="29"/>
                                        </p:tgtEl>
                                        <p:attrNameLst>
                                          <p:attrName>style.visibility</p:attrName>
                                        </p:attrNameLst>
                                      </p:cBhvr>
                                      <p:to>
                                        <p:strVal val="visible"/>
                                      </p:to>
                                    </p:set>
                                    <p:animEffect transition="in" filter="wipe(down)">
                                      <p:cBhvr>
                                        <p:cTn id="137" dur="500"/>
                                        <p:tgtEl>
                                          <p:spTgt spid="29"/>
                                        </p:tgtEl>
                                      </p:cBhvr>
                                    </p:animEffect>
                                  </p:childTnLst>
                                </p:cTn>
                              </p:par>
                            </p:childTnLst>
                          </p:cTn>
                        </p:par>
                        <p:par>
                          <p:cTn id="138" fill="hold">
                            <p:stCondLst>
                              <p:cond delay="1000"/>
                            </p:stCondLst>
                            <p:childTnLst>
                              <p:par>
                                <p:cTn id="139" presetID="22" presetClass="entr" presetSubtype="4" fill="hold" grpId="0" nodeType="afterEffect">
                                  <p:stCondLst>
                                    <p:cond delay="0"/>
                                  </p:stCondLst>
                                  <p:childTnLst>
                                    <p:set>
                                      <p:cBhvr>
                                        <p:cTn id="140" dur="1" fill="hold">
                                          <p:stCondLst>
                                            <p:cond delay="0"/>
                                          </p:stCondLst>
                                        </p:cTn>
                                        <p:tgtEl>
                                          <p:spTgt spid="28"/>
                                        </p:tgtEl>
                                        <p:attrNameLst>
                                          <p:attrName>style.visibility</p:attrName>
                                        </p:attrNameLst>
                                      </p:cBhvr>
                                      <p:to>
                                        <p:strVal val="visible"/>
                                      </p:to>
                                    </p:set>
                                    <p:animEffect transition="in" filter="wipe(down)">
                                      <p:cBhvr>
                                        <p:cTn id="141" dur="500"/>
                                        <p:tgtEl>
                                          <p:spTgt spid="28"/>
                                        </p:tgtEl>
                                      </p:cBhvr>
                                    </p:animEffect>
                                  </p:childTnLst>
                                </p:cTn>
                              </p:par>
                            </p:childTnLst>
                          </p:cTn>
                        </p:par>
                      </p:childTnLst>
                    </p:cTn>
                  </p:par>
                  <p:par>
                    <p:cTn id="142" fill="hold">
                      <p:stCondLst>
                        <p:cond delay="indefinite"/>
                      </p:stCondLst>
                      <p:childTnLst>
                        <p:par>
                          <p:cTn id="143" fill="hold">
                            <p:stCondLst>
                              <p:cond delay="0"/>
                            </p:stCondLst>
                            <p:childTnLst>
                              <p:par>
                                <p:cTn id="144" presetID="12" presetClass="entr" presetSubtype="8" fill="hold" grpId="0" nodeType="clickEffect">
                                  <p:stCondLst>
                                    <p:cond delay="0"/>
                                  </p:stCondLst>
                                  <p:childTnLst>
                                    <p:set>
                                      <p:cBhvr>
                                        <p:cTn id="145" dur="1" fill="hold">
                                          <p:stCondLst>
                                            <p:cond delay="0"/>
                                          </p:stCondLst>
                                        </p:cTn>
                                        <p:tgtEl>
                                          <p:spTgt spid="53"/>
                                        </p:tgtEl>
                                        <p:attrNameLst>
                                          <p:attrName>style.visibility</p:attrName>
                                        </p:attrNameLst>
                                      </p:cBhvr>
                                      <p:to>
                                        <p:strVal val="visible"/>
                                      </p:to>
                                    </p:set>
                                    <p:anim calcmode="lin" valueType="num">
                                      <p:cBhvr additive="base">
                                        <p:cTn id="146" dur="500"/>
                                        <p:tgtEl>
                                          <p:spTgt spid="53"/>
                                        </p:tgtEl>
                                        <p:attrNameLst>
                                          <p:attrName>ppt_x</p:attrName>
                                        </p:attrNameLst>
                                      </p:cBhvr>
                                      <p:tavLst>
                                        <p:tav tm="0">
                                          <p:val>
                                            <p:strVal val="#ppt_x-#ppt_w*1.125000"/>
                                          </p:val>
                                        </p:tav>
                                        <p:tav tm="100000">
                                          <p:val>
                                            <p:strVal val="#ppt_x"/>
                                          </p:val>
                                        </p:tav>
                                      </p:tavLst>
                                    </p:anim>
                                    <p:animEffect transition="in" filter="wipe(right)">
                                      <p:cBhvr>
                                        <p:cTn id="147" dur="500"/>
                                        <p:tgtEl>
                                          <p:spTgt spid="53"/>
                                        </p:tgtEl>
                                      </p:cBhvr>
                                    </p:animEffect>
                                  </p:childTnLst>
                                </p:cTn>
                              </p:par>
                              <p:par>
                                <p:cTn id="148" presetID="12" presetClass="entr" presetSubtype="8" fill="hold" grpId="0" nodeType="withEffect">
                                  <p:stCondLst>
                                    <p:cond delay="0"/>
                                  </p:stCondLst>
                                  <p:childTnLst>
                                    <p:set>
                                      <p:cBhvr>
                                        <p:cTn id="149" dur="1" fill="hold">
                                          <p:stCondLst>
                                            <p:cond delay="0"/>
                                          </p:stCondLst>
                                        </p:cTn>
                                        <p:tgtEl>
                                          <p:spTgt spid="52"/>
                                        </p:tgtEl>
                                        <p:attrNameLst>
                                          <p:attrName>style.visibility</p:attrName>
                                        </p:attrNameLst>
                                      </p:cBhvr>
                                      <p:to>
                                        <p:strVal val="visible"/>
                                      </p:to>
                                    </p:set>
                                    <p:anim calcmode="lin" valueType="num">
                                      <p:cBhvr additive="base">
                                        <p:cTn id="150" dur="500"/>
                                        <p:tgtEl>
                                          <p:spTgt spid="52"/>
                                        </p:tgtEl>
                                        <p:attrNameLst>
                                          <p:attrName>ppt_x</p:attrName>
                                        </p:attrNameLst>
                                      </p:cBhvr>
                                      <p:tavLst>
                                        <p:tav tm="0">
                                          <p:val>
                                            <p:strVal val="#ppt_x-#ppt_w*1.125000"/>
                                          </p:val>
                                        </p:tav>
                                        <p:tav tm="100000">
                                          <p:val>
                                            <p:strVal val="#ppt_x"/>
                                          </p:val>
                                        </p:tav>
                                      </p:tavLst>
                                    </p:anim>
                                    <p:animEffect transition="in" filter="wipe(right)">
                                      <p:cBhvr>
                                        <p:cTn id="151" dur="500"/>
                                        <p:tgtEl>
                                          <p:spTgt spid="52"/>
                                        </p:tgtEl>
                                      </p:cBhvr>
                                    </p:animEffect>
                                  </p:childTnLst>
                                </p:cTn>
                              </p:par>
                            </p:childTnLst>
                          </p:cTn>
                        </p:par>
                        <p:par>
                          <p:cTn id="152" fill="hold">
                            <p:stCondLst>
                              <p:cond delay="500"/>
                            </p:stCondLst>
                            <p:childTnLst>
                              <p:par>
                                <p:cTn id="153" presetID="12" presetClass="entr" presetSubtype="4" fill="hold" grpId="0" nodeType="afterEffect">
                                  <p:stCondLst>
                                    <p:cond delay="0"/>
                                  </p:stCondLst>
                                  <p:iterate type="lt">
                                    <p:tmPct val="50000"/>
                                  </p:iterate>
                                  <p:childTnLst>
                                    <p:set>
                                      <p:cBhvr>
                                        <p:cTn id="154" dur="1" fill="hold">
                                          <p:stCondLst>
                                            <p:cond delay="0"/>
                                          </p:stCondLst>
                                        </p:cTn>
                                        <p:tgtEl>
                                          <p:spTgt spid="54"/>
                                        </p:tgtEl>
                                        <p:attrNameLst>
                                          <p:attrName>style.visibility</p:attrName>
                                        </p:attrNameLst>
                                      </p:cBhvr>
                                      <p:to>
                                        <p:strVal val="visible"/>
                                      </p:to>
                                    </p:set>
                                    <p:anim calcmode="lin" valueType="num">
                                      <p:cBhvr additive="base">
                                        <p:cTn id="155" dur="200"/>
                                        <p:tgtEl>
                                          <p:spTgt spid="54"/>
                                        </p:tgtEl>
                                        <p:attrNameLst>
                                          <p:attrName>ppt_y</p:attrName>
                                        </p:attrNameLst>
                                      </p:cBhvr>
                                      <p:tavLst>
                                        <p:tav tm="0">
                                          <p:val>
                                            <p:strVal val="#ppt_y+#ppt_h*1.125000"/>
                                          </p:val>
                                        </p:tav>
                                        <p:tav tm="100000">
                                          <p:val>
                                            <p:strVal val="#ppt_y"/>
                                          </p:val>
                                        </p:tav>
                                      </p:tavLst>
                                    </p:anim>
                                    <p:animEffect transition="in" filter="wipe(up)">
                                      <p:cBhvr>
                                        <p:cTn id="156" dur="200"/>
                                        <p:tgtEl>
                                          <p:spTgt spid="54"/>
                                        </p:tgtEl>
                                      </p:cBhvr>
                                    </p:animEffect>
                                  </p:childTnLst>
                                </p:cTn>
                              </p:par>
                            </p:childTnLst>
                          </p:cTn>
                        </p:par>
                        <p:par>
                          <p:cTn id="157" fill="hold">
                            <p:stCondLst>
                              <p:cond delay="1700"/>
                            </p:stCondLst>
                            <p:childTnLst>
                              <p:par>
                                <p:cTn id="158" presetID="14" presetClass="entr" presetSubtype="10" fill="hold" grpId="0" nodeType="afterEffect">
                                  <p:stCondLst>
                                    <p:cond delay="0"/>
                                  </p:stCondLst>
                                  <p:childTnLst>
                                    <p:set>
                                      <p:cBhvr>
                                        <p:cTn id="159" dur="1" fill="hold">
                                          <p:stCondLst>
                                            <p:cond delay="0"/>
                                          </p:stCondLst>
                                        </p:cTn>
                                        <p:tgtEl>
                                          <p:spTgt spid="59"/>
                                        </p:tgtEl>
                                        <p:attrNameLst>
                                          <p:attrName>style.visibility</p:attrName>
                                        </p:attrNameLst>
                                      </p:cBhvr>
                                      <p:to>
                                        <p:strVal val="visible"/>
                                      </p:to>
                                    </p:set>
                                    <p:animEffect transition="in" filter="randombar(horizontal)">
                                      <p:cBhvr>
                                        <p:cTn id="160" dur="500"/>
                                        <p:tgtEl>
                                          <p:spTgt spid="59"/>
                                        </p:tgtEl>
                                      </p:cBhvr>
                                    </p:animEffect>
                                  </p:childTnLst>
                                </p:cTn>
                              </p:par>
                              <p:par>
                                <p:cTn id="161" presetID="14" presetClass="entr" presetSubtype="10" fill="hold" grpId="0" nodeType="withEffect">
                                  <p:stCondLst>
                                    <p:cond delay="0"/>
                                  </p:stCondLst>
                                  <p:childTnLst>
                                    <p:set>
                                      <p:cBhvr>
                                        <p:cTn id="162" dur="1" fill="hold">
                                          <p:stCondLst>
                                            <p:cond delay="0"/>
                                          </p:stCondLst>
                                        </p:cTn>
                                        <p:tgtEl>
                                          <p:spTgt spid="58"/>
                                        </p:tgtEl>
                                        <p:attrNameLst>
                                          <p:attrName>style.visibility</p:attrName>
                                        </p:attrNameLst>
                                      </p:cBhvr>
                                      <p:to>
                                        <p:strVal val="visible"/>
                                      </p:to>
                                    </p:set>
                                    <p:animEffect transition="in" filter="randombar(horizontal)">
                                      <p:cBhvr>
                                        <p:cTn id="163"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animBg="1"/>
      <p:bldP spid="59" grpId="0" animBg="1"/>
      <p:bldP spid="60" grpId="0" animBg="1"/>
      <p:bldP spid="61" grpId="0" animBg="1"/>
      <p:bldP spid="6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Group 66"/>
          <p:cNvGrpSpPr>
            <a:grpSpLocks/>
          </p:cNvGrpSpPr>
          <p:nvPr/>
        </p:nvGrpSpPr>
        <p:grpSpPr bwMode="auto">
          <a:xfrm>
            <a:off x="551386" y="932725"/>
            <a:ext cx="5937250" cy="4994275"/>
            <a:chOff x="720" y="839"/>
            <a:chExt cx="3740" cy="3146"/>
          </a:xfrm>
          <a:solidFill>
            <a:srgbClr val="E8E8E6"/>
          </a:solidFill>
        </p:grpSpPr>
        <p:sp>
          <p:nvSpPr>
            <p:cNvPr id="2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414455"/>
              </a:solidFill>
              <a:prstDash val="solid"/>
              <a:round/>
              <a:headEnd/>
              <a:tailEnd/>
            </a:ln>
          </p:spPr>
          <p:txBody>
            <a:bodyPr/>
            <a:lstStyle/>
            <a:p>
              <a:endParaRPr lang="zh-CN" altLang="en-US"/>
            </a:p>
          </p:txBody>
        </p:sp>
        <p:sp>
          <p:nvSpPr>
            <p:cNvPr id="2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414455"/>
              </a:solidFill>
              <a:prstDash val="solid"/>
              <a:round/>
              <a:headEnd/>
              <a:tailEnd/>
            </a:ln>
          </p:spPr>
          <p:txBody>
            <a:bodyPr/>
            <a:lstStyle/>
            <a:p>
              <a:endParaRPr lang="zh-CN" altLang="en-US"/>
            </a:p>
          </p:txBody>
        </p:sp>
        <p:sp>
          <p:nvSpPr>
            <p:cNvPr id="3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414455"/>
              </a:solidFill>
              <a:prstDash val="solid"/>
              <a:round/>
              <a:headEnd/>
              <a:tailEnd/>
            </a:ln>
          </p:spPr>
          <p:txBody>
            <a:bodyPr/>
            <a:lstStyle/>
            <a:p>
              <a:endParaRPr lang="zh-CN" altLang="en-US"/>
            </a:p>
          </p:txBody>
        </p:sp>
        <p:sp>
          <p:nvSpPr>
            <p:cNvPr id="3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414455"/>
              </a:solidFill>
              <a:prstDash val="solid"/>
              <a:round/>
              <a:headEnd/>
              <a:tailEnd/>
            </a:ln>
          </p:spPr>
          <p:txBody>
            <a:bodyPr/>
            <a:lstStyle/>
            <a:p>
              <a:endParaRPr lang="zh-CN" altLang="en-US"/>
            </a:p>
          </p:txBody>
        </p:sp>
        <p:sp>
          <p:nvSpPr>
            <p:cNvPr id="3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414455"/>
              </a:solidFill>
              <a:prstDash val="solid"/>
              <a:round/>
              <a:headEnd/>
              <a:tailEnd/>
            </a:ln>
          </p:spPr>
          <p:txBody>
            <a:bodyPr/>
            <a:lstStyle/>
            <a:p>
              <a:endParaRPr lang="zh-CN" altLang="en-US"/>
            </a:p>
          </p:txBody>
        </p:sp>
        <p:sp>
          <p:nvSpPr>
            <p:cNvPr id="3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414455"/>
              </a:solidFill>
              <a:prstDash val="solid"/>
              <a:round/>
              <a:headEnd/>
              <a:tailEnd/>
            </a:ln>
          </p:spPr>
          <p:txBody>
            <a:bodyPr/>
            <a:lstStyle/>
            <a:p>
              <a:endParaRPr lang="zh-CN" altLang="en-US"/>
            </a:p>
          </p:txBody>
        </p:sp>
        <p:sp>
          <p:nvSpPr>
            <p:cNvPr id="3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414455"/>
              </a:solidFill>
              <a:prstDash val="solid"/>
              <a:round/>
              <a:headEnd/>
              <a:tailEnd/>
            </a:ln>
          </p:spPr>
          <p:txBody>
            <a:bodyPr/>
            <a:lstStyle/>
            <a:p>
              <a:endParaRPr lang="zh-CN" altLang="en-US"/>
            </a:p>
          </p:txBody>
        </p:sp>
        <p:sp>
          <p:nvSpPr>
            <p:cNvPr id="3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414455"/>
              </a:solidFill>
              <a:prstDash val="solid"/>
              <a:round/>
              <a:headEnd/>
              <a:tailEnd/>
            </a:ln>
          </p:spPr>
          <p:txBody>
            <a:bodyPr/>
            <a:lstStyle/>
            <a:p>
              <a:endParaRPr lang="zh-CN" altLang="en-US"/>
            </a:p>
          </p:txBody>
        </p:sp>
        <p:sp>
          <p:nvSpPr>
            <p:cNvPr id="3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414455"/>
              </a:solidFill>
              <a:prstDash val="solid"/>
              <a:round/>
              <a:headEnd/>
              <a:tailEnd/>
            </a:ln>
          </p:spPr>
          <p:txBody>
            <a:bodyPr/>
            <a:lstStyle/>
            <a:p>
              <a:endParaRPr lang="zh-CN" altLang="en-US"/>
            </a:p>
          </p:txBody>
        </p:sp>
        <p:sp>
          <p:nvSpPr>
            <p:cNvPr id="3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414455"/>
              </a:solidFill>
              <a:prstDash val="solid"/>
              <a:round/>
              <a:headEnd/>
              <a:tailEnd/>
            </a:ln>
          </p:spPr>
          <p:txBody>
            <a:bodyPr/>
            <a:lstStyle/>
            <a:p>
              <a:endParaRPr lang="zh-CN" altLang="en-US"/>
            </a:p>
          </p:txBody>
        </p:sp>
        <p:sp>
          <p:nvSpPr>
            <p:cNvPr id="3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414455"/>
              </a:solidFill>
              <a:prstDash val="solid"/>
              <a:round/>
              <a:headEnd/>
              <a:tailEnd/>
            </a:ln>
          </p:spPr>
          <p:txBody>
            <a:bodyPr/>
            <a:lstStyle/>
            <a:p>
              <a:endParaRPr lang="zh-CN" altLang="en-US"/>
            </a:p>
          </p:txBody>
        </p:sp>
        <p:sp>
          <p:nvSpPr>
            <p:cNvPr id="3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414455"/>
              </a:solidFill>
              <a:prstDash val="solid"/>
              <a:round/>
              <a:headEnd/>
              <a:tailEnd/>
            </a:ln>
          </p:spPr>
          <p:txBody>
            <a:bodyPr/>
            <a:lstStyle/>
            <a:p>
              <a:endParaRPr lang="zh-CN" altLang="en-US"/>
            </a:p>
          </p:txBody>
        </p:sp>
        <p:sp>
          <p:nvSpPr>
            <p:cNvPr id="4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414455"/>
              </a:solidFill>
              <a:prstDash val="solid"/>
              <a:round/>
              <a:headEnd/>
              <a:tailEnd/>
            </a:ln>
          </p:spPr>
          <p:txBody>
            <a:bodyPr/>
            <a:lstStyle/>
            <a:p>
              <a:endParaRPr lang="zh-CN" altLang="en-US"/>
            </a:p>
          </p:txBody>
        </p:sp>
        <p:sp>
          <p:nvSpPr>
            <p:cNvPr id="4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414455"/>
              </a:solidFill>
              <a:prstDash val="solid"/>
              <a:round/>
              <a:headEnd/>
              <a:tailEnd/>
            </a:ln>
          </p:spPr>
          <p:txBody>
            <a:bodyPr/>
            <a:lstStyle/>
            <a:p>
              <a:endParaRPr lang="zh-CN" altLang="en-US"/>
            </a:p>
          </p:txBody>
        </p:sp>
        <p:sp>
          <p:nvSpPr>
            <p:cNvPr id="4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414455"/>
              </a:solidFill>
              <a:prstDash val="solid"/>
              <a:round/>
              <a:headEnd/>
              <a:tailEnd/>
            </a:ln>
          </p:spPr>
          <p:txBody>
            <a:bodyPr/>
            <a:lstStyle/>
            <a:p>
              <a:endParaRPr lang="zh-CN" altLang="en-US"/>
            </a:p>
          </p:txBody>
        </p:sp>
        <p:sp>
          <p:nvSpPr>
            <p:cNvPr id="4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414455"/>
              </a:solidFill>
              <a:prstDash val="solid"/>
              <a:round/>
              <a:headEnd/>
              <a:tailEnd/>
            </a:ln>
          </p:spPr>
          <p:txBody>
            <a:bodyPr/>
            <a:lstStyle/>
            <a:p>
              <a:endParaRPr lang="zh-CN" altLang="en-US"/>
            </a:p>
          </p:txBody>
        </p:sp>
        <p:sp>
          <p:nvSpPr>
            <p:cNvPr id="4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414455"/>
              </a:solidFill>
              <a:prstDash val="solid"/>
              <a:round/>
              <a:headEnd/>
              <a:tailEnd/>
            </a:ln>
          </p:spPr>
          <p:txBody>
            <a:bodyPr/>
            <a:lstStyle/>
            <a:p>
              <a:endParaRPr lang="zh-CN" altLang="en-US"/>
            </a:p>
          </p:txBody>
        </p:sp>
        <p:sp>
          <p:nvSpPr>
            <p:cNvPr id="4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414455"/>
              </a:solidFill>
              <a:prstDash val="solid"/>
              <a:round/>
              <a:headEnd/>
              <a:tailEnd/>
            </a:ln>
          </p:spPr>
          <p:txBody>
            <a:bodyPr/>
            <a:lstStyle/>
            <a:p>
              <a:endParaRPr lang="zh-CN" altLang="en-US"/>
            </a:p>
          </p:txBody>
        </p:sp>
        <p:sp>
          <p:nvSpPr>
            <p:cNvPr id="4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414455"/>
              </a:solidFill>
              <a:prstDash val="solid"/>
              <a:round/>
              <a:headEnd/>
              <a:tailEnd/>
            </a:ln>
          </p:spPr>
          <p:txBody>
            <a:bodyPr/>
            <a:lstStyle/>
            <a:p>
              <a:endParaRPr lang="zh-CN" altLang="en-US"/>
            </a:p>
          </p:txBody>
        </p:sp>
        <p:sp>
          <p:nvSpPr>
            <p:cNvPr id="4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414455"/>
              </a:solidFill>
              <a:prstDash val="solid"/>
              <a:round/>
              <a:headEnd/>
              <a:tailEnd/>
            </a:ln>
          </p:spPr>
          <p:txBody>
            <a:bodyPr/>
            <a:lstStyle/>
            <a:p>
              <a:endParaRPr lang="zh-CN" altLang="en-US"/>
            </a:p>
          </p:txBody>
        </p:sp>
        <p:sp>
          <p:nvSpPr>
            <p:cNvPr id="4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414455"/>
              </a:solidFill>
              <a:prstDash val="solid"/>
              <a:round/>
              <a:headEnd/>
              <a:tailEnd/>
            </a:ln>
          </p:spPr>
          <p:txBody>
            <a:bodyPr/>
            <a:lstStyle/>
            <a:p>
              <a:endParaRPr lang="zh-CN" altLang="en-US"/>
            </a:p>
          </p:txBody>
        </p:sp>
        <p:sp>
          <p:nvSpPr>
            <p:cNvPr id="4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414455"/>
              </a:solidFill>
              <a:prstDash val="solid"/>
              <a:round/>
              <a:headEnd/>
              <a:tailEnd/>
            </a:ln>
          </p:spPr>
          <p:txBody>
            <a:bodyPr/>
            <a:lstStyle/>
            <a:p>
              <a:endParaRPr lang="zh-CN" altLang="en-US"/>
            </a:p>
          </p:txBody>
        </p:sp>
        <p:sp>
          <p:nvSpPr>
            <p:cNvPr id="5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414455"/>
              </a:solidFill>
              <a:prstDash val="solid"/>
              <a:round/>
              <a:headEnd/>
              <a:tailEnd/>
            </a:ln>
          </p:spPr>
          <p:txBody>
            <a:bodyPr/>
            <a:lstStyle/>
            <a:p>
              <a:endParaRPr lang="zh-CN" altLang="en-US"/>
            </a:p>
          </p:txBody>
        </p:sp>
        <p:sp>
          <p:nvSpPr>
            <p:cNvPr id="5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414455"/>
              </a:solidFill>
              <a:prstDash val="solid"/>
              <a:round/>
              <a:headEnd/>
              <a:tailEnd/>
            </a:ln>
          </p:spPr>
          <p:txBody>
            <a:bodyPr/>
            <a:lstStyle/>
            <a:p>
              <a:endParaRPr lang="zh-CN" altLang="en-US"/>
            </a:p>
          </p:txBody>
        </p:sp>
        <p:sp>
          <p:nvSpPr>
            <p:cNvPr id="5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414455"/>
              </a:solidFill>
              <a:prstDash val="solid"/>
              <a:round/>
              <a:headEnd/>
              <a:tailEnd/>
            </a:ln>
          </p:spPr>
          <p:txBody>
            <a:bodyPr/>
            <a:lstStyle/>
            <a:p>
              <a:endParaRPr lang="zh-CN" altLang="en-US"/>
            </a:p>
          </p:txBody>
        </p:sp>
        <p:sp>
          <p:nvSpPr>
            <p:cNvPr id="5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414455"/>
              </a:solidFill>
              <a:prstDash val="solid"/>
              <a:round/>
              <a:headEnd/>
              <a:tailEnd/>
            </a:ln>
          </p:spPr>
          <p:txBody>
            <a:bodyPr/>
            <a:lstStyle/>
            <a:p>
              <a:endParaRPr lang="zh-CN" altLang="en-US"/>
            </a:p>
          </p:txBody>
        </p:sp>
        <p:sp>
          <p:nvSpPr>
            <p:cNvPr id="5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414455"/>
              </a:solidFill>
              <a:prstDash val="solid"/>
              <a:round/>
              <a:headEnd/>
              <a:tailEnd/>
            </a:ln>
          </p:spPr>
          <p:txBody>
            <a:bodyPr/>
            <a:lstStyle/>
            <a:p>
              <a:endParaRPr lang="zh-CN" altLang="en-US"/>
            </a:p>
          </p:txBody>
        </p:sp>
        <p:sp>
          <p:nvSpPr>
            <p:cNvPr id="5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414455"/>
              </a:solidFill>
              <a:prstDash val="solid"/>
              <a:round/>
              <a:headEnd/>
              <a:tailEnd/>
            </a:ln>
          </p:spPr>
          <p:txBody>
            <a:bodyPr/>
            <a:lstStyle/>
            <a:p>
              <a:endParaRPr lang="zh-CN" altLang="en-US"/>
            </a:p>
          </p:txBody>
        </p:sp>
        <p:sp>
          <p:nvSpPr>
            <p:cNvPr id="5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414455"/>
              </a:solidFill>
              <a:prstDash val="solid"/>
              <a:round/>
              <a:headEnd/>
              <a:tailEnd/>
            </a:ln>
          </p:spPr>
          <p:txBody>
            <a:bodyPr/>
            <a:lstStyle/>
            <a:p>
              <a:endParaRPr lang="zh-CN" altLang="en-US"/>
            </a:p>
          </p:txBody>
        </p:sp>
        <p:sp>
          <p:nvSpPr>
            <p:cNvPr id="5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414455"/>
              </a:solidFill>
              <a:prstDash val="solid"/>
              <a:round/>
              <a:headEnd/>
              <a:tailEnd/>
            </a:ln>
          </p:spPr>
          <p:txBody>
            <a:bodyPr/>
            <a:lstStyle/>
            <a:p>
              <a:endParaRPr lang="zh-CN" altLang="en-US"/>
            </a:p>
          </p:txBody>
        </p:sp>
        <p:sp>
          <p:nvSpPr>
            <p:cNvPr id="5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414455"/>
              </a:solidFill>
              <a:prstDash val="solid"/>
              <a:round/>
              <a:headEnd/>
              <a:tailEnd/>
            </a:ln>
          </p:spPr>
          <p:txBody>
            <a:bodyPr/>
            <a:lstStyle/>
            <a:p>
              <a:endParaRPr lang="zh-CN" altLang="en-US"/>
            </a:p>
          </p:txBody>
        </p:sp>
        <p:sp>
          <p:nvSpPr>
            <p:cNvPr id="5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414455"/>
              </a:solidFill>
              <a:prstDash val="solid"/>
              <a:round/>
              <a:headEnd/>
              <a:tailEnd/>
            </a:ln>
          </p:spPr>
          <p:txBody>
            <a:bodyPr/>
            <a:lstStyle/>
            <a:p>
              <a:endParaRPr lang="zh-CN" altLang="en-US"/>
            </a:p>
          </p:txBody>
        </p:sp>
        <p:sp>
          <p:nvSpPr>
            <p:cNvPr id="6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414455"/>
              </a:solidFill>
              <a:prstDash val="solid"/>
              <a:round/>
              <a:headEnd/>
              <a:tailEnd/>
            </a:ln>
          </p:spPr>
          <p:txBody>
            <a:bodyPr/>
            <a:lstStyle/>
            <a:p>
              <a:endParaRPr lang="zh-CN" altLang="en-US"/>
            </a:p>
          </p:txBody>
        </p:sp>
        <p:sp>
          <p:nvSpPr>
            <p:cNvPr id="6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414455"/>
              </a:solidFill>
              <a:prstDash val="solid"/>
              <a:round/>
              <a:headEnd/>
              <a:tailEnd/>
            </a:ln>
          </p:spPr>
          <p:txBody>
            <a:bodyPr/>
            <a:lstStyle/>
            <a:p>
              <a:endParaRPr lang="zh-CN" altLang="en-US"/>
            </a:p>
          </p:txBody>
        </p:sp>
        <p:sp>
          <p:nvSpPr>
            <p:cNvPr id="6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414455"/>
              </a:solidFill>
              <a:prstDash val="solid"/>
              <a:round/>
              <a:headEnd/>
              <a:tailEnd/>
            </a:ln>
          </p:spPr>
          <p:txBody>
            <a:bodyPr/>
            <a:lstStyle/>
            <a:p>
              <a:endParaRPr lang="zh-CN" altLang="en-US"/>
            </a:p>
          </p:txBody>
        </p:sp>
        <p:sp>
          <p:nvSpPr>
            <p:cNvPr id="6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414455"/>
              </a:solidFill>
              <a:prstDash val="solid"/>
              <a:round/>
              <a:headEnd/>
              <a:tailEnd/>
            </a:ln>
          </p:spPr>
          <p:txBody>
            <a:bodyPr/>
            <a:lstStyle/>
            <a:p>
              <a:endParaRPr lang="zh-CN" altLang="en-US"/>
            </a:p>
          </p:txBody>
        </p:sp>
        <p:sp>
          <p:nvSpPr>
            <p:cNvPr id="6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414455"/>
              </a:solidFill>
              <a:prstDash val="solid"/>
              <a:round/>
              <a:headEnd/>
              <a:tailEnd/>
            </a:ln>
          </p:spPr>
          <p:txBody>
            <a:bodyPr/>
            <a:lstStyle/>
            <a:p>
              <a:endParaRPr lang="zh-CN" altLang="en-US"/>
            </a:p>
          </p:txBody>
        </p:sp>
        <p:sp>
          <p:nvSpPr>
            <p:cNvPr id="6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414455"/>
              </a:solidFill>
              <a:prstDash val="solid"/>
              <a:round/>
              <a:headEnd/>
              <a:tailEnd/>
            </a:ln>
          </p:spPr>
          <p:txBody>
            <a:bodyPr/>
            <a:lstStyle/>
            <a:p>
              <a:endParaRPr lang="zh-CN" altLang="en-US"/>
            </a:p>
          </p:txBody>
        </p:sp>
        <p:sp>
          <p:nvSpPr>
            <p:cNvPr id="6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414455"/>
              </a:solidFill>
              <a:prstDash val="solid"/>
              <a:round/>
              <a:headEnd/>
              <a:tailEnd/>
            </a:ln>
          </p:spPr>
          <p:txBody>
            <a:bodyPr/>
            <a:lstStyle/>
            <a:p>
              <a:endParaRPr lang="zh-CN" altLang="en-US"/>
            </a:p>
          </p:txBody>
        </p:sp>
        <p:sp>
          <p:nvSpPr>
            <p:cNvPr id="6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414455"/>
              </a:solidFill>
              <a:prstDash val="solid"/>
              <a:round/>
              <a:headEnd/>
              <a:tailEnd/>
            </a:ln>
          </p:spPr>
          <p:txBody>
            <a:bodyPr/>
            <a:lstStyle/>
            <a:p>
              <a:endParaRPr lang="zh-CN" altLang="en-US"/>
            </a:p>
          </p:txBody>
        </p:sp>
        <p:sp>
          <p:nvSpPr>
            <p:cNvPr id="6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414455"/>
              </a:solidFill>
              <a:prstDash val="solid"/>
              <a:round/>
              <a:headEnd/>
              <a:tailEnd/>
            </a:ln>
          </p:spPr>
          <p:txBody>
            <a:bodyPr/>
            <a:lstStyle/>
            <a:p>
              <a:endParaRPr lang="zh-CN" altLang="en-US"/>
            </a:p>
          </p:txBody>
        </p:sp>
        <p:sp>
          <p:nvSpPr>
            <p:cNvPr id="6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414455"/>
              </a:solidFill>
              <a:prstDash val="solid"/>
              <a:round/>
              <a:headEnd/>
              <a:tailEnd/>
            </a:ln>
          </p:spPr>
          <p:txBody>
            <a:bodyPr/>
            <a:lstStyle/>
            <a:p>
              <a:endParaRPr lang="zh-CN" altLang="en-US"/>
            </a:p>
          </p:txBody>
        </p:sp>
        <p:sp>
          <p:nvSpPr>
            <p:cNvPr id="7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414455"/>
              </a:solidFill>
              <a:prstDash val="solid"/>
              <a:round/>
              <a:headEnd/>
              <a:tailEnd/>
            </a:ln>
          </p:spPr>
          <p:txBody>
            <a:bodyPr/>
            <a:lstStyle/>
            <a:p>
              <a:endParaRPr lang="zh-CN" altLang="en-US"/>
            </a:p>
          </p:txBody>
        </p:sp>
        <p:sp>
          <p:nvSpPr>
            <p:cNvPr id="7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414455"/>
              </a:solidFill>
              <a:prstDash val="solid"/>
              <a:round/>
              <a:headEnd/>
              <a:tailEnd/>
            </a:ln>
          </p:spPr>
          <p:txBody>
            <a:bodyPr/>
            <a:lstStyle/>
            <a:p>
              <a:endParaRPr lang="zh-CN" altLang="en-US"/>
            </a:p>
          </p:txBody>
        </p:sp>
        <p:sp>
          <p:nvSpPr>
            <p:cNvPr id="7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414455"/>
              </a:solidFill>
              <a:prstDash val="solid"/>
              <a:round/>
              <a:headEnd/>
              <a:tailEnd/>
            </a:ln>
          </p:spPr>
          <p:txBody>
            <a:bodyPr/>
            <a:lstStyle/>
            <a:p>
              <a:endParaRPr lang="zh-CN" altLang="en-US"/>
            </a:p>
          </p:txBody>
        </p:sp>
        <p:sp>
          <p:nvSpPr>
            <p:cNvPr id="7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414455"/>
              </a:solidFill>
              <a:prstDash val="solid"/>
              <a:round/>
              <a:headEnd/>
              <a:tailEnd/>
            </a:ln>
          </p:spPr>
          <p:txBody>
            <a:bodyPr/>
            <a:lstStyle/>
            <a:p>
              <a:endParaRPr lang="zh-CN" altLang="en-US"/>
            </a:p>
          </p:txBody>
        </p:sp>
        <p:sp>
          <p:nvSpPr>
            <p:cNvPr id="7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414455"/>
              </a:solidFill>
              <a:prstDash val="solid"/>
              <a:round/>
              <a:headEnd/>
              <a:tailEnd/>
            </a:ln>
          </p:spPr>
          <p:txBody>
            <a:bodyPr/>
            <a:lstStyle/>
            <a:p>
              <a:endParaRPr lang="zh-CN" altLang="en-US"/>
            </a:p>
          </p:txBody>
        </p:sp>
        <p:sp>
          <p:nvSpPr>
            <p:cNvPr id="7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414455"/>
              </a:solidFill>
              <a:prstDash val="solid"/>
              <a:round/>
              <a:headEnd/>
              <a:tailEnd/>
            </a:ln>
          </p:spPr>
          <p:txBody>
            <a:bodyPr/>
            <a:lstStyle/>
            <a:p>
              <a:endParaRPr lang="zh-CN" altLang="en-US"/>
            </a:p>
          </p:txBody>
        </p:sp>
        <p:sp>
          <p:nvSpPr>
            <p:cNvPr id="7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414455"/>
              </a:solidFill>
              <a:prstDash val="solid"/>
              <a:round/>
              <a:headEnd/>
              <a:tailEnd/>
            </a:ln>
          </p:spPr>
          <p:txBody>
            <a:bodyPr/>
            <a:lstStyle/>
            <a:p>
              <a:endParaRPr lang="zh-CN" altLang="en-US"/>
            </a:p>
          </p:txBody>
        </p:sp>
        <p:sp>
          <p:nvSpPr>
            <p:cNvPr id="7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414455"/>
              </a:solidFill>
              <a:prstDash val="solid"/>
              <a:round/>
              <a:headEnd/>
              <a:tailEnd/>
            </a:ln>
          </p:spPr>
          <p:txBody>
            <a:bodyPr/>
            <a:lstStyle/>
            <a:p>
              <a:endParaRPr lang="zh-CN" altLang="en-US"/>
            </a:p>
          </p:txBody>
        </p:sp>
        <p:sp>
          <p:nvSpPr>
            <p:cNvPr id="7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414455"/>
              </a:solidFill>
              <a:prstDash val="solid"/>
              <a:round/>
              <a:headEnd/>
              <a:tailEnd/>
            </a:ln>
          </p:spPr>
          <p:txBody>
            <a:bodyPr/>
            <a:lstStyle/>
            <a:p>
              <a:endParaRPr lang="zh-CN" altLang="en-US"/>
            </a:p>
          </p:txBody>
        </p:sp>
        <p:sp>
          <p:nvSpPr>
            <p:cNvPr id="7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414455"/>
              </a:solidFill>
              <a:prstDash val="solid"/>
              <a:round/>
              <a:headEnd/>
              <a:tailEnd/>
            </a:ln>
          </p:spPr>
          <p:txBody>
            <a:bodyPr/>
            <a:lstStyle/>
            <a:p>
              <a:endParaRPr lang="zh-CN" altLang="en-US"/>
            </a:p>
          </p:txBody>
        </p:sp>
        <p:sp>
          <p:nvSpPr>
            <p:cNvPr id="8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414455"/>
              </a:solidFill>
              <a:prstDash val="solid"/>
              <a:round/>
              <a:headEnd/>
              <a:tailEnd/>
            </a:ln>
          </p:spPr>
          <p:txBody>
            <a:bodyPr/>
            <a:lstStyle/>
            <a:p>
              <a:endParaRPr lang="zh-CN" altLang="en-US"/>
            </a:p>
          </p:txBody>
        </p:sp>
        <p:sp>
          <p:nvSpPr>
            <p:cNvPr id="8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414455"/>
              </a:solidFill>
              <a:prstDash val="solid"/>
              <a:round/>
              <a:headEnd/>
              <a:tailEnd/>
            </a:ln>
          </p:spPr>
          <p:txBody>
            <a:bodyPr/>
            <a:lstStyle/>
            <a:p>
              <a:endParaRPr lang="zh-CN" altLang="en-US"/>
            </a:p>
          </p:txBody>
        </p:sp>
        <p:sp>
          <p:nvSpPr>
            <p:cNvPr id="8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414455"/>
              </a:solidFill>
              <a:prstDash val="solid"/>
              <a:round/>
              <a:headEnd/>
              <a:tailEnd/>
            </a:ln>
          </p:spPr>
          <p:txBody>
            <a:bodyPr/>
            <a:lstStyle/>
            <a:p>
              <a:endParaRPr lang="zh-CN" altLang="en-US"/>
            </a:p>
          </p:txBody>
        </p:sp>
        <p:sp>
          <p:nvSpPr>
            <p:cNvPr id="8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414455"/>
              </a:solidFill>
              <a:prstDash val="solid"/>
              <a:round/>
              <a:headEnd/>
              <a:tailEnd/>
            </a:ln>
          </p:spPr>
          <p:txBody>
            <a:bodyPr/>
            <a:lstStyle/>
            <a:p>
              <a:endParaRPr lang="zh-CN" altLang="en-US"/>
            </a:p>
          </p:txBody>
        </p:sp>
        <p:sp>
          <p:nvSpPr>
            <p:cNvPr id="8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414455"/>
              </a:solidFill>
              <a:prstDash val="solid"/>
              <a:round/>
              <a:headEnd/>
              <a:tailEnd/>
            </a:ln>
          </p:spPr>
          <p:txBody>
            <a:bodyPr/>
            <a:lstStyle/>
            <a:p>
              <a:endParaRPr lang="zh-CN" altLang="en-US"/>
            </a:p>
          </p:txBody>
        </p:sp>
        <p:sp>
          <p:nvSpPr>
            <p:cNvPr id="8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414455"/>
              </a:solidFill>
              <a:prstDash val="solid"/>
              <a:round/>
              <a:headEnd/>
              <a:tailEnd/>
            </a:ln>
          </p:spPr>
          <p:txBody>
            <a:bodyPr/>
            <a:lstStyle/>
            <a:p>
              <a:endParaRPr lang="zh-CN" altLang="en-US"/>
            </a:p>
          </p:txBody>
        </p:sp>
        <p:sp>
          <p:nvSpPr>
            <p:cNvPr id="8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414455"/>
              </a:solidFill>
              <a:prstDash val="solid"/>
              <a:round/>
              <a:headEnd/>
              <a:tailEnd/>
            </a:ln>
          </p:spPr>
          <p:txBody>
            <a:bodyPr/>
            <a:lstStyle/>
            <a:p>
              <a:endParaRPr lang="zh-CN" altLang="en-US"/>
            </a:p>
          </p:txBody>
        </p:sp>
        <p:sp>
          <p:nvSpPr>
            <p:cNvPr id="8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414455"/>
              </a:solidFill>
              <a:prstDash val="solid"/>
              <a:round/>
              <a:headEnd/>
              <a:tailEnd/>
            </a:ln>
          </p:spPr>
          <p:txBody>
            <a:bodyPr/>
            <a:lstStyle/>
            <a:p>
              <a:endParaRPr lang="zh-CN" altLang="en-US"/>
            </a:p>
          </p:txBody>
        </p:sp>
        <p:sp>
          <p:nvSpPr>
            <p:cNvPr id="8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414455"/>
              </a:solidFill>
              <a:prstDash val="solid"/>
              <a:round/>
              <a:headEnd/>
              <a:tailEnd/>
            </a:ln>
          </p:spPr>
          <p:txBody>
            <a:bodyPr/>
            <a:lstStyle/>
            <a:p>
              <a:endParaRPr lang="zh-CN" altLang="en-US"/>
            </a:p>
          </p:txBody>
        </p:sp>
        <p:sp>
          <p:nvSpPr>
            <p:cNvPr id="8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414455"/>
              </a:solidFill>
              <a:prstDash val="solid"/>
              <a:round/>
              <a:headEnd/>
              <a:tailEnd/>
            </a:ln>
          </p:spPr>
          <p:txBody>
            <a:bodyPr/>
            <a:lstStyle/>
            <a:p>
              <a:endParaRPr lang="zh-CN" altLang="en-US"/>
            </a:p>
          </p:txBody>
        </p:sp>
      </p:grpSp>
      <p:sp>
        <p:nvSpPr>
          <p:cNvPr id="90" name="Freeform 78"/>
          <p:cNvSpPr>
            <a:spLocks/>
          </p:cNvSpPr>
          <p:nvPr/>
        </p:nvSpPr>
        <p:spPr bwMode="gray">
          <a:xfrm>
            <a:off x="4469334" y="4869723"/>
            <a:ext cx="895350" cy="7620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6350">
            <a:solidFill>
              <a:schemeClr val="bg1"/>
            </a:solidFill>
            <a:prstDash val="solid"/>
            <a:round/>
            <a:headEnd/>
            <a:tailEnd/>
          </a:ln>
        </p:spPr>
        <p:txBody>
          <a:bodyPr lIns="91414" tIns="45707" rIns="91414" bIns="45707"/>
          <a:lstStyle/>
          <a:p>
            <a:endParaRPr lang="zh-CN" altLang="en-US"/>
          </a:p>
        </p:txBody>
      </p:sp>
      <p:sp>
        <p:nvSpPr>
          <p:cNvPr id="91" name="Freeform 92"/>
          <p:cNvSpPr>
            <a:spLocks/>
          </p:cNvSpPr>
          <p:nvPr/>
        </p:nvSpPr>
        <p:spPr bwMode="gray">
          <a:xfrm>
            <a:off x="4886849" y="3104424"/>
            <a:ext cx="782638" cy="525463"/>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chemeClr val="bg1"/>
            </a:solidFill>
            <a:prstDash val="solid"/>
            <a:round/>
            <a:headEnd/>
            <a:tailEnd/>
          </a:ln>
        </p:spPr>
        <p:txBody>
          <a:bodyPr lIns="91414" tIns="45707" rIns="91414" bIns="45707"/>
          <a:lstStyle/>
          <a:p>
            <a:endParaRPr lang="zh-CN" altLang="en-US"/>
          </a:p>
        </p:txBody>
      </p:sp>
      <p:sp>
        <p:nvSpPr>
          <p:cNvPr id="92" name="Freeform 100"/>
          <p:cNvSpPr>
            <a:spLocks/>
          </p:cNvSpPr>
          <p:nvPr/>
        </p:nvSpPr>
        <p:spPr bwMode="gray">
          <a:xfrm>
            <a:off x="5191648" y="2297975"/>
            <a:ext cx="682624" cy="68103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6350">
            <a:solidFill>
              <a:schemeClr val="bg1"/>
            </a:solidFill>
            <a:prstDash val="solid"/>
            <a:round/>
            <a:headEnd/>
            <a:tailEnd/>
          </a:ln>
        </p:spPr>
        <p:txBody>
          <a:bodyPr lIns="91414" tIns="45707" rIns="91414" bIns="45707"/>
          <a:lstStyle/>
          <a:p>
            <a:endParaRPr lang="zh-CN" altLang="en-US"/>
          </a:p>
        </p:txBody>
      </p:sp>
      <p:sp>
        <p:nvSpPr>
          <p:cNvPr id="93" name="Freeform 82"/>
          <p:cNvSpPr>
            <a:spLocks/>
          </p:cNvSpPr>
          <p:nvPr/>
        </p:nvSpPr>
        <p:spPr bwMode="gray">
          <a:xfrm>
            <a:off x="5358462" y="4009298"/>
            <a:ext cx="449263" cy="504825"/>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6350">
            <a:solidFill>
              <a:schemeClr val="bg1"/>
            </a:solidFill>
            <a:prstDash val="solid"/>
            <a:round/>
            <a:headEnd/>
            <a:tailEnd/>
          </a:ln>
        </p:spPr>
        <p:txBody>
          <a:bodyPr lIns="91414" tIns="45707" rIns="91414" bIns="45707"/>
          <a:lstStyle/>
          <a:p>
            <a:endParaRPr lang="zh-CN" altLang="en-US"/>
          </a:p>
        </p:txBody>
      </p:sp>
      <p:cxnSp>
        <p:nvCxnSpPr>
          <p:cNvPr id="94" name="直接连接符 93"/>
          <p:cNvCxnSpPr/>
          <p:nvPr/>
        </p:nvCxnSpPr>
        <p:spPr>
          <a:xfrm>
            <a:off x="5792062" y="2725806"/>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044474" y="2974248"/>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5578607" y="3235311"/>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831020" y="3483753"/>
            <a:ext cx="246510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5728223" y="4147412"/>
            <a:ext cx="316249" cy="204787"/>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6044474" y="4147411"/>
            <a:ext cx="225165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5069410" y="5299143"/>
            <a:ext cx="252412" cy="24844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321822" y="5547585"/>
            <a:ext cx="21894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2" name="矩形 101"/>
          <p:cNvSpPr/>
          <p:nvPr/>
        </p:nvSpPr>
        <p:spPr>
          <a:xfrm>
            <a:off x="6726464" y="2493792"/>
            <a:ext cx="1645598" cy="384664"/>
          </a:xfrm>
          <a:prstGeom prst="rect">
            <a:avLst/>
          </a:prstGeom>
        </p:spPr>
        <p:txBody>
          <a:bodyPr wrap="none" lIns="91414" tIns="45707" rIns="91414" bIns="45707">
            <a:spAutoFit/>
          </a:bodyPr>
          <a:lstStyle/>
          <a:p>
            <a:r>
              <a:rPr lang="zh-CN" altLang="en-US" sz="1900" dirty="0">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900" dirty="0">
              <a:solidFill>
                <a:schemeClr val="tx1">
                  <a:lumMod val="50000"/>
                  <a:lumOff val="50000"/>
                </a:schemeClr>
              </a:solidFill>
              <a:latin typeface="微软雅黑" pitchFamily="34" charset="-122"/>
              <a:ea typeface="微软雅黑" pitchFamily="34" charset="-122"/>
            </a:endParaRPr>
          </a:p>
        </p:txBody>
      </p:sp>
      <p:sp>
        <p:nvSpPr>
          <p:cNvPr id="103" name="矩形 102"/>
          <p:cNvSpPr/>
          <p:nvPr/>
        </p:nvSpPr>
        <p:spPr>
          <a:xfrm>
            <a:off x="6726464" y="3069500"/>
            <a:ext cx="1645598" cy="384664"/>
          </a:xfrm>
          <a:prstGeom prst="rect">
            <a:avLst/>
          </a:prstGeom>
        </p:spPr>
        <p:txBody>
          <a:bodyPr wrap="none" lIns="91414" tIns="45707" rIns="91414" bIns="45707">
            <a:spAutoFit/>
          </a:bodyPr>
          <a:lstStyle/>
          <a:p>
            <a:r>
              <a:rPr lang="zh-CN" altLang="en-US" sz="1900">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50000"/>
                  <a:lumOff val="50000"/>
                </a:schemeClr>
              </a:solidFill>
              <a:latin typeface="微软雅黑" pitchFamily="34" charset="-122"/>
              <a:ea typeface="微软雅黑" pitchFamily="34" charset="-122"/>
            </a:endParaRPr>
          </a:p>
        </p:txBody>
      </p:sp>
      <p:sp>
        <p:nvSpPr>
          <p:cNvPr id="104" name="矩形 103"/>
          <p:cNvSpPr/>
          <p:nvPr/>
        </p:nvSpPr>
        <p:spPr>
          <a:xfrm>
            <a:off x="6726464" y="3734939"/>
            <a:ext cx="1645598" cy="384664"/>
          </a:xfrm>
          <a:prstGeom prst="rect">
            <a:avLst/>
          </a:prstGeom>
        </p:spPr>
        <p:txBody>
          <a:bodyPr wrap="none" lIns="91414" tIns="45707" rIns="91414" bIns="45707">
            <a:spAutoFit/>
          </a:bodyPr>
          <a:lstStyle/>
          <a:p>
            <a:r>
              <a:rPr lang="zh-CN" altLang="en-US" sz="1900">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50000"/>
                  <a:lumOff val="50000"/>
                </a:schemeClr>
              </a:solidFill>
              <a:latin typeface="微软雅黑" pitchFamily="34" charset="-122"/>
              <a:ea typeface="微软雅黑" pitchFamily="34" charset="-122"/>
            </a:endParaRPr>
          </a:p>
        </p:txBody>
      </p:sp>
      <p:sp>
        <p:nvSpPr>
          <p:cNvPr id="105" name="矩形 104"/>
          <p:cNvSpPr/>
          <p:nvPr/>
        </p:nvSpPr>
        <p:spPr>
          <a:xfrm>
            <a:off x="5965110" y="5064908"/>
            <a:ext cx="1645598" cy="384664"/>
          </a:xfrm>
          <a:prstGeom prst="rect">
            <a:avLst/>
          </a:prstGeom>
        </p:spPr>
        <p:txBody>
          <a:bodyPr wrap="none" lIns="91414" tIns="45707" rIns="91414" bIns="45707">
            <a:spAutoFit/>
          </a:bodyPr>
          <a:lstStyle/>
          <a:p>
            <a:r>
              <a:rPr lang="zh-CN" altLang="en-US" sz="1900">
                <a:solidFill>
                  <a:schemeClr val="tx1">
                    <a:lumMod val="50000"/>
                    <a:lumOff val="50000"/>
                  </a:schemeClr>
                </a:solidFill>
                <a:latin typeface="微软雅黑" pitchFamily="34" charset="-122"/>
                <a:ea typeface="微软雅黑" pitchFamily="34" charset="-122"/>
                <a:cs typeface="华文黑体" pitchFamily="2" charset="-122"/>
              </a:rPr>
              <a:t>点击添加文本</a:t>
            </a:r>
            <a:endParaRPr lang="zh-CN" altLang="en-US" sz="1900">
              <a:solidFill>
                <a:schemeClr val="tx1">
                  <a:lumMod val="50000"/>
                  <a:lumOff val="50000"/>
                </a:schemeClr>
              </a:solidFill>
              <a:latin typeface="微软雅黑" pitchFamily="34" charset="-122"/>
              <a:ea typeface="微软雅黑" pitchFamily="34" charset="-122"/>
            </a:endParaRPr>
          </a:p>
        </p:txBody>
      </p:sp>
      <p:sp>
        <p:nvSpPr>
          <p:cNvPr id="106" name="矩形标注 105"/>
          <p:cNvSpPr/>
          <p:nvPr/>
        </p:nvSpPr>
        <p:spPr>
          <a:xfrm>
            <a:off x="8832307" y="1915387"/>
            <a:ext cx="2899802" cy="3898475"/>
          </a:xfrm>
          <a:prstGeom prst="wedgeRectCallout">
            <a:avLst>
              <a:gd name="adj1" fmla="val -72333"/>
              <a:gd name="adj2" fmla="val 1971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endParaRPr lang="zh-CN" altLang="en-US"/>
          </a:p>
        </p:txBody>
      </p:sp>
      <p:sp>
        <p:nvSpPr>
          <p:cNvPr id="107" name="TextBox 106"/>
          <p:cNvSpPr txBox="1"/>
          <p:nvPr/>
        </p:nvSpPr>
        <p:spPr>
          <a:xfrm>
            <a:off x="8976323" y="2050370"/>
            <a:ext cx="2755787" cy="3613297"/>
          </a:xfrm>
          <a:prstGeom prst="rect">
            <a:avLst/>
          </a:prstGeom>
          <a:noFill/>
        </p:spPr>
        <p:txBody>
          <a:bodyPr wrap="square" lIns="91414" tIns="45707" rIns="91414" bIns="45707" rtlCol="0">
            <a:spAutoFit/>
          </a:bodyPr>
          <a:lstStyle/>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bg1"/>
              </a:solidFill>
              <a:latin typeface="微软雅黑" pitchFamily="34" charset="-122"/>
              <a:ea typeface="微软雅黑" pitchFamily="34" charset="-122"/>
            </a:endParaRPr>
          </a:p>
          <a:p>
            <a:pPr>
              <a:lnSpc>
                <a:spcPct val="130000"/>
              </a:lnSpc>
            </a:pPr>
            <a:r>
              <a:rPr lang="zh-CN" altLang="en-US" sz="16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26235022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14:bounceEnd="58000">
                                          <p:cBhvr additive="base">
                                            <p:cTn id="7" dur="1000" fill="hold"/>
                                            <p:tgtEl>
                                              <p:spTgt spid="27"/>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90"/>
                                            </p:tgtEl>
                                            <p:attrNameLst>
                                              <p:attrName>style.visibility</p:attrName>
                                            </p:attrNameLst>
                                          </p:cBhvr>
                                          <p:to>
                                            <p:strVal val="visible"/>
                                          </p:to>
                                        </p:set>
                                        <p:animEffect transition="in" filter="fade">
                                          <p:cBhvr>
                                            <p:cTn id="20" dur="500"/>
                                            <p:tgtEl>
                                              <p:spTgt spid="90"/>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500"/>
                                            <p:tgtEl>
                                              <p:spTgt spid="94"/>
                                            </p:tgtEl>
                                          </p:cBhvr>
                                        </p:animEffect>
                                      </p:childTnLst>
                                    </p:cTn>
                                  </p:par>
                                  <p:par>
                                    <p:cTn id="25" presetID="10" presetClass="entr" presetSubtype="0" fill="hold" nodeType="with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500"/>
                                            <p:tgtEl>
                                              <p:spTgt spid="95"/>
                                            </p:tgtEl>
                                          </p:cBhvr>
                                        </p:animEffect>
                                      </p:childTnLst>
                                    </p:cTn>
                                  </p:par>
                                  <p:par>
                                    <p:cTn id="28" presetID="10" presetClass="entr" presetSubtype="0" fill="hold" nodeType="with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fade">
                                          <p:cBhvr>
                                            <p:cTn id="30" dur="500"/>
                                            <p:tgtEl>
                                              <p:spTgt spid="96"/>
                                            </p:tgtEl>
                                          </p:cBhvr>
                                        </p:animEffect>
                                      </p:childTnLst>
                                    </p:cTn>
                                  </p:par>
                                  <p:par>
                                    <p:cTn id="31" presetID="10" presetClass="entr" presetSubtype="0"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500"/>
                                            <p:tgtEl>
                                              <p:spTgt spid="97"/>
                                            </p:tgtEl>
                                          </p:cBhvr>
                                        </p:animEffect>
                                      </p:childTnLst>
                                    </p:cTn>
                                  </p:par>
                                  <p:par>
                                    <p:cTn id="34" presetID="10" presetClass="entr" presetSubtype="0" fill="hold" nodeType="with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fade">
                                          <p:cBhvr>
                                            <p:cTn id="36" dur="500"/>
                                            <p:tgtEl>
                                              <p:spTgt spid="98"/>
                                            </p:tgtEl>
                                          </p:cBhvr>
                                        </p:animEffect>
                                      </p:childTnLst>
                                    </p:cTn>
                                  </p:par>
                                  <p:par>
                                    <p:cTn id="37" presetID="10" presetClass="entr" presetSubtype="0" fill="hold" nodeType="withEffect">
                                      <p:stCondLst>
                                        <p:cond delay="0"/>
                                      </p:stCondLst>
                                      <p:childTnLst>
                                        <p:set>
                                          <p:cBhvr>
                                            <p:cTn id="38" dur="1" fill="hold">
                                              <p:stCondLst>
                                                <p:cond delay="0"/>
                                              </p:stCondLst>
                                            </p:cTn>
                                            <p:tgtEl>
                                              <p:spTgt spid="99"/>
                                            </p:tgtEl>
                                            <p:attrNameLst>
                                              <p:attrName>style.visibility</p:attrName>
                                            </p:attrNameLst>
                                          </p:cBhvr>
                                          <p:to>
                                            <p:strVal val="visible"/>
                                          </p:to>
                                        </p:set>
                                        <p:animEffect transition="in" filter="fade">
                                          <p:cBhvr>
                                            <p:cTn id="39" dur="500"/>
                                            <p:tgtEl>
                                              <p:spTgt spid="99"/>
                                            </p:tgtEl>
                                          </p:cBhvr>
                                        </p:animEffect>
                                      </p:childTnLst>
                                    </p:cTn>
                                  </p:par>
                                  <p:par>
                                    <p:cTn id="40" presetID="10" presetClass="entr" presetSubtype="0" fill="hold" nodeType="with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fade">
                                          <p:cBhvr>
                                            <p:cTn id="42" dur="500"/>
                                            <p:tgtEl>
                                              <p:spTgt spid="100"/>
                                            </p:tgtEl>
                                          </p:cBhvr>
                                        </p:animEffect>
                                      </p:childTnLst>
                                    </p:cTn>
                                  </p:par>
                                  <p:par>
                                    <p:cTn id="43" presetID="10" presetClass="entr" presetSubtype="0" fill="hold"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Effect transition="in" filter="fade">
                                          <p:cBhvr>
                                            <p:cTn id="48" dur="500"/>
                                            <p:tgtEl>
                                              <p:spTgt spid="10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fade">
                                          <p:cBhvr>
                                            <p:cTn id="54" dur="500"/>
                                            <p:tgtEl>
                                              <p:spTgt spid="10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500"/>
                                            <p:tgtEl>
                                              <p:spTgt spid="102"/>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6"/>
                                            </p:tgtEl>
                                            <p:attrNameLst>
                                              <p:attrName>style.visibility</p:attrName>
                                            </p:attrNameLst>
                                          </p:cBhvr>
                                          <p:to>
                                            <p:strVal val="visible"/>
                                          </p:to>
                                        </p:set>
                                        <p:animEffect transition="in" filter="wipe(left)">
                                          <p:cBhvr>
                                            <p:cTn id="61" dur="500"/>
                                            <p:tgtEl>
                                              <p:spTgt spid="106"/>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7"/>
                                            </p:tgtEl>
                                            <p:attrNameLst>
                                              <p:attrName>style.visibility</p:attrName>
                                            </p:attrNameLst>
                                          </p:cBhvr>
                                          <p:to>
                                            <p:strVal val="visible"/>
                                          </p:to>
                                        </p:set>
                                        <p:animEffect transition="in" filter="wipe(left)">
                                          <p:cBhvr>
                                            <p:cTn id="65" dur="100"/>
                                            <p:tgtEl>
                                              <p:spTgt spid="107"/>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7"/>
                                            </p:tgtEl>
                                          </p:cBhvr>
                                          <p:to x="80000" y="100000"/>
                                        </p:animScale>
                                        <p:anim by="(#ppt_w*0.10)" calcmode="lin" valueType="num">
                                          <p:cBhvr>
                                            <p:cTn id="68" dur="50" autoRev="1" fill="hold">
                                              <p:stCondLst>
                                                <p:cond delay="0"/>
                                              </p:stCondLst>
                                            </p:cTn>
                                            <p:tgtEl>
                                              <p:spTgt spid="107"/>
                                            </p:tgtEl>
                                            <p:attrNameLst>
                                              <p:attrName>ppt_x</p:attrName>
                                            </p:attrNameLst>
                                          </p:cBhvr>
                                        </p:anim>
                                        <p:anim by="(-#ppt_w*0.10)" calcmode="lin" valueType="num">
                                          <p:cBhvr>
                                            <p:cTn id="69" dur="50" autoRev="1" fill="hold">
                                              <p:stCondLst>
                                                <p:cond delay="0"/>
                                              </p:stCondLst>
                                            </p:cTn>
                                            <p:tgtEl>
                                              <p:spTgt spid="107"/>
                                            </p:tgtEl>
                                            <p:attrNameLst>
                                              <p:attrName>ppt_y</p:attrName>
                                            </p:attrNameLst>
                                          </p:cBhvr>
                                        </p:anim>
                                        <p:animRot by="-480000">
                                          <p:cBhvr>
                                            <p:cTn id="70"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1000" fill="hold"/>
                                            <p:tgtEl>
                                              <p:spTgt spid="27"/>
                                            </p:tgtEl>
                                            <p:attrNameLst>
                                              <p:attrName>ppt_x</p:attrName>
                                            </p:attrNameLst>
                                          </p:cBhvr>
                                          <p:tavLst>
                                            <p:tav tm="0">
                                              <p:val>
                                                <p:strVal val="0-#ppt_w/2"/>
                                              </p:val>
                                            </p:tav>
                                            <p:tav tm="100000">
                                              <p:val>
                                                <p:strVal val="#ppt_x"/>
                                              </p:val>
                                            </p:tav>
                                          </p:tavLst>
                                        </p:anim>
                                        <p:anim calcmode="lin" valueType="num">
                                          <p:cBhvr additive="base">
                                            <p:cTn id="8" dur="1000" fill="hold"/>
                                            <p:tgtEl>
                                              <p:spTgt spid="2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1"/>
                                            </p:tgtEl>
                                            <p:attrNameLst>
                                              <p:attrName>style.visibility</p:attrName>
                                            </p:attrNameLst>
                                          </p:cBhvr>
                                          <p:to>
                                            <p:strVal val="visible"/>
                                          </p:to>
                                        </p:set>
                                        <p:animEffect transition="in" filter="fade">
                                          <p:cBhvr>
                                            <p:cTn id="11" dur="500"/>
                                            <p:tgtEl>
                                              <p:spTgt spid="91"/>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2"/>
                                            </p:tgtEl>
                                            <p:attrNameLst>
                                              <p:attrName>style.visibility</p:attrName>
                                            </p:attrNameLst>
                                          </p:cBhvr>
                                          <p:to>
                                            <p:strVal val="visible"/>
                                          </p:to>
                                        </p:set>
                                        <p:animEffect transition="in" filter="fade">
                                          <p:cBhvr>
                                            <p:cTn id="14" dur="500"/>
                                            <p:tgtEl>
                                              <p:spTgt spid="92"/>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3"/>
                                            </p:tgtEl>
                                            <p:attrNameLst>
                                              <p:attrName>style.visibility</p:attrName>
                                            </p:attrNameLst>
                                          </p:cBhvr>
                                          <p:to>
                                            <p:strVal val="visible"/>
                                          </p:to>
                                        </p:set>
                                        <p:animEffect transition="in" filter="fade">
                                          <p:cBhvr>
                                            <p:cTn id="17" dur="500"/>
                                            <p:tgtEl>
                                              <p:spTgt spid="93"/>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90"/>
                                            </p:tgtEl>
                                            <p:attrNameLst>
                                              <p:attrName>style.visibility</p:attrName>
                                            </p:attrNameLst>
                                          </p:cBhvr>
                                          <p:to>
                                            <p:strVal val="visible"/>
                                          </p:to>
                                        </p:set>
                                        <p:animEffect transition="in" filter="fade">
                                          <p:cBhvr>
                                            <p:cTn id="20" dur="500"/>
                                            <p:tgtEl>
                                              <p:spTgt spid="90"/>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4"/>
                                            </p:tgtEl>
                                            <p:attrNameLst>
                                              <p:attrName>style.visibility</p:attrName>
                                            </p:attrNameLst>
                                          </p:cBhvr>
                                          <p:to>
                                            <p:strVal val="visible"/>
                                          </p:to>
                                        </p:set>
                                        <p:animEffect transition="in" filter="fade">
                                          <p:cBhvr>
                                            <p:cTn id="24" dur="500"/>
                                            <p:tgtEl>
                                              <p:spTgt spid="94"/>
                                            </p:tgtEl>
                                          </p:cBhvr>
                                        </p:animEffect>
                                      </p:childTnLst>
                                    </p:cTn>
                                  </p:par>
                                  <p:par>
                                    <p:cTn id="25" presetID="10" presetClass="entr" presetSubtype="0" fill="hold" nodeType="withEffect">
                                      <p:stCondLst>
                                        <p:cond delay="0"/>
                                      </p:stCondLst>
                                      <p:childTnLst>
                                        <p:set>
                                          <p:cBhvr>
                                            <p:cTn id="26" dur="1" fill="hold">
                                              <p:stCondLst>
                                                <p:cond delay="0"/>
                                              </p:stCondLst>
                                            </p:cTn>
                                            <p:tgtEl>
                                              <p:spTgt spid="95"/>
                                            </p:tgtEl>
                                            <p:attrNameLst>
                                              <p:attrName>style.visibility</p:attrName>
                                            </p:attrNameLst>
                                          </p:cBhvr>
                                          <p:to>
                                            <p:strVal val="visible"/>
                                          </p:to>
                                        </p:set>
                                        <p:animEffect transition="in" filter="fade">
                                          <p:cBhvr>
                                            <p:cTn id="27" dur="500"/>
                                            <p:tgtEl>
                                              <p:spTgt spid="95"/>
                                            </p:tgtEl>
                                          </p:cBhvr>
                                        </p:animEffect>
                                      </p:childTnLst>
                                    </p:cTn>
                                  </p:par>
                                  <p:par>
                                    <p:cTn id="28" presetID="10" presetClass="entr" presetSubtype="0" fill="hold" nodeType="withEffect">
                                      <p:stCondLst>
                                        <p:cond delay="0"/>
                                      </p:stCondLst>
                                      <p:childTnLst>
                                        <p:set>
                                          <p:cBhvr>
                                            <p:cTn id="29" dur="1" fill="hold">
                                              <p:stCondLst>
                                                <p:cond delay="0"/>
                                              </p:stCondLst>
                                            </p:cTn>
                                            <p:tgtEl>
                                              <p:spTgt spid="96"/>
                                            </p:tgtEl>
                                            <p:attrNameLst>
                                              <p:attrName>style.visibility</p:attrName>
                                            </p:attrNameLst>
                                          </p:cBhvr>
                                          <p:to>
                                            <p:strVal val="visible"/>
                                          </p:to>
                                        </p:set>
                                        <p:animEffect transition="in" filter="fade">
                                          <p:cBhvr>
                                            <p:cTn id="30" dur="500"/>
                                            <p:tgtEl>
                                              <p:spTgt spid="96"/>
                                            </p:tgtEl>
                                          </p:cBhvr>
                                        </p:animEffect>
                                      </p:childTnLst>
                                    </p:cTn>
                                  </p:par>
                                  <p:par>
                                    <p:cTn id="31" presetID="10" presetClass="entr" presetSubtype="0" fill="hold" nodeType="withEffect">
                                      <p:stCondLst>
                                        <p:cond delay="0"/>
                                      </p:stCondLst>
                                      <p:childTnLst>
                                        <p:set>
                                          <p:cBhvr>
                                            <p:cTn id="32" dur="1" fill="hold">
                                              <p:stCondLst>
                                                <p:cond delay="0"/>
                                              </p:stCondLst>
                                            </p:cTn>
                                            <p:tgtEl>
                                              <p:spTgt spid="97"/>
                                            </p:tgtEl>
                                            <p:attrNameLst>
                                              <p:attrName>style.visibility</p:attrName>
                                            </p:attrNameLst>
                                          </p:cBhvr>
                                          <p:to>
                                            <p:strVal val="visible"/>
                                          </p:to>
                                        </p:set>
                                        <p:animEffect transition="in" filter="fade">
                                          <p:cBhvr>
                                            <p:cTn id="33" dur="500"/>
                                            <p:tgtEl>
                                              <p:spTgt spid="97"/>
                                            </p:tgtEl>
                                          </p:cBhvr>
                                        </p:animEffect>
                                      </p:childTnLst>
                                    </p:cTn>
                                  </p:par>
                                  <p:par>
                                    <p:cTn id="34" presetID="10" presetClass="entr" presetSubtype="0" fill="hold" nodeType="withEffect">
                                      <p:stCondLst>
                                        <p:cond delay="0"/>
                                      </p:stCondLst>
                                      <p:childTnLst>
                                        <p:set>
                                          <p:cBhvr>
                                            <p:cTn id="35" dur="1" fill="hold">
                                              <p:stCondLst>
                                                <p:cond delay="0"/>
                                              </p:stCondLst>
                                            </p:cTn>
                                            <p:tgtEl>
                                              <p:spTgt spid="98"/>
                                            </p:tgtEl>
                                            <p:attrNameLst>
                                              <p:attrName>style.visibility</p:attrName>
                                            </p:attrNameLst>
                                          </p:cBhvr>
                                          <p:to>
                                            <p:strVal val="visible"/>
                                          </p:to>
                                        </p:set>
                                        <p:animEffect transition="in" filter="fade">
                                          <p:cBhvr>
                                            <p:cTn id="36" dur="500"/>
                                            <p:tgtEl>
                                              <p:spTgt spid="98"/>
                                            </p:tgtEl>
                                          </p:cBhvr>
                                        </p:animEffect>
                                      </p:childTnLst>
                                    </p:cTn>
                                  </p:par>
                                  <p:par>
                                    <p:cTn id="37" presetID="10" presetClass="entr" presetSubtype="0" fill="hold" nodeType="withEffect">
                                      <p:stCondLst>
                                        <p:cond delay="0"/>
                                      </p:stCondLst>
                                      <p:childTnLst>
                                        <p:set>
                                          <p:cBhvr>
                                            <p:cTn id="38" dur="1" fill="hold">
                                              <p:stCondLst>
                                                <p:cond delay="0"/>
                                              </p:stCondLst>
                                            </p:cTn>
                                            <p:tgtEl>
                                              <p:spTgt spid="99"/>
                                            </p:tgtEl>
                                            <p:attrNameLst>
                                              <p:attrName>style.visibility</p:attrName>
                                            </p:attrNameLst>
                                          </p:cBhvr>
                                          <p:to>
                                            <p:strVal val="visible"/>
                                          </p:to>
                                        </p:set>
                                        <p:animEffect transition="in" filter="fade">
                                          <p:cBhvr>
                                            <p:cTn id="39" dur="500"/>
                                            <p:tgtEl>
                                              <p:spTgt spid="99"/>
                                            </p:tgtEl>
                                          </p:cBhvr>
                                        </p:animEffect>
                                      </p:childTnLst>
                                    </p:cTn>
                                  </p:par>
                                  <p:par>
                                    <p:cTn id="40" presetID="10" presetClass="entr" presetSubtype="0" fill="hold" nodeType="withEffect">
                                      <p:stCondLst>
                                        <p:cond delay="0"/>
                                      </p:stCondLst>
                                      <p:childTnLst>
                                        <p:set>
                                          <p:cBhvr>
                                            <p:cTn id="41" dur="1" fill="hold">
                                              <p:stCondLst>
                                                <p:cond delay="0"/>
                                              </p:stCondLst>
                                            </p:cTn>
                                            <p:tgtEl>
                                              <p:spTgt spid="100"/>
                                            </p:tgtEl>
                                            <p:attrNameLst>
                                              <p:attrName>style.visibility</p:attrName>
                                            </p:attrNameLst>
                                          </p:cBhvr>
                                          <p:to>
                                            <p:strVal val="visible"/>
                                          </p:to>
                                        </p:set>
                                        <p:animEffect transition="in" filter="fade">
                                          <p:cBhvr>
                                            <p:cTn id="42" dur="500"/>
                                            <p:tgtEl>
                                              <p:spTgt spid="100"/>
                                            </p:tgtEl>
                                          </p:cBhvr>
                                        </p:animEffect>
                                      </p:childTnLst>
                                    </p:cTn>
                                  </p:par>
                                  <p:par>
                                    <p:cTn id="43" presetID="10" presetClass="entr" presetSubtype="0" fill="hold" nodeType="withEffect">
                                      <p:stCondLst>
                                        <p:cond delay="0"/>
                                      </p:stCondLst>
                                      <p:childTnLst>
                                        <p:set>
                                          <p:cBhvr>
                                            <p:cTn id="44" dur="1" fill="hold">
                                              <p:stCondLst>
                                                <p:cond delay="0"/>
                                              </p:stCondLst>
                                            </p:cTn>
                                            <p:tgtEl>
                                              <p:spTgt spid="101"/>
                                            </p:tgtEl>
                                            <p:attrNameLst>
                                              <p:attrName>style.visibility</p:attrName>
                                            </p:attrNameLst>
                                          </p:cBhvr>
                                          <p:to>
                                            <p:strVal val="visible"/>
                                          </p:to>
                                        </p:set>
                                        <p:animEffect transition="in" filter="fade">
                                          <p:cBhvr>
                                            <p:cTn id="45" dur="500"/>
                                            <p:tgtEl>
                                              <p:spTgt spid="10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5"/>
                                            </p:tgtEl>
                                            <p:attrNameLst>
                                              <p:attrName>style.visibility</p:attrName>
                                            </p:attrNameLst>
                                          </p:cBhvr>
                                          <p:to>
                                            <p:strVal val="visible"/>
                                          </p:to>
                                        </p:set>
                                        <p:animEffect transition="in" filter="fade">
                                          <p:cBhvr>
                                            <p:cTn id="48" dur="500"/>
                                            <p:tgtEl>
                                              <p:spTgt spid="10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4"/>
                                            </p:tgtEl>
                                            <p:attrNameLst>
                                              <p:attrName>style.visibility</p:attrName>
                                            </p:attrNameLst>
                                          </p:cBhvr>
                                          <p:to>
                                            <p:strVal val="visible"/>
                                          </p:to>
                                        </p:set>
                                        <p:animEffect transition="in" filter="fade">
                                          <p:cBhvr>
                                            <p:cTn id="51" dur="500"/>
                                            <p:tgtEl>
                                              <p:spTgt spid="104"/>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3"/>
                                            </p:tgtEl>
                                            <p:attrNameLst>
                                              <p:attrName>style.visibility</p:attrName>
                                            </p:attrNameLst>
                                          </p:cBhvr>
                                          <p:to>
                                            <p:strVal val="visible"/>
                                          </p:to>
                                        </p:set>
                                        <p:animEffect transition="in" filter="fade">
                                          <p:cBhvr>
                                            <p:cTn id="54" dur="500"/>
                                            <p:tgtEl>
                                              <p:spTgt spid="10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2"/>
                                            </p:tgtEl>
                                            <p:attrNameLst>
                                              <p:attrName>style.visibility</p:attrName>
                                            </p:attrNameLst>
                                          </p:cBhvr>
                                          <p:to>
                                            <p:strVal val="visible"/>
                                          </p:to>
                                        </p:set>
                                        <p:animEffect transition="in" filter="fade">
                                          <p:cBhvr>
                                            <p:cTn id="57" dur="500"/>
                                            <p:tgtEl>
                                              <p:spTgt spid="102"/>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6"/>
                                            </p:tgtEl>
                                            <p:attrNameLst>
                                              <p:attrName>style.visibility</p:attrName>
                                            </p:attrNameLst>
                                          </p:cBhvr>
                                          <p:to>
                                            <p:strVal val="visible"/>
                                          </p:to>
                                        </p:set>
                                        <p:animEffect transition="in" filter="wipe(left)">
                                          <p:cBhvr>
                                            <p:cTn id="61" dur="500"/>
                                            <p:tgtEl>
                                              <p:spTgt spid="106"/>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7"/>
                                            </p:tgtEl>
                                            <p:attrNameLst>
                                              <p:attrName>style.visibility</p:attrName>
                                            </p:attrNameLst>
                                          </p:cBhvr>
                                          <p:to>
                                            <p:strVal val="visible"/>
                                          </p:to>
                                        </p:set>
                                        <p:animEffect transition="in" filter="wipe(left)">
                                          <p:cBhvr>
                                            <p:cTn id="65" dur="100"/>
                                            <p:tgtEl>
                                              <p:spTgt spid="107"/>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7"/>
                                            </p:tgtEl>
                                          </p:cBhvr>
                                          <p:to x="80000" y="100000"/>
                                        </p:animScale>
                                        <p:anim by="(#ppt_w*0.10)" calcmode="lin" valueType="num">
                                          <p:cBhvr>
                                            <p:cTn id="68" dur="50" autoRev="1" fill="hold">
                                              <p:stCondLst>
                                                <p:cond delay="0"/>
                                              </p:stCondLst>
                                            </p:cTn>
                                            <p:tgtEl>
                                              <p:spTgt spid="107"/>
                                            </p:tgtEl>
                                            <p:attrNameLst>
                                              <p:attrName>ppt_x</p:attrName>
                                            </p:attrNameLst>
                                          </p:cBhvr>
                                        </p:anim>
                                        <p:anim by="(-#ppt_w*0.10)" calcmode="lin" valueType="num">
                                          <p:cBhvr>
                                            <p:cTn id="69" dur="50" autoRev="1" fill="hold">
                                              <p:stCondLst>
                                                <p:cond delay="0"/>
                                              </p:stCondLst>
                                            </p:cTn>
                                            <p:tgtEl>
                                              <p:spTgt spid="107"/>
                                            </p:tgtEl>
                                            <p:attrNameLst>
                                              <p:attrName>ppt_y</p:attrName>
                                            </p:attrNameLst>
                                          </p:cBhvr>
                                        </p:anim>
                                        <p:animRot by="-480000">
                                          <p:cBhvr>
                                            <p:cTn id="70" dur="50" autoRev="1" fill="hold">
                                              <p:stCondLst>
                                                <p:cond delay="0"/>
                                              </p:stCondLst>
                                            </p:cTn>
                                            <p:tgtEl>
                                              <p:spTgt spid="10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91" grpId="0" animBg="1"/>
          <p:bldP spid="92" grpId="0" animBg="1"/>
          <p:bldP spid="93" grpId="0" animBg="1"/>
          <p:bldP spid="102" grpId="0"/>
          <p:bldP spid="103" grpId="0"/>
          <p:bldP spid="104" grpId="0"/>
          <p:bldP spid="105" grpId="0"/>
          <p:bldP spid="106" grpId="0" animBg="1"/>
          <p:bldP spid="107" grpId="0"/>
          <p:bldP spid="107"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圆角矩形 16"/>
          <p:cNvSpPr/>
          <p:nvPr/>
        </p:nvSpPr>
        <p:spPr>
          <a:xfrm>
            <a:off x="2705399" y="4304998"/>
            <a:ext cx="7792727" cy="857052"/>
          </a:xfrm>
          <a:prstGeom prst="roundRect">
            <a:avLst/>
          </a:prstGeom>
          <a:noFill/>
          <a:ln w="603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382" tIns="45691" rIns="91382" bIns="45691" anchor="ctr"/>
          <a:lstStyle/>
          <a:p>
            <a:pPr algn="ctr">
              <a:defRPr/>
            </a:pPr>
            <a:endParaRPr lang="zh-CN" altLang="en-US"/>
          </a:p>
        </p:txBody>
      </p:sp>
      <p:sp>
        <p:nvSpPr>
          <p:cNvPr id="18" name="圆角矩形 17"/>
          <p:cNvSpPr/>
          <p:nvPr/>
        </p:nvSpPr>
        <p:spPr>
          <a:xfrm>
            <a:off x="1858227" y="2998789"/>
            <a:ext cx="7680087" cy="857052"/>
          </a:xfrm>
          <a:prstGeom prst="roundRect">
            <a:avLst/>
          </a:prstGeom>
          <a:noFill/>
          <a:ln w="6032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382" tIns="45691" rIns="91382" bIns="45691" anchor="ctr"/>
          <a:lstStyle/>
          <a:p>
            <a:pPr algn="ctr">
              <a:defRPr/>
            </a:pPr>
            <a:endParaRPr lang="zh-CN" altLang="en-US"/>
          </a:p>
        </p:txBody>
      </p:sp>
      <p:sp>
        <p:nvSpPr>
          <p:cNvPr id="19" name="圆角矩形 18"/>
          <p:cNvSpPr/>
          <p:nvPr/>
        </p:nvSpPr>
        <p:spPr>
          <a:xfrm>
            <a:off x="2705399" y="1665597"/>
            <a:ext cx="7792727" cy="857052"/>
          </a:xfrm>
          <a:prstGeom prst="roundRect">
            <a:avLst/>
          </a:prstGeom>
          <a:noFill/>
          <a:ln w="603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382" tIns="45691" rIns="91382" bIns="45691" anchor="ctr"/>
          <a:lstStyle/>
          <a:p>
            <a:pPr algn="ctr">
              <a:defRPr/>
            </a:pPr>
            <a:endParaRPr lang="zh-CN" altLang="en-US"/>
          </a:p>
        </p:txBody>
      </p:sp>
      <p:grpSp>
        <p:nvGrpSpPr>
          <p:cNvPr id="20" name="Group 5"/>
          <p:cNvGrpSpPr>
            <a:grpSpLocks/>
          </p:cNvGrpSpPr>
          <p:nvPr/>
        </p:nvGrpSpPr>
        <p:grpSpPr bwMode="auto">
          <a:xfrm>
            <a:off x="1858224" y="1413243"/>
            <a:ext cx="1237444" cy="1236376"/>
            <a:chOff x="802" y="845"/>
            <a:chExt cx="827" cy="826"/>
          </a:xfrm>
        </p:grpSpPr>
        <p:sp>
          <p:nvSpPr>
            <p:cNvPr id="21" name="Oval 6"/>
            <p:cNvSpPr>
              <a:spLocks noChangeArrowheads="1"/>
            </p:cNvSpPr>
            <p:nvPr/>
          </p:nvSpPr>
          <p:spPr bwMode="ltGray">
            <a:xfrm>
              <a:off x="802" y="845"/>
              <a:ext cx="827" cy="826"/>
            </a:xfrm>
            <a:prstGeom prst="ellipse">
              <a:avLst/>
            </a:prstGeom>
            <a:solidFill>
              <a:srgbClr val="F8F8F8"/>
            </a:solidFill>
            <a:ln w="38100">
              <a:solidFill>
                <a:schemeClr val="accent1"/>
              </a:solidFill>
              <a:round/>
              <a:headEnd/>
              <a:tailEnd/>
            </a:ln>
          </p:spPr>
          <p:txBody>
            <a:bodyPr wrap="none" anchor="ctr"/>
            <a:lstStyle/>
            <a:p>
              <a:endParaRPr lang="zh-CN" altLang="en-US">
                <a:latin typeface="Calibri" pitchFamily="34" charset="0"/>
                <a:cs typeface="Arial" charset="0"/>
              </a:endParaRPr>
            </a:p>
          </p:txBody>
        </p:sp>
        <p:sp>
          <p:nvSpPr>
            <p:cNvPr id="22" name="Oval 7"/>
            <p:cNvSpPr>
              <a:spLocks noChangeArrowheads="1"/>
            </p:cNvSpPr>
            <p:nvPr/>
          </p:nvSpPr>
          <p:spPr bwMode="ltGray">
            <a:xfrm>
              <a:off x="836" y="879"/>
              <a:ext cx="758" cy="758"/>
            </a:xfrm>
            <a:prstGeom prst="ellipse">
              <a:avLst/>
            </a:prstGeom>
            <a:solidFill>
              <a:srgbClr val="FFFFFF"/>
            </a:solidFill>
            <a:ln w="38100">
              <a:solidFill>
                <a:schemeClr val="accent1"/>
              </a:solidFill>
              <a:round/>
              <a:headEnd/>
              <a:tailEnd/>
            </a:ln>
            <a:extLst/>
          </p:spPr>
          <p:txBody>
            <a:bodyPr wrap="none" anchor="ctr"/>
            <a:lstStyle/>
            <a:p>
              <a:endParaRPr lang="zh-CN" altLang="en-US">
                <a:latin typeface="Calibri" pitchFamily="34" charset="0"/>
                <a:cs typeface="Arial" charset="0"/>
              </a:endParaRPr>
            </a:p>
          </p:txBody>
        </p:sp>
        <p:sp>
          <p:nvSpPr>
            <p:cNvPr id="23" name="Oval 8"/>
            <p:cNvSpPr>
              <a:spLocks noChangeArrowheads="1"/>
            </p:cNvSpPr>
            <p:nvPr/>
          </p:nvSpPr>
          <p:spPr bwMode="ltGray">
            <a:xfrm>
              <a:off x="870" y="915"/>
              <a:ext cx="690" cy="690"/>
            </a:xfrm>
            <a:prstGeom prst="ellipse">
              <a:avLst/>
            </a:prstGeom>
            <a:noFill/>
            <a:ln w="38100">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4" name="Group 12"/>
          <p:cNvGrpSpPr>
            <a:grpSpLocks/>
          </p:cNvGrpSpPr>
          <p:nvPr/>
        </p:nvGrpSpPr>
        <p:grpSpPr bwMode="auto">
          <a:xfrm>
            <a:off x="9200394" y="2767069"/>
            <a:ext cx="1237444" cy="1236377"/>
            <a:chOff x="802" y="845"/>
            <a:chExt cx="827" cy="826"/>
          </a:xfrm>
        </p:grpSpPr>
        <p:sp>
          <p:nvSpPr>
            <p:cNvPr id="25" name="Oval 13"/>
            <p:cNvSpPr>
              <a:spLocks noChangeArrowheads="1"/>
            </p:cNvSpPr>
            <p:nvPr/>
          </p:nvSpPr>
          <p:spPr bwMode="gray">
            <a:xfrm>
              <a:off x="802" y="845"/>
              <a:ext cx="827" cy="826"/>
            </a:xfrm>
            <a:prstGeom prst="ellipse">
              <a:avLst/>
            </a:prstGeom>
            <a:solidFill>
              <a:srgbClr val="F8F8F8"/>
            </a:solidFill>
            <a:ln w="38100">
              <a:solidFill>
                <a:schemeClr val="accent2"/>
              </a:solidFill>
              <a:round/>
              <a:headEnd/>
              <a:tailEnd/>
            </a:ln>
          </p:spPr>
          <p:txBody>
            <a:bodyPr wrap="none" anchor="ctr"/>
            <a:lstStyle/>
            <a:p>
              <a:endParaRPr lang="zh-CN" altLang="en-US">
                <a:latin typeface="Calibri" pitchFamily="34" charset="0"/>
                <a:cs typeface="Arial" charset="0"/>
              </a:endParaRPr>
            </a:p>
          </p:txBody>
        </p:sp>
        <p:sp>
          <p:nvSpPr>
            <p:cNvPr id="26" name="Oval 14"/>
            <p:cNvSpPr>
              <a:spLocks noChangeArrowheads="1"/>
            </p:cNvSpPr>
            <p:nvPr/>
          </p:nvSpPr>
          <p:spPr bwMode="gray">
            <a:xfrm>
              <a:off x="836" y="879"/>
              <a:ext cx="758" cy="758"/>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27" name="Oval 15"/>
            <p:cNvSpPr>
              <a:spLocks noChangeArrowheads="1"/>
            </p:cNvSpPr>
            <p:nvPr/>
          </p:nvSpPr>
          <p:spPr bwMode="gray">
            <a:xfrm>
              <a:off x="870" y="915"/>
              <a:ext cx="690" cy="690"/>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grpSp>
        <p:nvGrpSpPr>
          <p:cNvPr id="28" name="Group 19"/>
          <p:cNvGrpSpPr>
            <a:grpSpLocks/>
          </p:cNvGrpSpPr>
          <p:nvPr/>
        </p:nvGrpSpPr>
        <p:grpSpPr bwMode="auto">
          <a:xfrm>
            <a:off x="1848706" y="4144699"/>
            <a:ext cx="1237444" cy="1236377"/>
            <a:chOff x="802" y="845"/>
            <a:chExt cx="827" cy="826"/>
          </a:xfrm>
        </p:grpSpPr>
        <p:sp>
          <p:nvSpPr>
            <p:cNvPr id="29" name="Oval 20"/>
            <p:cNvSpPr>
              <a:spLocks noChangeArrowheads="1"/>
            </p:cNvSpPr>
            <p:nvPr/>
          </p:nvSpPr>
          <p:spPr bwMode="ltGray">
            <a:xfrm>
              <a:off x="802" y="845"/>
              <a:ext cx="827" cy="826"/>
            </a:xfrm>
            <a:prstGeom prst="ellipse">
              <a:avLst/>
            </a:prstGeom>
            <a:solidFill>
              <a:srgbClr val="F8F8F8"/>
            </a:solidFill>
            <a:ln w="38100">
              <a:solidFill>
                <a:schemeClr val="accent3"/>
              </a:solidFill>
              <a:round/>
              <a:headEnd/>
              <a:tailEnd/>
            </a:ln>
          </p:spPr>
          <p:txBody>
            <a:bodyPr wrap="none" anchor="ctr"/>
            <a:lstStyle/>
            <a:p>
              <a:endParaRPr lang="zh-CN" altLang="en-US">
                <a:latin typeface="Calibri" pitchFamily="34" charset="0"/>
                <a:cs typeface="Arial" charset="0"/>
              </a:endParaRPr>
            </a:p>
          </p:txBody>
        </p:sp>
        <p:sp>
          <p:nvSpPr>
            <p:cNvPr id="30" name="Oval 21"/>
            <p:cNvSpPr>
              <a:spLocks noChangeArrowheads="1"/>
            </p:cNvSpPr>
            <p:nvPr/>
          </p:nvSpPr>
          <p:spPr bwMode="ltGray">
            <a:xfrm>
              <a:off x="836" y="879"/>
              <a:ext cx="758" cy="758"/>
            </a:xfrm>
            <a:prstGeom prst="ellipse">
              <a:avLst/>
            </a:prstGeom>
            <a:noFill/>
            <a:ln w="38100">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sp>
          <p:nvSpPr>
            <p:cNvPr id="31" name="Oval 22"/>
            <p:cNvSpPr>
              <a:spLocks noChangeArrowheads="1"/>
            </p:cNvSpPr>
            <p:nvPr/>
          </p:nvSpPr>
          <p:spPr bwMode="ltGray">
            <a:xfrm>
              <a:off x="870" y="915"/>
              <a:ext cx="690" cy="690"/>
            </a:xfrm>
            <a:prstGeom prst="ellipse">
              <a:avLst/>
            </a:prstGeom>
            <a:noFill/>
            <a:ln w="38100">
              <a:solidFill>
                <a:schemeClr val="accent3"/>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latin typeface="Calibri" pitchFamily="34" charset="0"/>
                <a:cs typeface="Arial" charset="0"/>
              </a:endParaRPr>
            </a:p>
          </p:txBody>
        </p:sp>
      </p:grpSp>
      <p:sp>
        <p:nvSpPr>
          <p:cNvPr id="32" name="TextBox 69"/>
          <p:cNvSpPr txBox="1"/>
          <p:nvPr/>
        </p:nvSpPr>
        <p:spPr>
          <a:xfrm>
            <a:off x="1870772" y="1832766"/>
            <a:ext cx="1213647" cy="400017"/>
          </a:xfrm>
          <a:prstGeom prst="rect">
            <a:avLst/>
          </a:prstGeom>
          <a:noFill/>
        </p:spPr>
        <p:txBody>
          <a:bodyPr lIns="91382" tIns="45691" rIns="91382" bIns="45691">
            <a:spAutoFit/>
          </a:bodyPr>
          <a:lstStyle/>
          <a:p>
            <a:pPr algn="ctr">
              <a:defRPr/>
            </a:pPr>
            <a:r>
              <a:rPr lang="zh-CN" altLang="en-US" sz="2000" b="1" dirty="0">
                <a:solidFill>
                  <a:schemeClr val="accent1"/>
                </a:solidFill>
                <a:latin typeface="微软雅黑" pitchFamily="34" charset="-122"/>
                <a:ea typeface="微软雅黑" pitchFamily="34" charset="-122"/>
              </a:rPr>
              <a:t>其一</a:t>
            </a:r>
          </a:p>
        </p:txBody>
      </p:sp>
      <p:sp>
        <p:nvSpPr>
          <p:cNvPr id="33" name="TextBox 70"/>
          <p:cNvSpPr txBox="1"/>
          <p:nvPr/>
        </p:nvSpPr>
        <p:spPr>
          <a:xfrm>
            <a:off x="9434573" y="3220989"/>
            <a:ext cx="999474" cy="400017"/>
          </a:xfrm>
          <a:prstGeom prst="rect">
            <a:avLst/>
          </a:prstGeom>
          <a:noFill/>
        </p:spPr>
        <p:txBody>
          <a:bodyPr lIns="91382" tIns="45691" rIns="91382" bIns="45691">
            <a:spAutoFit/>
          </a:bodyPr>
          <a:lstStyle/>
          <a:p>
            <a:pPr>
              <a:defRPr/>
            </a:pPr>
            <a:r>
              <a:rPr lang="zh-CN" altLang="en-US" sz="2000" b="1" dirty="0">
                <a:solidFill>
                  <a:schemeClr val="accent2"/>
                </a:solidFill>
                <a:latin typeface="微软雅黑" pitchFamily="34" charset="-122"/>
                <a:ea typeface="微软雅黑" pitchFamily="34" charset="-122"/>
              </a:rPr>
              <a:t>其二</a:t>
            </a:r>
          </a:p>
        </p:txBody>
      </p:sp>
      <p:sp>
        <p:nvSpPr>
          <p:cNvPr id="34" name="TextBox 71"/>
          <p:cNvSpPr txBox="1"/>
          <p:nvPr/>
        </p:nvSpPr>
        <p:spPr>
          <a:xfrm>
            <a:off x="2103360" y="4590685"/>
            <a:ext cx="1142257" cy="400017"/>
          </a:xfrm>
          <a:prstGeom prst="rect">
            <a:avLst/>
          </a:prstGeom>
          <a:noFill/>
        </p:spPr>
        <p:txBody>
          <a:bodyPr lIns="91382" tIns="45691" rIns="91382" bIns="45691">
            <a:spAutoFit/>
          </a:bodyPr>
          <a:lstStyle/>
          <a:p>
            <a:pPr>
              <a:defRPr/>
            </a:pPr>
            <a:r>
              <a:rPr lang="zh-CN" altLang="en-US" sz="2000" b="1" dirty="0">
                <a:solidFill>
                  <a:schemeClr val="accent3"/>
                </a:solidFill>
                <a:latin typeface="微软雅黑" pitchFamily="34" charset="-122"/>
                <a:ea typeface="微软雅黑" pitchFamily="34" charset="-122"/>
              </a:rPr>
              <a:t>其三</a:t>
            </a:r>
          </a:p>
        </p:txBody>
      </p:sp>
      <p:sp>
        <p:nvSpPr>
          <p:cNvPr id="35" name="TextBox 73"/>
          <p:cNvSpPr txBox="1"/>
          <p:nvPr/>
        </p:nvSpPr>
        <p:spPr>
          <a:xfrm>
            <a:off x="3214654" y="1837008"/>
            <a:ext cx="7143862" cy="625027"/>
          </a:xfrm>
          <a:prstGeom prst="rect">
            <a:avLst/>
          </a:prstGeom>
          <a:noFill/>
        </p:spPr>
        <p:txBody>
          <a:bodyPr lIns="91382" tIns="45691" rIns="91382" bIns="45691">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36" name="TextBox 74"/>
          <p:cNvSpPr txBox="1"/>
          <p:nvPr/>
        </p:nvSpPr>
        <p:spPr>
          <a:xfrm>
            <a:off x="1980382" y="3062274"/>
            <a:ext cx="7166072" cy="858638"/>
          </a:xfrm>
          <a:prstGeom prst="rect">
            <a:avLst/>
          </a:prstGeom>
          <a:noFill/>
          <a:ln>
            <a:noFill/>
          </a:ln>
        </p:spPr>
        <p:txBody>
          <a:bodyPr lIns="91382" tIns="45691" rIns="91382" bIns="45691">
            <a:spAutoFit/>
          </a:bodyPr>
          <a:lstStyle/>
          <a:p>
            <a:pPr>
              <a:lnSpc>
                <a:spcPct val="130000"/>
              </a:lnSpc>
            </a:pPr>
            <a:r>
              <a:rPr lang="zh-CN" altLang="en-US" sz="13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600" dirty="0">
              <a:solidFill>
                <a:schemeClr val="tx1">
                  <a:lumMod val="50000"/>
                  <a:lumOff val="50000"/>
                </a:schemeClr>
              </a:solidFill>
              <a:latin typeface="微软雅黑" pitchFamily="34" charset="-122"/>
              <a:ea typeface="微软雅黑" pitchFamily="34" charset="-122"/>
            </a:endParaRPr>
          </a:p>
        </p:txBody>
      </p:sp>
      <p:sp>
        <p:nvSpPr>
          <p:cNvPr id="37" name="TextBox 75"/>
          <p:cNvSpPr txBox="1">
            <a:spLocks noChangeArrowheads="1"/>
          </p:cNvSpPr>
          <p:nvPr/>
        </p:nvSpPr>
        <p:spPr bwMode="auto">
          <a:xfrm>
            <a:off x="3076632" y="4363722"/>
            <a:ext cx="7411974" cy="625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82" tIns="45691" rIns="91382" bIns="45691">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13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56244666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additive="base">
                                        <p:cTn id="15" dur="500" fill="hold"/>
                                        <p:tgtEl>
                                          <p:spTgt spid="32"/>
                                        </p:tgtEl>
                                        <p:attrNameLst>
                                          <p:attrName>ppt_x</p:attrName>
                                        </p:attrNameLst>
                                      </p:cBhvr>
                                      <p:tavLst>
                                        <p:tav tm="0">
                                          <p:val>
                                            <p:strVal val="0-#ppt_w/2"/>
                                          </p:val>
                                        </p:tav>
                                        <p:tav tm="100000">
                                          <p:val>
                                            <p:strVal val="#ppt_x"/>
                                          </p:val>
                                        </p:tav>
                                      </p:tavLst>
                                    </p:anim>
                                    <p:anim calcmode="lin" valueType="num">
                                      <p:cBhvr additive="base">
                                        <p:cTn id="16" dur="500" fill="hold"/>
                                        <p:tgtEl>
                                          <p:spTgt spid="3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 presetClass="entr" presetSubtype="2"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1+#ppt_w/2"/>
                                          </p:val>
                                        </p:tav>
                                        <p:tav tm="100000">
                                          <p:val>
                                            <p:strVal val="#ppt_x"/>
                                          </p:val>
                                        </p:tav>
                                      </p:tavLst>
                                    </p:anim>
                                    <p:anim calcmode="lin" valueType="num">
                                      <p:cBhvr additive="base">
                                        <p:cTn id="25" dur="500" fill="hold"/>
                                        <p:tgtEl>
                                          <p:spTgt spid="18"/>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33"/>
                                        </p:tgtEl>
                                        <p:attrNameLst>
                                          <p:attrName>style.visibility</p:attrName>
                                        </p:attrNameLst>
                                      </p:cBhvr>
                                      <p:to>
                                        <p:strVal val="visible"/>
                                      </p:to>
                                    </p:set>
                                    <p:anim calcmode="lin" valueType="num">
                                      <p:cBhvr additive="base">
                                        <p:cTn id="32" dur="500" fill="hold"/>
                                        <p:tgtEl>
                                          <p:spTgt spid="33"/>
                                        </p:tgtEl>
                                        <p:attrNameLst>
                                          <p:attrName>ppt_x</p:attrName>
                                        </p:attrNameLst>
                                      </p:cBhvr>
                                      <p:tavLst>
                                        <p:tav tm="0">
                                          <p:val>
                                            <p:strVal val="1+#ppt_w/2"/>
                                          </p:val>
                                        </p:tav>
                                        <p:tav tm="100000">
                                          <p:val>
                                            <p:strVal val="#ppt_x"/>
                                          </p:val>
                                        </p:tav>
                                      </p:tavLst>
                                    </p:anim>
                                    <p:anim calcmode="lin" valueType="num">
                                      <p:cBhvr additive="base">
                                        <p:cTn id="33" dur="500" fill="hold"/>
                                        <p:tgtEl>
                                          <p:spTgt spid="3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500" fill="hold"/>
                                        <p:tgtEl>
                                          <p:spTgt spid="36"/>
                                        </p:tgtEl>
                                        <p:attrNameLst>
                                          <p:attrName>ppt_x</p:attrName>
                                        </p:attrNameLst>
                                      </p:cBhvr>
                                      <p:tavLst>
                                        <p:tav tm="0">
                                          <p:val>
                                            <p:strVal val="1+#ppt_w/2"/>
                                          </p:val>
                                        </p:tav>
                                        <p:tav tm="100000">
                                          <p:val>
                                            <p:strVal val="#ppt_x"/>
                                          </p:val>
                                        </p:tav>
                                      </p:tavLst>
                                    </p:anim>
                                    <p:anim calcmode="lin" valueType="num">
                                      <p:cBhvr additive="base">
                                        <p:cTn id="37" dur="500" fill="hold"/>
                                        <p:tgtEl>
                                          <p:spTgt spid="36"/>
                                        </p:tgtEl>
                                        <p:attrNameLst>
                                          <p:attrName>ppt_y</p:attrName>
                                        </p:attrNameLst>
                                      </p:cBhvr>
                                      <p:tavLst>
                                        <p:tav tm="0">
                                          <p:val>
                                            <p:strVal val="#ppt_y"/>
                                          </p:val>
                                        </p:tav>
                                        <p:tav tm="100000">
                                          <p:val>
                                            <p:strVal val="#ppt_y"/>
                                          </p:val>
                                        </p:tav>
                                      </p:tavLst>
                                    </p:anim>
                                  </p:childTnLst>
                                </p:cTn>
                              </p:par>
                            </p:childTnLst>
                          </p:cTn>
                        </p:par>
                        <p:par>
                          <p:cTn id="38" fill="hold">
                            <p:stCondLst>
                              <p:cond delay="1000"/>
                            </p:stCondLst>
                            <p:childTnLst>
                              <p:par>
                                <p:cTn id="39" presetID="2" presetClass="entr" presetSubtype="8"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0-#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par>
                                <p:cTn id="43" presetID="2" presetClass="entr" presetSubtype="8" fill="hold" nodeType="with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additive="base">
                                        <p:cTn id="45" dur="500" fill="hold"/>
                                        <p:tgtEl>
                                          <p:spTgt spid="28"/>
                                        </p:tgtEl>
                                        <p:attrNameLst>
                                          <p:attrName>ppt_x</p:attrName>
                                        </p:attrNameLst>
                                      </p:cBhvr>
                                      <p:tavLst>
                                        <p:tav tm="0">
                                          <p:val>
                                            <p:strVal val="0-#ppt_w/2"/>
                                          </p:val>
                                        </p:tav>
                                        <p:tav tm="100000">
                                          <p:val>
                                            <p:strVal val="#ppt_x"/>
                                          </p:val>
                                        </p:tav>
                                      </p:tavLst>
                                    </p:anim>
                                    <p:anim calcmode="lin" valueType="num">
                                      <p:cBhvr additive="base">
                                        <p:cTn id="46" dur="500" fill="hold"/>
                                        <p:tgtEl>
                                          <p:spTgt spid="28"/>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0-#ppt_w/2"/>
                                          </p:val>
                                        </p:tav>
                                        <p:tav tm="100000">
                                          <p:val>
                                            <p:strVal val="#ppt_x"/>
                                          </p:val>
                                        </p:tav>
                                      </p:tavLst>
                                    </p:anim>
                                    <p:anim calcmode="lin" valueType="num">
                                      <p:cBhvr additive="base">
                                        <p:cTn id="50" dur="500" fill="hold"/>
                                        <p:tgtEl>
                                          <p:spTgt spid="34"/>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0-#ppt_w/2"/>
                                          </p:val>
                                        </p:tav>
                                        <p:tav tm="100000">
                                          <p:val>
                                            <p:strVal val="#ppt_x"/>
                                          </p:val>
                                        </p:tav>
                                      </p:tavLst>
                                    </p:anim>
                                    <p:anim calcmode="lin" valueType="num">
                                      <p:cBhvr additive="base">
                                        <p:cTn id="54"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32" grpId="0"/>
      <p:bldP spid="33" grpId="0"/>
      <p:bldP spid="34" grpId="0"/>
      <p:bldP spid="35" grpId="0"/>
      <p:bldP spid="36" grpId="0"/>
      <p:bldP spid="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txBox="1">
            <a:spLocks noChangeArrowheads="1"/>
          </p:cNvSpPr>
          <p:nvPr/>
        </p:nvSpPr>
        <p:spPr bwMode="auto">
          <a:xfrm>
            <a:off x="3481807" y="2785329"/>
            <a:ext cx="5228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华康少女文字W5(P)" panose="040F0500000000000000" pitchFamily="82" charset="-122"/>
              </a:defRPr>
            </a:lvl1pPr>
            <a:lvl2pPr marL="742950" indent="-285750">
              <a:defRPr sz="1300">
                <a:solidFill>
                  <a:schemeClr val="tx1"/>
                </a:solidFill>
                <a:latin typeface="Lao UI" panose="020B0502040204020203" pitchFamily="34" charset="0"/>
                <a:ea typeface="华康少女文字W5(P)" panose="040F0500000000000000" pitchFamily="82" charset="-122"/>
              </a:defRPr>
            </a:lvl2pPr>
            <a:lvl3pPr marL="1143000" indent="-228600">
              <a:defRPr sz="1300">
                <a:solidFill>
                  <a:schemeClr val="tx1"/>
                </a:solidFill>
                <a:latin typeface="Lao UI" panose="020B0502040204020203" pitchFamily="34" charset="0"/>
                <a:ea typeface="华康少女文字W5(P)" panose="040F0500000000000000" pitchFamily="82" charset="-122"/>
              </a:defRPr>
            </a:lvl3pPr>
            <a:lvl4pPr marL="1600200" indent="-228600">
              <a:defRPr sz="1300">
                <a:solidFill>
                  <a:schemeClr val="tx1"/>
                </a:solidFill>
                <a:latin typeface="Lao UI" panose="020B0502040204020203" pitchFamily="34" charset="0"/>
                <a:ea typeface="华康少女文字W5(P)" panose="040F0500000000000000" pitchFamily="82" charset="-122"/>
              </a:defRPr>
            </a:lvl4pPr>
            <a:lvl5pPr marL="2057400" indent="-228600">
              <a:defRPr sz="1300">
                <a:solidFill>
                  <a:schemeClr val="tx1"/>
                </a:solidFill>
                <a:latin typeface="Lao UI" panose="020B0502040204020203" pitchFamily="34"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9pPr>
          </a:lstStyle>
          <a:p>
            <a:pPr algn="ctr" eaLnBrk="1" hangingPunct="1"/>
            <a:r>
              <a:rPr lang="zh-CN" altLang="en-US" sz="4800" b="1" dirty="0" smtClean="0">
                <a:latin typeface="+mn-ea"/>
                <a:ea typeface="+mn-ea"/>
              </a:rPr>
              <a:t>教学反思</a:t>
            </a:r>
            <a:endParaRPr lang="zh-CN" altLang="en-US" sz="4800" b="1" dirty="0">
              <a:latin typeface="+mn-ea"/>
              <a:ea typeface="+mn-ea"/>
            </a:endParaRPr>
          </a:p>
        </p:txBody>
      </p:sp>
      <p:sp>
        <p:nvSpPr>
          <p:cNvPr id="3" name="01 4"/>
          <p:cNvSpPr>
            <a:spLocks noChangeArrowheads="1"/>
          </p:cNvSpPr>
          <p:nvPr/>
        </p:nvSpPr>
        <p:spPr bwMode="auto">
          <a:xfrm>
            <a:off x="2463591" y="3706224"/>
            <a:ext cx="7264820" cy="97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defRPr/>
            </a:pPr>
            <a:r>
              <a:rPr lang="zh-CN" altLang="en-US" sz="1467" dirty="0">
                <a:latin typeface="+mn-ea"/>
              </a:rPr>
              <a:t>您的内容打在这里，或者通过复制您的文本后，在此框中选择粘贴，并选择只保留文字。您的内容打在这里，或者通过复制您的文本后，在此框中选择粘贴并选择</a:t>
            </a:r>
            <a:endParaRPr lang="en-US" altLang="zh-CN" sz="1467" dirty="0">
              <a:latin typeface="+mn-ea"/>
            </a:endParaRPr>
          </a:p>
          <a:p>
            <a:pPr algn="ctr">
              <a:lnSpc>
                <a:spcPct val="130000"/>
              </a:lnSpc>
              <a:defRPr/>
            </a:pPr>
            <a:r>
              <a:rPr lang="zh-CN" altLang="en-US" sz="1467" dirty="0">
                <a:latin typeface="+mn-ea"/>
              </a:rPr>
              <a:t>只保留文字。您的内容打在这里，或者通过复制</a:t>
            </a:r>
            <a:endParaRPr lang="en-US" altLang="zh-CN" sz="1467" dirty="0">
              <a:latin typeface="+mn-ea"/>
            </a:endParaRPr>
          </a:p>
        </p:txBody>
      </p:sp>
      <p:sp>
        <p:nvSpPr>
          <p:cNvPr id="4" name="01 16"/>
          <p:cNvSpPr txBox="1"/>
          <p:nvPr/>
        </p:nvSpPr>
        <p:spPr bwMode="auto">
          <a:xfrm>
            <a:off x="5224607" y="978447"/>
            <a:ext cx="1742786" cy="1897892"/>
          </a:xfrm>
          <a:prstGeom prst="rect">
            <a:avLst/>
          </a:prstGeom>
          <a:noFill/>
        </p:spPr>
        <p:txBody>
          <a:bodyPr wrap="none">
            <a:spAutoFit/>
          </a:bodyPr>
          <a:lstStyle/>
          <a:p>
            <a:pPr algn="ctr">
              <a:defRPr/>
            </a:pPr>
            <a:r>
              <a:rPr lang="en-US" altLang="zh-CN" sz="11733" dirty="0" smtClean="0">
                <a:ln w="28575">
                  <a:solidFill>
                    <a:schemeClr val="bg1"/>
                  </a:solidFill>
                </a:ln>
                <a:solidFill>
                  <a:srgbClr val="0070C0"/>
                </a:solidFill>
                <a:latin typeface="Impact" panose="020B0806030902050204" pitchFamily="34" charset="0"/>
                <a:cs typeface="Mongolian Baiti" panose="03000500000000000000" pitchFamily="66" charset="0"/>
              </a:rPr>
              <a:t>04</a:t>
            </a:r>
            <a:endParaRPr lang="zh-CN" altLang="en-US" sz="11733" dirty="0">
              <a:ln w="28575">
                <a:solidFill>
                  <a:schemeClr val="bg1"/>
                </a:solidFill>
              </a:ln>
              <a:solidFill>
                <a:srgbClr val="0070C0"/>
              </a:solidFill>
              <a:latin typeface="Impact" panose="020B0806030902050204" pitchFamily="34" charset="0"/>
              <a:cs typeface="Mongolian Baiti" panose="03000500000000000000" pitchFamily="66" charset="0"/>
            </a:endParaRPr>
          </a:p>
        </p:txBody>
      </p:sp>
    </p:spTree>
    <p:extLst>
      <p:ext uri="{BB962C8B-B14F-4D97-AF65-F5344CB8AC3E}">
        <p14:creationId xmlns:p14="http://schemas.microsoft.com/office/powerpoint/2010/main" val="43297968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lt">
                                    <p:tmPct val="15000"/>
                                  </p:iterate>
                                  <p:childTnLst>
                                    <p:set>
                                      <p:cBhvr>
                                        <p:cTn id="15" dur="1" fill="hold">
                                          <p:stCondLst>
                                            <p:cond delay="0"/>
                                          </p:stCondLst>
                                        </p:cTn>
                                        <p:tgtEl>
                                          <p:spTgt spid="3"/>
                                        </p:tgtEl>
                                        <p:attrNameLst>
                                          <p:attrName>style.visibility</p:attrName>
                                        </p:attrNameLst>
                                      </p:cBhvr>
                                      <p:to>
                                        <p:strVal val="visible"/>
                                      </p:to>
                                    </p:set>
                                    <p:animEffect transition="in" filter="fade">
                                      <p:cBhvr>
                                        <p:cTn id="16" dur="1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505057" y="3308511"/>
            <a:ext cx="2611908" cy="2495301"/>
            <a:chOff x="3065829" y="2668267"/>
            <a:chExt cx="1872107" cy="1761728"/>
          </a:xfrm>
        </p:grpSpPr>
        <p:sp>
          <p:nvSpPr>
            <p:cNvPr id="36" name="椭圆 35"/>
            <p:cNvSpPr/>
            <p:nvPr/>
          </p:nvSpPr>
          <p:spPr>
            <a:xfrm>
              <a:off x="3115072" y="2668267"/>
              <a:ext cx="1761728" cy="1761728"/>
            </a:xfrm>
            <a:prstGeom prst="ellipse">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4442509" y="2761135"/>
              <a:ext cx="119507" cy="119507"/>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8" name="椭圆 37"/>
            <p:cNvSpPr/>
            <p:nvPr/>
          </p:nvSpPr>
          <p:spPr>
            <a:xfrm>
              <a:off x="3439209" y="2761135"/>
              <a:ext cx="119507" cy="119507"/>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39" name="椭圆 38"/>
            <p:cNvSpPr/>
            <p:nvPr/>
          </p:nvSpPr>
          <p:spPr>
            <a:xfrm>
              <a:off x="3065829" y="3492655"/>
              <a:ext cx="119507" cy="119507"/>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0" name="椭圆 39"/>
            <p:cNvSpPr/>
            <p:nvPr/>
          </p:nvSpPr>
          <p:spPr>
            <a:xfrm>
              <a:off x="4818429" y="3492655"/>
              <a:ext cx="119507" cy="119507"/>
            </a:xfrm>
            <a:prstGeom prst="ellipse">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1" name="椭圆 40"/>
            <p:cNvSpPr/>
            <p:nvPr/>
          </p:nvSpPr>
          <p:spPr>
            <a:xfrm>
              <a:off x="4442509" y="4224175"/>
              <a:ext cx="119507" cy="119507"/>
            </a:xfrm>
            <a:prstGeom prst="ellipse">
              <a:avLst/>
            </a:prstGeom>
            <a:solidFill>
              <a:schemeClr val="accent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42" name="椭圆 41"/>
            <p:cNvSpPr/>
            <p:nvPr/>
          </p:nvSpPr>
          <p:spPr>
            <a:xfrm>
              <a:off x="3439209" y="4201315"/>
              <a:ext cx="119507" cy="119507"/>
            </a:xfrm>
            <a:prstGeom prst="ellipse">
              <a:avLst/>
            </a:prstGeom>
            <a:solidFill>
              <a:schemeClr val="accent3"/>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grpSp>
          <p:nvGrpSpPr>
            <p:cNvPr id="43" name="组合 42"/>
            <p:cNvGrpSpPr/>
            <p:nvPr/>
          </p:nvGrpSpPr>
          <p:grpSpPr>
            <a:xfrm>
              <a:off x="3269293" y="2943616"/>
              <a:ext cx="1465545" cy="1202499"/>
              <a:chOff x="3269293" y="2943616"/>
              <a:chExt cx="1465545" cy="1202499"/>
            </a:xfrm>
          </p:grpSpPr>
          <p:sp>
            <p:nvSpPr>
              <p:cNvPr id="44" name="任意多边形 43"/>
              <p:cNvSpPr/>
              <p:nvPr/>
            </p:nvSpPr>
            <p:spPr>
              <a:xfrm>
                <a:off x="4008329" y="2956142"/>
                <a:ext cx="425885" cy="588724"/>
              </a:xfrm>
              <a:custGeom>
                <a:avLst/>
                <a:gdLst>
                  <a:gd name="connsiteX0" fmla="*/ 0 w 425885"/>
                  <a:gd name="connsiteY0" fmla="*/ 588724 h 588724"/>
                  <a:gd name="connsiteX1" fmla="*/ 425885 w 425885"/>
                  <a:gd name="connsiteY1" fmla="*/ 0 h 588724"/>
                </a:gdLst>
                <a:ahLst/>
                <a:cxnLst>
                  <a:cxn ang="0">
                    <a:pos x="connsiteX0" y="connsiteY0"/>
                  </a:cxn>
                  <a:cxn ang="0">
                    <a:pos x="connsiteX1" y="connsiteY1"/>
                  </a:cxn>
                </a:cxnLst>
                <a:rect l="l" t="t" r="r" b="b"/>
                <a:pathLst>
                  <a:path w="425885" h="588724">
                    <a:moveTo>
                      <a:pt x="0" y="588724"/>
                    </a:moveTo>
                    <a:lnTo>
                      <a:pt x="425885" y="0"/>
                    </a:lnTo>
                  </a:path>
                </a:pathLst>
              </a:custGeom>
              <a:noFill/>
              <a:ln w="38100">
                <a:solidFill>
                  <a:schemeClr val="accent3"/>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任意多边形 44"/>
              <p:cNvSpPr/>
              <p:nvPr/>
            </p:nvSpPr>
            <p:spPr>
              <a:xfrm>
                <a:off x="3995803" y="3544866"/>
                <a:ext cx="739035" cy="0"/>
              </a:xfrm>
              <a:custGeom>
                <a:avLst/>
                <a:gdLst>
                  <a:gd name="connsiteX0" fmla="*/ 0 w 739035"/>
                  <a:gd name="connsiteY0" fmla="*/ 0 h 0"/>
                  <a:gd name="connsiteX1" fmla="*/ 739035 w 739035"/>
                  <a:gd name="connsiteY1" fmla="*/ 0 h 0"/>
                </a:gdLst>
                <a:ahLst/>
                <a:cxnLst>
                  <a:cxn ang="0">
                    <a:pos x="connsiteX0" y="connsiteY0"/>
                  </a:cxn>
                  <a:cxn ang="0">
                    <a:pos x="connsiteX1" y="connsiteY1"/>
                  </a:cxn>
                </a:cxnLst>
                <a:rect l="l" t="t" r="r" b="b"/>
                <a:pathLst>
                  <a:path w="739035">
                    <a:moveTo>
                      <a:pt x="0" y="0"/>
                    </a:moveTo>
                    <a:lnTo>
                      <a:pt x="739035" y="0"/>
                    </a:lnTo>
                  </a:path>
                </a:pathLst>
              </a:custGeom>
              <a:no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3594970" y="2943616"/>
                <a:ext cx="413359" cy="588724"/>
              </a:xfrm>
              <a:custGeom>
                <a:avLst/>
                <a:gdLst>
                  <a:gd name="connsiteX0" fmla="*/ 413359 w 413359"/>
                  <a:gd name="connsiteY0" fmla="*/ 588724 h 588724"/>
                  <a:gd name="connsiteX1" fmla="*/ 0 w 413359"/>
                  <a:gd name="connsiteY1" fmla="*/ 0 h 588724"/>
                </a:gdLst>
                <a:ahLst/>
                <a:cxnLst>
                  <a:cxn ang="0">
                    <a:pos x="connsiteX0" y="connsiteY0"/>
                  </a:cxn>
                  <a:cxn ang="0">
                    <a:pos x="connsiteX1" y="connsiteY1"/>
                  </a:cxn>
                </a:cxnLst>
                <a:rect l="l" t="t" r="r" b="b"/>
                <a:pathLst>
                  <a:path w="413359" h="588724">
                    <a:moveTo>
                      <a:pt x="413359" y="588724"/>
                    </a:moveTo>
                    <a:lnTo>
                      <a:pt x="0" y="0"/>
                    </a:lnTo>
                  </a:path>
                </a:pathLst>
              </a:custGeom>
              <a:noFill/>
              <a:ln w="38100">
                <a:solidFill>
                  <a:schemeClr val="accent4"/>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3269293" y="3557392"/>
                <a:ext cx="726510" cy="0"/>
              </a:xfrm>
              <a:custGeom>
                <a:avLst/>
                <a:gdLst>
                  <a:gd name="connsiteX0" fmla="*/ 726510 w 726510"/>
                  <a:gd name="connsiteY0" fmla="*/ 0 h 0"/>
                  <a:gd name="connsiteX1" fmla="*/ 0 w 726510"/>
                  <a:gd name="connsiteY1" fmla="*/ 0 h 0"/>
                </a:gdLst>
                <a:ahLst/>
                <a:cxnLst>
                  <a:cxn ang="0">
                    <a:pos x="connsiteX0" y="connsiteY0"/>
                  </a:cxn>
                  <a:cxn ang="0">
                    <a:pos x="connsiteX1" y="connsiteY1"/>
                  </a:cxn>
                </a:cxnLst>
                <a:rect l="l" t="t" r="r" b="b"/>
                <a:pathLst>
                  <a:path w="726510">
                    <a:moveTo>
                      <a:pt x="726510" y="0"/>
                    </a:moveTo>
                    <a:lnTo>
                      <a:pt x="0" y="0"/>
                    </a:lnTo>
                  </a:path>
                </a:pathLst>
              </a:custGeom>
              <a:noFill/>
              <a:ln w="38100">
                <a:solidFill>
                  <a:schemeClr val="accent2"/>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3582444" y="3569918"/>
                <a:ext cx="425885" cy="576197"/>
              </a:xfrm>
              <a:custGeom>
                <a:avLst/>
                <a:gdLst>
                  <a:gd name="connsiteX0" fmla="*/ 425885 w 425885"/>
                  <a:gd name="connsiteY0" fmla="*/ 0 h 576197"/>
                  <a:gd name="connsiteX1" fmla="*/ 0 w 425885"/>
                  <a:gd name="connsiteY1" fmla="*/ 576197 h 576197"/>
                </a:gdLst>
                <a:ahLst/>
                <a:cxnLst>
                  <a:cxn ang="0">
                    <a:pos x="connsiteX0" y="connsiteY0"/>
                  </a:cxn>
                  <a:cxn ang="0">
                    <a:pos x="connsiteX1" y="connsiteY1"/>
                  </a:cxn>
                </a:cxnLst>
                <a:rect l="l" t="t" r="r" b="b"/>
                <a:pathLst>
                  <a:path w="425885" h="576197">
                    <a:moveTo>
                      <a:pt x="425885" y="0"/>
                    </a:moveTo>
                    <a:lnTo>
                      <a:pt x="0" y="576197"/>
                    </a:lnTo>
                  </a:path>
                </a:pathLst>
              </a:custGeom>
              <a:noFill/>
              <a:ln w="38100">
                <a:solidFill>
                  <a:schemeClr val="accent3"/>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4020855" y="3569918"/>
                <a:ext cx="388307" cy="576197"/>
              </a:xfrm>
              <a:custGeom>
                <a:avLst/>
                <a:gdLst>
                  <a:gd name="connsiteX0" fmla="*/ 0 w 388307"/>
                  <a:gd name="connsiteY0" fmla="*/ 0 h 576197"/>
                  <a:gd name="connsiteX1" fmla="*/ 388307 w 388307"/>
                  <a:gd name="connsiteY1" fmla="*/ 576197 h 576197"/>
                </a:gdLst>
                <a:ahLst/>
                <a:cxnLst>
                  <a:cxn ang="0">
                    <a:pos x="connsiteX0" y="connsiteY0"/>
                  </a:cxn>
                  <a:cxn ang="0">
                    <a:pos x="connsiteX1" y="connsiteY1"/>
                  </a:cxn>
                </a:cxnLst>
                <a:rect l="l" t="t" r="r" b="b"/>
                <a:pathLst>
                  <a:path w="388307" h="576197">
                    <a:moveTo>
                      <a:pt x="0" y="0"/>
                    </a:moveTo>
                    <a:lnTo>
                      <a:pt x="388307" y="576197"/>
                    </a:lnTo>
                  </a:path>
                </a:pathLst>
              </a:custGeom>
              <a:noFill/>
              <a:ln w="38100">
                <a:solidFill>
                  <a:schemeClr val="accent4"/>
                </a:soli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50" name="组合 49"/>
          <p:cNvGrpSpPr/>
          <p:nvPr/>
        </p:nvGrpSpPr>
        <p:grpSpPr>
          <a:xfrm>
            <a:off x="1191322" y="1028734"/>
            <a:ext cx="9992582" cy="2280421"/>
            <a:chOff x="2954339" y="1279908"/>
            <a:chExt cx="7162269" cy="1610021"/>
          </a:xfrm>
        </p:grpSpPr>
        <p:sp>
          <p:nvSpPr>
            <p:cNvPr id="51" name="矩形 50"/>
            <p:cNvSpPr>
              <a:spLocks noChangeArrowheads="1"/>
            </p:cNvSpPr>
            <p:nvPr/>
          </p:nvSpPr>
          <p:spPr bwMode="auto">
            <a:xfrm>
              <a:off x="2954339" y="1694800"/>
              <a:ext cx="7162269" cy="1195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50000"/>
                    <a:lumOff val="50000"/>
                  </a:schemeClr>
                </a:solidFill>
                <a:latin typeface="微软雅黑" pitchFamily="34" charset="-122"/>
                <a:ea typeface="微软雅黑" pitchFamily="34" charset="-122"/>
              </a:endParaRPr>
            </a:p>
            <a:p>
              <a:pPr>
                <a:lnSpc>
                  <a:spcPct val="130000"/>
                </a:lnSpc>
              </a:pPr>
              <a:endParaRPr lang="en-US" altLang="zh-CN" sz="1600" dirty="0">
                <a:solidFill>
                  <a:schemeClr val="tx1">
                    <a:lumMod val="50000"/>
                    <a:lumOff val="50000"/>
                  </a:schemeClr>
                </a:solidFill>
                <a:latin typeface="微软雅黑" pitchFamily="34" charset="-122"/>
                <a:ea typeface="微软雅黑" pitchFamily="34" charset="-122"/>
              </a:endParaRPr>
            </a:p>
          </p:txBody>
        </p:sp>
        <p:sp>
          <p:nvSpPr>
            <p:cNvPr id="52" name="矩形 51"/>
            <p:cNvSpPr/>
            <p:nvPr/>
          </p:nvSpPr>
          <p:spPr>
            <a:xfrm>
              <a:off x="2963100" y="1279908"/>
              <a:ext cx="794166" cy="260755"/>
            </a:xfrm>
            <a:prstGeom prst="rect">
              <a:avLst/>
            </a:prstGeom>
          </p:spPr>
          <p:txBody>
            <a:bodyPr wrap="none">
              <a:spAutoFit/>
            </a:bodyPr>
            <a:lstStyle/>
            <a:p>
              <a:r>
                <a:rPr lang="zh-CN" altLang="en-US" dirty="0">
                  <a:solidFill>
                    <a:schemeClr val="tx1">
                      <a:lumMod val="50000"/>
                      <a:lumOff val="50000"/>
                    </a:schemeClr>
                  </a:solidFill>
                  <a:latin typeface="微软雅黑" pitchFamily="34" charset="-122"/>
                  <a:ea typeface="微软雅黑" pitchFamily="34" charset="-122"/>
                </a:rPr>
                <a:t>工作概述</a:t>
              </a:r>
              <a:endParaRPr lang="zh-CN" altLang="en-US" dirty="0">
                <a:solidFill>
                  <a:schemeClr val="tx1">
                    <a:lumMod val="50000"/>
                    <a:lumOff val="50000"/>
                  </a:schemeClr>
                </a:solidFill>
                <a:latin typeface="微软雅黑" pitchFamily="34" charset="-122"/>
                <a:ea typeface="微软雅黑" pitchFamily="34" charset="-122"/>
              </a:endParaRPr>
            </a:p>
          </p:txBody>
        </p:sp>
      </p:grpSp>
      <p:grpSp>
        <p:nvGrpSpPr>
          <p:cNvPr id="53" name="组合 52"/>
          <p:cNvGrpSpPr/>
          <p:nvPr/>
        </p:nvGrpSpPr>
        <p:grpSpPr>
          <a:xfrm>
            <a:off x="5149702" y="3893215"/>
            <a:ext cx="1306025" cy="1325893"/>
            <a:chOff x="3254772" y="2872916"/>
            <a:chExt cx="936104" cy="936104"/>
          </a:xfrm>
          <a:solidFill>
            <a:schemeClr val="accent4"/>
          </a:solidFill>
        </p:grpSpPr>
        <p:sp>
          <p:nvSpPr>
            <p:cNvPr id="54" name="椭圆 53"/>
            <p:cNvSpPr/>
            <p:nvPr/>
          </p:nvSpPr>
          <p:spPr>
            <a:xfrm>
              <a:off x="3254772" y="2872916"/>
              <a:ext cx="936104" cy="93610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3469765" y="3187079"/>
              <a:ext cx="554032" cy="282485"/>
            </a:xfrm>
            <a:prstGeom prst="rect">
              <a:avLst/>
            </a:prstGeom>
            <a:grpFill/>
          </p:spPr>
          <p:txBody>
            <a:bodyPr wrap="none">
              <a:spAutoFit/>
            </a:bodyPr>
            <a:lstStyle/>
            <a:p>
              <a:r>
                <a:rPr lang="zh-CN" altLang="en-US" sz="2000" dirty="0">
                  <a:solidFill>
                    <a:schemeClr val="bg1"/>
                  </a:solidFill>
                  <a:latin typeface="微软雅黑" pitchFamily="34" charset="-122"/>
                  <a:ea typeface="微软雅黑" pitchFamily="34" charset="-122"/>
                </a:rPr>
                <a:t>标题</a:t>
              </a:r>
              <a:r>
                <a:rPr lang="en-US" altLang="zh-CN" sz="2000" dirty="0">
                  <a:solidFill>
                    <a:schemeClr val="bg1"/>
                  </a:solidFill>
                  <a:latin typeface="微软雅黑" pitchFamily="34" charset="-122"/>
                  <a:ea typeface="微软雅黑" pitchFamily="34" charset="-122"/>
                </a:rPr>
                <a:t> </a:t>
              </a:r>
              <a:endParaRPr lang="zh-CN" altLang="en-US" sz="2000" dirty="0">
                <a:solidFill>
                  <a:schemeClr val="bg1"/>
                </a:solidFill>
                <a:latin typeface="微软雅黑" pitchFamily="34" charset="-122"/>
                <a:ea typeface="微软雅黑" pitchFamily="34" charset="-122"/>
              </a:endParaRPr>
            </a:p>
          </p:txBody>
        </p:sp>
      </p:grpSp>
      <p:grpSp>
        <p:nvGrpSpPr>
          <p:cNvPr id="56" name="组合 55"/>
          <p:cNvGrpSpPr/>
          <p:nvPr/>
        </p:nvGrpSpPr>
        <p:grpSpPr>
          <a:xfrm>
            <a:off x="7392468" y="3876980"/>
            <a:ext cx="2770739" cy="1587526"/>
            <a:chOff x="789157" y="3505487"/>
            <a:chExt cx="1985951" cy="1120823"/>
          </a:xfrm>
        </p:grpSpPr>
        <p:sp>
          <p:nvSpPr>
            <p:cNvPr id="57" name="TextBox 56"/>
            <p:cNvSpPr txBox="1"/>
            <p:nvPr/>
          </p:nvSpPr>
          <p:spPr>
            <a:xfrm>
              <a:off x="789157" y="3505487"/>
              <a:ext cx="794166" cy="260755"/>
            </a:xfrm>
            <a:prstGeom prst="rect">
              <a:avLst/>
            </a:prstGeom>
            <a:noFill/>
          </p:spPr>
          <p:txBody>
            <a:bodyPr wrap="none" rtlCol="0">
              <a:spAutoFit/>
            </a:bodyPr>
            <a:lstStyle/>
            <a:p>
              <a:r>
                <a:rPr lang="zh-CN" altLang="en-US" dirty="0">
                  <a:solidFill>
                    <a:schemeClr val="tx1">
                      <a:lumMod val="50000"/>
                      <a:lumOff val="50000"/>
                    </a:schemeClr>
                  </a:solidFill>
                  <a:latin typeface="微软雅黑" pitchFamily="34" charset="-122"/>
                  <a:ea typeface="微软雅黑" pitchFamily="34" charset="-122"/>
                </a:rPr>
                <a:t>添加标题</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58" name="矩形 57"/>
            <p:cNvSpPr/>
            <p:nvPr/>
          </p:nvSpPr>
          <p:spPr>
            <a:xfrm>
              <a:off x="812496" y="3800585"/>
              <a:ext cx="1962612" cy="825725"/>
            </a:xfrm>
            <a:prstGeom prst="rect">
              <a:avLst/>
            </a:prstGeom>
          </p:spPr>
          <p:txBody>
            <a:bodyPr wrap="square">
              <a:spAutoFit/>
            </a:bodyPr>
            <a:lstStyle/>
            <a:p>
              <a:pPr algn="r">
                <a:lnSpc>
                  <a:spcPts val="2804"/>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a:t>
              </a:r>
              <a:endParaRPr lang="en-US" altLang="zh-CN" sz="1600" dirty="0">
                <a:solidFill>
                  <a:schemeClr val="tx1">
                    <a:lumMod val="50000"/>
                    <a:lumOff val="50000"/>
                  </a:schemeClr>
                </a:solidFill>
                <a:latin typeface="Arial" charset="0"/>
              </a:endParaRPr>
            </a:p>
          </p:txBody>
        </p:sp>
      </p:grpSp>
      <p:grpSp>
        <p:nvGrpSpPr>
          <p:cNvPr id="59" name="组合 58"/>
          <p:cNvGrpSpPr/>
          <p:nvPr/>
        </p:nvGrpSpPr>
        <p:grpSpPr>
          <a:xfrm>
            <a:off x="1360881" y="3890418"/>
            <a:ext cx="2738177" cy="1574090"/>
            <a:chOff x="812496" y="3514973"/>
            <a:chExt cx="1962612" cy="1111336"/>
          </a:xfrm>
        </p:grpSpPr>
        <p:sp>
          <p:nvSpPr>
            <p:cNvPr id="60" name="TextBox 59"/>
            <p:cNvSpPr txBox="1"/>
            <p:nvPr/>
          </p:nvSpPr>
          <p:spPr>
            <a:xfrm>
              <a:off x="864408" y="3514973"/>
              <a:ext cx="794166" cy="260755"/>
            </a:xfrm>
            <a:prstGeom prst="rect">
              <a:avLst/>
            </a:prstGeom>
            <a:noFill/>
          </p:spPr>
          <p:txBody>
            <a:bodyPr wrap="none" rtlCol="0">
              <a:spAutoFit/>
            </a:bodyPr>
            <a:lstStyle/>
            <a:p>
              <a:r>
                <a:rPr lang="zh-CN" altLang="en-US" dirty="0">
                  <a:solidFill>
                    <a:schemeClr val="tx1">
                      <a:lumMod val="50000"/>
                      <a:lumOff val="50000"/>
                    </a:schemeClr>
                  </a:solidFill>
                  <a:latin typeface="微软雅黑" pitchFamily="34" charset="-122"/>
                  <a:ea typeface="微软雅黑" pitchFamily="34" charset="-122"/>
                </a:rPr>
                <a:t>添加标题</a:t>
              </a:r>
              <a:endParaRPr lang="zh-CN" altLang="en-US" dirty="0">
                <a:solidFill>
                  <a:schemeClr val="tx1">
                    <a:lumMod val="50000"/>
                    <a:lumOff val="50000"/>
                  </a:schemeClr>
                </a:solidFill>
                <a:latin typeface="微软雅黑" pitchFamily="34" charset="-122"/>
                <a:ea typeface="微软雅黑" pitchFamily="34" charset="-122"/>
              </a:endParaRPr>
            </a:p>
          </p:txBody>
        </p:sp>
        <p:sp>
          <p:nvSpPr>
            <p:cNvPr id="61" name="矩形 60"/>
            <p:cNvSpPr/>
            <p:nvPr/>
          </p:nvSpPr>
          <p:spPr>
            <a:xfrm>
              <a:off x="812496" y="3800585"/>
              <a:ext cx="1962612" cy="825724"/>
            </a:xfrm>
            <a:prstGeom prst="rect">
              <a:avLst/>
            </a:prstGeom>
          </p:spPr>
          <p:txBody>
            <a:bodyPr wrap="square">
              <a:spAutoFit/>
            </a:bodyPr>
            <a:lstStyle/>
            <a:p>
              <a:pPr algn="r">
                <a:lnSpc>
                  <a:spcPts val="2804"/>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a:t>
              </a:r>
              <a:endParaRPr lang="en-US" altLang="zh-CN" sz="1600" dirty="0">
                <a:solidFill>
                  <a:schemeClr val="tx1">
                    <a:lumMod val="50000"/>
                    <a:lumOff val="50000"/>
                  </a:schemeClr>
                </a:solidFill>
                <a:latin typeface="Arial" charset="0"/>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1098403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strips(downRight)">
                                      <p:cBhvr>
                                        <p:cTn id="7" dur="1000"/>
                                        <p:tgtEl>
                                          <p:spTgt spid="50"/>
                                        </p:tgtEl>
                                      </p:cBhvr>
                                    </p:animEffect>
                                  </p:childTnLst>
                                </p:cTn>
                              </p:par>
                              <p:par>
                                <p:cTn id="8" presetID="49" presetClass="entr" presetSubtype="0" decel="100000" fill="hold" nodeType="withEffect">
                                  <p:stCondLst>
                                    <p:cond delay="1000"/>
                                  </p:stCondLst>
                                  <p:childTnLst>
                                    <p:set>
                                      <p:cBhvr>
                                        <p:cTn id="9" dur="1" fill="hold">
                                          <p:stCondLst>
                                            <p:cond delay="0"/>
                                          </p:stCondLst>
                                        </p:cTn>
                                        <p:tgtEl>
                                          <p:spTgt spid="35"/>
                                        </p:tgtEl>
                                        <p:attrNameLst>
                                          <p:attrName>style.visibility</p:attrName>
                                        </p:attrNameLst>
                                      </p:cBhvr>
                                      <p:to>
                                        <p:strVal val="visible"/>
                                      </p:to>
                                    </p:set>
                                    <p:anim calcmode="lin" valueType="num">
                                      <p:cBhvr>
                                        <p:cTn id="10" dur="1000" fill="hold"/>
                                        <p:tgtEl>
                                          <p:spTgt spid="35"/>
                                        </p:tgtEl>
                                        <p:attrNameLst>
                                          <p:attrName>ppt_w</p:attrName>
                                        </p:attrNameLst>
                                      </p:cBhvr>
                                      <p:tavLst>
                                        <p:tav tm="0">
                                          <p:val>
                                            <p:fltVal val="0"/>
                                          </p:val>
                                        </p:tav>
                                        <p:tav tm="100000">
                                          <p:val>
                                            <p:strVal val="#ppt_w"/>
                                          </p:val>
                                        </p:tav>
                                      </p:tavLst>
                                    </p:anim>
                                    <p:anim calcmode="lin" valueType="num">
                                      <p:cBhvr>
                                        <p:cTn id="11" dur="1000" fill="hold"/>
                                        <p:tgtEl>
                                          <p:spTgt spid="35"/>
                                        </p:tgtEl>
                                        <p:attrNameLst>
                                          <p:attrName>ppt_h</p:attrName>
                                        </p:attrNameLst>
                                      </p:cBhvr>
                                      <p:tavLst>
                                        <p:tav tm="0">
                                          <p:val>
                                            <p:fltVal val="0"/>
                                          </p:val>
                                        </p:tav>
                                        <p:tav tm="100000">
                                          <p:val>
                                            <p:strVal val="#ppt_h"/>
                                          </p:val>
                                        </p:tav>
                                      </p:tavLst>
                                    </p:anim>
                                    <p:anim calcmode="lin" valueType="num">
                                      <p:cBhvr>
                                        <p:cTn id="12" dur="1000" fill="hold"/>
                                        <p:tgtEl>
                                          <p:spTgt spid="35"/>
                                        </p:tgtEl>
                                        <p:attrNameLst>
                                          <p:attrName>style.rotation</p:attrName>
                                        </p:attrNameLst>
                                      </p:cBhvr>
                                      <p:tavLst>
                                        <p:tav tm="0">
                                          <p:val>
                                            <p:fltVal val="360"/>
                                          </p:val>
                                        </p:tav>
                                        <p:tav tm="100000">
                                          <p:val>
                                            <p:fltVal val="0"/>
                                          </p:val>
                                        </p:tav>
                                      </p:tavLst>
                                    </p:anim>
                                    <p:animEffect transition="in" filter="fade">
                                      <p:cBhvr>
                                        <p:cTn id="13" dur="1000"/>
                                        <p:tgtEl>
                                          <p:spTgt spid="35"/>
                                        </p:tgtEl>
                                      </p:cBhvr>
                                    </p:animEffect>
                                  </p:childTnLst>
                                </p:cTn>
                              </p:par>
                              <p:par>
                                <p:cTn id="14" presetID="49" presetClass="entr" presetSubtype="0" decel="100000" fill="hold" nodeType="withEffect">
                                  <p:stCondLst>
                                    <p:cond delay="1100"/>
                                  </p:stCondLst>
                                  <p:childTnLst>
                                    <p:set>
                                      <p:cBhvr>
                                        <p:cTn id="15" dur="1" fill="hold">
                                          <p:stCondLst>
                                            <p:cond delay="0"/>
                                          </p:stCondLst>
                                        </p:cTn>
                                        <p:tgtEl>
                                          <p:spTgt spid="53"/>
                                        </p:tgtEl>
                                        <p:attrNameLst>
                                          <p:attrName>style.visibility</p:attrName>
                                        </p:attrNameLst>
                                      </p:cBhvr>
                                      <p:to>
                                        <p:strVal val="visible"/>
                                      </p:to>
                                    </p:set>
                                    <p:anim calcmode="lin" valueType="num">
                                      <p:cBhvr>
                                        <p:cTn id="16" dur="1000" fill="hold"/>
                                        <p:tgtEl>
                                          <p:spTgt spid="53"/>
                                        </p:tgtEl>
                                        <p:attrNameLst>
                                          <p:attrName>ppt_w</p:attrName>
                                        </p:attrNameLst>
                                      </p:cBhvr>
                                      <p:tavLst>
                                        <p:tav tm="0">
                                          <p:val>
                                            <p:fltVal val="0"/>
                                          </p:val>
                                        </p:tav>
                                        <p:tav tm="100000">
                                          <p:val>
                                            <p:strVal val="#ppt_w"/>
                                          </p:val>
                                        </p:tav>
                                      </p:tavLst>
                                    </p:anim>
                                    <p:anim calcmode="lin" valueType="num">
                                      <p:cBhvr>
                                        <p:cTn id="17" dur="1000" fill="hold"/>
                                        <p:tgtEl>
                                          <p:spTgt spid="53"/>
                                        </p:tgtEl>
                                        <p:attrNameLst>
                                          <p:attrName>ppt_h</p:attrName>
                                        </p:attrNameLst>
                                      </p:cBhvr>
                                      <p:tavLst>
                                        <p:tav tm="0">
                                          <p:val>
                                            <p:fltVal val="0"/>
                                          </p:val>
                                        </p:tav>
                                        <p:tav tm="100000">
                                          <p:val>
                                            <p:strVal val="#ppt_h"/>
                                          </p:val>
                                        </p:tav>
                                      </p:tavLst>
                                    </p:anim>
                                    <p:anim calcmode="lin" valueType="num">
                                      <p:cBhvr>
                                        <p:cTn id="18" dur="1000" fill="hold"/>
                                        <p:tgtEl>
                                          <p:spTgt spid="53"/>
                                        </p:tgtEl>
                                        <p:attrNameLst>
                                          <p:attrName>style.rotation</p:attrName>
                                        </p:attrNameLst>
                                      </p:cBhvr>
                                      <p:tavLst>
                                        <p:tav tm="0">
                                          <p:val>
                                            <p:fltVal val="360"/>
                                          </p:val>
                                        </p:tav>
                                        <p:tav tm="100000">
                                          <p:val>
                                            <p:fltVal val="0"/>
                                          </p:val>
                                        </p:tav>
                                      </p:tavLst>
                                    </p:anim>
                                    <p:animEffect transition="in" filter="fade">
                                      <p:cBhvr>
                                        <p:cTn id="19" dur="1000"/>
                                        <p:tgtEl>
                                          <p:spTgt spid="53"/>
                                        </p:tgtEl>
                                      </p:cBhvr>
                                    </p:animEffect>
                                  </p:childTnLst>
                                </p:cTn>
                              </p:par>
                              <p:par>
                                <p:cTn id="20" presetID="22" presetClass="entr" presetSubtype="2" fill="hold" nodeType="withEffect">
                                  <p:stCondLst>
                                    <p:cond delay="2000"/>
                                  </p:stCondLst>
                                  <p:childTnLst>
                                    <p:set>
                                      <p:cBhvr>
                                        <p:cTn id="21" dur="1" fill="hold">
                                          <p:stCondLst>
                                            <p:cond delay="0"/>
                                          </p:stCondLst>
                                        </p:cTn>
                                        <p:tgtEl>
                                          <p:spTgt spid="59"/>
                                        </p:tgtEl>
                                        <p:attrNameLst>
                                          <p:attrName>style.visibility</p:attrName>
                                        </p:attrNameLst>
                                      </p:cBhvr>
                                      <p:to>
                                        <p:strVal val="visible"/>
                                      </p:to>
                                    </p:set>
                                    <p:animEffect transition="in" filter="wipe(right)">
                                      <p:cBhvr>
                                        <p:cTn id="22" dur="500"/>
                                        <p:tgtEl>
                                          <p:spTgt spid="59"/>
                                        </p:tgtEl>
                                      </p:cBhvr>
                                    </p:animEffect>
                                  </p:childTnLst>
                                </p:cTn>
                              </p:par>
                              <p:par>
                                <p:cTn id="23" presetID="22" presetClass="entr" presetSubtype="8" fill="hold" nodeType="withEffect">
                                  <p:stCondLst>
                                    <p:cond delay="2000"/>
                                  </p:stCondLst>
                                  <p:childTnLst>
                                    <p:set>
                                      <p:cBhvr>
                                        <p:cTn id="24" dur="1" fill="hold">
                                          <p:stCondLst>
                                            <p:cond delay="0"/>
                                          </p:stCondLst>
                                        </p:cTn>
                                        <p:tgtEl>
                                          <p:spTgt spid="56"/>
                                        </p:tgtEl>
                                        <p:attrNameLst>
                                          <p:attrName>style.visibility</p:attrName>
                                        </p:attrNameLst>
                                      </p:cBhvr>
                                      <p:to>
                                        <p:strVal val="visible"/>
                                      </p:to>
                                    </p:set>
                                    <p:animEffect transition="in" filter="wipe(left)">
                                      <p:cBhvr>
                                        <p:cTn id="2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577236" y="1436772"/>
            <a:ext cx="2452766" cy="2304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0"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39086" y="3910428"/>
            <a:ext cx="2452766" cy="23032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11620" y="1436772"/>
            <a:ext cx="2450186" cy="2304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3" name="矩形 112"/>
          <p:cNvSpPr/>
          <p:nvPr/>
        </p:nvSpPr>
        <p:spPr>
          <a:xfrm flipH="1">
            <a:off x="795" y="2093370"/>
            <a:ext cx="3119263" cy="414394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14" name="矩形 113"/>
          <p:cNvSpPr/>
          <p:nvPr/>
        </p:nvSpPr>
        <p:spPr>
          <a:xfrm flipH="1">
            <a:off x="795" y="1436778"/>
            <a:ext cx="3119263" cy="4800535"/>
          </a:xfrm>
          <a:prstGeom prst="rect">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sz="2100">
              <a:solidFill>
                <a:schemeClr val="accent6">
                  <a:lumMod val="75000"/>
                </a:schemeClr>
              </a:solidFill>
              <a:latin typeface="微软雅黑" pitchFamily="34" charset="-122"/>
              <a:ea typeface="微软雅黑" pitchFamily="34" charset="-122"/>
            </a:endParaRPr>
          </a:p>
        </p:txBody>
      </p:sp>
      <p:grpSp>
        <p:nvGrpSpPr>
          <p:cNvPr id="115" name="组合 114"/>
          <p:cNvGrpSpPr/>
          <p:nvPr/>
        </p:nvGrpSpPr>
        <p:grpSpPr>
          <a:xfrm>
            <a:off x="795" y="2684946"/>
            <a:ext cx="3119263" cy="2324744"/>
            <a:chOff x="0" y="1635646"/>
            <a:chExt cx="2339752" cy="1743558"/>
          </a:xfrm>
        </p:grpSpPr>
        <p:sp>
          <p:nvSpPr>
            <p:cNvPr id="116" name="TextBox 115"/>
            <p:cNvSpPr txBox="1"/>
            <p:nvPr/>
          </p:nvSpPr>
          <p:spPr>
            <a:xfrm>
              <a:off x="0" y="2609763"/>
              <a:ext cx="2339752" cy="769441"/>
            </a:xfrm>
            <a:prstGeom prst="rect">
              <a:avLst/>
            </a:prstGeom>
            <a:noFill/>
          </p:spPr>
          <p:txBody>
            <a:bodyPr vert="horz" wrap="square" lIns="91440" tIns="45720" rIns="91440" bIns="45720" numCol="1" anchor="t" anchorCtr="0" compatLnSpc="1">
              <a:prstTxWarp prst="textNoShape">
                <a:avLst/>
              </a:prstTxWarp>
              <a:spAutoFit/>
            </a:bodyPr>
            <a:lstStyle/>
            <a:p>
              <a:pPr lvl="0" algn="ctr" fontAlgn="base">
                <a:spcBef>
                  <a:spcPct val="0"/>
                </a:spcBef>
                <a:spcAft>
                  <a:spcPct val="0"/>
                </a:spcAft>
              </a:pPr>
              <a:r>
                <a:rPr lang="zh-CN" altLang="en-US" sz="3200" b="1" dirty="0">
                  <a:solidFill>
                    <a:schemeClr val="bg1"/>
                  </a:solidFill>
                  <a:latin typeface="微软雅黑" pitchFamily="34" charset="-122"/>
                  <a:ea typeface="微软雅黑" pitchFamily="34" charset="-122"/>
                  <a:cs typeface="宋体" pitchFamily="2" charset="-122"/>
                </a:rPr>
                <a:t>成功项目</a:t>
              </a:r>
              <a:endParaRPr lang="en-US" altLang="zh-CN" sz="3200" b="1" dirty="0">
                <a:solidFill>
                  <a:schemeClr val="bg1"/>
                </a:solidFill>
                <a:latin typeface="微软雅黑" pitchFamily="34" charset="-122"/>
                <a:ea typeface="微软雅黑" pitchFamily="34" charset="-122"/>
                <a:cs typeface="宋体" pitchFamily="2" charset="-122"/>
              </a:endParaRPr>
            </a:p>
            <a:p>
              <a:pPr lvl="0" algn="ctr" fontAlgn="base">
                <a:spcBef>
                  <a:spcPct val="0"/>
                </a:spcBef>
                <a:spcAft>
                  <a:spcPct val="0"/>
                </a:spcAft>
              </a:pPr>
              <a:r>
                <a:rPr lang="zh-CN" altLang="en-US" sz="2700" b="1" dirty="0">
                  <a:solidFill>
                    <a:schemeClr val="bg1"/>
                  </a:solidFill>
                  <a:latin typeface="微软雅黑" pitchFamily="34" charset="-122"/>
                  <a:ea typeface="微软雅黑" pitchFamily="34" charset="-122"/>
                  <a:cs typeface="宋体" pitchFamily="2" charset="-122"/>
                </a:rPr>
                <a:t>展示</a:t>
              </a:r>
            </a:p>
          </p:txBody>
        </p:sp>
        <p:pic>
          <p:nvPicPr>
            <p:cNvPr id="117" name="Picture 2" descr="F:\Y原创素材\4_ks02\PPT\PPT-5\PPT-056-2015工作总结\img\工作总结\image 1403.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966" y="1635646"/>
              <a:ext cx="919820" cy="86407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18" name="组合 117"/>
          <p:cNvGrpSpPr/>
          <p:nvPr/>
        </p:nvGrpSpPr>
        <p:grpSpPr>
          <a:xfrm>
            <a:off x="3309041" y="3909463"/>
            <a:ext cx="2452766" cy="2304263"/>
            <a:chOff x="2481508" y="2554055"/>
            <a:chExt cx="1839814" cy="1728197"/>
          </a:xfrm>
        </p:grpSpPr>
        <p:sp>
          <p:nvSpPr>
            <p:cNvPr id="119" name="矩形 118"/>
            <p:cNvSpPr/>
            <p:nvPr/>
          </p:nvSpPr>
          <p:spPr>
            <a:xfrm flipV="1">
              <a:off x="2481508" y="2554055"/>
              <a:ext cx="1839814" cy="172819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0" name="TextBox 119"/>
            <p:cNvSpPr txBox="1"/>
            <p:nvPr/>
          </p:nvSpPr>
          <p:spPr>
            <a:xfrm>
              <a:off x="2650644" y="3244756"/>
              <a:ext cx="1512168" cy="830997"/>
            </a:xfrm>
            <a:prstGeom prst="rect">
              <a:avLst/>
            </a:prstGeom>
            <a:noFill/>
          </p:spPr>
          <p:txBody>
            <a:bodyPr wrap="square" rtlCol="0">
              <a:spAutoFit/>
            </a:bodyPr>
            <a:lstStyle/>
            <a:p>
              <a:pPr algn="ctr"/>
              <a:r>
                <a:rPr lang="zh-CN" altLang="en-US" sz="1600" dirty="0">
                  <a:solidFill>
                    <a:schemeClr val="bg1"/>
                  </a:solidFill>
                  <a:latin typeface="微软雅黑" pitchFamily="34" charset="-122"/>
                  <a:ea typeface="微软雅黑" pitchFamily="34" charset="-122"/>
                </a:rPr>
                <a:t>项目分析项目分析</a:t>
              </a:r>
              <a:endParaRPr lang="en-US" altLang="zh-CN" sz="1600" dirty="0">
                <a:solidFill>
                  <a:schemeClr val="bg1"/>
                </a:solidFill>
                <a:latin typeface="微软雅黑" pitchFamily="34" charset="-122"/>
                <a:ea typeface="微软雅黑" pitchFamily="34" charset="-122"/>
              </a:endParaRPr>
            </a:p>
            <a:p>
              <a:pPr algn="ctr"/>
              <a:r>
                <a:rPr lang="zh-CN" altLang="en-US" sz="1600" dirty="0">
                  <a:solidFill>
                    <a:schemeClr val="bg1"/>
                  </a:solidFill>
                  <a:latin typeface="微软雅黑" pitchFamily="34" charset="-122"/>
                  <a:ea typeface="微软雅黑" pitchFamily="34" charset="-122"/>
                </a:rPr>
                <a:t>项目分析项目分析</a:t>
              </a:r>
            </a:p>
            <a:p>
              <a:pPr algn="ctr"/>
              <a:r>
                <a:rPr lang="zh-CN" altLang="en-US" sz="1600" dirty="0">
                  <a:solidFill>
                    <a:schemeClr val="bg1"/>
                  </a:solidFill>
                  <a:latin typeface="微软雅黑" pitchFamily="34" charset="-122"/>
                  <a:ea typeface="微软雅黑" pitchFamily="34" charset="-122"/>
                </a:rPr>
                <a:t>项目分析项目分析</a:t>
              </a:r>
            </a:p>
            <a:p>
              <a:pPr algn="ctr"/>
              <a:r>
                <a:rPr lang="zh-CN" altLang="en-US" sz="1600" dirty="0">
                  <a:solidFill>
                    <a:schemeClr val="bg1"/>
                  </a:solidFill>
                  <a:latin typeface="微软雅黑" pitchFamily="34" charset="-122"/>
                  <a:ea typeface="微软雅黑" pitchFamily="34" charset="-122"/>
                </a:rPr>
                <a:t>项目分析项目分析</a:t>
              </a:r>
            </a:p>
          </p:txBody>
        </p:sp>
        <p:sp>
          <p:nvSpPr>
            <p:cNvPr id="121" name="TextBox 120"/>
            <p:cNvSpPr txBox="1"/>
            <p:nvPr/>
          </p:nvSpPr>
          <p:spPr>
            <a:xfrm>
              <a:off x="2794660" y="2859782"/>
              <a:ext cx="1224136" cy="276999"/>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项目分</a:t>
              </a:r>
              <a:r>
                <a:rPr lang="zh-CN" altLang="en-US" b="1" dirty="0">
                  <a:solidFill>
                    <a:schemeClr val="bg1"/>
                  </a:solidFill>
                  <a:latin typeface="微软雅黑" pitchFamily="34" charset="-122"/>
                  <a:ea typeface="微软雅黑" pitchFamily="34" charset="-122"/>
                </a:rPr>
                <a:t>析</a:t>
              </a:r>
              <a:endParaRPr lang="en-US" altLang="zh-CN" b="1" dirty="0">
                <a:solidFill>
                  <a:schemeClr val="bg1"/>
                </a:solidFill>
                <a:latin typeface="微软雅黑" pitchFamily="34" charset="-122"/>
                <a:ea typeface="微软雅黑" pitchFamily="34" charset="-122"/>
              </a:endParaRPr>
            </a:p>
          </p:txBody>
        </p:sp>
      </p:grpSp>
      <p:grpSp>
        <p:nvGrpSpPr>
          <p:cNvPr id="122" name="组合 121"/>
          <p:cNvGrpSpPr/>
          <p:nvPr/>
        </p:nvGrpSpPr>
        <p:grpSpPr>
          <a:xfrm>
            <a:off x="5939086" y="1436772"/>
            <a:ext cx="2452766" cy="2304263"/>
            <a:chOff x="4454299" y="699537"/>
            <a:chExt cx="1839814" cy="1728197"/>
          </a:xfrm>
        </p:grpSpPr>
        <p:sp>
          <p:nvSpPr>
            <p:cNvPr id="123" name="矩形 122"/>
            <p:cNvSpPr/>
            <p:nvPr/>
          </p:nvSpPr>
          <p:spPr>
            <a:xfrm flipV="1">
              <a:off x="4454299" y="699537"/>
              <a:ext cx="1839814" cy="17281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4" name="TextBox 123"/>
            <p:cNvSpPr txBox="1"/>
            <p:nvPr/>
          </p:nvSpPr>
          <p:spPr>
            <a:xfrm>
              <a:off x="4618122" y="1392293"/>
              <a:ext cx="1512168" cy="830997"/>
            </a:xfrm>
            <a:prstGeom prst="rect">
              <a:avLst/>
            </a:prstGeom>
            <a:noFill/>
          </p:spPr>
          <p:txBody>
            <a:bodyPr wrap="square" rtlCol="0">
              <a:spAutoFit/>
            </a:bodyPr>
            <a:lstStyle/>
            <a:p>
              <a:pPr algn="ctr"/>
              <a:r>
                <a:rPr lang="zh-CN" altLang="en-US" sz="1600" dirty="0">
                  <a:solidFill>
                    <a:schemeClr val="bg1"/>
                  </a:solidFill>
                  <a:latin typeface="微软雅黑" pitchFamily="34" charset="-122"/>
                  <a:ea typeface="微软雅黑" pitchFamily="34" charset="-122"/>
                </a:rPr>
                <a:t>项目实施项目实施</a:t>
              </a:r>
              <a:endParaRPr lang="en-US" altLang="zh-CN" sz="1600" dirty="0">
                <a:solidFill>
                  <a:schemeClr val="bg1"/>
                </a:solidFill>
                <a:latin typeface="微软雅黑" pitchFamily="34" charset="-122"/>
                <a:ea typeface="微软雅黑" pitchFamily="34" charset="-122"/>
              </a:endParaRPr>
            </a:p>
            <a:p>
              <a:pPr algn="ctr"/>
              <a:r>
                <a:rPr lang="zh-CN" altLang="en-US" sz="1600" dirty="0">
                  <a:solidFill>
                    <a:schemeClr val="bg1"/>
                  </a:solidFill>
                  <a:latin typeface="微软雅黑" pitchFamily="34" charset="-122"/>
                  <a:ea typeface="微软雅黑" pitchFamily="34" charset="-122"/>
                </a:rPr>
                <a:t>项目实施项目实施</a:t>
              </a:r>
            </a:p>
            <a:p>
              <a:pPr algn="ctr"/>
              <a:r>
                <a:rPr lang="zh-CN" altLang="en-US" sz="1600" dirty="0">
                  <a:solidFill>
                    <a:schemeClr val="bg1"/>
                  </a:solidFill>
                  <a:latin typeface="微软雅黑" pitchFamily="34" charset="-122"/>
                  <a:ea typeface="微软雅黑" pitchFamily="34" charset="-122"/>
                </a:rPr>
                <a:t>项目实施项目实施</a:t>
              </a:r>
            </a:p>
            <a:p>
              <a:pPr algn="ctr"/>
              <a:r>
                <a:rPr lang="zh-CN" altLang="en-US" sz="1600" dirty="0">
                  <a:solidFill>
                    <a:schemeClr val="bg1"/>
                  </a:solidFill>
                  <a:latin typeface="微软雅黑" pitchFamily="34" charset="-122"/>
                  <a:ea typeface="微软雅黑" pitchFamily="34" charset="-122"/>
                </a:rPr>
                <a:t>项目实施项目实施</a:t>
              </a:r>
            </a:p>
          </p:txBody>
        </p:sp>
        <p:sp>
          <p:nvSpPr>
            <p:cNvPr id="125" name="TextBox 124"/>
            <p:cNvSpPr txBox="1"/>
            <p:nvPr/>
          </p:nvSpPr>
          <p:spPr>
            <a:xfrm>
              <a:off x="4762138" y="1007319"/>
              <a:ext cx="1224136" cy="276999"/>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项目实施</a:t>
              </a:r>
              <a:endParaRPr lang="en-US" altLang="zh-CN" b="1" dirty="0">
                <a:solidFill>
                  <a:schemeClr val="bg1"/>
                </a:solidFill>
                <a:latin typeface="微软雅黑" pitchFamily="34" charset="-122"/>
                <a:ea typeface="微软雅黑" pitchFamily="34" charset="-122"/>
              </a:endParaRPr>
            </a:p>
          </p:txBody>
        </p:sp>
      </p:grpSp>
      <p:grpSp>
        <p:nvGrpSpPr>
          <p:cNvPr id="126" name="组合 125"/>
          <p:cNvGrpSpPr/>
          <p:nvPr/>
        </p:nvGrpSpPr>
        <p:grpSpPr>
          <a:xfrm>
            <a:off x="8577236" y="3909470"/>
            <a:ext cx="2452766" cy="2304263"/>
            <a:chOff x="6433169" y="2554060"/>
            <a:chExt cx="1839814" cy="1728197"/>
          </a:xfrm>
        </p:grpSpPr>
        <p:sp>
          <p:nvSpPr>
            <p:cNvPr id="127" name="矩形 126"/>
            <p:cNvSpPr/>
            <p:nvPr/>
          </p:nvSpPr>
          <p:spPr>
            <a:xfrm flipV="1">
              <a:off x="6433169" y="2554060"/>
              <a:ext cx="1839814" cy="172819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28" name="TextBox 127"/>
            <p:cNvSpPr txBox="1"/>
            <p:nvPr/>
          </p:nvSpPr>
          <p:spPr>
            <a:xfrm>
              <a:off x="6596992" y="3244756"/>
              <a:ext cx="1512168" cy="830997"/>
            </a:xfrm>
            <a:prstGeom prst="rect">
              <a:avLst/>
            </a:prstGeom>
            <a:noFill/>
          </p:spPr>
          <p:txBody>
            <a:bodyPr wrap="square" rtlCol="0">
              <a:spAutoFit/>
            </a:bodyPr>
            <a:lstStyle/>
            <a:p>
              <a:pPr algn="ctr"/>
              <a:r>
                <a:rPr lang="zh-CN" altLang="en-US" sz="1600" dirty="0">
                  <a:solidFill>
                    <a:schemeClr val="bg1"/>
                  </a:solidFill>
                  <a:latin typeface="微软雅黑" pitchFamily="34" charset="-122"/>
                  <a:ea typeface="微软雅黑" pitchFamily="34" charset="-122"/>
                </a:rPr>
                <a:t>项目验收项目验收</a:t>
              </a:r>
              <a:endParaRPr lang="en-US" altLang="zh-CN" sz="1600" dirty="0">
                <a:solidFill>
                  <a:schemeClr val="bg1"/>
                </a:solidFill>
                <a:latin typeface="微软雅黑" pitchFamily="34" charset="-122"/>
                <a:ea typeface="微软雅黑" pitchFamily="34" charset="-122"/>
              </a:endParaRPr>
            </a:p>
            <a:p>
              <a:pPr algn="ctr"/>
              <a:r>
                <a:rPr lang="zh-CN" altLang="en-US" sz="1600" dirty="0">
                  <a:solidFill>
                    <a:schemeClr val="bg1"/>
                  </a:solidFill>
                  <a:latin typeface="微软雅黑" pitchFamily="34" charset="-122"/>
                  <a:ea typeface="微软雅黑" pitchFamily="34" charset="-122"/>
                </a:rPr>
                <a:t>项目验收项目验收</a:t>
              </a:r>
            </a:p>
            <a:p>
              <a:pPr algn="ctr"/>
              <a:r>
                <a:rPr lang="zh-CN" altLang="en-US" sz="1600" dirty="0">
                  <a:solidFill>
                    <a:schemeClr val="bg1"/>
                  </a:solidFill>
                  <a:latin typeface="微软雅黑" pitchFamily="34" charset="-122"/>
                  <a:ea typeface="微软雅黑" pitchFamily="34" charset="-122"/>
                </a:rPr>
                <a:t>项目验收项目验收</a:t>
              </a:r>
            </a:p>
            <a:p>
              <a:pPr algn="ctr"/>
              <a:r>
                <a:rPr lang="zh-CN" altLang="en-US" sz="1600" dirty="0">
                  <a:solidFill>
                    <a:schemeClr val="bg1"/>
                  </a:solidFill>
                  <a:latin typeface="微软雅黑" pitchFamily="34" charset="-122"/>
                  <a:ea typeface="微软雅黑" pitchFamily="34" charset="-122"/>
                </a:rPr>
                <a:t>项目验收项目验收</a:t>
              </a:r>
            </a:p>
          </p:txBody>
        </p:sp>
        <p:sp>
          <p:nvSpPr>
            <p:cNvPr id="129" name="TextBox 128"/>
            <p:cNvSpPr txBox="1"/>
            <p:nvPr/>
          </p:nvSpPr>
          <p:spPr>
            <a:xfrm>
              <a:off x="6741008" y="2859782"/>
              <a:ext cx="1224136" cy="276999"/>
            </a:xfrm>
            <a:prstGeom prst="rect">
              <a:avLst/>
            </a:prstGeom>
            <a:noFill/>
          </p:spPr>
          <p:txBody>
            <a:bodyPr wrap="square" rtlCol="0">
              <a:spAutoFit/>
            </a:bodyPr>
            <a:lstStyle/>
            <a:p>
              <a:pPr algn="ctr"/>
              <a:r>
                <a:rPr lang="zh-CN" altLang="en-US" b="1" dirty="0">
                  <a:solidFill>
                    <a:schemeClr val="bg1"/>
                  </a:solidFill>
                  <a:latin typeface="微软雅黑" pitchFamily="34" charset="-122"/>
                  <a:ea typeface="微软雅黑" pitchFamily="34" charset="-122"/>
                </a:rPr>
                <a:t>项目验收</a:t>
              </a:r>
              <a:endParaRPr lang="en-US" altLang="zh-CN" b="1" dirty="0">
                <a:solidFill>
                  <a:schemeClr val="bg1"/>
                </a:solidFill>
                <a:latin typeface="微软雅黑" pitchFamily="34" charset="-122"/>
                <a:ea typeface="微软雅黑"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404106657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500"/>
                                  </p:stCondLst>
                                  <p:childTnLst>
                                    <p:set>
                                      <p:cBhvr>
                                        <p:cTn id="6" dur="1" fill="hold">
                                          <p:stCondLst>
                                            <p:cond delay="0"/>
                                          </p:stCondLst>
                                        </p:cTn>
                                        <p:tgtEl>
                                          <p:spTgt spid="113"/>
                                        </p:tgtEl>
                                        <p:attrNameLst>
                                          <p:attrName>style.visibility</p:attrName>
                                        </p:attrNameLst>
                                      </p:cBhvr>
                                      <p:to>
                                        <p:strVal val="visible"/>
                                      </p:to>
                                    </p:set>
                                    <p:animEffect transition="in" filter="wipe(up)">
                                      <p:cBhvr>
                                        <p:cTn id="7" dur="500"/>
                                        <p:tgtEl>
                                          <p:spTgt spid="113"/>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4"/>
                                        </p:tgtEl>
                                        <p:attrNameLst>
                                          <p:attrName>style.visibility</p:attrName>
                                        </p:attrNameLst>
                                      </p:cBhvr>
                                      <p:to>
                                        <p:strVal val="visible"/>
                                      </p:to>
                                    </p:set>
                                    <p:animEffect transition="in" filter="fade">
                                      <p:cBhvr>
                                        <p:cTn id="10" dur="500"/>
                                        <p:tgtEl>
                                          <p:spTgt spid="114"/>
                                        </p:tgtEl>
                                      </p:cBhvr>
                                    </p:animEffect>
                                  </p:childTnLst>
                                </p:cTn>
                              </p:par>
                              <p:par>
                                <p:cTn id="11" presetID="10" presetClass="entr" presetSubtype="0" fill="hold" nodeType="withEffect">
                                  <p:stCondLst>
                                    <p:cond delay="1000"/>
                                  </p:stCondLst>
                                  <p:childTnLst>
                                    <p:set>
                                      <p:cBhvr>
                                        <p:cTn id="12" dur="1" fill="hold">
                                          <p:stCondLst>
                                            <p:cond delay="0"/>
                                          </p:stCondLst>
                                        </p:cTn>
                                        <p:tgtEl>
                                          <p:spTgt spid="115"/>
                                        </p:tgtEl>
                                        <p:attrNameLst>
                                          <p:attrName>style.visibility</p:attrName>
                                        </p:attrNameLst>
                                      </p:cBhvr>
                                      <p:to>
                                        <p:strVal val="visible"/>
                                      </p:to>
                                    </p:set>
                                    <p:animEffect transition="in" filter="fade">
                                      <p:cBhvr>
                                        <p:cTn id="13" dur="500"/>
                                        <p:tgtEl>
                                          <p:spTgt spid="115"/>
                                        </p:tgtEl>
                                      </p:cBhvr>
                                    </p:animEffect>
                                  </p:childTnLst>
                                </p:cTn>
                              </p:par>
                              <p:par>
                                <p:cTn id="14" presetID="10" presetClass="entr" presetSubtype="0" fill="hold" nodeType="withEffect">
                                  <p:stCondLst>
                                    <p:cond delay="1500"/>
                                  </p:stCondLst>
                                  <p:childTnLst>
                                    <p:set>
                                      <p:cBhvr>
                                        <p:cTn id="15" dur="1" fill="hold">
                                          <p:stCondLst>
                                            <p:cond delay="0"/>
                                          </p:stCondLst>
                                        </p:cTn>
                                        <p:tgtEl>
                                          <p:spTgt spid="111"/>
                                        </p:tgtEl>
                                        <p:attrNameLst>
                                          <p:attrName>style.visibility</p:attrName>
                                        </p:attrNameLst>
                                      </p:cBhvr>
                                      <p:to>
                                        <p:strVal val="visible"/>
                                      </p:to>
                                    </p:set>
                                    <p:animEffect transition="in" filter="fade">
                                      <p:cBhvr>
                                        <p:cTn id="16" dur="500"/>
                                        <p:tgtEl>
                                          <p:spTgt spid="111"/>
                                        </p:tgtEl>
                                      </p:cBhvr>
                                    </p:animEffect>
                                  </p:childTnLst>
                                </p:cTn>
                              </p:par>
                              <p:par>
                                <p:cTn id="17" presetID="10" presetClass="entr" presetSubtype="0" fill="hold" nodeType="withEffect">
                                  <p:stCondLst>
                                    <p:cond delay="1500"/>
                                  </p:stCondLst>
                                  <p:childTnLst>
                                    <p:set>
                                      <p:cBhvr>
                                        <p:cTn id="18" dur="1" fill="hold">
                                          <p:stCondLst>
                                            <p:cond delay="0"/>
                                          </p:stCondLst>
                                        </p:cTn>
                                        <p:tgtEl>
                                          <p:spTgt spid="118"/>
                                        </p:tgtEl>
                                        <p:attrNameLst>
                                          <p:attrName>style.visibility</p:attrName>
                                        </p:attrNameLst>
                                      </p:cBhvr>
                                      <p:to>
                                        <p:strVal val="visible"/>
                                      </p:to>
                                    </p:set>
                                    <p:animEffect transition="in" filter="fade">
                                      <p:cBhvr>
                                        <p:cTn id="19" dur="500"/>
                                        <p:tgtEl>
                                          <p:spTgt spid="118"/>
                                        </p:tgtEl>
                                      </p:cBhvr>
                                    </p:animEffect>
                                  </p:childTnLst>
                                </p:cTn>
                              </p:par>
                              <p:par>
                                <p:cTn id="20" presetID="10" presetClass="entr" presetSubtype="0" fill="hold" nodeType="withEffect">
                                  <p:stCondLst>
                                    <p:cond delay="1500"/>
                                  </p:stCondLst>
                                  <p:childTnLst>
                                    <p:set>
                                      <p:cBhvr>
                                        <p:cTn id="21" dur="1" fill="hold">
                                          <p:stCondLst>
                                            <p:cond delay="0"/>
                                          </p:stCondLst>
                                        </p:cTn>
                                        <p:tgtEl>
                                          <p:spTgt spid="122"/>
                                        </p:tgtEl>
                                        <p:attrNameLst>
                                          <p:attrName>style.visibility</p:attrName>
                                        </p:attrNameLst>
                                      </p:cBhvr>
                                      <p:to>
                                        <p:strVal val="visible"/>
                                      </p:to>
                                    </p:set>
                                    <p:animEffect transition="in" filter="fade">
                                      <p:cBhvr>
                                        <p:cTn id="22" dur="500"/>
                                        <p:tgtEl>
                                          <p:spTgt spid="122"/>
                                        </p:tgtEl>
                                      </p:cBhvr>
                                    </p:animEffect>
                                  </p:childTnLst>
                                </p:cTn>
                              </p:par>
                              <p:par>
                                <p:cTn id="23" presetID="10" presetClass="entr" presetSubtype="0" fill="hold" nodeType="withEffect">
                                  <p:stCondLst>
                                    <p:cond delay="1500"/>
                                  </p:stCondLst>
                                  <p:childTnLst>
                                    <p:set>
                                      <p:cBhvr>
                                        <p:cTn id="24" dur="1" fill="hold">
                                          <p:stCondLst>
                                            <p:cond delay="0"/>
                                          </p:stCondLst>
                                        </p:cTn>
                                        <p:tgtEl>
                                          <p:spTgt spid="110"/>
                                        </p:tgtEl>
                                        <p:attrNameLst>
                                          <p:attrName>style.visibility</p:attrName>
                                        </p:attrNameLst>
                                      </p:cBhvr>
                                      <p:to>
                                        <p:strVal val="visible"/>
                                      </p:to>
                                    </p:set>
                                    <p:animEffect transition="in" filter="fade">
                                      <p:cBhvr>
                                        <p:cTn id="25" dur="500"/>
                                        <p:tgtEl>
                                          <p:spTgt spid="110"/>
                                        </p:tgtEl>
                                      </p:cBhvr>
                                    </p:animEffect>
                                  </p:childTnLst>
                                </p:cTn>
                              </p:par>
                              <p:par>
                                <p:cTn id="26" presetID="10" presetClass="entr" presetSubtype="0" fill="hold" nodeType="withEffect">
                                  <p:stCondLst>
                                    <p:cond delay="1500"/>
                                  </p:stCondLst>
                                  <p:childTnLst>
                                    <p:set>
                                      <p:cBhvr>
                                        <p:cTn id="27" dur="1" fill="hold">
                                          <p:stCondLst>
                                            <p:cond delay="0"/>
                                          </p:stCondLst>
                                        </p:cTn>
                                        <p:tgtEl>
                                          <p:spTgt spid="109"/>
                                        </p:tgtEl>
                                        <p:attrNameLst>
                                          <p:attrName>style.visibility</p:attrName>
                                        </p:attrNameLst>
                                      </p:cBhvr>
                                      <p:to>
                                        <p:strVal val="visible"/>
                                      </p:to>
                                    </p:set>
                                    <p:animEffect transition="in" filter="fade">
                                      <p:cBhvr>
                                        <p:cTn id="28" dur="500"/>
                                        <p:tgtEl>
                                          <p:spTgt spid="109"/>
                                        </p:tgtEl>
                                      </p:cBhvr>
                                    </p:animEffect>
                                  </p:childTnLst>
                                </p:cTn>
                              </p:par>
                              <p:par>
                                <p:cTn id="29" presetID="10" presetClass="entr" presetSubtype="0" fill="hold" nodeType="withEffect">
                                  <p:stCondLst>
                                    <p:cond delay="1500"/>
                                  </p:stCondLst>
                                  <p:childTnLst>
                                    <p:set>
                                      <p:cBhvr>
                                        <p:cTn id="30" dur="1" fill="hold">
                                          <p:stCondLst>
                                            <p:cond delay="0"/>
                                          </p:stCondLst>
                                        </p:cTn>
                                        <p:tgtEl>
                                          <p:spTgt spid="126"/>
                                        </p:tgtEl>
                                        <p:attrNameLst>
                                          <p:attrName>style.visibility</p:attrName>
                                        </p:attrNameLst>
                                      </p:cBhvr>
                                      <p:to>
                                        <p:strVal val="visible"/>
                                      </p:to>
                                    </p:set>
                                    <p:animEffect transition="in" filter="fade">
                                      <p:cBhvr>
                                        <p:cTn id="31" dur="500"/>
                                        <p:tgtEl>
                                          <p:spTgt spid="126"/>
                                        </p:tgtEl>
                                      </p:cBhvr>
                                    </p:animEffect>
                                  </p:childTnLst>
                                </p:cTn>
                              </p:par>
                              <p:par>
                                <p:cTn id="32" presetID="8" presetClass="emph" presetSubtype="0" fill="hold" nodeType="withEffect">
                                  <p:stCondLst>
                                    <p:cond delay="1500"/>
                                  </p:stCondLst>
                                  <p:childTnLst>
                                    <p:animRot by="21600000">
                                      <p:cBhvr>
                                        <p:cTn id="33" dur="500" fill="hold"/>
                                        <p:tgtEl>
                                          <p:spTgt spid="111"/>
                                        </p:tgtEl>
                                        <p:attrNameLst>
                                          <p:attrName>r</p:attrName>
                                        </p:attrNameLst>
                                      </p:cBhvr>
                                    </p:animRot>
                                  </p:childTnLst>
                                </p:cTn>
                              </p:par>
                              <p:par>
                                <p:cTn id="34" presetID="8" presetClass="emph" presetSubtype="0" fill="hold" nodeType="withEffect">
                                  <p:stCondLst>
                                    <p:cond delay="1500"/>
                                  </p:stCondLst>
                                  <p:childTnLst>
                                    <p:animRot by="-43200000">
                                      <p:cBhvr>
                                        <p:cTn id="35" dur="500" fill="hold"/>
                                        <p:tgtEl>
                                          <p:spTgt spid="118"/>
                                        </p:tgtEl>
                                        <p:attrNameLst>
                                          <p:attrName>r</p:attrName>
                                        </p:attrNameLst>
                                      </p:cBhvr>
                                    </p:animRot>
                                  </p:childTnLst>
                                </p:cTn>
                              </p:par>
                              <p:par>
                                <p:cTn id="36" presetID="8" presetClass="emph" presetSubtype="0" fill="hold" nodeType="withEffect">
                                  <p:stCondLst>
                                    <p:cond delay="1500"/>
                                  </p:stCondLst>
                                  <p:childTnLst>
                                    <p:animRot by="-43200000">
                                      <p:cBhvr>
                                        <p:cTn id="37" dur="500" fill="hold"/>
                                        <p:tgtEl>
                                          <p:spTgt spid="122"/>
                                        </p:tgtEl>
                                        <p:attrNameLst>
                                          <p:attrName>r</p:attrName>
                                        </p:attrNameLst>
                                      </p:cBhvr>
                                    </p:animRot>
                                  </p:childTnLst>
                                </p:cTn>
                              </p:par>
                              <p:par>
                                <p:cTn id="38" presetID="8" presetClass="emph" presetSubtype="0" fill="hold" nodeType="withEffect">
                                  <p:stCondLst>
                                    <p:cond delay="1500"/>
                                  </p:stCondLst>
                                  <p:childTnLst>
                                    <p:animRot by="21600000">
                                      <p:cBhvr>
                                        <p:cTn id="39" dur="500" fill="hold"/>
                                        <p:tgtEl>
                                          <p:spTgt spid="110"/>
                                        </p:tgtEl>
                                        <p:attrNameLst>
                                          <p:attrName>r</p:attrName>
                                        </p:attrNameLst>
                                      </p:cBhvr>
                                    </p:animRot>
                                  </p:childTnLst>
                                </p:cTn>
                              </p:par>
                              <p:par>
                                <p:cTn id="40" presetID="8" presetClass="emph" presetSubtype="0" fill="hold" nodeType="withEffect">
                                  <p:stCondLst>
                                    <p:cond delay="1500"/>
                                  </p:stCondLst>
                                  <p:childTnLst>
                                    <p:animRot by="21600000">
                                      <p:cBhvr>
                                        <p:cTn id="41" dur="500" fill="hold"/>
                                        <p:tgtEl>
                                          <p:spTgt spid="109"/>
                                        </p:tgtEl>
                                        <p:attrNameLst>
                                          <p:attrName>r</p:attrName>
                                        </p:attrNameLst>
                                      </p:cBhvr>
                                    </p:animRot>
                                  </p:childTnLst>
                                </p:cTn>
                              </p:par>
                              <p:par>
                                <p:cTn id="42" presetID="8" presetClass="emph" presetSubtype="0" fill="hold" nodeType="withEffect">
                                  <p:stCondLst>
                                    <p:cond delay="1500"/>
                                  </p:stCondLst>
                                  <p:childTnLst>
                                    <p:animRot by="-43200000">
                                      <p:cBhvr>
                                        <p:cTn id="43" dur="500" fill="hold"/>
                                        <p:tgtEl>
                                          <p:spTgt spid="126"/>
                                        </p:tgtEl>
                                        <p:attrNameLst>
                                          <p:attrName>r</p:attrName>
                                        </p:attrNameLst>
                                      </p:cBhvr>
                                    </p:animRot>
                                  </p:childTnLst>
                                </p:cTn>
                              </p:par>
                              <p:par>
                                <p:cTn id="44" presetID="2" presetClass="entr" presetSubtype="1" fill="hold" nodeType="withEffect">
                                  <p:stCondLst>
                                    <p:cond delay="1500"/>
                                  </p:stCondLst>
                                  <p:childTnLst>
                                    <p:set>
                                      <p:cBhvr>
                                        <p:cTn id="45" dur="1" fill="hold">
                                          <p:stCondLst>
                                            <p:cond delay="0"/>
                                          </p:stCondLst>
                                        </p:cTn>
                                        <p:tgtEl>
                                          <p:spTgt spid="111"/>
                                        </p:tgtEl>
                                        <p:attrNameLst>
                                          <p:attrName>style.visibility</p:attrName>
                                        </p:attrNameLst>
                                      </p:cBhvr>
                                      <p:to>
                                        <p:strVal val="visible"/>
                                      </p:to>
                                    </p:set>
                                    <p:anim calcmode="lin" valueType="num">
                                      <p:cBhvr additive="base">
                                        <p:cTn id="46" dur="500" fill="hold"/>
                                        <p:tgtEl>
                                          <p:spTgt spid="111"/>
                                        </p:tgtEl>
                                        <p:attrNameLst>
                                          <p:attrName>ppt_x</p:attrName>
                                        </p:attrNameLst>
                                      </p:cBhvr>
                                      <p:tavLst>
                                        <p:tav tm="0">
                                          <p:val>
                                            <p:strVal val="#ppt_x"/>
                                          </p:val>
                                        </p:tav>
                                        <p:tav tm="100000">
                                          <p:val>
                                            <p:strVal val="#ppt_x"/>
                                          </p:val>
                                        </p:tav>
                                      </p:tavLst>
                                    </p:anim>
                                    <p:anim calcmode="lin" valueType="num">
                                      <p:cBhvr additive="base">
                                        <p:cTn id="47" dur="500" fill="hold"/>
                                        <p:tgtEl>
                                          <p:spTgt spid="111"/>
                                        </p:tgtEl>
                                        <p:attrNameLst>
                                          <p:attrName>ppt_y</p:attrName>
                                        </p:attrNameLst>
                                      </p:cBhvr>
                                      <p:tavLst>
                                        <p:tav tm="0">
                                          <p:val>
                                            <p:strVal val="0-#ppt_h/2"/>
                                          </p:val>
                                        </p:tav>
                                        <p:tav tm="100000">
                                          <p:val>
                                            <p:strVal val="#ppt_y"/>
                                          </p:val>
                                        </p:tav>
                                      </p:tavLst>
                                    </p:anim>
                                  </p:childTnLst>
                                </p:cTn>
                              </p:par>
                              <p:par>
                                <p:cTn id="48" presetID="2" presetClass="entr" presetSubtype="4" fill="hold" nodeType="withEffect">
                                  <p:stCondLst>
                                    <p:cond delay="1500"/>
                                  </p:stCondLst>
                                  <p:childTnLst>
                                    <p:set>
                                      <p:cBhvr>
                                        <p:cTn id="49" dur="1" fill="hold">
                                          <p:stCondLst>
                                            <p:cond delay="0"/>
                                          </p:stCondLst>
                                        </p:cTn>
                                        <p:tgtEl>
                                          <p:spTgt spid="118"/>
                                        </p:tgtEl>
                                        <p:attrNameLst>
                                          <p:attrName>style.visibility</p:attrName>
                                        </p:attrNameLst>
                                      </p:cBhvr>
                                      <p:to>
                                        <p:strVal val="visible"/>
                                      </p:to>
                                    </p:set>
                                    <p:anim calcmode="lin" valueType="num">
                                      <p:cBhvr additive="base">
                                        <p:cTn id="50" dur="500" fill="hold"/>
                                        <p:tgtEl>
                                          <p:spTgt spid="118"/>
                                        </p:tgtEl>
                                        <p:attrNameLst>
                                          <p:attrName>ppt_x</p:attrName>
                                        </p:attrNameLst>
                                      </p:cBhvr>
                                      <p:tavLst>
                                        <p:tav tm="0">
                                          <p:val>
                                            <p:strVal val="#ppt_x"/>
                                          </p:val>
                                        </p:tav>
                                        <p:tav tm="100000">
                                          <p:val>
                                            <p:strVal val="#ppt_x"/>
                                          </p:val>
                                        </p:tav>
                                      </p:tavLst>
                                    </p:anim>
                                    <p:anim calcmode="lin" valueType="num">
                                      <p:cBhvr additive="base">
                                        <p:cTn id="51" dur="500" fill="hold"/>
                                        <p:tgtEl>
                                          <p:spTgt spid="118"/>
                                        </p:tgtEl>
                                        <p:attrNameLst>
                                          <p:attrName>ppt_y</p:attrName>
                                        </p:attrNameLst>
                                      </p:cBhvr>
                                      <p:tavLst>
                                        <p:tav tm="0">
                                          <p:val>
                                            <p:strVal val="1+#ppt_h/2"/>
                                          </p:val>
                                        </p:tav>
                                        <p:tav tm="100000">
                                          <p:val>
                                            <p:strVal val="#ppt_y"/>
                                          </p:val>
                                        </p:tav>
                                      </p:tavLst>
                                    </p:anim>
                                  </p:childTnLst>
                                </p:cTn>
                              </p:par>
                              <p:par>
                                <p:cTn id="52" presetID="2" presetClass="entr" presetSubtype="3" fill="hold" nodeType="withEffect">
                                  <p:stCondLst>
                                    <p:cond delay="1500"/>
                                  </p:stCondLst>
                                  <p:childTnLst>
                                    <p:set>
                                      <p:cBhvr>
                                        <p:cTn id="53" dur="1" fill="hold">
                                          <p:stCondLst>
                                            <p:cond delay="0"/>
                                          </p:stCondLst>
                                        </p:cTn>
                                        <p:tgtEl>
                                          <p:spTgt spid="122"/>
                                        </p:tgtEl>
                                        <p:attrNameLst>
                                          <p:attrName>style.visibility</p:attrName>
                                        </p:attrNameLst>
                                      </p:cBhvr>
                                      <p:to>
                                        <p:strVal val="visible"/>
                                      </p:to>
                                    </p:set>
                                    <p:anim calcmode="lin" valueType="num">
                                      <p:cBhvr additive="base">
                                        <p:cTn id="54" dur="500" fill="hold"/>
                                        <p:tgtEl>
                                          <p:spTgt spid="122"/>
                                        </p:tgtEl>
                                        <p:attrNameLst>
                                          <p:attrName>ppt_x</p:attrName>
                                        </p:attrNameLst>
                                      </p:cBhvr>
                                      <p:tavLst>
                                        <p:tav tm="0">
                                          <p:val>
                                            <p:strVal val="1+#ppt_w/2"/>
                                          </p:val>
                                        </p:tav>
                                        <p:tav tm="100000">
                                          <p:val>
                                            <p:strVal val="#ppt_x"/>
                                          </p:val>
                                        </p:tav>
                                      </p:tavLst>
                                    </p:anim>
                                    <p:anim calcmode="lin" valueType="num">
                                      <p:cBhvr additive="base">
                                        <p:cTn id="55" dur="500" fill="hold"/>
                                        <p:tgtEl>
                                          <p:spTgt spid="122"/>
                                        </p:tgtEl>
                                        <p:attrNameLst>
                                          <p:attrName>ppt_y</p:attrName>
                                        </p:attrNameLst>
                                      </p:cBhvr>
                                      <p:tavLst>
                                        <p:tav tm="0">
                                          <p:val>
                                            <p:strVal val="0-#ppt_h/2"/>
                                          </p:val>
                                        </p:tav>
                                        <p:tav tm="100000">
                                          <p:val>
                                            <p:strVal val="#ppt_y"/>
                                          </p:val>
                                        </p:tav>
                                      </p:tavLst>
                                    </p:anim>
                                  </p:childTnLst>
                                </p:cTn>
                              </p:par>
                              <p:par>
                                <p:cTn id="56" presetID="2" presetClass="entr" presetSubtype="6" fill="hold" nodeType="withEffect">
                                  <p:stCondLst>
                                    <p:cond delay="1500"/>
                                  </p:stCondLst>
                                  <p:childTnLst>
                                    <p:set>
                                      <p:cBhvr>
                                        <p:cTn id="57" dur="1" fill="hold">
                                          <p:stCondLst>
                                            <p:cond delay="0"/>
                                          </p:stCondLst>
                                        </p:cTn>
                                        <p:tgtEl>
                                          <p:spTgt spid="110"/>
                                        </p:tgtEl>
                                        <p:attrNameLst>
                                          <p:attrName>style.visibility</p:attrName>
                                        </p:attrNameLst>
                                      </p:cBhvr>
                                      <p:to>
                                        <p:strVal val="visible"/>
                                      </p:to>
                                    </p:set>
                                    <p:anim calcmode="lin" valueType="num">
                                      <p:cBhvr additive="base">
                                        <p:cTn id="58" dur="500" fill="hold"/>
                                        <p:tgtEl>
                                          <p:spTgt spid="110"/>
                                        </p:tgtEl>
                                        <p:attrNameLst>
                                          <p:attrName>ppt_x</p:attrName>
                                        </p:attrNameLst>
                                      </p:cBhvr>
                                      <p:tavLst>
                                        <p:tav tm="0">
                                          <p:val>
                                            <p:strVal val="1+#ppt_w/2"/>
                                          </p:val>
                                        </p:tav>
                                        <p:tav tm="100000">
                                          <p:val>
                                            <p:strVal val="#ppt_x"/>
                                          </p:val>
                                        </p:tav>
                                      </p:tavLst>
                                    </p:anim>
                                    <p:anim calcmode="lin" valueType="num">
                                      <p:cBhvr additive="base">
                                        <p:cTn id="59" dur="500" fill="hold"/>
                                        <p:tgtEl>
                                          <p:spTgt spid="110"/>
                                        </p:tgtEl>
                                        <p:attrNameLst>
                                          <p:attrName>ppt_y</p:attrName>
                                        </p:attrNameLst>
                                      </p:cBhvr>
                                      <p:tavLst>
                                        <p:tav tm="0">
                                          <p:val>
                                            <p:strVal val="1+#ppt_h/2"/>
                                          </p:val>
                                        </p:tav>
                                        <p:tav tm="100000">
                                          <p:val>
                                            <p:strVal val="#ppt_y"/>
                                          </p:val>
                                        </p:tav>
                                      </p:tavLst>
                                    </p:anim>
                                  </p:childTnLst>
                                </p:cTn>
                              </p:par>
                              <p:par>
                                <p:cTn id="60" presetID="2" presetClass="entr" presetSubtype="2" fill="hold" nodeType="withEffect">
                                  <p:stCondLst>
                                    <p:cond delay="1500"/>
                                  </p:stCondLst>
                                  <p:childTnLst>
                                    <p:set>
                                      <p:cBhvr>
                                        <p:cTn id="61" dur="1" fill="hold">
                                          <p:stCondLst>
                                            <p:cond delay="0"/>
                                          </p:stCondLst>
                                        </p:cTn>
                                        <p:tgtEl>
                                          <p:spTgt spid="109"/>
                                        </p:tgtEl>
                                        <p:attrNameLst>
                                          <p:attrName>style.visibility</p:attrName>
                                        </p:attrNameLst>
                                      </p:cBhvr>
                                      <p:to>
                                        <p:strVal val="visible"/>
                                      </p:to>
                                    </p:set>
                                    <p:anim calcmode="lin" valueType="num">
                                      <p:cBhvr additive="base">
                                        <p:cTn id="62" dur="500" fill="hold"/>
                                        <p:tgtEl>
                                          <p:spTgt spid="109"/>
                                        </p:tgtEl>
                                        <p:attrNameLst>
                                          <p:attrName>ppt_x</p:attrName>
                                        </p:attrNameLst>
                                      </p:cBhvr>
                                      <p:tavLst>
                                        <p:tav tm="0">
                                          <p:val>
                                            <p:strVal val="1+#ppt_w/2"/>
                                          </p:val>
                                        </p:tav>
                                        <p:tav tm="100000">
                                          <p:val>
                                            <p:strVal val="#ppt_x"/>
                                          </p:val>
                                        </p:tav>
                                      </p:tavLst>
                                    </p:anim>
                                    <p:anim calcmode="lin" valueType="num">
                                      <p:cBhvr additive="base">
                                        <p:cTn id="63" dur="500" fill="hold"/>
                                        <p:tgtEl>
                                          <p:spTgt spid="109"/>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1500"/>
                                  </p:stCondLst>
                                  <p:childTnLst>
                                    <p:set>
                                      <p:cBhvr>
                                        <p:cTn id="65" dur="1" fill="hold">
                                          <p:stCondLst>
                                            <p:cond delay="0"/>
                                          </p:stCondLst>
                                        </p:cTn>
                                        <p:tgtEl>
                                          <p:spTgt spid="126"/>
                                        </p:tgtEl>
                                        <p:attrNameLst>
                                          <p:attrName>style.visibility</p:attrName>
                                        </p:attrNameLst>
                                      </p:cBhvr>
                                      <p:to>
                                        <p:strVal val="visible"/>
                                      </p:to>
                                    </p:set>
                                    <p:anim calcmode="lin" valueType="num">
                                      <p:cBhvr additive="base">
                                        <p:cTn id="66" dur="500" fill="hold"/>
                                        <p:tgtEl>
                                          <p:spTgt spid="126"/>
                                        </p:tgtEl>
                                        <p:attrNameLst>
                                          <p:attrName>ppt_x</p:attrName>
                                        </p:attrNameLst>
                                      </p:cBhvr>
                                      <p:tavLst>
                                        <p:tav tm="0">
                                          <p:val>
                                            <p:strVal val="1+#ppt_w/2"/>
                                          </p:val>
                                        </p:tav>
                                        <p:tav tm="100000">
                                          <p:val>
                                            <p:strVal val="#ppt_x"/>
                                          </p:val>
                                        </p:tav>
                                      </p:tavLst>
                                    </p:anim>
                                    <p:anim calcmode="lin" valueType="num">
                                      <p:cBhvr additive="base">
                                        <p:cTn id="67" dur="500" fill="hold"/>
                                        <p:tgtEl>
                                          <p:spTgt spid="1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01 1"/>
          <p:cNvSpPr txBox="1">
            <a:spLocks noChangeArrowheads="1"/>
          </p:cNvSpPr>
          <p:nvPr/>
        </p:nvSpPr>
        <p:spPr bwMode="auto">
          <a:xfrm>
            <a:off x="3481807" y="2785329"/>
            <a:ext cx="52283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华康少女文字W5(P)" panose="040F0500000000000000" pitchFamily="82" charset="-122"/>
              </a:defRPr>
            </a:lvl1pPr>
            <a:lvl2pPr marL="742950" indent="-285750">
              <a:defRPr sz="1300">
                <a:solidFill>
                  <a:schemeClr val="tx1"/>
                </a:solidFill>
                <a:latin typeface="Lao UI" panose="020B0502040204020203" pitchFamily="34" charset="0"/>
                <a:ea typeface="华康少女文字W5(P)" panose="040F0500000000000000" pitchFamily="82" charset="-122"/>
              </a:defRPr>
            </a:lvl2pPr>
            <a:lvl3pPr marL="1143000" indent="-228600">
              <a:defRPr sz="1300">
                <a:solidFill>
                  <a:schemeClr val="tx1"/>
                </a:solidFill>
                <a:latin typeface="Lao UI" panose="020B0502040204020203" pitchFamily="34" charset="0"/>
                <a:ea typeface="华康少女文字W5(P)" panose="040F0500000000000000" pitchFamily="82" charset="-122"/>
              </a:defRPr>
            </a:lvl3pPr>
            <a:lvl4pPr marL="1600200" indent="-228600">
              <a:defRPr sz="1300">
                <a:solidFill>
                  <a:schemeClr val="tx1"/>
                </a:solidFill>
                <a:latin typeface="Lao UI" panose="020B0502040204020203" pitchFamily="34" charset="0"/>
                <a:ea typeface="华康少女文字W5(P)" panose="040F0500000000000000" pitchFamily="82" charset="-122"/>
              </a:defRPr>
            </a:lvl4pPr>
            <a:lvl5pPr marL="2057400" indent="-228600">
              <a:defRPr sz="1300">
                <a:solidFill>
                  <a:schemeClr val="tx1"/>
                </a:solidFill>
                <a:latin typeface="Lao UI" panose="020B0502040204020203" pitchFamily="34" charset="0"/>
                <a:ea typeface="华康少女文字W5(P)" panose="040F0500000000000000" pitchFamily="82"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华康少女文字W5(P)" panose="040F0500000000000000" pitchFamily="82" charset="-122"/>
              </a:defRPr>
            </a:lvl9pPr>
          </a:lstStyle>
          <a:p>
            <a:pPr algn="ctr" eaLnBrk="1" hangingPunct="1"/>
            <a:r>
              <a:rPr lang="zh-CN" altLang="en-US" sz="4800" b="1" dirty="0" smtClean="0">
                <a:latin typeface="+mn-ea"/>
                <a:ea typeface="+mn-ea"/>
              </a:rPr>
              <a:t>教学分析</a:t>
            </a:r>
            <a:endParaRPr lang="zh-CN" altLang="en-US" sz="4800" b="1" dirty="0">
              <a:latin typeface="+mn-ea"/>
              <a:ea typeface="+mn-ea"/>
            </a:endParaRPr>
          </a:p>
        </p:txBody>
      </p:sp>
      <p:sp>
        <p:nvSpPr>
          <p:cNvPr id="3" name="01 4"/>
          <p:cNvSpPr>
            <a:spLocks noChangeArrowheads="1"/>
          </p:cNvSpPr>
          <p:nvPr/>
        </p:nvSpPr>
        <p:spPr bwMode="auto">
          <a:xfrm>
            <a:off x="2463591" y="3706224"/>
            <a:ext cx="7264820" cy="972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30000"/>
              </a:lnSpc>
              <a:defRPr/>
            </a:pPr>
            <a:r>
              <a:rPr lang="zh-CN" altLang="en-US" sz="1467" dirty="0">
                <a:latin typeface="+mn-ea"/>
              </a:rPr>
              <a:t>您的内容打在这里，或者通过复制您的文本后，在此框中选择粘贴，并选择只保留文字。您的内容打在这里，或者通过复制您的文本后，在此框中选择粘贴并选择</a:t>
            </a:r>
            <a:endParaRPr lang="en-US" altLang="zh-CN" sz="1467" dirty="0">
              <a:latin typeface="+mn-ea"/>
            </a:endParaRPr>
          </a:p>
          <a:p>
            <a:pPr algn="ctr">
              <a:lnSpc>
                <a:spcPct val="130000"/>
              </a:lnSpc>
              <a:defRPr/>
            </a:pPr>
            <a:r>
              <a:rPr lang="zh-CN" altLang="en-US" sz="1467" dirty="0">
                <a:latin typeface="+mn-ea"/>
              </a:rPr>
              <a:t>只保留文字。您的内容打在这里，或者通过复制</a:t>
            </a:r>
            <a:endParaRPr lang="en-US" altLang="zh-CN" sz="1467" dirty="0">
              <a:latin typeface="+mn-ea"/>
            </a:endParaRPr>
          </a:p>
        </p:txBody>
      </p:sp>
      <p:sp>
        <p:nvSpPr>
          <p:cNvPr id="4" name="01 16"/>
          <p:cNvSpPr txBox="1"/>
          <p:nvPr/>
        </p:nvSpPr>
        <p:spPr bwMode="auto">
          <a:xfrm>
            <a:off x="5314376" y="978447"/>
            <a:ext cx="1563248" cy="1897892"/>
          </a:xfrm>
          <a:prstGeom prst="rect">
            <a:avLst/>
          </a:prstGeom>
          <a:noFill/>
        </p:spPr>
        <p:txBody>
          <a:bodyPr wrap="none">
            <a:spAutoFit/>
          </a:bodyPr>
          <a:lstStyle/>
          <a:p>
            <a:pPr algn="ctr">
              <a:defRPr/>
            </a:pPr>
            <a:r>
              <a:rPr lang="en-US" altLang="zh-CN" sz="11733" dirty="0">
                <a:ln w="28575">
                  <a:solidFill>
                    <a:schemeClr val="bg1"/>
                  </a:solidFill>
                </a:ln>
                <a:solidFill>
                  <a:srgbClr val="0070C0"/>
                </a:solidFill>
                <a:latin typeface="Impact" panose="020B0806030902050204" pitchFamily="34" charset="0"/>
                <a:cs typeface="Mongolian Baiti" panose="03000500000000000000" pitchFamily="66" charset="0"/>
              </a:rPr>
              <a:t>01</a:t>
            </a:r>
            <a:endParaRPr lang="zh-CN" altLang="en-US" sz="11733" dirty="0">
              <a:ln w="28575">
                <a:solidFill>
                  <a:schemeClr val="bg1"/>
                </a:solidFill>
              </a:ln>
              <a:solidFill>
                <a:srgbClr val="0070C0"/>
              </a:solidFill>
              <a:latin typeface="Impact" panose="020B0806030902050204" pitchFamily="34" charset="0"/>
              <a:cs typeface="Mongolian Baiti" panose="03000500000000000000" pitchFamily="66" charset="0"/>
            </a:endParaRPr>
          </a:p>
        </p:txBody>
      </p:sp>
    </p:spTree>
    <p:extLst>
      <p:ext uri="{BB962C8B-B14F-4D97-AF65-F5344CB8AC3E}">
        <p14:creationId xmlns:p14="http://schemas.microsoft.com/office/powerpoint/2010/main" val="294605043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10" presetClass="entr" presetSubtype="0" fill="hold" grpId="0" nodeType="afterEffect">
                                  <p:stCondLst>
                                    <p:cond delay="0"/>
                                  </p:stCondLst>
                                  <p:iterate type="lt">
                                    <p:tmPct val="15000"/>
                                  </p:iterate>
                                  <p:childTnLst>
                                    <p:set>
                                      <p:cBhvr>
                                        <p:cTn id="15" dur="1" fill="hold">
                                          <p:stCondLst>
                                            <p:cond delay="0"/>
                                          </p:stCondLst>
                                        </p:cTn>
                                        <p:tgtEl>
                                          <p:spTgt spid="3"/>
                                        </p:tgtEl>
                                        <p:attrNameLst>
                                          <p:attrName>style.visibility</p:attrName>
                                        </p:attrNameLst>
                                      </p:cBhvr>
                                      <p:to>
                                        <p:strVal val="visible"/>
                                      </p:to>
                                    </p:set>
                                    <p:animEffect transition="in" filter="fade">
                                      <p:cBhvr>
                                        <p:cTn id="16" dur="1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39344" y="1554495"/>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endParaRPr lang="zh-CN" altLang="en-US"/>
          </a:p>
        </p:txBody>
      </p:sp>
      <p:sp>
        <p:nvSpPr>
          <p:cNvPr id="4" name="矩形 3"/>
          <p:cNvSpPr/>
          <p:nvPr/>
        </p:nvSpPr>
        <p:spPr>
          <a:xfrm>
            <a:off x="4671194" y="1340766"/>
            <a:ext cx="4686301" cy="46355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r>
              <a:rPr lang="zh-CN" altLang="en-US">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353628" y="3140964"/>
            <a:ext cx="1587056" cy="1368152"/>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r>
              <a:rPr lang="zh-CN" altLang="en-US" sz="3200" dirty="0">
                <a:latin typeface="微软雅黑" pitchFamily="34" charset="-122"/>
                <a:ea typeface="微软雅黑" pitchFamily="34" charset="-122"/>
              </a:rPr>
              <a:t>概述</a:t>
            </a:r>
          </a:p>
        </p:txBody>
      </p:sp>
      <p:cxnSp>
        <p:nvCxnSpPr>
          <p:cNvPr id="6" name="直接箭头连接符 5"/>
          <p:cNvCxnSpPr>
            <a:stCxn id="5" idx="5"/>
          </p:cNvCxnSpPr>
          <p:nvPr/>
        </p:nvCxnSpPr>
        <p:spPr>
          <a:xfrm flipV="1">
            <a:off x="2598646" y="2204862"/>
            <a:ext cx="1240698" cy="93610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940684" y="3825040"/>
            <a:ext cx="898660"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598646" y="4509116"/>
            <a:ext cx="1240698" cy="936104"/>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055368" y="1844823"/>
            <a:ext cx="6048673" cy="932537"/>
          </a:xfrm>
          <a:prstGeom prst="rect">
            <a:avLst/>
          </a:prstGeom>
          <a:noFill/>
        </p:spPr>
        <p:txBody>
          <a:bodyPr wrap="square" lIns="91414" tIns="45707" rIns="91414" bIns="45707"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839344" y="3354696"/>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endParaRPr lang="zh-CN" altLang="en-US"/>
          </a:p>
        </p:txBody>
      </p:sp>
      <p:sp>
        <p:nvSpPr>
          <p:cNvPr id="12" name="矩形 11"/>
          <p:cNvSpPr/>
          <p:nvPr/>
        </p:nvSpPr>
        <p:spPr>
          <a:xfrm>
            <a:off x="4671194" y="3140966"/>
            <a:ext cx="4686301" cy="46355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r>
              <a:rPr lang="zh-CN" altLang="en-US">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4055368" y="3645023"/>
            <a:ext cx="6048673" cy="932537"/>
          </a:xfrm>
          <a:prstGeom prst="rect">
            <a:avLst/>
          </a:prstGeom>
          <a:noFill/>
        </p:spPr>
        <p:txBody>
          <a:bodyPr wrap="square" lIns="91414" tIns="45707" rIns="91414" bIns="45707"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400">
                <a:solidFill>
                  <a:schemeClr val="tx1">
                    <a:lumMod val="50000"/>
                    <a:lumOff val="50000"/>
                  </a:schemeClr>
                </a:solidFill>
                <a:latin typeface="微软雅黑" pitchFamily="34" charset="-122"/>
                <a:ea typeface="微软雅黑" pitchFamily="34" charset="-122"/>
              </a:rPr>
              <a:t>文字。</a:t>
            </a:r>
          </a:p>
        </p:txBody>
      </p:sp>
      <p:sp>
        <p:nvSpPr>
          <p:cNvPr id="14" name="矩形 13"/>
          <p:cNvSpPr/>
          <p:nvPr/>
        </p:nvSpPr>
        <p:spPr>
          <a:xfrm>
            <a:off x="3839344" y="5154896"/>
            <a:ext cx="6361113" cy="1442457"/>
          </a:xfrm>
          <a:prstGeom prst="rect">
            <a:avLst/>
          </a:prstGeom>
          <a:solidFill>
            <a:srgbClr val="E8E8E6"/>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endParaRPr lang="zh-CN" altLang="en-US"/>
          </a:p>
        </p:txBody>
      </p:sp>
      <p:sp>
        <p:nvSpPr>
          <p:cNvPr id="15" name="矩形 14"/>
          <p:cNvSpPr/>
          <p:nvPr/>
        </p:nvSpPr>
        <p:spPr>
          <a:xfrm>
            <a:off x="4671194" y="4941167"/>
            <a:ext cx="4686301" cy="4635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r>
              <a:rPr lang="zh-CN" altLang="en-US">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4055368" y="5445223"/>
            <a:ext cx="6048673" cy="932537"/>
          </a:xfrm>
          <a:prstGeom prst="rect">
            <a:avLst/>
          </a:prstGeom>
          <a:noFill/>
        </p:spPr>
        <p:txBody>
          <a:bodyPr wrap="square" lIns="91414" tIns="45707" rIns="91414" bIns="45707" rtlCol="0">
            <a:spAutoFit/>
          </a:bodyPr>
          <a:lstStyle/>
          <a:p>
            <a:pPr>
              <a:lnSpc>
                <a:spcPct val="130000"/>
              </a:lnSpc>
            </a:pPr>
            <a:r>
              <a:rPr lang="zh-CN" altLang="en-US" sz="14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400">
                <a:solidFill>
                  <a:schemeClr val="tx1">
                    <a:lumMod val="50000"/>
                    <a:lumOff val="50000"/>
                  </a:schemeClr>
                </a:solidFill>
                <a:latin typeface="微软雅黑" pitchFamily="34" charset="-122"/>
                <a:ea typeface="微软雅黑" pitchFamily="34" charset="-122"/>
              </a:rPr>
              <a:t>文字。</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96023286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14:bounceEnd="50000">
                                          <p:cBhvr additive="base">
                                            <p:cTn id="25"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0"/>
                                            </p:tgtEl>
                                            <p:attrNameLst>
                                              <p:attrName>style.visibility</p:attrName>
                                            </p:attrNameLst>
                                          </p:cBhvr>
                                          <p:to>
                                            <p:strVal val="visible"/>
                                          </p:to>
                                        </p:set>
                                        <p:animEffect transition="in" filter="wipe(left)">
                                          <p:cBhvr>
                                            <p:cTn id="30" dur="100"/>
                                            <p:tgtEl>
                                              <p:spTgt spid="1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0"/>
                                            </p:tgtEl>
                                          </p:cBhvr>
                                          <p:to x="80000" y="100000"/>
                                        </p:animScale>
                                        <p:anim by="(#ppt_w*0.10)" calcmode="lin" valueType="num">
                                          <p:cBhvr>
                                            <p:cTn id="33" dur="50" autoRev="1" fill="hold">
                                              <p:stCondLst>
                                                <p:cond delay="0"/>
                                              </p:stCondLst>
                                            </p:cTn>
                                            <p:tgtEl>
                                              <p:spTgt spid="10"/>
                                            </p:tgtEl>
                                            <p:attrNameLst>
                                              <p:attrName>ppt_x</p:attrName>
                                            </p:attrNameLst>
                                          </p:cBhvr>
                                        </p:anim>
                                        <p:anim by="(-#ppt_w*0.10)" calcmode="lin" valueType="num">
                                          <p:cBhvr>
                                            <p:cTn id="34" dur="50" autoRev="1" fill="hold">
                                              <p:stCondLst>
                                                <p:cond delay="0"/>
                                              </p:stCondLst>
                                            </p:cTn>
                                            <p:tgtEl>
                                              <p:spTgt spid="10"/>
                                            </p:tgtEl>
                                            <p:attrNameLst>
                                              <p:attrName>ppt_y</p:attrName>
                                            </p:attrNameLst>
                                          </p:cBhvr>
                                        </p:anim>
                                        <p:animRot by="-480000">
                                          <p:cBhvr>
                                            <p:cTn id="35" dur="50" autoRev="1" fill="hold">
                                              <p:stCondLst>
                                                <p:cond delay="0"/>
                                              </p:stCondLst>
                                            </p:cTn>
                                            <p:tgtEl>
                                              <p:spTgt spid="10"/>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outVertical)">
                                          <p:cBhvr>
                                            <p:cTn id="39" dur="500"/>
                                            <p:tgtEl>
                                              <p:spTgt spid="12"/>
                                            </p:tgtEl>
                                          </p:cBhvr>
                                        </p:animEffect>
                                      </p:childTnLst>
                                    </p:cTn>
                                  </p:par>
                                </p:childTnLst>
                              </p:cTn>
                            </p:par>
                            <p:par>
                              <p:cTn id="40" fill="hold">
                                <p:stCondLst>
                                  <p:cond delay="491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14:bounceEnd="50000">
                                          <p:cBhvr additive="base">
                                            <p:cTn id="43"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3"/>
                                            </p:tgtEl>
                                            <p:attrNameLst>
                                              <p:attrName>style.visibility</p:attrName>
                                            </p:attrNameLst>
                                          </p:cBhvr>
                                          <p:to>
                                            <p:strVal val="visible"/>
                                          </p:to>
                                        </p:set>
                                        <p:animEffect transition="in" filter="wipe(left)">
                                          <p:cBhvr>
                                            <p:cTn id="48" dur="100"/>
                                            <p:tgtEl>
                                              <p:spTgt spid="1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3"/>
                                            </p:tgtEl>
                                          </p:cBhvr>
                                          <p:to x="80000" y="100000"/>
                                        </p:animScale>
                                        <p:anim by="(#ppt_w*0.10)" calcmode="lin" valueType="num">
                                          <p:cBhvr>
                                            <p:cTn id="51" dur="50" autoRev="1" fill="hold">
                                              <p:stCondLst>
                                                <p:cond delay="0"/>
                                              </p:stCondLst>
                                            </p:cTn>
                                            <p:tgtEl>
                                              <p:spTgt spid="13"/>
                                            </p:tgtEl>
                                            <p:attrNameLst>
                                              <p:attrName>ppt_x</p:attrName>
                                            </p:attrNameLst>
                                          </p:cBhvr>
                                        </p:anim>
                                        <p:anim by="(-#ppt_w*0.10)" calcmode="lin" valueType="num">
                                          <p:cBhvr>
                                            <p:cTn id="52" dur="50" autoRev="1" fill="hold">
                                              <p:stCondLst>
                                                <p:cond delay="0"/>
                                              </p:stCondLst>
                                            </p:cTn>
                                            <p:tgtEl>
                                              <p:spTgt spid="13"/>
                                            </p:tgtEl>
                                            <p:attrNameLst>
                                              <p:attrName>ppt_y</p:attrName>
                                            </p:attrNameLst>
                                          </p:cBhvr>
                                        </p:anim>
                                        <p:animRot by="-480000">
                                          <p:cBhvr>
                                            <p:cTn id="53" dur="50" autoRev="1" fill="hold">
                                              <p:stCondLst>
                                                <p:cond delay="0"/>
                                              </p:stCondLst>
                                            </p:cTn>
                                            <p:tgtEl>
                                              <p:spTgt spid="13"/>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832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14:bounceEnd="50000">
                                          <p:cBhvr additive="base">
                                            <p:cTn id="61"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14"/>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6"/>
                                            </p:tgtEl>
                                            <p:attrNameLst>
                                              <p:attrName>style.visibility</p:attrName>
                                            </p:attrNameLst>
                                          </p:cBhvr>
                                          <p:to>
                                            <p:strVal val="visible"/>
                                          </p:to>
                                        </p:set>
                                        <p:animEffect transition="in" filter="wipe(left)">
                                          <p:cBhvr>
                                            <p:cTn id="66" dur="100"/>
                                            <p:tgtEl>
                                              <p:spTgt spid="1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6"/>
                                            </p:tgtEl>
                                          </p:cBhvr>
                                          <p:to x="80000" y="100000"/>
                                        </p:animScale>
                                        <p:anim by="(#ppt_w*0.10)" calcmode="lin" valueType="num">
                                          <p:cBhvr>
                                            <p:cTn id="69" dur="50" autoRev="1" fill="hold">
                                              <p:stCondLst>
                                                <p:cond delay="0"/>
                                              </p:stCondLst>
                                            </p:cTn>
                                            <p:tgtEl>
                                              <p:spTgt spid="16"/>
                                            </p:tgtEl>
                                            <p:attrNameLst>
                                              <p:attrName>ppt_x</p:attrName>
                                            </p:attrNameLst>
                                          </p:cBhvr>
                                        </p:anim>
                                        <p:anim by="(-#ppt_w*0.10)" calcmode="lin" valueType="num">
                                          <p:cBhvr>
                                            <p:cTn id="70" dur="50" autoRev="1" fill="hold">
                                              <p:stCondLst>
                                                <p:cond delay="0"/>
                                              </p:stCondLst>
                                            </p:cTn>
                                            <p:tgtEl>
                                              <p:spTgt spid="16"/>
                                            </p:tgtEl>
                                            <p:attrNameLst>
                                              <p:attrName>ppt_y</p:attrName>
                                            </p:attrNameLst>
                                          </p:cBhvr>
                                        </p:anim>
                                        <p:animRot by="-480000">
                                          <p:cBhvr>
                                            <p:cTn id="71"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arn(outVertical)">
                                          <p:cBhvr>
                                            <p:cTn id="21" dur="500"/>
                                            <p:tgtEl>
                                              <p:spTgt spid="4"/>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10"/>
                                            </p:tgtEl>
                                            <p:attrNameLst>
                                              <p:attrName>style.visibility</p:attrName>
                                            </p:attrNameLst>
                                          </p:cBhvr>
                                          <p:to>
                                            <p:strVal val="visible"/>
                                          </p:to>
                                        </p:set>
                                        <p:animEffect transition="in" filter="wipe(left)">
                                          <p:cBhvr>
                                            <p:cTn id="30" dur="100"/>
                                            <p:tgtEl>
                                              <p:spTgt spid="10"/>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10"/>
                                            </p:tgtEl>
                                          </p:cBhvr>
                                          <p:to x="80000" y="100000"/>
                                        </p:animScale>
                                        <p:anim by="(#ppt_w*0.10)" calcmode="lin" valueType="num">
                                          <p:cBhvr>
                                            <p:cTn id="33" dur="50" autoRev="1" fill="hold">
                                              <p:stCondLst>
                                                <p:cond delay="0"/>
                                              </p:stCondLst>
                                            </p:cTn>
                                            <p:tgtEl>
                                              <p:spTgt spid="10"/>
                                            </p:tgtEl>
                                            <p:attrNameLst>
                                              <p:attrName>ppt_x</p:attrName>
                                            </p:attrNameLst>
                                          </p:cBhvr>
                                        </p:anim>
                                        <p:anim by="(-#ppt_w*0.10)" calcmode="lin" valueType="num">
                                          <p:cBhvr>
                                            <p:cTn id="34" dur="50" autoRev="1" fill="hold">
                                              <p:stCondLst>
                                                <p:cond delay="0"/>
                                              </p:stCondLst>
                                            </p:cTn>
                                            <p:tgtEl>
                                              <p:spTgt spid="10"/>
                                            </p:tgtEl>
                                            <p:attrNameLst>
                                              <p:attrName>ppt_y</p:attrName>
                                            </p:attrNameLst>
                                          </p:cBhvr>
                                        </p:anim>
                                        <p:animRot by="-480000">
                                          <p:cBhvr>
                                            <p:cTn id="35" dur="50" autoRev="1" fill="hold">
                                              <p:stCondLst>
                                                <p:cond delay="0"/>
                                              </p:stCondLst>
                                            </p:cTn>
                                            <p:tgtEl>
                                              <p:spTgt spid="10"/>
                                            </p:tgtEl>
                                            <p:attrNameLst>
                                              <p:attrName>r</p:attrName>
                                            </p:attrNameLst>
                                          </p:cBhvr>
                                        </p:animRot>
                                      </p:childTnLst>
                                    </p:cTn>
                                  </p:par>
                                </p:childTnLst>
                              </p:cTn>
                            </p:par>
                            <p:par>
                              <p:cTn id="36" fill="hold">
                                <p:stCondLst>
                                  <p:cond delay="4410"/>
                                </p:stCondLst>
                                <p:childTnLst>
                                  <p:par>
                                    <p:cTn id="37" presetID="16" presetClass="entr" presetSubtype="37"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barn(outVertical)">
                                          <p:cBhvr>
                                            <p:cTn id="39" dur="500"/>
                                            <p:tgtEl>
                                              <p:spTgt spid="12"/>
                                            </p:tgtEl>
                                          </p:cBhvr>
                                        </p:animEffect>
                                      </p:childTnLst>
                                    </p:cTn>
                                  </p:par>
                                </p:childTnLst>
                              </p:cTn>
                            </p:par>
                            <p:par>
                              <p:cTn id="40" fill="hold">
                                <p:stCondLst>
                                  <p:cond delay="4910"/>
                                </p:stCondLst>
                                <p:childTnLst>
                                  <p:par>
                                    <p:cTn id="41" presetID="2" presetClass="entr" presetSubtype="1"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0-#ppt_h/2"/>
                                              </p:val>
                                            </p:tav>
                                            <p:tav tm="100000">
                                              <p:val>
                                                <p:strVal val="#ppt_y"/>
                                              </p:val>
                                            </p:tav>
                                          </p:tavLst>
                                        </p:anim>
                                      </p:childTnLst>
                                    </p:cTn>
                                  </p:par>
                                </p:childTnLst>
                              </p:cTn>
                            </p:par>
                            <p:par>
                              <p:cTn id="45" fill="hold">
                                <p:stCondLst>
                                  <p:cond delay="541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13"/>
                                            </p:tgtEl>
                                            <p:attrNameLst>
                                              <p:attrName>style.visibility</p:attrName>
                                            </p:attrNameLst>
                                          </p:cBhvr>
                                          <p:to>
                                            <p:strVal val="visible"/>
                                          </p:to>
                                        </p:set>
                                        <p:animEffect transition="in" filter="wipe(left)">
                                          <p:cBhvr>
                                            <p:cTn id="48" dur="100"/>
                                            <p:tgtEl>
                                              <p:spTgt spid="13"/>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13"/>
                                            </p:tgtEl>
                                          </p:cBhvr>
                                          <p:to x="80000" y="100000"/>
                                        </p:animScale>
                                        <p:anim by="(#ppt_w*0.10)" calcmode="lin" valueType="num">
                                          <p:cBhvr>
                                            <p:cTn id="51" dur="50" autoRev="1" fill="hold">
                                              <p:stCondLst>
                                                <p:cond delay="0"/>
                                              </p:stCondLst>
                                            </p:cTn>
                                            <p:tgtEl>
                                              <p:spTgt spid="13"/>
                                            </p:tgtEl>
                                            <p:attrNameLst>
                                              <p:attrName>ppt_x</p:attrName>
                                            </p:attrNameLst>
                                          </p:cBhvr>
                                        </p:anim>
                                        <p:anim by="(-#ppt_w*0.10)" calcmode="lin" valueType="num">
                                          <p:cBhvr>
                                            <p:cTn id="52" dur="50" autoRev="1" fill="hold">
                                              <p:stCondLst>
                                                <p:cond delay="0"/>
                                              </p:stCondLst>
                                            </p:cTn>
                                            <p:tgtEl>
                                              <p:spTgt spid="13"/>
                                            </p:tgtEl>
                                            <p:attrNameLst>
                                              <p:attrName>ppt_y</p:attrName>
                                            </p:attrNameLst>
                                          </p:cBhvr>
                                        </p:anim>
                                        <p:animRot by="-480000">
                                          <p:cBhvr>
                                            <p:cTn id="53" dur="50" autoRev="1" fill="hold">
                                              <p:stCondLst>
                                                <p:cond delay="0"/>
                                              </p:stCondLst>
                                            </p:cTn>
                                            <p:tgtEl>
                                              <p:spTgt spid="13"/>
                                            </p:tgtEl>
                                            <p:attrNameLst>
                                              <p:attrName>r</p:attrName>
                                            </p:attrNameLst>
                                          </p:cBhvr>
                                        </p:animRot>
                                      </p:childTnLst>
                                    </p:cTn>
                                  </p:par>
                                </p:childTnLst>
                              </p:cTn>
                            </p:par>
                            <p:par>
                              <p:cTn id="54" fill="hold">
                                <p:stCondLst>
                                  <p:cond delay="7820"/>
                                </p:stCondLst>
                                <p:childTnLst>
                                  <p:par>
                                    <p:cTn id="55" presetID="16" presetClass="entr" presetSubtype="37"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barn(outVertical)">
                                          <p:cBhvr>
                                            <p:cTn id="57" dur="500"/>
                                            <p:tgtEl>
                                              <p:spTgt spid="15"/>
                                            </p:tgtEl>
                                          </p:cBhvr>
                                        </p:animEffect>
                                      </p:childTnLst>
                                    </p:cTn>
                                  </p:par>
                                </p:childTnLst>
                              </p:cTn>
                            </p:par>
                            <p:par>
                              <p:cTn id="58" fill="hold">
                                <p:stCondLst>
                                  <p:cond delay="8320"/>
                                </p:stCondLst>
                                <p:childTnLst>
                                  <p:par>
                                    <p:cTn id="59" presetID="2" presetClass="entr" presetSubtype="1"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0-#ppt_h/2"/>
                                              </p:val>
                                            </p:tav>
                                            <p:tav tm="100000">
                                              <p:val>
                                                <p:strVal val="#ppt_y"/>
                                              </p:val>
                                            </p:tav>
                                          </p:tavLst>
                                        </p:anim>
                                      </p:childTnLst>
                                    </p:cTn>
                                  </p:par>
                                </p:childTnLst>
                              </p:cTn>
                            </p:par>
                            <p:par>
                              <p:cTn id="63" fill="hold">
                                <p:stCondLst>
                                  <p:cond delay="882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16"/>
                                            </p:tgtEl>
                                            <p:attrNameLst>
                                              <p:attrName>style.visibility</p:attrName>
                                            </p:attrNameLst>
                                          </p:cBhvr>
                                          <p:to>
                                            <p:strVal val="visible"/>
                                          </p:to>
                                        </p:set>
                                        <p:animEffect transition="in" filter="wipe(left)">
                                          <p:cBhvr>
                                            <p:cTn id="66" dur="100"/>
                                            <p:tgtEl>
                                              <p:spTgt spid="16"/>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16"/>
                                            </p:tgtEl>
                                          </p:cBhvr>
                                          <p:to x="80000" y="100000"/>
                                        </p:animScale>
                                        <p:anim by="(#ppt_w*0.10)" calcmode="lin" valueType="num">
                                          <p:cBhvr>
                                            <p:cTn id="69" dur="50" autoRev="1" fill="hold">
                                              <p:stCondLst>
                                                <p:cond delay="0"/>
                                              </p:stCondLst>
                                            </p:cTn>
                                            <p:tgtEl>
                                              <p:spTgt spid="16"/>
                                            </p:tgtEl>
                                            <p:attrNameLst>
                                              <p:attrName>ppt_x</p:attrName>
                                            </p:attrNameLst>
                                          </p:cBhvr>
                                        </p:anim>
                                        <p:anim by="(-#ppt_w*0.10)" calcmode="lin" valueType="num">
                                          <p:cBhvr>
                                            <p:cTn id="70" dur="50" autoRev="1" fill="hold">
                                              <p:stCondLst>
                                                <p:cond delay="0"/>
                                              </p:stCondLst>
                                            </p:cTn>
                                            <p:tgtEl>
                                              <p:spTgt spid="16"/>
                                            </p:tgtEl>
                                            <p:attrNameLst>
                                              <p:attrName>ppt_y</p:attrName>
                                            </p:attrNameLst>
                                          </p:cBhvr>
                                        </p:anim>
                                        <p:animRot by="-480000">
                                          <p:cBhvr>
                                            <p:cTn id="71" dur="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1" name="组合 120"/>
          <p:cNvGrpSpPr/>
          <p:nvPr/>
        </p:nvGrpSpPr>
        <p:grpSpPr>
          <a:xfrm>
            <a:off x="1008099" y="2847968"/>
            <a:ext cx="10316049" cy="870709"/>
            <a:chOff x="546100" y="2380679"/>
            <a:chExt cx="7738044" cy="653032"/>
          </a:xfrm>
        </p:grpSpPr>
        <p:sp>
          <p:nvSpPr>
            <p:cNvPr id="122" name="任意多边形 121"/>
            <p:cNvSpPr/>
            <p:nvPr/>
          </p:nvSpPr>
          <p:spPr>
            <a:xfrm>
              <a:off x="546100" y="2413000"/>
              <a:ext cx="7708900" cy="584200"/>
            </a:xfrm>
            <a:custGeom>
              <a:avLst/>
              <a:gdLst>
                <a:gd name="connsiteX0" fmla="*/ 0 w 7708900"/>
                <a:gd name="connsiteY0" fmla="*/ 114300 h 584200"/>
                <a:gd name="connsiteX1" fmla="*/ 1384300 w 7708900"/>
                <a:gd name="connsiteY1" fmla="*/ 431800 h 584200"/>
                <a:gd name="connsiteX2" fmla="*/ 2501900 w 7708900"/>
                <a:gd name="connsiteY2" fmla="*/ 0 h 584200"/>
                <a:gd name="connsiteX3" fmla="*/ 4241800 w 7708900"/>
                <a:gd name="connsiteY3" fmla="*/ 520700 h 584200"/>
                <a:gd name="connsiteX4" fmla="*/ 5092700 w 7708900"/>
                <a:gd name="connsiteY4" fmla="*/ 25400 h 584200"/>
                <a:gd name="connsiteX5" fmla="*/ 6705600 w 7708900"/>
                <a:gd name="connsiteY5" fmla="*/ 584200 h 584200"/>
                <a:gd name="connsiteX6" fmla="*/ 7708900 w 7708900"/>
                <a:gd name="connsiteY6" fmla="*/ 114300 h 584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8900" h="584200">
                  <a:moveTo>
                    <a:pt x="0" y="114300"/>
                  </a:moveTo>
                  <a:lnTo>
                    <a:pt x="1384300" y="431800"/>
                  </a:lnTo>
                  <a:lnTo>
                    <a:pt x="2501900" y="0"/>
                  </a:lnTo>
                  <a:lnTo>
                    <a:pt x="4241800" y="520700"/>
                  </a:lnTo>
                  <a:lnTo>
                    <a:pt x="5092700" y="25400"/>
                  </a:lnTo>
                  <a:lnTo>
                    <a:pt x="6705600" y="584200"/>
                  </a:lnTo>
                  <a:lnTo>
                    <a:pt x="7708900" y="114300"/>
                  </a:lnTo>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3" name="椭圆 122"/>
            <p:cNvSpPr/>
            <p:nvPr/>
          </p:nvSpPr>
          <p:spPr>
            <a:xfrm>
              <a:off x="546100" y="2499742"/>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4" name="椭圆 123"/>
            <p:cNvSpPr/>
            <p:nvPr/>
          </p:nvSpPr>
          <p:spPr>
            <a:xfrm>
              <a:off x="1893887" y="2809304"/>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5" name="椭圆 124"/>
            <p:cNvSpPr/>
            <p:nvPr/>
          </p:nvSpPr>
          <p:spPr>
            <a:xfrm>
              <a:off x="3008312" y="2380679"/>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6" name="椭圆 125"/>
            <p:cNvSpPr/>
            <p:nvPr/>
          </p:nvSpPr>
          <p:spPr>
            <a:xfrm>
              <a:off x="4746624" y="2899791"/>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7" name="椭圆 126"/>
            <p:cNvSpPr/>
            <p:nvPr/>
          </p:nvSpPr>
          <p:spPr>
            <a:xfrm>
              <a:off x="5599111" y="2409253"/>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8" name="椭圆 127"/>
            <p:cNvSpPr/>
            <p:nvPr/>
          </p:nvSpPr>
          <p:spPr>
            <a:xfrm>
              <a:off x="7218361" y="2961703"/>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sp>
          <p:nvSpPr>
            <p:cNvPr id="129" name="椭圆 128"/>
            <p:cNvSpPr/>
            <p:nvPr/>
          </p:nvSpPr>
          <p:spPr>
            <a:xfrm>
              <a:off x="8212136" y="2494978"/>
              <a:ext cx="72008" cy="7200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95000"/>
                    <a:lumOff val="5000"/>
                  </a:schemeClr>
                </a:solidFill>
              </a:endParaRPr>
            </a:p>
          </p:txBody>
        </p:sp>
      </p:grpSp>
      <p:sp>
        <p:nvSpPr>
          <p:cNvPr id="130" name="TextBox 129"/>
          <p:cNvSpPr txBox="1"/>
          <p:nvPr/>
        </p:nvSpPr>
        <p:spPr>
          <a:xfrm>
            <a:off x="2450685" y="2910108"/>
            <a:ext cx="822478" cy="446248"/>
          </a:xfrm>
          <a:prstGeom prst="rect">
            <a:avLst/>
          </a:prstGeom>
          <a:noFill/>
        </p:spPr>
        <p:txBody>
          <a:bodyPr wrap="none" lIns="121893" tIns="60946" rIns="121893" bIns="60946" rtlCol="0">
            <a:spAutoFit/>
          </a:bodyPr>
          <a:lstStyle/>
          <a:p>
            <a:r>
              <a:rPr lang="en-US" altLang="zh-CN" sz="2100" dirty="0">
                <a:solidFill>
                  <a:schemeClr val="tx1">
                    <a:lumMod val="95000"/>
                    <a:lumOff val="5000"/>
                  </a:schemeClr>
                </a:solidFill>
              </a:rPr>
              <a:t>2011</a:t>
            </a:r>
            <a:endParaRPr lang="zh-CN" altLang="en-US" sz="2100" dirty="0">
              <a:solidFill>
                <a:schemeClr val="tx1">
                  <a:lumMod val="95000"/>
                  <a:lumOff val="5000"/>
                </a:schemeClr>
              </a:solidFill>
            </a:endParaRPr>
          </a:p>
        </p:txBody>
      </p:sp>
      <p:sp>
        <p:nvSpPr>
          <p:cNvPr id="131" name="TextBox 130"/>
          <p:cNvSpPr txBox="1"/>
          <p:nvPr/>
        </p:nvSpPr>
        <p:spPr>
          <a:xfrm>
            <a:off x="3923693" y="3028643"/>
            <a:ext cx="842484" cy="446248"/>
          </a:xfrm>
          <a:prstGeom prst="rect">
            <a:avLst/>
          </a:prstGeom>
          <a:noFill/>
        </p:spPr>
        <p:txBody>
          <a:bodyPr wrap="none" lIns="121893" tIns="60946" rIns="121893" bIns="60946" rtlCol="0">
            <a:spAutoFit/>
          </a:bodyPr>
          <a:lstStyle/>
          <a:p>
            <a:r>
              <a:rPr lang="en-US" altLang="zh-CN" sz="2100" dirty="0">
                <a:solidFill>
                  <a:schemeClr val="tx1">
                    <a:lumMod val="95000"/>
                    <a:lumOff val="5000"/>
                  </a:schemeClr>
                </a:solidFill>
              </a:rPr>
              <a:t>2012</a:t>
            </a:r>
            <a:endParaRPr lang="zh-CN" altLang="en-US" sz="2100" dirty="0">
              <a:solidFill>
                <a:schemeClr val="tx1">
                  <a:lumMod val="95000"/>
                  <a:lumOff val="5000"/>
                </a:schemeClr>
              </a:solidFill>
            </a:endParaRPr>
          </a:p>
        </p:txBody>
      </p:sp>
      <p:sp>
        <p:nvSpPr>
          <p:cNvPr id="132" name="TextBox 131"/>
          <p:cNvSpPr txBox="1"/>
          <p:nvPr/>
        </p:nvSpPr>
        <p:spPr>
          <a:xfrm>
            <a:off x="6209396" y="2977843"/>
            <a:ext cx="842484" cy="446248"/>
          </a:xfrm>
          <a:prstGeom prst="rect">
            <a:avLst/>
          </a:prstGeom>
          <a:noFill/>
        </p:spPr>
        <p:txBody>
          <a:bodyPr wrap="none" lIns="121893" tIns="60946" rIns="121893" bIns="60946" rtlCol="0">
            <a:spAutoFit/>
          </a:bodyPr>
          <a:lstStyle/>
          <a:p>
            <a:r>
              <a:rPr lang="en-US" altLang="zh-CN" sz="2100" dirty="0">
                <a:solidFill>
                  <a:schemeClr val="tx1">
                    <a:lumMod val="95000"/>
                    <a:lumOff val="5000"/>
                  </a:schemeClr>
                </a:solidFill>
              </a:rPr>
              <a:t>2013</a:t>
            </a:r>
            <a:endParaRPr lang="zh-CN" altLang="en-US" sz="2100" dirty="0">
              <a:solidFill>
                <a:schemeClr val="tx1">
                  <a:lumMod val="95000"/>
                  <a:lumOff val="5000"/>
                </a:schemeClr>
              </a:solidFill>
            </a:endParaRPr>
          </a:p>
        </p:txBody>
      </p:sp>
      <p:sp>
        <p:nvSpPr>
          <p:cNvPr id="133" name="TextBox 132"/>
          <p:cNvSpPr txBox="1"/>
          <p:nvPr/>
        </p:nvSpPr>
        <p:spPr>
          <a:xfrm>
            <a:off x="7411506" y="3062510"/>
            <a:ext cx="842484" cy="446248"/>
          </a:xfrm>
          <a:prstGeom prst="rect">
            <a:avLst/>
          </a:prstGeom>
          <a:noFill/>
        </p:spPr>
        <p:txBody>
          <a:bodyPr wrap="none" lIns="121893" tIns="60946" rIns="121893" bIns="60946" rtlCol="0">
            <a:spAutoFit/>
          </a:bodyPr>
          <a:lstStyle/>
          <a:p>
            <a:r>
              <a:rPr lang="en-US" altLang="zh-CN" sz="2100" dirty="0">
                <a:solidFill>
                  <a:schemeClr val="tx1">
                    <a:lumMod val="95000"/>
                    <a:lumOff val="5000"/>
                  </a:schemeClr>
                </a:solidFill>
              </a:rPr>
              <a:t>2014</a:t>
            </a:r>
            <a:endParaRPr lang="zh-CN" altLang="en-US" sz="2100" dirty="0">
              <a:solidFill>
                <a:schemeClr val="tx1">
                  <a:lumMod val="95000"/>
                  <a:lumOff val="5000"/>
                </a:schemeClr>
              </a:solidFill>
            </a:endParaRPr>
          </a:p>
        </p:txBody>
      </p:sp>
      <p:sp>
        <p:nvSpPr>
          <p:cNvPr id="134" name="TextBox 133"/>
          <p:cNvSpPr txBox="1"/>
          <p:nvPr/>
        </p:nvSpPr>
        <p:spPr>
          <a:xfrm>
            <a:off x="9510966" y="3096375"/>
            <a:ext cx="842484" cy="446248"/>
          </a:xfrm>
          <a:prstGeom prst="rect">
            <a:avLst/>
          </a:prstGeom>
          <a:noFill/>
        </p:spPr>
        <p:txBody>
          <a:bodyPr wrap="none" lIns="121893" tIns="60946" rIns="121893" bIns="60946" rtlCol="0">
            <a:spAutoFit/>
          </a:bodyPr>
          <a:lstStyle/>
          <a:p>
            <a:r>
              <a:rPr lang="en-US" altLang="zh-CN" sz="2100" dirty="0">
                <a:solidFill>
                  <a:schemeClr val="tx1">
                    <a:lumMod val="95000"/>
                    <a:lumOff val="5000"/>
                  </a:schemeClr>
                </a:solidFill>
              </a:rPr>
              <a:t>2015</a:t>
            </a:r>
            <a:endParaRPr lang="zh-CN" altLang="en-US" sz="2100" dirty="0">
              <a:solidFill>
                <a:schemeClr val="tx1">
                  <a:lumMod val="95000"/>
                  <a:lumOff val="5000"/>
                </a:schemeClr>
              </a:solidFill>
            </a:endParaRPr>
          </a:p>
        </p:txBody>
      </p:sp>
      <p:sp>
        <p:nvSpPr>
          <p:cNvPr id="135" name="TextBox 134"/>
          <p:cNvSpPr txBox="1"/>
          <p:nvPr/>
        </p:nvSpPr>
        <p:spPr>
          <a:xfrm>
            <a:off x="10848525" y="2486775"/>
            <a:ext cx="842484" cy="446248"/>
          </a:xfrm>
          <a:prstGeom prst="rect">
            <a:avLst/>
          </a:prstGeom>
          <a:noFill/>
        </p:spPr>
        <p:txBody>
          <a:bodyPr wrap="none" lIns="121893" tIns="60946" rIns="121893" bIns="60946" rtlCol="0">
            <a:spAutoFit/>
          </a:bodyPr>
          <a:lstStyle/>
          <a:p>
            <a:r>
              <a:rPr lang="en-US" altLang="zh-CN" sz="2100" dirty="0">
                <a:solidFill>
                  <a:schemeClr val="tx1">
                    <a:lumMod val="95000"/>
                    <a:lumOff val="5000"/>
                  </a:schemeClr>
                </a:solidFill>
              </a:rPr>
              <a:t>2016</a:t>
            </a:r>
            <a:endParaRPr lang="zh-CN" altLang="en-US" sz="2100" dirty="0">
              <a:solidFill>
                <a:schemeClr val="tx1">
                  <a:lumMod val="95000"/>
                  <a:lumOff val="5000"/>
                </a:schemeClr>
              </a:solidFill>
            </a:endParaRPr>
          </a:p>
        </p:txBody>
      </p:sp>
      <p:grpSp>
        <p:nvGrpSpPr>
          <p:cNvPr id="136" name="组合 135"/>
          <p:cNvGrpSpPr/>
          <p:nvPr/>
        </p:nvGrpSpPr>
        <p:grpSpPr>
          <a:xfrm>
            <a:off x="1617854" y="3838433"/>
            <a:ext cx="9550714" cy="1990835"/>
            <a:chOff x="1003477" y="3071614"/>
            <a:chExt cx="7163968" cy="1493126"/>
          </a:xfrm>
        </p:grpSpPr>
        <p:pic>
          <p:nvPicPr>
            <p:cNvPr id="137" name="Picture 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03477" y="3293710"/>
              <a:ext cx="2197109" cy="1271030"/>
            </a:xfrm>
            <a:prstGeom prst="rect">
              <a:avLst/>
            </a:prstGeom>
            <a:solidFill>
              <a:schemeClr val="accent2"/>
            </a:solidFill>
            <a:ln w="38100">
              <a:solidFill>
                <a:schemeClr val="bg1"/>
              </a:solidFill>
              <a:miter lim="800000"/>
              <a:headEnd/>
              <a:tailEnd/>
            </a:ln>
            <a:extLst/>
          </p:spPr>
        </p:pic>
        <p:pic>
          <p:nvPicPr>
            <p:cNvPr id="138" name="Picture 4"/>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803022" y="3293710"/>
              <a:ext cx="2110759" cy="1271030"/>
            </a:xfrm>
            <a:prstGeom prst="rect">
              <a:avLst/>
            </a:prstGeom>
            <a:solidFill>
              <a:schemeClr val="accent2"/>
            </a:solidFill>
            <a:ln w="38100">
              <a:solidFill>
                <a:schemeClr val="bg1"/>
              </a:solidFill>
              <a:miter lim="800000"/>
              <a:headEnd/>
              <a:tailEnd/>
            </a:ln>
            <a:extLst/>
          </p:spPr>
        </p:pic>
        <p:pic>
          <p:nvPicPr>
            <p:cNvPr id="139"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299293" y="3293710"/>
              <a:ext cx="1868152" cy="1271030"/>
            </a:xfrm>
            <a:prstGeom prst="rect">
              <a:avLst/>
            </a:prstGeom>
            <a:solidFill>
              <a:schemeClr val="accent2"/>
            </a:solidFill>
            <a:ln w="38100">
              <a:solidFill>
                <a:schemeClr val="bg1"/>
              </a:solidFill>
              <a:miter lim="800000"/>
              <a:headEnd/>
              <a:tailEnd/>
            </a:ln>
            <a:extLst/>
          </p:spPr>
        </p:pic>
        <p:sp>
          <p:nvSpPr>
            <p:cNvPr id="140" name="等腰三角形 139"/>
            <p:cNvSpPr/>
            <p:nvPr/>
          </p:nvSpPr>
          <p:spPr>
            <a:xfrm>
              <a:off x="1855787" y="3071614"/>
              <a:ext cx="136092" cy="117321"/>
            </a:xfrm>
            <a:prstGeom prst="triangl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41" name="等腰三角形 140"/>
            <p:cNvSpPr/>
            <p:nvPr/>
          </p:nvSpPr>
          <p:spPr>
            <a:xfrm>
              <a:off x="4713287" y="3071614"/>
              <a:ext cx="136092" cy="117321"/>
            </a:xfrm>
            <a:prstGeom prst="triangl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42" name="等腰三角形 141"/>
            <p:cNvSpPr/>
            <p:nvPr/>
          </p:nvSpPr>
          <p:spPr>
            <a:xfrm>
              <a:off x="7202487" y="3071614"/>
              <a:ext cx="136092" cy="117321"/>
            </a:xfrm>
            <a:prstGeom prst="triangl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grpSp>
        <p:nvGrpSpPr>
          <p:cNvPr id="143" name="组合 142"/>
          <p:cNvGrpSpPr/>
          <p:nvPr/>
        </p:nvGrpSpPr>
        <p:grpSpPr>
          <a:xfrm>
            <a:off x="3250922" y="866743"/>
            <a:ext cx="6146324" cy="1841361"/>
            <a:chOff x="2228437" y="967332"/>
            <a:chExt cx="4610342" cy="1381021"/>
          </a:xfrm>
        </p:grpSpPr>
        <p:pic>
          <p:nvPicPr>
            <p:cNvPr id="144"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2228437" y="967332"/>
              <a:ext cx="2073673" cy="1215025"/>
            </a:xfrm>
            <a:prstGeom prst="rect">
              <a:avLst/>
            </a:prstGeom>
            <a:solidFill>
              <a:schemeClr val="accent2"/>
            </a:solidFill>
            <a:ln w="38100">
              <a:solidFill>
                <a:schemeClr val="bg1"/>
              </a:solidFill>
              <a:miter lim="800000"/>
              <a:headEnd/>
              <a:tailEnd/>
            </a:ln>
            <a:extLst/>
          </p:spPr>
        </p:pic>
        <p:pic>
          <p:nvPicPr>
            <p:cNvPr id="145" name="Picture 7"/>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4658582" y="967332"/>
              <a:ext cx="2180197" cy="1263700"/>
            </a:xfrm>
            <a:prstGeom prst="rect">
              <a:avLst/>
            </a:prstGeom>
            <a:solidFill>
              <a:schemeClr val="accent2"/>
            </a:solidFill>
            <a:ln w="38100">
              <a:solidFill>
                <a:schemeClr val="bg1"/>
              </a:solidFill>
              <a:miter lim="800000"/>
              <a:headEnd/>
              <a:tailEnd/>
            </a:ln>
            <a:extLst/>
          </p:spPr>
        </p:pic>
        <p:sp>
          <p:nvSpPr>
            <p:cNvPr id="146" name="等腰三角形 145"/>
            <p:cNvSpPr/>
            <p:nvPr/>
          </p:nvSpPr>
          <p:spPr>
            <a:xfrm rot="10800000">
              <a:off x="2973387" y="2231032"/>
              <a:ext cx="136092" cy="117321"/>
            </a:xfrm>
            <a:prstGeom prst="triangle">
              <a:avLst/>
            </a:pr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147" name="等腰三角形 146"/>
            <p:cNvSpPr/>
            <p:nvPr/>
          </p:nvSpPr>
          <p:spPr>
            <a:xfrm rot="10800000">
              <a:off x="5564187" y="2231032"/>
              <a:ext cx="136092" cy="117321"/>
            </a:xfrm>
            <a:prstGeom prst="triangl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36903900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wipe(down)">
                                      <p:cBhvr>
                                        <p:cTn id="7" dur="750"/>
                                        <p:tgtEl>
                                          <p:spTgt spid="121"/>
                                        </p:tgtEl>
                                      </p:cBhvr>
                                    </p:animEffect>
                                  </p:childTnLst>
                                </p:cTn>
                              </p:par>
                              <p:par>
                                <p:cTn id="8" presetID="56" presetClass="entr" presetSubtype="0" fill="hold" grpId="0" nodeType="withEffect">
                                  <p:stCondLst>
                                    <p:cond delay="750"/>
                                  </p:stCondLst>
                                  <p:iterate type="lt">
                                    <p:tmPct val="10000"/>
                                  </p:iterate>
                                  <p:childTnLst>
                                    <p:set>
                                      <p:cBhvr>
                                        <p:cTn id="9" dur="1" fill="hold">
                                          <p:stCondLst>
                                            <p:cond delay="0"/>
                                          </p:stCondLst>
                                        </p:cTn>
                                        <p:tgtEl>
                                          <p:spTgt spid="130"/>
                                        </p:tgtEl>
                                        <p:attrNameLst>
                                          <p:attrName>style.visibility</p:attrName>
                                        </p:attrNameLst>
                                      </p:cBhvr>
                                      <p:to>
                                        <p:strVal val="visible"/>
                                      </p:to>
                                    </p:set>
                                    <p:anim by="(-#ppt_w*2)" calcmode="lin" valueType="num">
                                      <p:cBhvr rctx="PPT">
                                        <p:cTn id="10" dur="500" autoRev="1" fill="hold">
                                          <p:stCondLst>
                                            <p:cond delay="0"/>
                                          </p:stCondLst>
                                        </p:cTn>
                                        <p:tgtEl>
                                          <p:spTgt spid="130"/>
                                        </p:tgtEl>
                                        <p:attrNameLst>
                                          <p:attrName>ppt_w</p:attrName>
                                        </p:attrNameLst>
                                      </p:cBhvr>
                                    </p:anim>
                                    <p:anim by="(#ppt_w*0.50)" calcmode="lin" valueType="num">
                                      <p:cBhvr>
                                        <p:cTn id="11" dur="500" decel="50000" autoRev="1" fill="hold">
                                          <p:stCondLst>
                                            <p:cond delay="0"/>
                                          </p:stCondLst>
                                        </p:cTn>
                                        <p:tgtEl>
                                          <p:spTgt spid="130"/>
                                        </p:tgtEl>
                                        <p:attrNameLst>
                                          <p:attrName>ppt_x</p:attrName>
                                        </p:attrNameLst>
                                      </p:cBhvr>
                                    </p:anim>
                                    <p:anim from="(-#ppt_h/2)" to="(#ppt_y)" calcmode="lin" valueType="num">
                                      <p:cBhvr>
                                        <p:cTn id="12" dur="1000" fill="hold">
                                          <p:stCondLst>
                                            <p:cond delay="0"/>
                                          </p:stCondLst>
                                        </p:cTn>
                                        <p:tgtEl>
                                          <p:spTgt spid="130"/>
                                        </p:tgtEl>
                                        <p:attrNameLst>
                                          <p:attrName>ppt_y</p:attrName>
                                        </p:attrNameLst>
                                      </p:cBhvr>
                                    </p:anim>
                                    <p:animRot by="21600000">
                                      <p:cBhvr>
                                        <p:cTn id="13" dur="1000" fill="hold">
                                          <p:stCondLst>
                                            <p:cond delay="0"/>
                                          </p:stCondLst>
                                        </p:cTn>
                                        <p:tgtEl>
                                          <p:spTgt spid="130"/>
                                        </p:tgtEl>
                                        <p:attrNameLst>
                                          <p:attrName>r</p:attrName>
                                        </p:attrNameLst>
                                      </p:cBhvr>
                                    </p:animRot>
                                  </p:childTnLst>
                                </p:cTn>
                              </p:par>
                              <p:par>
                                <p:cTn id="14" presetID="56" presetClass="entr" presetSubtype="0" fill="hold" grpId="0" nodeType="withEffect">
                                  <p:stCondLst>
                                    <p:cond delay="1000"/>
                                  </p:stCondLst>
                                  <p:iterate type="lt">
                                    <p:tmPct val="10000"/>
                                  </p:iterate>
                                  <p:childTnLst>
                                    <p:set>
                                      <p:cBhvr>
                                        <p:cTn id="15" dur="1" fill="hold">
                                          <p:stCondLst>
                                            <p:cond delay="0"/>
                                          </p:stCondLst>
                                        </p:cTn>
                                        <p:tgtEl>
                                          <p:spTgt spid="131"/>
                                        </p:tgtEl>
                                        <p:attrNameLst>
                                          <p:attrName>style.visibility</p:attrName>
                                        </p:attrNameLst>
                                      </p:cBhvr>
                                      <p:to>
                                        <p:strVal val="visible"/>
                                      </p:to>
                                    </p:set>
                                    <p:anim by="(-#ppt_w*2)" calcmode="lin" valueType="num">
                                      <p:cBhvr rctx="PPT">
                                        <p:cTn id="16" dur="500" autoRev="1" fill="hold">
                                          <p:stCondLst>
                                            <p:cond delay="0"/>
                                          </p:stCondLst>
                                        </p:cTn>
                                        <p:tgtEl>
                                          <p:spTgt spid="131"/>
                                        </p:tgtEl>
                                        <p:attrNameLst>
                                          <p:attrName>ppt_w</p:attrName>
                                        </p:attrNameLst>
                                      </p:cBhvr>
                                    </p:anim>
                                    <p:anim by="(#ppt_w*0.50)" calcmode="lin" valueType="num">
                                      <p:cBhvr>
                                        <p:cTn id="17" dur="500" decel="50000" autoRev="1" fill="hold">
                                          <p:stCondLst>
                                            <p:cond delay="0"/>
                                          </p:stCondLst>
                                        </p:cTn>
                                        <p:tgtEl>
                                          <p:spTgt spid="131"/>
                                        </p:tgtEl>
                                        <p:attrNameLst>
                                          <p:attrName>ppt_x</p:attrName>
                                        </p:attrNameLst>
                                      </p:cBhvr>
                                    </p:anim>
                                    <p:anim from="(-#ppt_h/2)" to="(#ppt_y)" calcmode="lin" valueType="num">
                                      <p:cBhvr>
                                        <p:cTn id="18" dur="1000" fill="hold">
                                          <p:stCondLst>
                                            <p:cond delay="0"/>
                                          </p:stCondLst>
                                        </p:cTn>
                                        <p:tgtEl>
                                          <p:spTgt spid="131"/>
                                        </p:tgtEl>
                                        <p:attrNameLst>
                                          <p:attrName>ppt_y</p:attrName>
                                        </p:attrNameLst>
                                      </p:cBhvr>
                                    </p:anim>
                                    <p:animRot by="21600000">
                                      <p:cBhvr>
                                        <p:cTn id="19" dur="1000" fill="hold">
                                          <p:stCondLst>
                                            <p:cond delay="0"/>
                                          </p:stCondLst>
                                        </p:cTn>
                                        <p:tgtEl>
                                          <p:spTgt spid="131"/>
                                        </p:tgtEl>
                                        <p:attrNameLst>
                                          <p:attrName>r</p:attrName>
                                        </p:attrNameLst>
                                      </p:cBhvr>
                                    </p:animRot>
                                  </p:childTnLst>
                                </p:cTn>
                              </p:par>
                              <p:par>
                                <p:cTn id="20" presetID="56" presetClass="entr" presetSubtype="0" fill="hold" grpId="0" nodeType="withEffect">
                                  <p:stCondLst>
                                    <p:cond delay="1300"/>
                                  </p:stCondLst>
                                  <p:iterate type="lt">
                                    <p:tmPct val="10000"/>
                                  </p:iterate>
                                  <p:childTnLst>
                                    <p:set>
                                      <p:cBhvr>
                                        <p:cTn id="21" dur="1" fill="hold">
                                          <p:stCondLst>
                                            <p:cond delay="0"/>
                                          </p:stCondLst>
                                        </p:cTn>
                                        <p:tgtEl>
                                          <p:spTgt spid="132"/>
                                        </p:tgtEl>
                                        <p:attrNameLst>
                                          <p:attrName>style.visibility</p:attrName>
                                        </p:attrNameLst>
                                      </p:cBhvr>
                                      <p:to>
                                        <p:strVal val="visible"/>
                                      </p:to>
                                    </p:set>
                                    <p:anim by="(-#ppt_w*2)" calcmode="lin" valueType="num">
                                      <p:cBhvr rctx="PPT">
                                        <p:cTn id="22" dur="500" autoRev="1" fill="hold">
                                          <p:stCondLst>
                                            <p:cond delay="0"/>
                                          </p:stCondLst>
                                        </p:cTn>
                                        <p:tgtEl>
                                          <p:spTgt spid="132"/>
                                        </p:tgtEl>
                                        <p:attrNameLst>
                                          <p:attrName>ppt_w</p:attrName>
                                        </p:attrNameLst>
                                      </p:cBhvr>
                                    </p:anim>
                                    <p:anim by="(#ppt_w*0.50)" calcmode="lin" valueType="num">
                                      <p:cBhvr>
                                        <p:cTn id="23" dur="500" decel="50000" autoRev="1" fill="hold">
                                          <p:stCondLst>
                                            <p:cond delay="0"/>
                                          </p:stCondLst>
                                        </p:cTn>
                                        <p:tgtEl>
                                          <p:spTgt spid="132"/>
                                        </p:tgtEl>
                                        <p:attrNameLst>
                                          <p:attrName>ppt_x</p:attrName>
                                        </p:attrNameLst>
                                      </p:cBhvr>
                                    </p:anim>
                                    <p:anim from="(-#ppt_h/2)" to="(#ppt_y)" calcmode="lin" valueType="num">
                                      <p:cBhvr>
                                        <p:cTn id="24" dur="1000" fill="hold">
                                          <p:stCondLst>
                                            <p:cond delay="0"/>
                                          </p:stCondLst>
                                        </p:cTn>
                                        <p:tgtEl>
                                          <p:spTgt spid="132"/>
                                        </p:tgtEl>
                                        <p:attrNameLst>
                                          <p:attrName>ppt_y</p:attrName>
                                        </p:attrNameLst>
                                      </p:cBhvr>
                                    </p:anim>
                                    <p:animRot by="21600000">
                                      <p:cBhvr>
                                        <p:cTn id="25" dur="1000" fill="hold">
                                          <p:stCondLst>
                                            <p:cond delay="0"/>
                                          </p:stCondLst>
                                        </p:cTn>
                                        <p:tgtEl>
                                          <p:spTgt spid="132"/>
                                        </p:tgtEl>
                                        <p:attrNameLst>
                                          <p:attrName>r</p:attrName>
                                        </p:attrNameLst>
                                      </p:cBhvr>
                                    </p:animRot>
                                  </p:childTnLst>
                                </p:cTn>
                              </p:par>
                              <p:par>
                                <p:cTn id="26" presetID="56" presetClass="entr" presetSubtype="0" fill="hold" grpId="0" nodeType="withEffect">
                                  <p:stCondLst>
                                    <p:cond delay="1600"/>
                                  </p:stCondLst>
                                  <p:iterate type="lt">
                                    <p:tmPct val="10000"/>
                                  </p:iterate>
                                  <p:childTnLst>
                                    <p:set>
                                      <p:cBhvr>
                                        <p:cTn id="27" dur="1" fill="hold">
                                          <p:stCondLst>
                                            <p:cond delay="0"/>
                                          </p:stCondLst>
                                        </p:cTn>
                                        <p:tgtEl>
                                          <p:spTgt spid="133"/>
                                        </p:tgtEl>
                                        <p:attrNameLst>
                                          <p:attrName>style.visibility</p:attrName>
                                        </p:attrNameLst>
                                      </p:cBhvr>
                                      <p:to>
                                        <p:strVal val="visible"/>
                                      </p:to>
                                    </p:set>
                                    <p:anim by="(-#ppt_w*2)" calcmode="lin" valueType="num">
                                      <p:cBhvr rctx="PPT">
                                        <p:cTn id="28" dur="500" autoRev="1" fill="hold">
                                          <p:stCondLst>
                                            <p:cond delay="0"/>
                                          </p:stCondLst>
                                        </p:cTn>
                                        <p:tgtEl>
                                          <p:spTgt spid="133"/>
                                        </p:tgtEl>
                                        <p:attrNameLst>
                                          <p:attrName>ppt_w</p:attrName>
                                        </p:attrNameLst>
                                      </p:cBhvr>
                                    </p:anim>
                                    <p:anim by="(#ppt_w*0.50)" calcmode="lin" valueType="num">
                                      <p:cBhvr>
                                        <p:cTn id="29" dur="500" decel="50000" autoRev="1" fill="hold">
                                          <p:stCondLst>
                                            <p:cond delay="0"/>
                                          </p:stCondLst>
                                        </p:cTn>
                                        <p:tgtEl>
                                          <p:spTgt spid="133"/>
                                        </p:tgtEl>
                                        <p:attrNameLst>
                                          <p:attrName>ppt_x</p:attrName>
                                        </p:attrNameLst>
                                      </p:cBhvr>
                                    </p:anim>
                                    <p:anim from="(-#ppt_h/2)" to="(#ppt_y)" calcmode="lin" valueType="num">
                                      <p:cBhvr>
                                        <p:cTn id="30" dur="1000" fill="hold">
                                          <p:stCondLst>
                                            <p:cond delay="0"/>
                                          </p:stCondLst>
                                        </p:cTn>
                                        <p:tgtEl>
                                          <p:spTgt spid="133"/>
                                        </p:tgtEl>
                                        <p:attrNameLst>
                                          <p:attrName>ppt_y</p:attrName>
                                        </p:attrNameLst>
                                      </p:cBhvr>
                                    </p:anim>
                                    <p:animRot by="21600000">
                                      <p:cBhvr>
                                        <p:cTn id="31" dur="1000" fill="hold">
                                          <p:stCondLst>
                                            <p:cond delay="0"/>
                                          </p:stCondLst>
                                        </p:cTn>
                                        <p:tgtEl>
                                          <p:spTgt spid="133"/>
                                        </p:tgtEl>
                                        <p:attrNameLst>
                                          <p:attrName>r</p:attrName>
                                        </p:attrNameLst>
                                      </p:cBhvr>
                                    </p:animRot>
                                  </p:childTnLst>
                                </p:cTn>
                              </p:par>
                              <p:par>
                                <p:cTn id="32" presetID="56" presetClass="entr" presetSubtype="0" fill="hold" grpId="0" nodeType="withEffect">
                                  <p:stCondLst>
                                    <p:cond delay="1800"/>
                                  </p:stCondLst>
                                  <p:iterate type="lt">
                                    <p:tmPct val="10000"/>
                                  </p:iterate>
                                  <p:childTnLst>
                                    <p:set>
                                      <p:cBhvr>
                                        <p:cTn id="33" dur="1" fill="hold">
                                          <p:stCondLst>
                                            <p:cond delay="0"/>
                                          </p:stCondLst>
                                        </p:cTn>
                                        <p:tgtEl>
                                          <p:spTgt spid="134"/>
                                        </p:tgtEl>
                                        <p:attrNameLst>
                                          <p:attrName>style.visibility</p:attrName>
                                        </p:attrNameLst>
                                      </p:cBhvr>
                                      <p:to>
                                        <p:strVal val="visible"/>
                                      </p:to>
                                    </p:set>
                                    <p:anim by="(-#ppt_w*2)" calcmode="lin" valueType="num">
                                      <p:cBhvr rctx="PPT">
                                        <p:cTn id="34" dur="500" autoRev="1" fill="hold">
                                          <p:stCondLst>
                                            <p:cond delay="0"/>
                                          </p:stCondLst>
                                        </p:cTn>
                                        <p:tgtEl>
                                          <p:spTgt spid="134"/>
                                        </p:tgtEl>
                                        <p:attrNameLst>
                                          <p:attrName>ppt_w</p:attrName>
                                        </p:attrNameLst>
                                      </p:cBhvr>
                                    </p:anim>
                                    <p:anim by="(#ppt_w*0.50)" calcmode="lin" valueType="num">
                                      <p:cBhvr>
                                        <p:cTn id="35" dur="500" decel="50000" autoRev="1" fill="hold">
                                          <p:stCondLst>
                                            <p:cond delay="0"/>
                                          </p:stCondLst>
                                        </p:cTn>
                                        <p:tgtEl>
                                          <p:spTgt spid="134"/>
                                        </p:tgtEl>
                                        <p:attrNameLst>
                                          <p:attrName>ppt_x</p:attrName>
                                        </p:attrNameLst>
                                      </p:cBhvr>
                                    </p:anim>
                                    <p:anim from="(-#ppt_h/2)" to="(#ppt_y)" calcmode="lin" valueType="num">
                                      <p:cBhvr>
                                        <p:cTn id="36" dur="1000" fill="hold">
                                          <p:stCondLst>
                                            <p:cond delay="0"/>
                                          </p:stCondLst>
                                        </p:cTn>
                                        <p:tgtEl>
                                          <p:spTgt spid="134"/>
                                        </p:tgtEl>
                                        <p:attrNameLst>
                                          <p:attrName>ppt_y</p:attrName>
                                        </p:attrNameLst>
                                      </p:cBhvr>
                                    </p:anim>
                                    <p:animRot by="21600000">
                                      <p:cBhvr>
                                        <p:cTn id="37" dur="1000" fill="hold">
                                          <p:stCondLst>
                                            <p:cond delay="0"/>
                                          </p:stCondLst>
                                        </p:cTn>
                                        <p:tgtEl>
                                          <p:spTgt spid="134"/>
                                        </p:tgtEl>
                                        <p:attrNameLst>
                                          <p:attrName>r</p:attrName>
                                        </p:attrNameLst>
                                      </p:cBhvr>
                                    </p:animRot>
                                  </p:childTnLst>
                                </p:cTn>
                              </p:par>
                              <p:par>
                                <p:cTn id="38" presetID="56" presetClass="entr" presetSubtype="0" fill="hold" grpId="0" nodeType="withEffect">
                                  <p:stCondLst>
                                    <p:cond delay="2100"/>
                                  </p:stCondLst>
                                  <p:iterate type="lt">
                                    <p:tmPct val="10000"/>
                                  </p:iterate>
                                  <p:childTnLst>
                                    <p:set>
                                      <p:cBhvr>
                                        <p:cTn id="39" dur="1" fill="hold">
                                          <p:stCondLst>
                                            <p:cond delay="0"/>
                                          </p:stCondLst>
                                        </p:cTn>
                                        <p:tgtEl>
                                          <p:spTgt spid="135"/>
                                        </p:tgtEl>
                                        <p:attrNameLst>
                                          <p:attrName>style.visibility</p:attrName>
                                        </p:attrNameLst>
                                      </p:cBhvr>
                                      <p:to>
                                        <p:strVal val="visible"/>
                                      </p:to>
                                    </p:set>
                                    <p:anim by="(-#ppt_w*2)" calcmode="lin" valueType="num">
                                      <p:cBhvr rctx="PPT">
                                        <p:cTn id="40" dur="500" autoRev="1" fill="hold">
                                          <p:stCondLst>
                                            <p:cond delay="0"/>
                                          </p:stCondLst>
                                        </p:cTn>
                                        <p:tgtEl>
                                          <p:spTgt spid="135"/>
                                        </p:tgtEl>
                                        <p:attrNameLst>
                                          <p:attrName>ppt_w</p:attrName>
                                        </p:attrNameLst>
                                      </p:cBhvr>
                                    </p:anim>
                                    <p:anim by="(#ppt_w*0.50)" calcmode="lin" valueType="num">
                                      <p:cBhvr>
                                        <p:cTn id="41" dur="500" decel="50000" autoRev="1" fill="hold">
                                          <p:stCondLst>
                                            <p:cond delay="0"/>
                                          </p:stCondLst>
                                        </p:cTn>
                                        <p:tgtEl>
                                          <p:spTgt spid="135"/>
                                        </p:tgtEl>
                                        <p:attrNameLst>
                                          <p:attrName>ppt_x</p:attrName>
                                        </p:attrNameLst>
                                      </p:cBhvr>
                                    </p:anim>
                                    <p:anim from="(-#ppt_h/2)" to="(#ppt_y)" calcmode="lin" valueType="num">
                                      <p:cBhvr>
                                        <p:cTn id="42" dur="1000" fill="hold">
                                          <p:stCondLst>
                                            <p:cond delay="0"/>
                                          </p:stCondLst>
                                        </p:cTn>
                                        <p:tgtEl>
                                          <p:spTgt spid="135"/>
                                        </p:tgtEl>
                                        <p:attrNameLst>
                                          <p:attrName>ppt_y</p:attrName>
                                        </p:attrNameLst>
                                      </p:cBhvr>
                                    </p:anim>
                                    <p:animRot by="21600000">
                                      <p:cBhvr>
                                        <p:cTn id="43" dur="1000" fill="hold">
                                          <p:stCondLst>
                                            <p:cond delay="0"/>
                                          </p:stCondLst>
                                        </p:cTn>
                                        <p:tgtEl>
                                          <p:spTgt spid="135"/>
                                        </p:tgtEl>
                                        <p:attrNameLst>
                                          <p:attrName>r</p:attrName>
                                        </p:attrNameLst>
                                      </p:cBhvr>
                                    </p:animRot>
                                  </p:childTnLst>
                                </p:cTn>
                              </p:par>
                              <p:par>
                                <p:cTn id="44" presetID="47" presetClass="entr" presetSubtype="0" fill="hold" nodeType="withEffect">
                                  <p:stCondLst>
                                    <p:cond delay="3200"/>
                                  </p:stCondLst>
                                  <p:childTnLst>
                                    <p:set>
                                      <p:cBhvr>
                                        <p:cTn id="45" dur="1" fill="hold">
                                          <p:stCondLst>
                                            <p:cond delay="0"/>
                                          </p:stCondLst>
                                        </p:cTn>
                                        <p:tgtEl>
                                          <p:spTgt spid="143"/>
                                        </p:tgtEl>
                                        <p:attrNameLst>
                                          <p:attrName>style.visibility</p:attrName>
                                        </p:attrNameLst>
                                      </p:cBhvr>
                                      <p:to>
                                        <p:strVal val="visible"/>
                                      </p:to>
                                    </p:set>
                                    <p:animEffect transition="in" filter="fade">
                                      <p:cBhvr>
                                        <p:cTn id="46" dur="1000"/>
                                        <p:tgtEl>
                                          <p:spTgt spid="143"/>
                                        </p:tgtEl>
                                      </p:cBhvr>
                                    </p:animEffect>
                                    <p:anim calcmode="lin" valueType="num">
                                      <p:cBhvr>
                                        <p:cTn id="47" dur="1000" fill="hold"/>
                                        <p:tgtEl>
                                          <p:spTgt spid="143"/>
                                        </p:tgtEl>
                                        <p:attrNameLst>
                                          <p:attrName>ppt_x</p:attrName>
                                        </p:attrNameLst>
                                      </p:cBhvr>
                                      <p:tavLst>
                                        <p:tav tm="0">
                                          <p:val>
                                            <p:strVal val="#ppt_x"/>
                                          </p:val>
                                        </p:tav>
                                        <p:tav tm="100000">
                                          <p:val>
                                            <p:strVal val="#ppt_x"/>
                                          </p:val>
                                        </p:tav>
                                      </p:tavLst>
                                    </p:anim>
                                    <p:anim calcmode="lin" valueType="num">
                                      <p:cBhvr>
                                        <p:cTn id="48" dur="1000" fill="hold"/>
                                        <p:tgtEl>
                                          <p:spTgt spid="143"/>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3200"/>
                                  </p:stCondLst>
                                  <p:childTnLst>
                                    <p:set>
                                      <p:cBhvr>
                                        <p:cTn id="50" dur="1" fill="hold">
                                          <p:stCondLst>
                                            <p:cond delay="0"/>
                                          </p:stCondLst>
                                        </p:cTn>
                                        <p:tgtEl>
                                          <p:spTgt spid="136"/>
                                        </p:tgtEl>
                                        <p:attrNameLst>
                                          <p:attrName>style.visibility</p:attrName>
                                        </p:attrNameLst>
                                      </p:cBhvr>
                                      <p:to>
                                        <p:strVal val="visible"/>
                                      </p:to>
                                    </p:set>
                                    <p:animEffect transition="in" filter="fade">
                                      <p:cBhvr>
                                        <p:cTn id="51" dur="1000"/>
                                        <p:tgtEl>
                                          <p:spTgt spid="136"/>
                                        </p:tgtEl>
                                      </p:cBhvr>
                                    </p:animEffect>
                                    <p:anim calcmode="lin" valueType="num">
                                      <p:cBhvr>
                                        <p:cTn id="52" dur="1000" fill="hold"/>
                                        <p:tgtEl>
                                          <p:spTgt spid="136"/>
                                        </p:tgtEl>
                                        <p:attrNameLst>
                                          <p:attrName>ppt_x</p:attrName>
                                        </p:attrNameLst>
                                      </p:cBhvr>
                                      <p:tavLst>
                                        <p:tav tm="0">
                                          <p:val>
                                            <p:strVal val="#ppt_x"/>
                                          </p:val>
                                        </p:tav>
                                        <p:tav tm="100000">
                                          <p:val>
                                            <p:strVal val="#ppt_x"/>
                                          </p:val>
                                        </p:tav>
                                      </p:tavLst>
                                    </p:anim>
                                    <p:anim calcmode="lin" valueType="num">
                                      <p:cBhvr>
                                        <p:cTn id="53" dur="1000" fill="hold"/>
                                        <p:tgtEl>
                                          <p:spTgt spid="1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 grpId="0"/>
      <p:bldP spid="131" grpId="0"/>
      <p:bldP spid="132" grpId="0"/>
      <p:bldP spid="133" grpId="0"/>
      <p:bldP spid="134" grpId="0"/>
      <p:bldP spid="13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01932" y="1412778"/>
            <a:ext cx="2323659" cy="538581"/>
          </a:xfrm>
          <a:prstGeom prst="rect">
            <a:avLst/>
          </a:prstGeom>
          <a:noFill/>
        </p:spPr>
        <p:txBody>
          <a:bodyPr wrap="none" lIns="121893" tIns="60946" rIns="121893" bIns="60946" rtlCol="0">
            <a:spAutoFit/>
          </a:bodyPr>
          <a:lstStyle/>
          <a:p>
            <a:r>
              <a:rPr lang="zh-CN" altLang="en-US" sz="2700" dirty="0">
                <a:solidFill>
                  <a:schemeClr val="tx1">
                    <a:lumMod val="50000"/>
                    <a:lumOff val="50000"/>
                  </a:schemeClr>
                </a:solidFill>
                <a:latin typeface="微软雅黑" pitchFamily="34" charset="-122"/>
                <a:ea typeface="微软雅黑" pitchFamily="34" charset="-122"/>
              </a:rPr>
              <a:t>点击添加标题</a:t>
            </a:r>
          </a:p>
        </p:txBody>
      </p:sp>
      <p:grpSp>
        <p:nvGrpSpPr>
          <p:cNvPr id="4" name="组合 3"/>
          <p:cNvGrpSpPr/>
          <p:nvPr/>
        </p:nvGrpSpPr>
        <p:grpSpPr>
          <a:xfrm>
            <a:off x="1181496" y="2238396"/>
            <a:ext cx="9937381" cy="626355"/>
            <a:chOff x="885641" y="1768388"/>
            <a:chExt cx="7454006" cy="469766"/>
          </a:xfrm>
        </p:grpSpPr>
        <p:grpSp>
          <p:nvGrpSpPr>
            <p:cNvPr id="5" name="组合 4"/>
            <p:cNvGrpSpPr/>
            <p:nvPr/>
          </p:nvGrpSpPr>
          <p:grpSpPr>
            <a:xfrm>
              <a:off x="885641" y="1768388"/>
              <a:ext cx="6782703" cy="469766"/>
              <a:chOff x="827584" y="1666788"/>
              <a:chExt cx="6782703" cy="469766"/>
            </a:xfrm>
          </p:grpSpPr>
          <p:sp>
            <p:nvSpPr>
              <p:cNvPr id="8" name="TextBox 7"/>
              <p:cNvSpPr txBox="1"/>
              <p:nvPr/>
            </p:nvSpPr>
            <p:spPr>
              <a:xfrm>
                <a:off x="827584" y="1741944"/>
                <a:ext cx="754150" cy="25391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添加标题</a:t>
                </a:r>
              </a:p>
            </p:txBody>
          </p:sp>
          <p:sp>
            <p:nvSpPr>
              <p:cNvPr id="9" name="右箭头 8"/>
              <p:cNvSpPr/>
              <p:nvPr/>
            </p:nvSpPr>
            <p:spPr>
              <a:xfrm>
                <a:off x="1735488" y="1666788"/>
                <a:ext cx="5874799" cy="469766"/>
              </a:xfrm>
              <a:prstGeom prst="rightArrow">
                <a:avLst/>
              </a:pr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10" name="TextBox 9"/>
              <p:cNvSpPr txBox="1"/>
              <p:nvPr/>
            </p:nvSpPr>
            <p:spPr>
              <a:xfrm>
                <a:off x="1872613" y="1770973"/>
                <a:ext cx="1004252" cy="242374"/>
              </a:xfrm>
              <a:prstGeom prst="rect">
                <a:avLst/>
              </a:prstGeom>
              <a:noFill/>
            </p:spPr>
            <p:txBody>
              <a:bodyPr wrap="none" rtlCol="0">
                <a:spAutoFit/>
              </a:bodyPr>
              <a:lstStyle/>
              <a:p>
                <a:r>
                  <a:rPr lang="zh-CN" altLang="en-US" sz="1500" dirty="0">
                    <a:solidFill>
                      <a:schemeClr val="bg1"/>
                    </a:solidFill>
                    <a:latin typeface="微软雅黑" pitchFamily="34" charset="-122"/>
                    <a:ea typeface="微软雅黑" pitchFamily="34" charset="-122"/>
                  </a:rPr>
                  <a:t>点击添加文字</a:t>
                </a:r>
              </a:p>
            </p:txBody>
          </p:sp>
        </p:grpSp>
        <p:sp>
          <p:nvSpPr>
            <p:cNvPr id="6" name="TextBox 5"/>
            <p:cNvSpPr txBox="1"/>
            <p:nvPr/>
          </p:nvSpPr>
          <p:spPr>
            <a:xfrm>
              <a:off x="7783894" y="1811931"/>
              <a:ext cx="555753" cy="311623"/>
            </a:xfrm>
            <a:prstGeom prst="rect">
              <a:avLst/>
            </a:prstGeom>
            <a:noFill/>
          </p:spPr>
          <p:txBody>
            <a:bodyPr wrap="none" rtlCol="0">
              <a:spAutoFit/>
            </a:bodyPr>
            <a:lstStyle/>
            <a:p>
              <a:r>
                <a:rPr lang="en-US" altLang="zh-CN" sz="2100" dirty="0">
                  <a:latin typeface="微软雅黑" pitchFamily="34" charset="-122"/>
                  <a:ea typeface="微软雅黑" pitchFamily="34" charset="-122"/>
                </a:rPr>
                <a:t>95%</a:t>
              </a:r>
              <a:endParaRPr lang="zh-CN" altLang="en-US" sz="2100" dirty="0">
                <a:latin typeface="微软雅黑" pitchFamily="34" charset="-122"/>
                <a:ea typeface="微软雅黑" pitchFamily="34" charset="-122"/>
              </a:endParaRPr>
            </a:p>
          </p:txBody>
        </p:sp>
      </p:grpSp>
      <p:grpSp>
        <p:nvGrpSpPr>
          <p:cNvPr id="11" name="组合 10"/>
          <p:cNvGrpSpPr/>
          <p:nvPr/>
        </p:nvGrpSpPr>
        <p:grpSpPr>
          <a:xfrm>
            <a:off x="1181496" y="2934092"/>
            <a:ext cx="7518647" cy="626355"/>
            <a:chOff x="885641" y="2301788"/>
            <a:chExt cx="5639720" cy="469766"/>
          </a:xfrm>
        </p:grpSpPr>
        <p:grpSp>
          <p:nvGrpSpPr>
            <p:cNvPr id="12" name="组合 11"/>
            <p:cNvGrpSpPr/>
            <p:nvPr/>
          </p:nvGrpSpPr>
          <p:grpSpPr>
            <a:xfrm>
              <a:off x="885641" y="2301788"/>
              <a:ext cx="5040560" cy="469766"/>
              <a:chOff x="827584" y="2189302"/>
              <a:chExt cx="5040560" cy="469766"/>
            </a:xfrm>
          </p:grpSpPr>
          <p:sp>
            <p:nvSpPr>
              <p:cNvPr id="14" name="TextBox 13"/>
              <p:cNvSpPr txBox="1"/>
              <p:nvPr/>
            </p:nvSpPr>
            <p:spPr>
              <a:xfrm>
                <a:off x="827584" y="2289858"/>
                <a:ext cx="754151" cy="25391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添加标题</a:t>
                </a:r>
              </a:p>
            </p:txBody>
          </p:sp>
          <p:sp>
            <p:nvSpPr>
              <p:cNvPr id="15" name="右箭头 14"/>
              <p:cNvSpPr/>
              <p:nvPr/>
            </p:nvSpPr>
            <p:spPr>
              <a:xfrm>
                <a:off x="1735488" y="2189302"/>
                <a:ext cx="4132656" cy="469766"/>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6" name="TextBox 15"/>
              <p:cNvSpPr txBox="1"/>
              <p:nvPr/>
            </p:nvSpPr>
            <p:spPr>
              <a:xfrm>
                <a:off x="1872613" y="2278973"/>
                <a:ext cx="1004252" cy="242374"/>
              </a:xfrm>
              <a:prstGeom prst="rect">
                <a:avLst/>
              </a:prstGeom>
              <a:noFill/>
            </p:spPr>
            <p:txBody>
              <a:bodyPr wrap="none" rtlCol="0">
                <a:spAutoFit/>
              </a:bodyPr>
              <a:lstStyle/>
              <a:p>
                <a:r>
                  <a:rPr lang="zh-CN" altLang="en-US" sz="1500" dirty="0">
                    <a:solidFill>
                      <a:schemeClr val="bg1"/>
                    </a:solidFill>
                    <a:latin typeface="微软雅黑" pitchFamily="34" charset="-122"/>
                    <a:ea typeface="微软雅黑" pitchFamily="34" charset="-122"/>
                  </a:rPr>
                  <a:t>点击添加文字</a:t>
                </a:r>
              </a:p>
            </p:txBody>
          </p:sp>
        </p:grpSp>
        <p:sp>
          <p:nvSpPr>
            <p:cNvPr id="13" name="TextBox 12"/>
            <p:cNvSpPr txBox="1"/>
            <p:nvPr/>
          </p:nvSpPr>
          <p:spPr>
            <a:xfrm>
              <a:off x="5969608" y="2363474"/>
              <a:ext cx="555753" cy="311623"/>
            </a:xfrm>
            <a:prstGeom prst="rect">
              <a:avLst/>
            </a:prstGeom>
            <a:noFill/>
          </p:spPr>
          <p:txBody>
            <a:bodyPr wrap="none" rtlCol="0">
              <a:spAutoFit/>
            </a:bodyPr>
            <a:lstStyle/>
            <a:p>
              <a:r>
                <a:rPr lang="en-US" altLang="zh-CN" sz="2100" dirty="0">
                  <a:latin typeface="微软雅黑" pitchFamily="34" charset="-122"/>
                  <a:ea typeface="微软雅黑" pitchFamily="34" charset="-122"/>
                </a:rPr>
                <a:t>75%</a:t>
              </a:r>
              <a:endParaRPr lang="zh-CN" altLang="en-US" sz="2100" dirty="0">
                <a:latin typeface="微软雅黑" pitchFamily="34" charset="-122"/>
                <a:ea typeface="微软雅黑" pitchFamily="34" charset="-122"/>
              </a:endParaRPr>
            </a:p>
          </p:txBody>
        </p:sp>
      </p:grpSp>
      <p:grpSp>
        <p:nvGrpSpPr>
          <p:cNvPr id="17" name="组合 16"/>
          <p:cNvGrpSpPr/>
          <p:nvPr/>
        </p:nvGrpSpPr>
        <p:grpSpPr>
          <a:xfrm>
            <a:off x="1181496" y="3629788"/>
            <a:ext cx="8466791" cy="626355"/>
            <a:chOff x="885641" y="2835188"/>
            <a:chExt cx="6350920" cy="469766"/>
          </a:xfrm>
        </p:grpSpPr>
        <p:grpSp>
          <p:nvGrpSpPr>
            <p:cNvPr id="18" name="组合 17"/>
            <p:cNvGrpSpPr/>
            <p:nvPr/>
          </p:nvGrpSpPr>
          <p:grpSpPr>
            <a:xfrm>
              <a:off x="885641" y="2835188"/>
              <a:ext cx="5688632" cy="469766"/>
              <a:chOff x="827584" y="2682788"/>
              <a:chExt cx="5688632" cy="469766"/>
            </a:xfrm>
          </p:grpSpPr>
          <p:sp>
            <p:nvSpPr>
              <p:cNvPr id="20" name="TextBox 19"/>
              <p:cNvSpPr txBox="1"/>
              <p:nvPr/>
            </p:nvSpPr>
            <p:spPr>
              <a:xfrm>
                <a:off x="827584" y="2779715"/>
                <a:ext cx="754150" cy="25391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添加标题</a:t>
                </a:r>
              </a:p>
            </p:txBody>
          </p:sp>
          <p:sp>
            <p:nvSpPr>
              <p:cNvPr id="21" name="右箭头 20"/>
              <p:cNvSpPr/>
              <p:nvPr/>
            </p:nvSpPr>
            <p:spPr>
              <a:xfrm>
                <a:off x="1735488" y="2682788"/>
                <a:ext cx="4780728" cy="469766"/>
              </a:xfrm>
              <a:prstGeom prst="rightArrow">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22" name="TextBox 21"/>
              <p:cNvSpPr txBox="1"/>
              <p:nvPr/>
            </p:nvSpPr>
            <p:spPr>
              <a:xfrm>
                <a:off x="1872613" y="2772459"/>
                <a:ext cx="1004252" cy="242374"/>
              </a:xfrm>
              <a:prstGeom prst="rect">
                <a:avLst/>
              </a:prstGeom>
              <a:noFill/>
            </p:spPr>
            <p:txBody>
              <a:bodyPr wrap="none" rtlCol="0">
                <a:spAutoFit/>
              </a:bodyPr>
              <a:lstStyle/>
              <a:p>
                <a:r>
                  <a:rPr lang="zh-CN" altLang="en-US" sz="1500" dirty="0">
                    <a:solidFill>
                      <a:schemeClr val="bg1">
                        <a:lumMod val="85000"/>
                      </a:schemeClr>
                    </a:solidFill>
                    <a:latin typeface="微软雅黑" pitchFamily="34" charset="-122"/>
                    <a:ea typeface="微软雅黑" pitchFamily="34" charset="-122"/>
                  </a:rPr>
                  <a:t>点击添加文字</a:t>
                </a:r>
              </a:p>
            </p:txBody>
          </p:sp>
        </p:grpSp>
        <p:sp>
          <p:nvSpPr>
            <p:cNvPr id="19" name="TextBox 18"/>
            <p:cNvSpPr txBox="1"/>
            <p:nvPr/>
          </p:nvSpPr>
          <p:spPr>
            <a:xfrm>
              <a:off x="6680808" y="2900503"/>
              <a:ext cx="555753" cy="311623"/>
            </a:xfrm>
            <a:prstGeom prst="rect">
              <a:avLst/>
            </a:prstGeom>
            <a:noFill/>
          </p:spPr>
          <p:txBody>
            <a:bodyPr wrap="none" rtlCol="0">
              <a:spAutoFit/>
            </a:bodyPr>
            <a:lstStyle/>
            <a:p>
              <a:r>
                <a:rPr lang="en-US" altLang="zh-CN" sz="2100" dirty="0">
                  <a:latin typeface="微软雅黑" pitchFamily="34" charset="-122"/>
                  <a:ea typeface="微软雅黑" pitchFamily="34" charset="-122"/>
                </a:rPr>
                <a:t>85%</a:t>
              </a:r>
              <a:endParaRPr lang="zh-CN" altLang="en-US" sz="2100" dirty="0">
                <a:latin typeface="微软雅黑" pitchFamily="34" charset="-122"/>
                <a:ea typeface="微软雅黑" pitchFamily="34" charset="-122"/>
              </a:endParaRPr>
            </a:p>
          </p:txBody>
        </p:sp>
      </p:grpSp>
      <p:grpSp>
        <p:nvGrpSpPr>
          <p:cNvPr id="23" name="组合 22"/>
          <p:cNvGrpSpPr/>
          <p:nvPr/>
        </p:nvGrpSpPr>
        <p:grpSpPr>
          <a:xfrm>
            <a:off x="1181496" y="4325484"/>
            <a:ext cx="6435055" cy="626355"/>
            <a:chOff x="885641" y="3368588"/>
            <a:chExt cx="4826920" cy="469766"/>
          </a:xfrm>
        </p:grpSpPr>
        <p:grpSp>
          <p:nvGrpSpPr>
            <p:cNvPr id="24" name="组合 23"/>
            <p:cNvGrpSpPr/>
            <p:nvPr/>
          </p:nvGrpSpPr>
          <p:grpSpPr>
            <a:xfrm>
              <a:off x="885641" y="3368588"/>
              <a:ext cx="4176464" cy="469766"/>
              <a:chOff x="827584" y="3190788"/>
              <a:chExt cx="4176464" cy="469766"/>
            </a:xfrm>
          </p:grpSpPr>
          <p:sp>
            <p:nvSpPr>
              <p:cNvPr id="26" name="TextBox 25"/>
              <p:cNvSpPr txBox="1"/>
              <p:nvPr/>
            </p:nvSpPr>
            <p:spPr>
              <a:xfrm>
                <a:off x="827584" y="3288560"/>
                <a:ext cx="754150" cy="25391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添加标题</a:t>
                </a:r>
              </a:p>
            </p:txBody>
          </p:sp>
          <p:sp>
            <p:nvSpPr>
              <p:cNvPr id="27" name="右箭头 26"/>
              <p:cNvSpPr/>
              <p:nvPr/>
            </p:nvSpPr>
            <p:spPr>
              <a:xfrm>
                <a:off x="1735488" y="3190788"/>
                <a:ext cx="3268560" cy="469766"/>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28" name="TextBox 27"/>
              <p:cNvSpPr txBox="1"/>
              <p:nvPr/>
            </p:nvSpPr>
            <p:spPr>
              <a:xfrm>
                <a:off x="1872613" y="3302165"/>
                <a:ext cx="1004252" cy="242374"/>
              </a:xfrm>
              <a:prstGeom prst="rect">
                <a:avLst/>
              </a:prstGeom>
              <a:noFill/>
            </p:spPr>
            <p:txBody>
              <a:bodyPr wrap="none" rtlCol="0">
                <a:spAutoFit/>
              </a:bodyPr>
              <a:lstStyle/>
              <a:p>
                <a:r>
                  <a:rPr lang="zh-CN" altLang="en-US" sz="1500" dirty="0">
                    <a:latin typeface="微软雅黑" pitchFamily="34" charset="-122"/>
                    <a:ea typeface="微软雅黑" pitchFamily="34" charset="-122"/>
                  </a:rPr>
                  <a:t>点击添加文字</a:t>
                </a:r>
              </a:p>
            </p:txBody>
          </p:sp>
        </p:grpSp>
        <p:sp>
          <p:nvSpPr>
            <p:cNvPr id="25" name="TextBox 24"/>
            <p:cNvSpPr txBox="1"/>
            <p:nvPr/>
          </p:nvSpPr>
          <p:spPr>
            <a:xfrm>
              <a:off x="5156808" y="3437531"/>
              <a:ext cx="555753" cy="311623"/>
            </a:xfrm>
            <a:prstGeom prst="rect">
              <a:avLst/>
            </a:prstGeom>
            <a:noFill/>
          </p:spPr>
          <p:txBody>
            <a:bodyPr wrap="none" rtlCol="0">
              <a:spAutoFit/>
            </a:bodyPr>
            <a:lstStyle/>
            <a:p>
              <a:r>
                <a:rPr lang="en-US" altLang="zh-CN" sz="2100" dirty="0">
                  <a:latin typeface="微软雅黑" pitchFamily="34" charset="-122"/>
                  <a:ea typeface="微软雅黑" pitchFamily="34" charset="-122"/>
                </a:rPr>
                <a:t>52%</a:t>
              </a:r>
              <a:endParaRPr lang="zh-CN" altLang="en-US" sz="2100" dirty="0">
                <a:latin typeface="微软雅黑" pitchFamily="34" charset="-122"/>
                <a:ea typeface="微软雅黑" pitchFamily="34" charset="-122"/>
              </a:endParaRPr>
            </a:p>
          </p:txBody>
        </p:sp>
      </p:grpSp>
      <p:grpSp>
        <p:nvGrpSpPr>
          <p:cNvPr id="29" name="组合 28"/>
          <p:cNvGrpSpPr/>
          <p:nvPr/>
        </p:nvGrpSpPr>
        <p:grpSpPr>
          <a:xfrm>
            <a:off x="1181498" y="5021180"/>
            <a:ext cx="9426419" cy="626355"/>
            <a:chOff x="885641" y="3901988"/>
            <a:chExt cx="7070735" cy="469766"/>
          </a:xfrm>
        </p:grpSpPr>
        <p:grpSp>
          <p:nvGrpSpPr>
            <p:cNvPr id="30" name="组合 29"/>
            <p:cNvGrpSpPr/>
            <p:nvPr/>
          </p:nvGrpSpPr>
          <p:grpSpPr>
            <a:xfrm>
              <a:off x="885641" y="3901988"/>
              <a:ext cx="6336704" cy="469766"/>
              <a:chOff x="827584" y="3800388"/>
              <a:chExt cx="6336704" cy="469766"/>
            </a:xfrm>
          </p:grpSpPr>
          <p:sp>
            <p:nvSpPr>
              <p:cNvPr id="32" name="TextBox 31"/>
              <p:cNvSpPr txBox="1"/>
              <p:nvPr/>
            </p:nvSpPr>
            <p:spPr>
              <a:xfrm>
                <a:off x="827584" y="3933601"/>
                <a:ext cx="754150" cy="253915"/>
              </a:xfrm>
              <a:prstGeom prst="rect">
                <a:avLst/>
              </a:prstGeom>
              <a:noFill/>
            </p:spPr>
            <p:txBody>
              <a:bodyPr wrap="none" rtlCol="0">
                <a:spAutoFit/>
              </a:bodyPr>
              <a:lstStyle/>
              <a:p>
                <a:r>
                  <a:rPr lang="zh-CN" altLang="en-US" sz="1600" dirty="0">
                    <a:solidFill>
                      <a:schemeClr val="tx1">
                        <a:lumMod val="75000"/>
                        <a:lumOff val="25000"/>
                      </a:schemeClr>
                    </a:solidFill>
                    <a:latin typeface="微软雅黑" pitchFamily="34" charset="-122"/>
                    <a:ea typeface="微软雅黑" pitchFamily="34" charset="-122"/>
                  </a:rPr>
                  <a:t>添加标题</a:t>
                </a:r>
              </a:p>
            </p:txBody>
          </p:sp>
          <p:sp>
            <p:nvSpPr>
              <p:cNvPr id="33" name="右箭头 32"/>
              <p:cNvSpPr/>
              <p:nvPr/>
            </p:nvSpPr>
            <p:spPr>
              <a:xfrm>
                <a:off x="1735488" y="3800388"/>
                <a:ext cx="5428800" cy="469766"/>
              </a:xfrm>
              <a:prstGeom prst="rightArrow">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latin typeface="微软雅黑" pitchFamily="34" charset="-122"/>
                  <a:ea typeface="微软雅黑" pitchFamily="34" charset="-122"/>
                </a:endParaRPr>
              </a:p>
            </p:txBody>
          </p:sp>
          <p:sp>
            <p:nvSpPr>
              <p:cNvPr id="34" name="TextBox 33"/>
              <p:cNvSpPr txBox="1"/>
              <p:nvPr/>
            </p:nvSpPr>
            <p:spPr>
              <a:xfrm>
                <a:off x="1872613" y="3904573"/>
                <a:ext cx="1004252" cy="242374"/>
              </a:xfrm>
              <a:prstGeom prst="rect">
                <a:avLst/>
              </a:prstGeom>
              <a:noFill/>
            </p:spPr>
            <p:txBody>
              <a:bodyPr wrap="none" rtlCol="0">
                <a:spAutoFit/>
              </a:bodyPr>
              <a:lstStyle/>
              <a:p>
                <a:r>
                  <a:rPr lang="zh-CN" altLang="en-US" sz="1500" dirty="0">
                    <a:solidFill>
                      <a:schemeClr val="bg1">
                        <a:lumMod val="85000"/>
                      </a:schemeClr>
                    </a:solidFill>
                    <a:latin typeface="微软雅黑" pitchFamily="34" charset="-122"/>
                    <a:ea typeface="微软雅黑" pitchFamily="34" charset="-122"/>
                  </a:rPr>
                  <a:t>点击添加文字</a:t>
                </a:r>
              </a:p>
            </p:txBody>
          </p:sp>
        </p:grpSp>
        <p:sp>
          <p:nvSpPr>
            <p:cNvPr id="31" name="TextBox 30"/>
            <p:cNvSpPr txBox="1"/>
            <p:nvPr/>
          </p:nvSpPr>
          <p:spPr>
            <a:xfrm>
              <a:off x="7304923" y="3945530"/>
              <a:ext cx="651453" cy="311623"/>
            </a:xfrm>
            <a:prstGeom prst="rect">
              <a:avLst/>
            </a:prstGeom>
            <a:noFill/>
          </p:spPr>
          <p:txBody>
            <a:bodyPr wrap="square" rtlCol="0">
              <a:spAutoFit/>
            </a:bodyPr>
            <a:lstStyle/>
            <a:p>
              <a:r>
                <a:rPr lang="en-US" altLang="zh-CN" sz="2100">
                  <a:latin typeface="微软雅黑" pitchFamily="34" charset="-122"/>
                  <a:ea typeface="微软雅黑" pitchFamily="34" charset="-122"/>
                </a:rPr>
                <a:t>87%</a:t>
              </a:r>
              <a:endParaRPr lang="zh-CN" altLang="en-US" sz="2100" dirty="0">
                <a:latin typeface="微软雅黑" pitchFamily="34" charset="-122"/>
                <a:ea typeface="微软雅黑"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91847046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3"/>
                                        </p:tgtEl>
                                        <p:attrNameLst>
                                          <p:attrName>style.visibility</p:attrName>
                                        </p:attrNameLst>
                                      </p:cBhvr>
                                      <p:to>
                                        <p:strVal val="visible"/>
                                      </p:to>
                                    </p:set>
                                    <p:set>
                                      <p:cBhvr>
                                        <p:cTn id="7" dur="683" fill="hold">
                                          <p:stCondLst>
                                            <p:cond delay="0"/>
                                          </p:stCondLst>
                                        </p:cTn>
                                        <p:tgtEl>
                                          <p:spTgt spid="3"/>
                                        </p:tgtEl>
                                        <p:attrNameLst>
                                          <p:attrName>style.rotation</p:attrName>
                                        </p:attrNameLst>
                                      </p:cBhvr>
                                      <p:to>
                                        <p:strVal val="-45.0"/>
                                      </p:to>
                                    </p:set>
                                    <p:anim calcmode="lin" valueType="num">
                                      <p:cBhvr>
                                        <p:cTn id="8" dur="683" fill="hold">
                                          <p:stCondLst>
                                            <p:cond delay="683"/>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3"/>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1000"/>
                                        <p:tgtEl>
                                          <p:spTgt spid="4"/>
                                        </p:tgtEl>
                                        <p:attrNameLst>
                                          <p:attrName>ppt_x</p:attrName>
                                        </p:attrNameLst>
                                      </p:cBhvr>
                                      <p:tavLst>
                                        <p:tav tm="0">
                                          <p:val>
                                            <p:strVal val="#ppt_x-#ppt_w*1.125000"/>
                                          </p:val>
                                        </p:tav>
                                        <p:tav tm="100000">
                                          <p:val>
                                            <p:strVal val="#ppt_x"/>
                                          </p:val>
                                        </p:tav>
                                      </p:tavLst>
                                    </p:anim>
                                    <p:animEffect transition="in" filter="wipe(right)">
                                      <p:cBhvr>
                                        <p:cTn id="15" dur="1000"/>
                                        <p:tgtEl>
                                          <p:spTgt spid="4"/>
                                        </p:tgtEl>
                                      </p:cBhvr>
                                    </p:animEffect>
                                  </p:childTnLst>
                                </p:cTn>
                              </p:par>
                              <p:par>
                                <p:cTn id="16" presetID="12" presetClass="entr" presetSubtype="8" fill="hold" nodeType="withEffect">
                                  <p:stCondLst>
                                    <p:cond delay="150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1000"/>
                                        <p:tgtEl>
                                          <p:spTgt spid="11"/>
                                        </p:tgtEl>
                                        <p:attrNameLst>
                                          <p:attrName>ppt_x</p:attrName>
                                        </p:attrNameLst>
                                      </p:cBhvr>
                                      <p:tavLst>
                                        <p:tav tm="0">
                                          <p:val>
                                            <p:strVal val="#ppt_x-#ppt_w*1.125000"/>
                                          </p:val>
                                        </p:tav>
                                        <p:tav tm="100000">
                                          <p:val>
                                            <p:strVal val="#ppt_x"/>
                                          </p:val>
                                        </p:tav>
                                      </p:tavLst>
                                    </p:anim>
                                    <p:animEffect transition="in" filter="wipe(right)">
                                      <p:cBhvr>
                                        <p:cTn id="19" dur="1000"/>
                                        <p:tgtEl>
                                          <p:spTgt spid="11"/>
                                        </p:tgtEl>
                                      </p:cBhvr>
                                    </p:animEffect>
                                  </p:childTnLst>
                                </p:cTn>
                              </p:par>
                              <p:par>
                                <p:cTn id="20" presetID="12" presetClass="entr" presetSubtype="8" fill="hold" nodeType="withEffect">
                                  <p:stCondLst>
                                    <p:cond delay="17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1000"/>
                                        <p:tgtEl>
                                          <p:spTgt spid="17"/>
                                        </p:tgtEl>
                                        <p:attrNameLst>
                                          <p:attrName>ppt_x</p:attrName>
                                        </p:attrNameLst>
                                      </p:cBhvr>
                                      <p:tavLst>
                                        <p:tav tm="0">
                                          <p:val>
                                            <p:strVal val="#ppt_x-#ppt_w*1.125000"/>
                                          </p:val>
                                        </p:tav>
                                        <p:tav tm="100000">
                                          <p:val>
                                            <p:strVal val="#ppt_x"/>
                                          </p:val>
                                        </p:tav>
                                      </p:tavLst>
                                    </p:anim>
                                    <p:animEffect transition="in" filter="wipe(right)">
                                      <p:cBhvr>
                                        <p:cTn id="23" dur="1000"/>
                                        <p:tgtEl>
                                          <p:spTgt spid="17"/>
                                        </p:tgtEl>
                                      </p:cBhvr>
                                    </p:animEffect>
                                  </p:childTnLst>
                                </p:cTn>
                              </p:par>
                              <p:par>
                                <p:cTn id="24" presetID="12" presetClass="entr" presetSubtype="8" fill="hold" nodeType="withEffect">
                                  <p:stCondLst>
                                    <p:cond delay="200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1000"/>
                                        <p:tgtEl>
                                          <p:spTgt spid="23"/>
                                        </p:tgtEl>
                                        <p:attrNameLst>
                                          <p:attrName>ppt_x</p:attrName>
                                        </p:attrNameLst>
                                      </p:cBhvr>
                                      <p:tavLst>
                                        <p:tav tm="0">
                                          <p:val>
                                            <p:strVal val="#ppt_x-#ppt_w*1.125000"/>
                                          </p:val>
                                        </p:tav>
                                        <p:tav tm="100000">
                                          <p:val>
                                            <p:strVal val="#ppt_x"/>
                                          </p:val>
                                        </p:tav>
                                      </p:tavLst>
                                    </p:anim>
                                    <p:animEffect transition="in" filter="wipe(right)">
                                      <p:cBhvr>
                                        <p:cTn id="27" dur="1000"/>
                                        <p:tgtEl>
                                          <p:spTgt spid="23"/>
                                        </p:tgtEl>
                                      </p:cBhvr>
                                    </p:animEffect>
                                  </p:childTnLst>
                                </p:cTn>
                              </p:par>
                              <p:par>
                                <p:cTn id="28" presetID="12" presetClass="entr" presetSubtype="8" fill="hold" nodeType="withEffect">
                                  <p:stCondLst>
                                    <p:cond delay="23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1000"/>
                                        <p:tgtEl>
                                          <p:spTgt spid="29"/>
                                        </p:tgtEl>
                                        <p:attrNameLst>
                                          <p:attrName>ppt_x</p:attrName>
                                        </p:attrNameLst>
                                      </p:cBhvr>
                                      <p:tavLst>
                                        <p:tav tm="0">
                                          <p:val>
                                            <p:strVal val="#ppt_x-#ppt_w*1.125000"/>
                                          </p:val>
                                        </p:tav>
                                        <p:tav tm="100000">
                                          <p:val>
                                            <p:strVal val="#ppt_x"/>
                                          </p:val>
                                        </p:tav>
                                      </p:tavLst>
                                    </p:anim>
                                    <p:animEffect transition="in" filter="wipe(right)">
                                      <p:cBhvr>
                                        <p:cTn id="31"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3359696" y="3645027"/>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endParaRPr lang="zh-CN" altLang="en-US"/>
          </a:p>
        </p:txBody>
      </p:sp>
      <p:sp>
        <p:nvSpPr>
          <p:cNvPr id="31" name="矩形 30"/>
          <p:cNvSpPr/>
          <p:nvPr/>
        </p:nvSpPr>
        <p:spPr>
          <a:xfrm>
            <a:off x="2783633" y="1278714"/>
            <a:ext cx="6264696"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endParaRPr lang="zh-CN" altLang="en-US"/>
          </a:p>
        </p:txBody>
      </p:sp>
      <p:sp>
        <p:nvSpPr>
          <p:cNvPr id="32" name="椭圆 64"/>
          <p:cNvSpPr>
            <a:spLocks noChangeArrowheads="1"/>
          </p:cNvSpPr>
          <p:nvPr/>
        </p:nvSpPr>
        <p:spPr bwMode="auto">
          <a:xfrm>
            <a:off x="1271468" y="948789"/>
            <a:ext cx="1658729" cy="1658048"/>
          </a:xfrm>
          <a:prstGeom prst="ellipse">
            <a:avLst/>
          </a:prstGeom>
          <a:solidFill>
            <a:schemeClr val="accent4"/>
          </a:solidFill>
          <a:ln w="190500" cap="sq" cmpd="sng">
            <a:solidFill>
              <a:srgbClr val="C8C6BD"/>
            </a:solidFill>
            <a:round/>
            <a:headEnd/>
            <a:tailEnd/>
          </a:ln>
        </p:spPr>
        <p:txBody>
          <a:bodyPr lIns="91414" tIns="45707" rIns="91414" bIns="45707"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33" name="TextBox 32"/>
          <p:cNvSpPr txBox="1"/>
          <p:nvPr/>
        </p:nvSpPr>
        <p:spPr>
          <a:xfrm>
            <a:off x="3248425" y="1445154"/>
            <a:ext cx="5904657" cy="2012859"/>
          </a:xfrm>
          <a:prstGeom prst="rect">
            <a:avLst/>
          </a:prstGeom>
          <a:noFill/>
        </p:spPr>
        <p:txBody>
          <a:bodyPr wrap="square" lIns="91414" tIns="45707" rIns="91414" bIns="45707"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34" name="椭圆 64"/>
          <p:cNvSpPr>
            <a:spLocks noChangeArrowheads="1"/>
          </p:cNvSpPr>
          <p:nvPr/>
        </p:nvSpPr>
        <p:spPr bwMode="auto">
          <a:xfrm>
            <a:off x="9408371" y="3032024"/>
            <a:ext cx="1658729" cy="1658048"/>
          </a:xfrm>
          <a:prstGeom prst="ellipse">
            <a:avLst/>
          </a:prstGeom>
          <a:solidFill>
            <a:schemeClr val="accent3"/>
          </a:solidFill>
          <a:ln w="190500" cap="sq" cmpd="sng">
            <a:solidFill>
              <a:srgbClr val="C8C6BD"/>
            </a:solidFill>
            <a:round/>
            <a:headEnd/>
            <a:tailEnd/>
          </a:ln>
        </p:spPr>
        <p:txBody>
          <a:bodyPr lIns="91414" tIns="45707" rIns="91414" bIns="45707" anchor="ctr"/>
          <a:lstStyle/>
          <a:p>
            <a:pPr algn="ctr"/>
            <a:r>
              <a:rPr lang="zh-CN" altLang="en-US" sz="2800" b="1" dirty="0">
                <a:solidFill>
                  <a:schemeClr val="bg1"/>
                </a:solidFill>
                <a:latin typeface="微软雅黑" pitchFamily="34" charset="-122"/>
                <a:ea typeface="微软雅黑" pitchFamily="34" charset="-122"/>
                <a:sym typeface="宋体" panose="02010600030101010101" pitchFamily="2" charset="-122"/>
              </a:rPr>
              <a:t>完成情况</a:t>
            </a:r>
            <a:endParaRPr lang="zh-CN" altLang="zh-CN" sz="2800" b="1" dirty="0">
              <a:solidFill>
                <a:schemeClr val="bg1"/>
              </a:solidFill>
              <a:latin typeface="微软雅黑" pitchFamily="34" charset="-122"/>
              <a:ea typeface="微软雅黑" pitchFamily="34" charset="-122"/>
              <a:sym typeface="宋体" panose="02010600030101010101" pitchFamily="2" charset="-122"/>
            </a:endParaRPr>
          </a:p>
        </p:txBody>
      </p:sp>
      <p:sp>
        <p:nvSpPr>
          <p:cNvPr id="62" name="TextBox 61"/>
          <p:cNvSpPr txBox="1"/>
          <p:nvPr/>
        </p:nvSpPr>
        <p:spPr>
          <a:xfrm>
            <a:off x="3248425" y="3861050"/>
            <a:ext cx="5904657" cy="2012859"/>
          </a:xfrm>
          <a:prstGeom prst="rect">
            <a:avLst/>
          </a:prstGeom>
          <a:noFill/>
        </p:spPr>
        <p:txBody>
          <a:bodyPr wrap="square" lIns="91414" tIns="45707" rIns="91414" bIns="45707" rtlCol="0">
            <a:spAutoFit/>
          </a:bodyPr>
          <a:lstStyle/>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ysClr val="windowText" lastClr="000000"/>
              </a:solidFill>
              <a:latin typeface="微软雅黑" pitchFamily="34" charset="-122"/>
              <a:ea typeface="微软雅黑" pitchFamily="34" charset="-122"/>
            </a:endParaRPr>
          </a:p>
          <a:p>
            <a:pPr>
              <a:lnSpc>
                <a:spcPct val="130000"/>
              </a:lnSpc>
            </a:pPr>
            <a:r>
              <a:rPr lang="zh-CN" altLang="en-US" sz="16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22613416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32"/>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33"/>
                                        </p:tgtEl>
                                        <p:attrNameLst>
                                          <p:attrName>style.visibility</p:attrName>
                                        </p:attrNameLst>
                                      </p:cBhvr>
                                      <p:to>
                                        <p:strVal val="visible"/>
                                      </p:to>
                                    </p:set>
                                    <p:animEffect transition="in" filter="wipe(left)">
                                      <p:cBhvr>
                                        <p:cTn id="18" dur="100"/>
                                        <p:tgtEl>
                                          <p:spTgt spid="33"/>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33"/>
                                        </p:tgtEl>
                                      </p:cBhvr>
                                      <p:to x="80000" y="100000"/>
                                    </p:animScale>
                                    <p:anim by="(#ppt_w*0.10)" calcmode="lin" valueType="num">
                                      <p:cBhvr>
                                        <p:cTn id="21" dur="50" autoRev="1" fill="hold">
                                          <p:stCondLst>
                                            <p:cond delay="0"/>
                                          </p:stCondLst>
                                        </p:cTn>
                                        <p:tgtEl>
                                          <p:spTgt spid="33"/>
                                        </p:tgtEl>
                                        <p:attrNameLst>
                                          <p:attrName>ppt_x</p:attrName>
                                        </p:attrNameLst>
                                      </p:cBhvr>
                                    </p:anim>
                                    <p:anim by="(-#ppt_w*0.10)" calcmode="lin" valueType="num">
                                      <p:cBhvr>
                                        <p:cTn id="22" dur="50" autoRev="1" fill="hold">
                                          <p:stCondLst>
                                            <p:cond delay="0"/>
                                          </p:stCondLst>
                                        </p:cTn>
                                        <p:tgtEl>
                                          <p:spTgt spid="33"/>
                                        </p:tgtEl>
                                        <p:attrNameLst>
                                          <p:attrName>ppt_y</p:attrName>
                                        </p:attrNameLst>
                                      </p:cBhvr>
                                    </p:anim>
                                    <p:animRot by="-480000">
                                      <p:cBhvr>
                                        <p:cTn id="23" dur="50" autoRev="1" fill="hold">
                                          <p:stCondLst>
                                            <p:cond delay="0"/>
                                          </p:stCondLst>
                                        </p:cTn>
                                        <p:tgtEl>
                                          <p:spTgt spid="33"/>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1+#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34"/>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wipe(right)">
                                      <p:cBhvr>
                                        <p:cTn id="34" dur="500"/>
                                        <p:tgtEl>
                                          <p:spTgt spid="30"/>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62"/>
                                        </p:tgtEl>
                                        <p:attrNameLst>
                                          <p:attrName>style.visibility</p:attrName>
                                        </p:attrNameLst>
                                      </p:cBhvr>
                                      <p:to>
                                        <p:strVal val="visible"/>
                                      </p:to>
                                    </p:set>
                                    <p:animEffect transition="in" filter="wipe(left)">
                                      <p:cBhvr>
                                        <p:cTn id="38" dur="100"/>
                                        <p:tgtEl>
                                          <p:spTgt spid="62"/>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62"/>
                                        </p:tgtEl>
                                      </p:cBhvr>
                                      <p:to x="80000" y="100000"/>
                                    </p:animScale>
                                    <p:anim by="(#ppt_w*0.10)" calcmode="lin" valueType="num">
                                      <p:cBhvr>
                                        <p:cTn id="41" dur="50" autoRev="1" fill="hold">
                                          <p:stCondLst>
                                            <p:cond delay="0"/>
                                          </p:stCondLst>
                                        </p:cTn>
                                        <p:tgtEl>
                                          <p:spTgt spid="62"/>
                                        </p:tgtEl>
                                        <p:attrNameLst>
                                          <p:attrName>ppt_x</p:attrName>
                                        </p:attrNameLst>
                                      </p:cBhvr>
                                    </p:anim>
                                    <p:anim by="(-#ppt_w*0.10)" calcmode="lin" valueType="num">
                                      <p:cBhvr>
                                        <p:cTn id="42" dur="50" autoRev="1" fill="hold">
                                          <p:stCondLst>
                                            <p:cond delay="0"/>
                                          </p:stCondLst>
                                        </p:cTn>
                                        <p:tgtEl>
                                          <p:spTgt spid="62"/>
                                        </p:tgtEl>
                                        <p:attrNameLst>
                                          <p:attrName>ppt_y</p:attrName>
                                        </p:attrNameLst>
                                      </p:cBhvr>
                                    </p:anim>
                                    <p:animRot by="-480000">
                                      <p:cBhvr>
                                        <p:cTn id="43" dur="50" autoRev="1"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2" grpId="1" animBg="1"/>
      <p:bldP spid="33" grpId="0"/>
      <p:bldP spid="33" grpId="1"/>
      <p:bldP spid="34" grpId="0" animBg="1"/>
      <p:bldP spid="34" grpId="1" animBg="1"/>
      <p:bldP spid="62" grpId="0"/>
      <p:bldP spid="62"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890393" y="1519801"/>
            <a:ext cx="3701553" cy="4343320"/>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endParaRPr lang="zh-CN" altLang="en-US"/>
          </a:p>
        </p:txBody>
      </p:sp>
      <p:sp>
        <p:nvSpPr>
          <p:cNvPr id="5" name="AutoShape 12"/>
          <p:cNvSpPr>
            <a:spLocks noChangeArrowheads="1"/>
          </p:cNvSpPr>
          <p:nvPr/>
        </p:nvSpPr>
        <p:spPr bwMode="auto">
          <a:xfrm>
            <a:off x="1890393" y="1124745"/>
            <a:ext cx="3701553" cy="790115"/>
          </a:xfrm>
          <a:prstGeom prst="homePlate">
            <a:avLst>
              <a:gd name="adj" fmla="val 63872"/>
            </a:avLst>
          </a:prstGeom>
          <a:solidFill>
            <a:schemeClr val="tx2"/>
          </a:solidFill>
          <a:ln w="9525">
            <a:noFill/>
            <a:miter lim="800000"/>
            <a:headEnd/>
            <a:tailEnd/>
          </a:ln>
        </p:spPr>
        <p:txBody>
          <a:bodyPr wrap="none" lIns="91414" tIns="45707" rIns="91414" bIns="45707" anchor="ctr"/>
          <a:lstStyle/>
          <a:p>
            <a:pPr algn="ctr"/>
            <a:r>
              <a:rPr lang="zh-CN" altLang="en-US" b="1" dirty="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6" name="TextBox 5"/>
          <p:cNvSpPr txBox="1"/>
          <p:nvPr/>
        </p:nvSpPr>
        <p:spPr>
          <a:xfrm>
            <a:off x="2034409" y="2190715"/>
            <a:ext cx="3557537" cy="3293209"/>
          </a:xfrm>
          <a:prstGeom prst="rect">
            <a:avLst/>
          </a:prstGeom>
          <a:noFill/>
        </p:spPr>
        <p:txBody>
          <a:bodyPr wrap="square" lIns="91414" tIns="45707" rIns="91414" bIns="45707" rtlCol="0">
            <a:spAutoFit/>
          </a:bodyPr>
          <a:lstStyle/>
          <a:p>
            <a:pPr>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600" dirty="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6282881" y="1519801"/>
            <a:ext cx="3701553" cy="4343320"/>
          </a:xfrm>
          <a:prstGeom prst="rect">
            <a:avLst/>
          </a:prstGeom>
          <a:solidFill>
            <a:srgbClr val="FFFFFF"/>
          </a:solidFill>
          <a:ln>
            <a:solidFill>
              <a:srgbClr val="E8E8E6"/>
            </a:solidFill>
          </a:ln>
        </p:spPr>
        <p:style>
          <a:lnRef idx="2">
            <a:schemeClr val="accent1">
              <a:shade val="50000"/>
            </a:schemeClr>
          </a:lnRef>
          <a:fillRef idx="1">
            <a:schemeClr val="accent1"/>
          </a:fillRef>
          <a:effectRef idx="0">
            <a:schemeClr val="accent1"/>
          </a:effectRef>
          <a:fontRef idx="minor">
            <a:schemeClr val="lt1"/>
          </a:fontRef>
        </p:style>
        <p:txBody>
          <a:bodyPr lIns="91414" tIns="45707" rIns="91414" bIns="45707" rtlCol="0" anchor="ctr"/>
          <a:lstStyle/>
          <a:p>
            <a:pPr algn="ctr"/>
            <a:endParaRPr lang="zh-CN" altLang="en-US"/>
          </a:p>
        </p:txBody>
      </p:sp>
      <p:sp>
        <p:nvSpPr>
          <p:cNvPr id="8" name="AutoShape 12"/>
          <p:cNvSpPr>
            <a:spLocks noChangeArrowheads="1"/>
          </p:cNvSpPr>
          <p:nvPr/>
        </p:nvSpPr>
        <p:spPr bwMode="auto">
          <a:xfrm flipH="1">
            <a:off x="6282881" y="1124745"/>
            <a:ext cx="3701553" cy="790115"/>
          </a:xfrm>
          <a:prstGeom prst="homePlate">
            <a:avLst>
              <a:gd name="adj" fmla="val 63872"/>
            </a:avLst>
          </a:prstGeom>
          <a:solidFill>
            <a:schemeClr val="accent1"/>
          </a:solidFill>
          <a:ln w="9525">
            <a:noFill/>
            <a:miter lim="800000"/>
            <a:headEnd/>
            <a:tailEnd/>
          </a:ln>
        </p:spPr>
        <p:txBody>
          <a:bodyPr wrap="none" lIns="91414" tIns="45707" rIns="91414" bIns="45707" anchor="ctr"/>
          <a:lstStyle/>
          <a:p>
            <a:pPr algn="ctr"/>
            <a:r>
              <a:rPr lang="zh-CN" altLang="en-US" b="1" dirty="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6426897" y="2190715"/>
            <a:ext cx="3557537" cy="3293209"/>
          </a:xfrm>
          <a:prstGeom prst="rect">
            <a:avLst/>
          </a:prstGeom>
          <a:noFill/>
        </p:spPr>
        <p:txBody>
          <a:bodyPr wrap="square" lIns="91414" tIns="45707" rIns="91414" bIns="45707" rtlCol="0">
            <a:spAutoFit/>
          </a:bodyPr>
          <a:lstStyle/>
          <a:p>
            <a:pPr>
              <a:lnSpc>
                <a:spcPct val="130000"/>
              </a:lnSpc>
            </a:pPr>
            <a:r>
              <a:rPr lang="zh-CN" altLang="en-US" sz="16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600">
                <a:solidFill>
                  <a:schemeClr val="tx1">
                    <a:lumMod val="50000"/>
                    <a:lumOff val="50000"/>
                  </a:schemeClr>
                </a:solidFill>
                <a:latin typeface="微软雅黑" pitchFamily="34" charset="-122"/>
                <a:ea typeface="微软雅黑" pitchFamily="34" charset="-122"/>
              </a:rPr>
              <a:t>文字。</a:t>
            </a:r>
            <a:endParaRPr lang="en-US" altLang="zh-CN" sz="1600">
              <a:solidFill>
                <a:schemeClr val="tx1">
                  <a:lumMod val="50000"/>
                  <a:lumOff val="50000"/>
                </a:schemeClr>
              </a:solidFill>
              <a:latin typeface="微软雅黑" pitchFamily="34" charset="-122"/>
              <a:ea typeface="微软雅黑" pitchFamily="34" charset="-122"/>
            </a:endParaRPr>
          </a:p>
          <a:p>
            <a:pPr>
              <a:lnSpc>
                <a:spcPct val="130000"/>
              </a:lnSpc>
            </a:pPr>
            <a:r>
              <a:rPr lang="zh-CN" altLang="en-US" sz="160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30618174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up)">
                                      <p:cBhvr>
                                        <p:cTn id="12" dur="500"/>
                                        <p:tgtEl>
                                          <p:spTgt spid="4"/>
                                        </p:tgtEl>
                                      </p:cBhvr>
                                    </p:animEffect>
                                  </p:childTnLst>
                                </p:cTn>
                              </p:par>
                            </p:childTnLst>
                          </p:cTn>
                        </p:par>
                        <p:par>
                          <p:cTn id="13" fill="hold">
                            <p:stCondLst>
                              <p:cond delay="1000"/>
                            </p:stCondLst>
                            <p:childTnLst>
                              <p:par>
                                <p:cTn id="14" presetID="22" presetClass="entr" presetSubtype="8" fill="hold" grpId="0" nodeType="afterEffect">
                                  <p:stCondLst>
                                    <p:cond delay="0"/>
                                  </p:stCondLst>
                                  <p:iterate type="lt">
                                    <p:tmPct val="30000"/>
                                  </p:iterate>
                                  <p:childTnLst>
                                    <p:set>
                                      <p:cBhvr>
                                        <p:cTn id="15" dur="1" fill="hold">
                                          <p:stCondLst>
                                            <p:cond delay="0"/>
                                          </p:stCondLst>
                                        </p:cTn>
                                        <p:tgtEl>
                                          <p:spTgt spid="6"/>
                                        </p:tgtEl>
                                        <p:attrNameLst>
                                          <p:attrName>style.visibility</p:attrName>
                                        </p:attrNameLst>
                                      </p:cBhvr>
                                      <p:to>
                                        <p:strVal val="visible"/>
                                      </p:to>
                                    </p:set>
                                    <p:animEffect transition="in" filter="wipe(left)">
                                      <p:cBhvr>
                                        <p:cTn id="16" dur="100"/>
                                        <p:tgtEl>
                                          <p:spTgt spid="6"/>
                                        </p:tgtEl>
                                      </p:cBhvr>
                                    </p:animEffect>
                                  </p:childTnLst>
                                </p:cTn>
                              </p:par>
                              <p:par>
                                <p:cTn id="17" presetID="36" presetClass="emph" presetSubtype="0" fill="hold" grpId="1" nodeType="withEffect">
                                  <p:stCondLst>
                                    <p:cond delay="0"/>
                                  </p:stCondLst>
                                  <p:iterate type="lt">
                                    <p:tmPct val="30000"/>
                                  </p:iterate>
                                  <p:childTnLst>
                                    <p:animScale>
                                      <p:cBhvr>
                                        <p:cTn id="18" dur="50" autoRev="1" fill="hold">
                                          <p:stCondLst>
                                            <p:cond delay="0"/>
                                          </p:stCondLst>
                                        </p:cTn>
                                        <p:tgtEl>
                                          <p:spTgt spid="6"/>
                                        </p:tgtEl>
                                      </p:cBhvr>
                                      <p:to x="80000" y="100000"/>
                                    </p:animScale>
                                    <p:anim by="(#ppt_w*0.10)" calcmode="lin" valueType="num">
                                      <p:cBhvr>
                                        <p:cTn id="19" dur="50" autoRev="1" fill="hold">
                                          <p:stCondLst>
                                            <p:cond delay="0"/>
                                          </p:stCondLst>
                                        </p:cTn>
                                        <p:tgtEl>
                                          <p:spTgt spid="6"/>
                                        </p:tgtEl>
                                        <p:attrNameLst>
                                          <p:attrName>ppt_x</p:attrName>
                                        </p:attrNameLst>
                                      </p:cBhvr>
                                    </p:anim>
                                    <p:anim by="(-#ppt_w*0.10)" calcmode="lin" valueType="num">
                                      <p:cBhvr>
                                        <p:cTn id="20" dur="50" autoRev="1" fill="hold">
                                          <p:stCondLst>
                                            <p:cond delay="0"/>
                                          </p:stCondLst>
                                        </p:cTn>
                                        <p:tgtEl>
                                          <p:spTgt spid="6"/>
                                        </p:tgtEl>
                                        <p:attrNameLst>
                                          <p:attrName>ppt_y</p:attrName>
                                        </p:attrNameLst>
                                      </p:cBhvr>
                                    </p:anim>
                                    <p:animRot by="-480000">
                                      <p:cBhvr>
                                        <p:cTn id="21" dur="50" autoRev="1" fill="hold">
                                          <p:stCondLst>
                                            <p:cond delay="0"/>
                                          </p:stCondLst>
                                        </p:cTn>
                                        <p:tgtEl>
                                          <p:spTgt spid="6"/>
                                        </p:tgtEl>
                                        <p:attrNameLst>
                                          <p:attrName>r</p:attrName>
                                        </p:attrNameLst>
                                      </p:cBhvr>
                                    </p:animRot>
                                  </p:childTnLst>
                                </p:cTn>
                              </p:par>
                            </p:childTnLst>
                          </p:cTn>
                        </p:par>
                        <p:par>
                          <p:cTn id="22" fill="hold">
                            <p:stCondLst>
                              <p:cond delay="5750"/>
                            </p:stCondLst>
                            <p:childTnLst>
                              <p:par>
                                <p:cTn id="23" presetID="2" presetClass="entr" presetSubtype="2"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par>
                          <p:cTn id="27" fill="hold">
                            <p:stCondLst>
                              <p:cond delay="6250"/>
                            </p:stCondLst>
                            <p:childTnLst>
                              <p:par>
                                <p:cTn id="28" presetID="22" presetClass="entr" presetSubtype="1"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up)">
                                      <p:cBhvr>
                                        <p:cTn id="30" dur="500"/>
                                        <p:tgtEl>
                                          <p:spTgt spid="7"/>
                                        </p:tgtEl>
                                      </p:cBhvr>
                                    </p:animEffect>
                                  </p:childTnLst>
                                </p:cTn>
                              </p:par>
                            </p:childTnLst>
                          </p:cTn>
                        </p:par>
                        <p:par>
                          <p:cTn id="31" fill="hold">
                            <p:stCondLst>
                              <p:cond delay="675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9"/>
                                        </p:tgtEl>
                                        <p:attrNameLst>
                                          <p:attrName>style.visibility</p:attrName>
                                        </p:attrNameLst>
                                      </p:cBhvr>
                                      <p:to>
                                        <p:strVal val="visible"/>
                                      </p:to>
                                    </p:set>
                                    <p:animEffect transition="in" filter="wipe(left)">
                                      <p:cBhvr>
                                        <p:cTn id="34" dur="100"/>
                                        <p:tgtEl>
                                          <p:spTgt spid="9"/>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9"/>
                                        </p:tgtEl>
                                      </p:cBhvr>
                                      <p:to x="80000" y="100000"/>
                                    </p:animScale>
                                    <p:anim by="(#ppt_w*0.10)" calcmode="lin" valueType="num">
                                      <p:cBhvr>
                                        <p:cTn id="37" dur="50" autoRev="1" fill="hold">
                                          <p:stCondLst>
                                            <p:cond delay="0"/>
                                          </p:stCondLst>
                                        </p:cTn>
                                        <p:tgtEl>
                                          <p:spTgt spid="9"/>
                                        </p:tgtEl>
                                        <p:attrNameLst>
                                          <p:attrName>ppt_x</p:attrName>
                                        </p:attrNameLst>
                                      </p:cBhvr>
                                    </p:anim>
                                    <p:anim by="(-#ppt_w*0.10)" calcmode="lin" valueType="num">
                                      <p:cBhvr>
                                        <p:cTn id="38" dur="50" autoRev="1" fill="hold">
                                          <p:stCondLst>
                                            <p:cond delay="0"/>
                                          </p:stCondLst>
                                        </p:cTn>
                                        <p:tgtEl>
                                          <p:spTgt spid="9"/>
                                        </p:tgtEl>
                                        <p:attrNameLst>
                                          <p:attrName>ppt_y</p:attrName>
                                        </p:attrNameLst>
                                      </p:cBhvr>
                                    </p:anim>
                                    <p:animRot by="-480000">
                                      <p:cBhvr>
                                        <p:cTn id="39" dur="50" autoRev="1" fill="hold">
                                          <p:stCondLst>
                                            <p:cond delay="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 grpId="1"/>
      <p:bldP spid="7" grpId="0" animBg="1"/>
      <p:bldP spid="8" grpId="0" animBg="1"/>
      <p:bldP spid="9" grpId="0"/>
      <p:bldP spid="9"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txBox="1">
            <a:spLocks noChangeArrowheads="1"/>
          </p:cNvSpPr>
          <p:nvPr/>
        </p:nvSpPr>
        <p:spPr bwMode="auto">
          <a:xfrm>
            <a:off x="2508286" y="2388893"/>
            <a:ext cx="7068639" cy="10348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7200" b="1" dirty="0" smtClean="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ea typeface="+mn-ea"/>
              </a:rPr>
              <a:t>感谢您的观看</a:t>
            </a:r>
            <a:endParaRPr lang="zh-CN" altLang="en-US" sz="7200" b="1" dirty="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atin typeface="+mn-ea"/>
              <a:ea typeface="+mn-ea"/>
            </a:endParaRPr>
          </a:p>
        </p:txBody>
      </p:sp>
      <p:sp>
        <p:nvSpPr>
          <p:cNvPr id="3" name="Rectangle 4"/>
          <p:cNvSpPr txBox="1">
            <a:spLocks noChangeArrowheads="1"/>
          </p:cNvSpPr>
          <p:nvPr/>
        </p:nvSpPr>
        <p:spPr bwMode="auto">
          <a:xfrm>
            <a:off x="2361755" y="3474222"/>
            <a:ext cx="7361701" cy="5487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2400" b="0" dirty="0">
                <a:solidFill>
                  <a:schemeClr val="tx1"/>
                </a:solidFill>
                <a:latin typeface="+mn-ea"/>
                <a:ea typeface="+mn-ea"/>
              </a:rPr>
              <a:t>这里输入您的副标题或者是课程的具体名称</a:t>
            </a:r>
            <a:endParaRPr lang="zh-CN" altLang="zh-CN" sz="2400" b="0" dirty="0">
              <a:solidFill>
                <a:schemeClr val="tx1"/>
              </a:solidFill>
              <a:latin typeface="+mn-ea"/>
              <a:ea typeface="+mn-ea"/>
            </a:endParaRPr>
          </a:p>
        </p:txBody>
      </p:sp>
      <p:sp>
        <p:nvSpPr>
          <p:cNvPr id="4" name="Rectangle 4"/>
          <p:cNvSpPr txBox="1">
            <a:spLocks noChangeArrowheads="1"/>
          </p:cNvSpPr>
          <p:nvPr/>
        </p:nvSpPr>
        <p:spPr bwMode="auto">
          <a:xfrm>
            <a:off x="2009001" y="1872059"/>
            <a:ext cx="8067209" cy="4888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800" b="0" dirty="0">
                <a:solidFill>
                  <a:schemeClr val="tx1"/>
                </a:solidFill>
                <a:latin typeface="+mn-ea"/>
                <a:ea typeface="+mn-ea"/>
              </a:rPr>
              <a:t>信息化教学、教学培训课件适用，内容完整，连贯性强</a:t>
            </a:r>
            <a:endParaRPr lang="zh-CN" altLang="zh-CN" sz="1800" b="0" dirty="0">
              <a:solidFill>
                <a:schemeClr val="tx1"/>
              </a:solidFill>
              <a:latin typeface="+mn-ea"/>
              <a:ea typeface="+mn-ea"/>
            </a:endParaRPr>
          </a:p>
        </p:txBody>
      </p:sp>
      <p:sp>
        <p:nvSpPr>
          <p:cNvPr id="6" name="01 42"/>
          <p:cNvSpPr txBox="1"/>
          <p:nvPr/>
        </p:nvSpPr>
        <p:spPr>
          <a:xfrm>
            <a:off x="4216966" y="4153687"/>
            <a:ext cx="1806501" cy="461665"/>
          </a:xfrm>
          <a:prstGeom prst="rect">
            <a:avLst/>
          </a:prstGeom>
          <a:noFill/>
        </p:spPr>
        <p:txBody>
          <a:bodyPr wrap="square" rtlCol="0">
            <a:spAutoFit/>
          </a:bodyPr>
          <a:lstStyle/>
          <a:p>
            <a:pPr algn="r"/>
            <a:r>
              <a:rPr lang="zh-CN" altLang="en-US" sz="2400" dirty="0">
                <a:latin typeface="微软雅黑"/>
                <a:ea typeface="微软雅黑"/>
              </a:rPr>
              <a:t>主讲老师</a:t>
            </a:r>
          </a:p>
        </p:txBody>
      </p:sp>
      <p:sp>
        <p:nvSpPr>
          <p:cNvPr id="7" name="01 43"/>
          <p:cNvSpPr txBox="1"/>
          <p:nvPr/>
        </p:nvSpPr>
        <p:spPr>
          <a:xfrm>
            <a:off x="6147493" y="4153687"/>
            <a:ext cx="1857575" cy="461665"/>
          </a:xfrm>
          <a:prstGeom prst="rect">
            <a:avLst/>
          </a:prstGeom>
          <a:noFill/>
        </p:spPr>
        <p:txBody>
          <a:bodyPr wrap="square" rtlCol="0">
            <a:spAutoFit/>
          </a:bodyPr>
          <a:lstStyle/>
          <a:p>
            <a:r>
              <a:rPr lang="zh-CN" altLang="en-US" sz="2400" dirty="0">
                <a:latin typeface="微软雅黑"/>
                <a:ea typeface="微软雅黑"/>
              </a:rPr>
              <a:t>代用名</a:t>
            </a:r>
          </a:p>
        </p:txBody>
      </p:sp>
    </p:spTree>
    <p:extLst>
      <p:ext uri="{BB962C8B-B14F-4D97-AF65-F5344CB8AC3E}">
        <p14:creationId xmlns:p14="http://schemas.microsoft.com/office/powerpoint/2010/main" val="231651491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by="(-#ppt_w*2)" calcmode="lin" valueType="num">
                                      <p:cBhvr rctx="PPT">
                                        <p:cTn id="7" dur="500" autoRev="1" fill="hold">
                                          <p:stCondLst>
                                            <p:cond delay="0"/>
                                          </p:stCondLst>
                                        </p:cTn>
                                        <p:tgtEl>
                                          <p:spTgt spid="2"/>
                                        </p:tgtEl>
                                        <p:attrNameLst>
                                          <p:attrName>ppt_w</p:attrName>
                                        </p:attrNameLst>
                                      </p:cBhvr>
                                    </p:anim>
                                    <p:anim by="(#ppt_w*0.50)" calcmode="lin" valueType="num">
                                      <p:cBhvr>
                                        <p:cTn id="8" dur="500" decel="50000" autoRev="1" fill="hold">
                                          <p:stCondLst>
                                            <p:cond delay="0"/>
                                          </p:stCondLst>
                                        </p:cTn>
                                        <p:tgtEl>
                                          <p:spTgt spid="2"/>
                                        </p:tgtEl>
                                        <p:attrNameLst>
                                          <p:attrName>ppt_x</p:attrName>
                                        </p:attrNameLst>
                                      </p:cBhvr>
                                    </p:anim>
                                    <p:anim from="(-#ppt_h/2)" to="(#ppt_y)" calcmode="lin" valueType="num">
                                      <p:cBhvr>
                                        <p:cTn id="9" dur="1000" fill="hold">
                                          <p:stCondLst>
                                            <p:cond delay="0"/>
                                          </p:stCondLst>
                                        </p:cTn>
                                        <p:tgtEl>
                                          <p:spTgt spid="2"/>
                                        </p:tgtEl>
                                        <p:attrNameLst>
                                          <p:attrName>ppt_y</p:attrName>
                                        </p:attrNameLst>
                                      </p:cBhvr>
                                    </p:anim>
                                    <p:animRot by="21600000">
                                      <p:cBhvr>
                                        <p:cTn id="10" dur="1000" fill="hold">
                                          <p:stCondLst>
                                            <p:cond delay="0"/>
                                          </p:stCondLst>
                                        </p:cTn>
                                        <p:tgtEl>
                                          <p:spTgt spid="2"/>
                                        </p:tgtEl>
                                        <p:attrNameLst>
                                          <p:attrName>r</p:attrName>
                                        </p:attrNameLst>
                                      </p:cBhvr>
                                    </p:animRot>
                                  </p:childTnLst>
                                </p:cTn>
                              </p:par>
                            </p:childTnLst>
                          </p:cTn>
                        </p:par>
                        <p:par>
                          <p:cTn id="11" fill="hold">
                            <p:stCondLst>
                              <p:cond delay="1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2000"/>
                            </p:stCondLst>
                            <p:childTnLst>
                              <p:par>
                                <p:cTn id="16" presetID="31"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fltVal val="0"/>
                                          </p:val>
                                        </p:tav>
                                        <p:tav tm="100000">
                                          <p:val>
                                            <p:strVal val="#ppt_w"/>
                                          </p:val>
                                        </p:tav>
                                      </p:tavLst>
                                    </p:anim>
                                    <p:anim calcmode="lin" valueType="num">
                                      <p:cBhvr>
                                        <p:cTn id="19" dur="500" fill="hold"/>
                                        <p:tgtEl>
                                          <p:spTgt spid="4"/>
                                        </p:tgtEl>
                                        <p:attrNameLst>
                                          <p:attrName>ppt_h</p:attrName>
                                        </p:attrNameLst>
                                      </p:cBhvr>
                                      <p:tavLst>
                                        <p:tav tm="0">
                                          <p:val>
                                            <p:fltVal val="0"/>
                                          </p:val>
                                        </p:tav>
                                        <p:tav tm="100000">
                                          <p:val>
                                            <p:strVal val="#ppt_h"/>
                                          </p:val>
                                        </p:tav>
                                      </p:tavLst>
                                    </p:anim>
                                    <p:anim calcmode="lin" valueType="num">
                                      <p:cBhvr>
                                        <p:cTn id="20" dur="500" fill="hold"/>
                                        <p:tgtEl>
                                          <p:spTgt spid="4"/>
                                        </p:tgtEl>
                                        <p:attrNameLst>
                                          <p:attrName>style.rotation</p:attrName>
                                        </p:attrNameLst>
                                      </p:cBhvr>
                                      <p:tavLst>
                                        <p:tav tm="0">
                                          <p:val>
                                            <p:fltVal val="90"/>
                                          </p:val>
                                        </p:tav>
                                        <p:tav tm="100000">
                                          <p:val>
                                            <p:fltVal val="0"/>
                                          </p:val>
                                        </p:tav>
                                      </p:tavLst>
                                    </p:anim>
                                    <p:animEffect transition="in" filter="fade">
                                      <p:cBhvr>
                                        <p:cTn id="21" dur="500"/>
                                        <p:tgtEl>
                                          <p:spTgt spid="4"/>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right)">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087556" y="2389830"/>
            <a:ext cx="2940013"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3" name="Oval 7"/>
          <p:cNvSpPr>
            <a:spLocks noChangeArrowheads="1"/>
          </p:cNvSpPr>
          <p:nvPr/>
        </p:nvSpPr>
        <p:spPr bwMode="auto">
          <a:xfrm>
            <a:off x="1989031" y="1777908"/>
            <a:ext cx="1135698" cy="113662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4" name="Rectangle 8"/>
          <p:cNvSpPr>
            <a:spLocks noChangeArrowheads="1"/>
          </p:cNvSpPr>
          <p:nvPr/>
        </p:nvSpPr>
        <p:spPr bwMode="auto">
          <a:xfrm>
            <a:off x="4674397" y="2389830"/>
            <a:ext cx="2944098" cy="1661323"/>
          </a:xfrm>
          <a:prstGeom prst="rect">
            <a:avLst/>
          </a:prstGeom>
          <a:blipFill>
            <a:blip r:embed="rId4"/>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5" name="Oval 9"/>
          <p:cNvSpPr>
            <a:spLocks noChangeArrowheads="1"/>
          </p:cNvSpPr>
          <p:nvPr/>
        </p:nvSpPr>
        <p:spPr bwMode="auto">
          <a:xfrm>
            <a:off x="5578597" y="1777908"/>
            <a:ext cx="1135698" cy="11366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6" name="Rectangle 10"/>
          <p:cNvSpPr>
            <a:spLocks noChangeArrowheads="1"/>
          </p:cNvSpPr>
          <p:nvPr/>
        </p:nvSpPr>
        <p:spPr bwMode="auto">
          <a:xfrm>
            <a:off x="8265325" y="2389830"/>
            <a:ext cx="2942737" cy="1661323"/>
          </a:xfrm>
          <a:prstGeom prst="rect">
            <a:avLst/>
          </a:prstGeom>
          <a:blipFill>
            <a:blip r:embed="rId5"/>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7" name="Oval 11"/>
          <p:cNvSpPr>
            <a:spLocks noChangeArrowheads="1"/>
          </p:cNvSpPr>
          <p:nvPr/>
        </p:nvSpPr>
        <p:spPr bwMode="auto">
          <a:xfrm>
            <a:off x="9168163" y="1777908"/>
            <a:ext cx="1135698" cy="11366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8" name="矩形 30"/>
          <p:cNvSpPr>
            <a:spLocks noChangeArrowheads="1"/>
          </p:cNvSpPr>
          <p:nvPr/>
        </p:nvSpPr>
        <p:spPr bwMode="auto">
          <a:xfrm>
            <a:off x="1087555"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9" name="矩形 8"/>
          <p:cNvSpPr>
            <a:spLocks noChangeArrowheads="1"/>
          </p:cNvSpPr>
          <p:nvPr/>
        </p:nvSpPr>
        <p:spPr bwMode="auto">
          <a:xfrm>
            <a:off x="4674398" y="4329334"/>
            <a:ext cx="2940013" cy="692913"/>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矩形 30"/>
          <p:cNvSpPr>
            <a:spLocks noChangeArrowheads="1"/>
          </p:cNvSpPr>
          <p:nvPr/>
        </p:nvSpPr>
        <p:spPr bwMode="auto">
          <a:xfrm>
            <a:off x="8265326"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861063729"/>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8579954" y="1690045"/>
            <a:ext cx="1116444" cy="1116444"/>
          </a:xfrm>
          <a:custGeom>
            <a:avLst/>
            <a:gdLst>
              <a:gd name="T0" fmla="*/ 242 w 242"/>
              <a:gd name="T1" fmla="*/ 94 h 242"/>
              <a:gd name="T2" fmla="*/ 137 w 242"/>
              <a:gd name="T3" fmla="*/ 137 h 242"/>
              <a:gd name="T4" fmla="*/ 94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1"/>
                  <a:pt x="137" y="137"/>
                </a:cubicBezTo>
                <a:cubicBezTo>
                  <a:pt x="110" y="164"/>
                  <a:pt x="94" y="201"/>
                  <a:pt x="94" y="242"/>
                </a:cubicBezTo>
                <a:cubicBezTo>
                  <a:pt x="0" y="242"/>
                  <a:pt x="0" y="242"/>
                  <a:pt x="0" y="242"/>
                </a:cubicBezTo>
                <a:cubicBezTo>
                  <a:pt x="0" y="175"/>
                  <a:pt x="27" y="115"/>
                  <a:pt x="71" y="71"/>
                </a:cubicBezTo>
                <a:cubicBezTo>
                  <a:pt x="115" y="28"/>
                  <a:pt x="175" y="0"/>
                  <a:pt x="242" y="0"/>
                </a:cubicBezTo>
                <a:lnTo>
                  <a:pt x="242" y="94"/>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7"/>
          <p:cNvSpPr>
            <a:spLocks/>
          </p:cNvSpPr>
          <p:nvPr/>
        </p:nvSpPr>
        <p:spPr bwMode="auto">
          <a:xfrm>
            <a:off x="7895620" y="2806490"/>
            <a:ext cx="1118399" cy="1118399"/>
          </a:xfrm>
          <a:custGeom>
            <a:avLst/>
            <a:gdLst>
              <a:gd name="T0" fmla="*/ 0 w 242"/>
              <a:gd name="T1" fmla="*/ 148 h 242"/>
              <a:gd name="T2" fmla="*/ 105 w 242"/>
              <a:gd name="T3" fmla="*/ 105 h 242"/>
              <a:gd name="T4" fmla="*/ 148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2"/>
                  <a:pt x="105" y="105"/>
                </a:cubicBezTo>
                <a:cubicBezTo>
                  <a:pt x="132" y="78"/>
                  <a:pt x="148" y="41"/>
                  <a:pt x="148"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8"/>
          <p:cNvSpPr>
            <a:spLocks/>
          </p:cNvSpPr>
          <p:nvPr/>
        </p:nvSpPr>
        <p:spPr bwMode="auto">
          <a:xfrm>
            <a:off x="6783085" y="2806490"/>
            <a:ext cx="1112534" cy="1118399"/>
          </a:xfrm>
          <a:custGeom>
            <a:avLst/>
            <a:gdLst>
              <a:gd name="T0" fmla="*/ 241 w 241"/>
              <a:gd name="T1" fmla="*/ 242 h 242"/>
              <a:gd name="T2" fmla="*/ 70 w 241"/>
              <a:gd name="T3" fmla="*/ 171 h 242"/>
              <a:gd name="T4" fmla="*/ 0 w 241"/>
              <a:gd name="T5" fmla="*/ 0 h 242"/>
              <a:gd name="T6" fmla="*/ 93 w 241"/>
              <a:gd name="T7" fmla="*/ 0 h 242"/>
              <a:gd name="T8" fmla="*/ 136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4" y="242"/>
                  <a:pt x="114" y="215"/>
                  <a:pt x="70" y="171"/>
                </a:cubicBezTo>
                <a:cubicBezTo>
                  <a:pt x="27" y="127"/>
                  <a:pt x="0" y="67"/>
                  <a:pt x="0" y="0"/>
                </a:cubicBezTo>
                <a:cubicBezTo>
                  <a:pt x="93" y="0"/>
                  <a:pt x="93" y="0"/>
                  <a:pt x="93" y="0"/>
                </a:cubicBezTo>
                <a:cubicBezTo>
                  <a:pt x="93" y="41"/>
                  <a:pt x="110" y="78"/>
                  <a:pt x="136" y="105"/>
                </a:cubicBezTo>
                <a:cubicBezTo>
                  <a:pt x="163" y="132"/>
                  <a:pt x="200" y="148"/>
                  <a:pt x="241" y="148"/>
                </a:cubicBezTo>
                <a:lnTo>
                  <a:pt x="241" y="242"/>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9"/>
          <p:cNvSpPr>
            <a:spLocks/>
          </p:cNvSpPr>
          <p:nvPr/>
        </p:nvSpPr>
        <p:spPr bwMode="auto">
          <a:xfrm>
            <a:off x="6094839" y="1690045"/>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8"/>
                  <a:pt x="171" y="71"/>
                </a:cubicBezTo>
                <a:cubicBezTo>
                  <a:pt x="215" y="115"/>
                  <a:pt x="242" y="175"/>
                  <a:pt x="242" y="242"/>
                </a:cubicBezTo>
                <a:cubicBezTo>
                  <a:pt x="149" y="242"/>
                  <a:pt x="149" y="242"/>
                  <a:pt x="149" y="242"/>
                </a:cubicBezTo>
                <a:cubicBezTo>
                  <a:pt x="149" y="201"/>
                  <a:pt x="132" y="164"/>
                  <a:pt x="105" y="137"/>
                </a:cubicBezTo>
                <a:cubicBezTo>
                  <a:pt x="78" y="111"/>
                  <a:pt x="41" y="94"/>
                  <a:pt x="0" y="94"/>
                </a:cubicBezTo>
                <a:lnTo>
                  <a:pt x="0"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0"/>
          <p:cNvSpPr>
            <a:spLocks/>
          </p:cNvSpPr>
          <p:nvPr/>
        </p:nvSpPr>
        <p:spPr bwMode="auto">
          <a:xfrm>
            <a:off x="4982306" y="1690045"/>
            <a:ext cx="1112534" cy="1116444"/>
          </a:xfrm>
          <a:custGeom>
            <a:avLst/>
            <a:gdLst>
              <a:gd name="T0" fmla="*/ 241 w 241"/>
              <a:gd name="T1" fmla="*/ 94 h 242"/>
              <a:gd name="T2" fmla="*/ 137 w 241"/>
              <a:gd name="T3" fmla="*/ 137 h 242"/>
              <a:gd name="T4" fmla="*/ 93 w 241"/>
              <a:gd name="T5" fmla="*/ 242 h 242"/>
              <a:gd name="T6" fmla="*/ 0 w 241"/>
              <a:gd name="T7" fmla="*/ 242 h 242"/>
              <a:gd name="T8" fmla="*/ 71 w 241"/>
              <a:gd name="T9" fmla="*/ 71 h 242"/>
              <a:gd name="T10" fmla="*/ 241 w 241"/>
              <a:gd name="T11" fmla="*/ 0 h 242"/>
              <a:gd name="T12" fmla="*/ 241 w 241"/>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94"/>
                </a:moveTo>
                <a:cubicBezTo>
                  <a:pt x="200" y="94"/>
                  <a:pt x="163" y="111"/>
                  <a:pt x="137" y="137"/>
                </a:cubicBezTo>
                <a:cubicBezTo>
                  <a:pt x="110" y="164"/>
                  <a:pt x="93" y="201"/>
                  <a:pt x="93" y="242"/>
                </a:cubicBezTo>
                <a:cubicBezTo>
                  <a:pt x="0" y="242"/>
                  <a:pt x="0" y="242"/>
                  <a:pt x="0" y="242"/>
                </a:cubicBezTo>
                <a:cubicBezTo>
                  <a:pt x="0" y="175"/>
                  <a:pt x="27" y="115"/>
                  <a:pt x="71" y="71"/>
                </a:cubicBezTo>
                <a:cubicBezTo>
                  <a:pt x="114" y="28"/>
                  <a:pt x="175" y="0"/>
                  <a:pt x="241" y="0"/>
                </a:cubicBezTo>
                <a:lnTo>
                  <a:pt x="241" y="94"/>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1"/>
          <p:cNvSpPr>
            <a:spLocks/>
          </p:cNvSpPr>
          <p:nvPr/>
        </p:nvSpPr>
        <p:spPr bwMode="auto">
          <a:xfrm>
            <a:off x="4982306" y="2806490"/>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2"/>
                  <a:pt x="200" y="148"/>
                  <a:pt x="241" y="148"/>
                </a:cubicBezTo>
                <a:lnTo>
                  <a:pt x="241" y="242"/>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2"/>
          <p:cNvSpPr>
            <a:spLocks/>
          </p:cNvSpPr>
          <p:nvPr/>
        </p:nvSpPr>
        <p:spPr bwMode="auto">
          <a:xfrm>
            <a:off x="6094839" y="3490825"/>
            <a:ext cx="1116444" cy="1116444"/>
          </a:xfrm>
          <a:custGeom>
            <a:avLst/>
            <a:gdLst>
              <a:gd name="T0" fmla="*/ 0 w 242"/>
              <a:gd name="T1" fmla="*/ 0 h 242"/>
              <a:gd name="T2" fmla="*/ 171 w 242"/>
              <a:gd name="T3" fmla="*/ 71 h 242"/>
              <a:gd name="T4" fmla="*/ 242 w 242"/>
              <a:gd name="T5" fmla="*/ 242 h 242"/>
              <a:gd name="T6" fmla="*/ 149 w 242"/>
              <a:gd name="T7" fmla="*/ 242 h 242"/>
              <a:gd name="T8" fmla="*/ 105 w 242"/>
              <a:gd name="T9" fmla="*/ 137 h 242"/>
              <a:gd name="T10" fmla="*/ 0 w 242"/>
              <a:gd name="T11" fmla="*/ 94 h 242"/>
              <a:gd name="T12" fmla="*/ 0 w 242"/>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0"/>
                </a:moveTo>
                <a:cubicBezTo>
                  <a:pt x="67" y="0"/>
                  <a:pt x="127" y="27"/>
                  <a:pt x="171" y="71"/>
                </a:cubicBezTo>
                <a:cubicBezTo>
                  <a:pt x="215" y="115"/>
                  <a:pt x="242" y="175"/>
                  <a:pt x="242" y="242"/>
                </a:cubicBezTo>
                <a:cubicBezTo>
                  <a:pt x="149" y="242"/>
                  <a:pt x="149" y="242"/>
                  <a:pt x="149" y="242"/>
                </a:cubicBezTo>
                <a:cubicBezTo>
                  <a:pt x="149" y="201"/>
                  <a:pt x="132" y="164"/>
                  <a:pt x="105" y="137"/>
                </a:cubicBezTo>
                <a:cubicBezTo>
                  <a:pt x="78" y="110"/>
                  <a:pt x="41" y="94"/>
                  <a:pt x="0" y="94"/>
                </a:cubicBez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3"/>
          <p:cNvSpPr>
            <a:spLocks/>
          </p:cNvSpPr>
          <p:nvPr/>
        </p:nvSpPr>
        <p:spPr bwMode="auto">
          <a:xfrm>
            <a:off x="6094839" y="4607269"/>
            <a:ext cx="1116444" cy="1118399"/>
          </a:xfrm>
          <a:custGeom>
            <a:avLst/>
            <a:gdLst>
              <a:gd name="T0" fmla="*/ 0 w 242"/>
              <a:gd name="T1" fmla="*/ 148 h 242"/>
              <a:gd name="T2" fmla="*/ 105 w 242"/>
              <a:gd name="T3" fmla="*/ 105 h 242"/>
              <a:gd name="T4" fmla="*/ 149 w 242"/>
              <a:gd name="T5" fmla="*/ 0 h 242"/>
              <a:gd name="T6" fmla="*/ 242 w 242"/>
              <a:gd name="T7" fmla="*/ 0 h 242"/>
              <a:gd name="T8" fmla="*/ 171 w 242"/>
              <a:gd name="T9" fmla="*/ 171 h 242"/>
              <a:gd name="T10" fmla="*/ 0 w 242"/>
              <a:gd name="T11" fmla="*/ 242 h 242"/>
              <a:gd name="T12" fmla="*/ 0 w 242"/>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0" y="148"/>
                </a:moveTo>
                <a:cubicBezTo>
                  <a:pt x="41" y="148"/>
                  <a:pt x="78" y="131"/>
                  <a:pt x="105" y="105"/>
                </a:cubicBezTo>
                <a:cubicBezTo>
                  <a:pt x="132" y="78"/>
                  <a:pt x="149" y="41"/>
                  <a:pt x="149" y="0"/>
                </a:cubicBezTo>
                <a:cubicBezTo>
                  <a:pt x="242" y="0"/>
                  <a:pt x="242" y="0"/>
                  <a:pt x="242" y="0"/>
                </a:cubicBezTo>
                <a:cubicBezTo>
                  <a:pt x="242" y="67"/>
                  <a:pt x="215" y="127"/>
                  <a:pt x="171" y="171"/>
                </a:cubicBezTo>
                <a:cubicBezTo>
                  <a:pt x="127" y="215"/>
                  <a:pt x="67" y="242"/>
                  <a:pt x="0" y="242"/>
                </a:cubicBezTo>
                <a:lnTo>
                  <a:pt x="0" y="148"/>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4"/>
          <p:cNvSpPr>
            <a:spLocks/>
          </p:cNvSpPr>
          <p:nvPr/>
        </p:nvSpPr>
        <p:spPr bwMode="auto">
          <a:xfrm>
            <a:off x="4982306" y="4607269"/>
            <a:ext cx="1112534" cy="1118399"/>
          </a:xfrm>
          <a:custGeom>
            <a:avLst/>
            <a:gdLst>
              <a:gd name="T0" fmla="*/ 241 w 241"/>
              <a:gd name="T1" fmla="*/ 242 h 242"/>
              <a:gd name="T2" fmla="*/ 71 w 241"/>
              <a:gd name="T3" fmla="*/ 171 h 242"/>
              <a:gd name="T4" fmla="*/ 0 w 241"/>
              <a:gd name="T5" fmla="*/ 0 h 242"/>
              <a:gd name="T6" fmla="*/ 93 w 241"/>
              <a:gd name="T7" fmla="*/ 0 h 242"/>
              <a:gd name="T8" fmla="*/ 137 w 241"/>
              <a:gd name="T9" fmla="*/ 105 h 242"/>
              <a:gd name="T10" fmla="*/ 241 w 241"/>
              <a:gd name="T11" fmla="*/ 148 h 242"/>
              <a:gd name="T12" fmla="*/ 241 w 241"/>
              <a:gd name="T13" fmla="*/ 242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241" y="242"/>
                </a:moveTo>
                <a:cubicBezTo>
                  <a:pt x="175" y="242"/>
                  <a:pt x="114" y="215"/>
                  <a:pt x="71" y="171"/>
                </a:cubicBezTo>
                <a:cubicBezTo>
                  <a:pt x="27" y="127"/>
                  <a:pt x="0" y="67"/>
                  <a:pt x="0" y="0"/>
                </a:cubicBezTo>
                <a:cubicBezTo>
                  <a:pt x="93" y="0"/>
                  <a:pt x="93" y="0"/>
                  <a:pt x="93" y="0"/>
                </a:cubicBezTo>
                <a:cubicBezTo>
                  <a:pt x="93" y="41"/>
                  <a:pt x="110" y="78"/>
                  <a:pt x="137" y="105"/>
                </a:cubicBezTo>
                <a:cubicBezTo>
                  <a:pt x="163" y="131"/>
                  <a:pt x="200" y="148"/>
                  <a:pt x="241" y="148"/>
                </a:cubicBezTo>
                <a:lnTo>
                  <a:pt x="241" y="242"/>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5"/>
          <p:cNvSpPr>
            <a:spLocks/>
          </p:cNvSpPr>
          <p:nvPr/>
        </p:nvSpPr>
        <p:spPr bwMode="auto">
          <a:xfrm>
            <a:off x="4297971" y="3490825"/>
            <a:ext cx="1112534" cy="1116444"/>
          </a:xfrm>
          <a:custGeom>
            <a:avLst/>
            <a:gdLst>
              <a:gd name="T0" fmla="*/ 0 w 241"/>
              <a:gd name="T1" fmla="*/ 0 h 242"/>
              <a:gd name="T2" fmla="*/ 170 w 241"/>
              <a:gd name="T3" fmla="*/ 71 h 242"/>
              <a:gd name="T4" fmla="*/ 241 w 241"/>
              <a:gd name="T5" fmla="*/ 242 h 242"/>
              <a:gd name="T6" fmla="*/ 148 w 241"/>
              <a:gd name="T7" fmla="*/ 242 h 242"/>
              <a:gd name="T8" fmla="*/ 104 w 241"/>
              <a:gd name="T9" fmla="*/ 137 h 242"/>
              <a:gd name="T10" fmla="*/ 0 w 241"/>
              <a:gd name="T11" fmla="*/ 94 h 242"/>
              <a:gd name="T12" fmla="*/ 0 w 241"/>
              <a:gd name="T13" fmla="*/ 0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0"/>
                </a:moveTo>
                <a:cubicBezTo>
                  <a:pt x="66" y="0"/>
                  <a:pt x="127" y="27"/>
                  <a:pt x="170" y="71"/>
                </a:cubicBezTo>
                <a:cubicBezTo>
                  <a:pt x="214" y="115"/>
                  <a:pt x="241" y="175"/>
                  <a:pt x="241" y="242"/>
                </a:cubicBezTo>
                <a:cubicBezTo>
                  <a:pt x="148" y="242"/>
                  <a:pt x="148" y="242"/>
                  <a:pt x="148" y="242"/>
                </a:cubicBezTo>
                <a:cubicBezTo>
                  <a:pt x="148" y="201"/>
                  <a:pt x="131" y="164"/>
                  <a:pt x="104" y="137"/>
                </a:cubicBezTo>
                <a:cubicBezTo>
                  <a:pt x="78" y="110"/>
                  <a:pt x="40" y="94"/>
                  <a:pt x="0" y="94"/>
                </a:cubicBezTo>
                <a:lnTo>
                  <a:pt x="0"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6"/>
          <p:cNvSpPr>
            <a:spLocks/>
          </p:cNvSpPr>
          <p:nvPr/>
        </p:nvSpPr>
        <p:spPr bwMode="auto">
          <a:xfrm>
            <a:off x="3179573" y="3490825"/>
            <a:ext cx="1118399" cy="1116444"/>
          </a:xfrm>
          <a:custGeom>
            <a:avLst/>
            <a:gdLst>
              <a:gd name="T0" fmla="*/ 242 w 242"/>
              <a:gd name="T1" fmla="*/ 94 h 242"/>
              <a:gd name="T2" fmla="*/ 137 w 242"/>
              <a:gd name="T3" fmla="*/ 137 h 242"/>
              <a:gd name="T4" fmla="*/ 93 w 242"/>
              <a:gd name="T5" fmla="*/ 242 h 242"/>
              <a:gd name="T6" fmla="*/ 0 w 242"/>
              <a:gd name="T7" fmla="*/ 242 h 242"/>
              <a:gd name="T8" fmla="*/ 71 w 242"/>
              <a:gd name="T9" fmla="*/ 71 h 242"/>
              <a:gd name="T10" fmla="*/ 242 w 242"/>
              <a:gd name="T11" fmla="*/ 0 h 242"/>
              <a:gd name="T12" fmla="*/ 242 w 242"/>
              <a:gd name="T13" fmla="*/ 94 h 242"/>
            </a:gdLst>
            <a:ahLst/>
            <a:cxnLst>
              <a:cxn ang="0">
                <a:pos x="T0" y="T1"/>
              </a:cxn>
              <a:cxn ang="0">
                <a:pos x="T2" y="T3"/>
              </a:cxn>
              <a:cxn ang="0">
                <a:pos x="T4" y="T5"/>
              </a:cxn>
              <a:cxn ang="0">
                <a:pos x="T6" y="T7"/>
              </a:cxn>
              <a:cxn ang="0">
                <a:pos x="T8" y="T9"/>
              </a:cxn>
              <a:cxn ang="0">
                <a:pos x="T10" y="T11"/>
              </a:cxn>
              <a:cxn ang="0">
                <a:pos x="T12" y="T13"/>
              </a:cxn>
            </a:cxnLst>
            <a:rect l="0" t="0" r="r" b="b"/>
            <a:pathLst>
              <a:path w="242" h="242">
                <a:moveTo>
                  <a:pt x="242" y="94"/>
                </a:moveTo>
                <a:cubicBezTo>
                  <a:pt x="201" y="94"/>
                  <a:pt x="164" y="110"/>
                  <a:pt x="137" y="137"/>
                </a:cubicBezTo>
                <a:cubicBezTo>
                  <a:pt x="110" y="164"/>
                  <a:pt x="93" y="201"/>
                  <a:pt x="93" y="242"/>
                </a:cubicBezTo>
                <a:cubicBezTo>
                  <a:pt x="0" y="242"/>
                  <a:pt x="0" y="242"/>
                  <a:pt x="0" y="242"/>
                </a:cubicBezTo>
                <a:cubicBezTo>
                  <a:pt x="0" y="175"/>
                  <a:pt x="27" y="115"/>
                  <a:pt x="71" y="71"/>
                </a:cubicBezTo>
                <a:cubicBezTo>
                  <a:pt x="114" y="27"/>
                  <a:pt x="175" y="0"/>
                  <a:pt x="242" y="0"/>
                </a:cubicBezTo>
                <a:lnTo>
                  <a:pt x="242" y="94"/>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7"/>
          <p:cNvSpPr>
            <a:spLocks/>
          </p:cNvSpPr>
          <p:nvPr/>
        </p:nvSpPr>
        <p:spPr bwMode="auto">
          <a:xfrm>
            <a:off x="2497192" y="4607269"/>
            <a:ext cx="1112534" cy="1118399"/>
          </a:xfrm>
          <a:custGeom>
            <a:avLst/>
            <a:gdLst>
              <a:gd name="T0" fmla="*/ 0 w 241"/>
              <a:gd name="T1" fmla="*/ 148 h 242"/>
              <a:gd name="T2" fmla="*/ 105 w 241"/>
              <a:gd name="T3" fmla="*/ 105 h 242"/>
              <a:gd name="T4" fmla="*/ 148 w 241"/>
              <a:gd name="T5" fmla="*/ 0 h 242"/>
              <a:gd name="T6" fmla="*/ 241 w 241"/>
              <a:gd name="T7" fmla="*/ 0 h 242"/>
              <a:gd name="T8" fmla="*/ 171 w 241"/>
              <a:gd name="T9" fmla="*/ 171 h 242"/>
              <a:gd name="T10" fmla="*/ 0 w 241"/>
              <a:gd name="T11" fmla="*/ 242 h 242"/>
              <a:gd name="T12" fmla="*/ 0 w 241"/>
              <a:gd name="T13" fmla="*/ 148 h 242"/>
            </a:gdLst>
            <a:ahLst/>
            <a:cxnLst>
              <a:cxn ang="0">
                <a:pos x="T0" y="T1"/>
              </a:cxn>
              <a:cxn ang="0">
                <a:pos x="T2" y="T3"/>
              </a:cxn>
              <a:cxn ang="0">
                <a:pos x="T4" y="T5"/>
              </a:cxn>
              <a:cxn ang="0">
                <a:pos x="T6" y="T7"/>
              </a:cxn>
              <a:cxn ang="0">
                <a:pos x="T8" y="T9"/>
              </a:cxn>
              <a:cxn ang="0">
                <a:pos x="T10" y="T11"/>
              </a:cxn>
              <a:cxn ang="0">
                <a:pos x="T12" y="T13"/>
              </a:cxn>
            </a:cxnLst>
            <a:rect l="0" t="0" r="r" b="b"/>
            <a:pathLst>
              <a:path w="241" h="242">
                <a:moveTo>
                  <a:pt x="0" y="148"/>
                </a:moveTo>
                <a:cubicBezTo>
                  <a:pt x="41" y="148"/>
                  <a:pt x="78" y="131"/>
                  <a:pt x="105" y="105"/>
                </a:cubicBezTo>
                <a:cubicBezTo>
                  <a:pt x="131" y="78"/>
                  <a:pt x="148" y="41"/>
                  <a:pt x="148" y="0"/>
                </a:cubicBezTo>
                <a:cubicBezTo>
                  <a:pt x="241" y="0"/>
                  <a:pt x="241" y="0"/>
                  <a:pt x="241" y="0"/>
                </a:cubicBezTo>
                <a:cubicBezTo>
                  <a:pt x="241" y="67"/>
                  <a:pt x="214" y="127"/>
                  <a:pt x="171" y="171"/>
                </a:cubicBezTo>
                <a:cubicBezTo>
                  <a:pt x="127" y="215"/>
                  <a:pt x="67" y="242"/>
                  <a:pt x="0" y="242"/>
                </a:cubicBezTo>
                <a:lnTo>
                  <a:pt x="0" y="148"/>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Oval 18"/>
          <p:cNvSpPr>
            <a:spLocks noChangeArrowheads="1"/>
          </p:cNvSpPr>
          <p:nvPr/>
        </p:nvSpPr>
        <p:spPr bwMode="auto">
          <a:xfrm>
            <a:off x="7426901" y="2343638"/>
            <a:ext cx="941346" cy="941346"/>
          </a:xfrm>
          <a:prstGeom prst="ellipse">
            <a:avLst/>
          </a:pr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5" name="Oval 19"/>
          <p:cNvSpPr>
            <a:spLocks noChangeArrowheads="1"/>
          </p:cNvSpPr>
          <p:nvPr/>
        </p:nvSpPr>
        <p:spPr bwMode="auto">
          <a:xfrm>
            <a:off x="5626123" y="2343638"/>
            <a:ext cx="941346" cy="941346"/>
          </a:xfrm>
          <a:prstGeom prst="ellipse">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6" name="Oval 20"/>
          <p:cNvSpPr>
            <a:spLocks noChangeArrowheads="1"/>
          </p:cNvSpPr>
          <p:nvPr/>
        </p:nvSpPr>
        <p:spPr bwMode="auto">
          <a:xfrm>
            <a:off x="5626123" y="4134641"/>
            <a:ext cx="941346" cy="941346"/>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7" name="Oval 21"/>
          <p:cNvSpPr>
            <a:spLocks noChangeArrowheads="1"/>
          </p:cNvSpPr>
          <p:nvPr/>
        </p:nvSpPr>
        <p:spPr bwMode="auto">
          <a:xfrm>
            <a:off x="3825343" y="4134641"/>
            <a:ext cx="941346" cy="941346"/>
          </a:xfrm>
          <a:prstGeom prst="ellipse">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8" name="TextBox 17"/>
          <p:cNvSpPr txBox="1"/>
          <p:nvPr/>
        </p:nvSpPr>
        <p:spPr>
          <a:xfrm>
            <a:off x="9264256" y="2381521"/>
            <a:ext cx="2304352" cy="461665"/>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6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19" name="TextBox 18"/>
          <p:cNvSpPr txBox="1"/>
          <p:nvPr/>
        </p:nvSpPr>
        <p:spPr>
          <a:xfrm>
            <a:off x="9264258" y="2811982"/>
            <a:ext cx="2304351"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。您的内容打在这里。</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0" name="TextBox 19"/>
          <p:cNvSpPr txBox="1"/>
          <p:nvPr/>
        </p:nvSpPr>
        <p:spPr>
          <a:xfrm>
            <a:off x="2484580" y="1907657"/>
            <a:ext cx="2304352" cy="461665"/>
          </a:xfrm>
          <a:prstGeom prst="rect">
            <a:avLst/>
          </a:prstGeom>
          <a:noFill/>
        </p:spPr>
        <p:txBody>
          <a:bodyPr wrap="square" rtlCol="0">
            <a:spAutoFit/>
          </a:bodyPr>
          <a:lstStyle/>
          <a:p>
            <a:pPr algn="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6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1" name="TextBox 20"/>
          <p:cNvSpPr txBox="1"/>
          <p:nvPr/>
        </p:nvSpPr>
        <p:spPr>
          <a:xfrm>
            <a:off x="2454930" y="2338118"/>
            <a:ext cx="233400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。您的内容打在这里。</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2" name="TextBox 21"/>
          <p:cNvSpPr txBox="1"/>
          <p:nvPr/>
        </p:nvSpPr>
        <p:spPr>
          <a:xfrm>
            <a:off x="7392144" y="4191676"/>
            <a:ext cx="2304352" cy="461665"/>
          </a:xfrm>
          <a:prstGeom prst="rect">
            <a:avLst/>
          </a:prstGeom>
          <a:noFill/>
        </p:spPr>
        <p:txBody>
          <a:bodyPr wrap="square" rtlCol="0">
            <a:spAutoFit/>
          </a:bodyPr>
          <a:lstStyle/>
          <a:p>
            <a:pP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6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7392146" y="4622137"/>
            <a:ext cx="2304351"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。您的内容打在这里。</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725050" y="3757198"/>
            <a:ext cx="2304352" cy="461665"/>
          </a:xfrm>
          <a:prstGeom prst="rect">
            <a:avLst/>
          </a:prstGeom>
          <a:noFill/>
        </p:spPr>
        <p:txBody>
          <a:bodyPr wrap="square" rtlCol="0">
            <a:spAutoFit/>
          </a:bodyPr>
          <a:lstStyle/>
          <a:p>
            <a:pPr algn="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6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5" name="TextBox 24"/>
          <p:cNvSpPr txBox="1"/>
          <p:nvPr/>
        </p:nvSpPr>
        <p:spPr>
          <a:xfrm>
            <a:off x="695400" y="4187659"/>
            <a:ext cx="233400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。您的内容打在这里。</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6" name="Freeform 7"/>
          <p:cNvSpPr>
            <a:spLocks noEditPoints="1"/>
          </p:cNvSpPr>
          <p:nvPr/>
        </p:nvSpPr>
        <p:spPr bwMode="auto">
          <a:xfrm>
            <a:off x="5832672" y="4379492"/>
            <a:ext cx="528248" cy="45164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9"/>
          <p:cNvSpPr>
            <a:spLocks noEditPoints="1"/>
          </p:cNvSpPr>
          <p:nvPr/>
        </p:nvSpPr>
        <p:spPr bwMode="auto">
          <a:xfrm>
            <a:off x="5843844" y="2550188"/>
            <a:ext cx="505904" cy="528246"/>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11"/>
          <p:cNvSpPr>
            <a:spLocks noEditPoints="1"/>
          </p:cNvSpPr>
          <p:nvPr/>
        </p:nvSpPr>
        <p:spPr bwMode="auto">
          <a:xfrm>
            <a:off x="7682923" y="2533431"/>
            <a:ext cx="429302" cy="561760"/>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19"/>
          <p:cNvSpPr>
            <a:spLocks noEditPoints="1"/>
          </p:cNvSpPr>
          <p:nvPr/>
        </p:nvSpPr>
        <p:spPr bwMode="auto">
          <a:xfrm>
            <a:off x="4008200" y="4356628"/>
            <a:ext cx="575632" cy="497372"/>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0" name="标题 2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55584778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200"/>
                                        <p:tgtEl>
                                          <p:spTgt spid="2"/>
                                        </p:tgtEl>
                                      </p:cBhvr>
                                    </p:animEffect>
                                  </p:childTnLst>
                                </p:cTn>
                              </p:par>
                            </p:childTnLst>
                          </p:cTn>
                        </p:par>
                        <p:par>
                          <p:cTn id="8" fill="hold">
                            <p:stCondLst>
                              <p:cond delay="2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200"/>
                                        <p:tgtEl>
                                          <p:spTgt spid="3"/>
                                        </p:tgtEl>
                                      </p:cBhvr>
                                    </p:animEffect>
                                  </p:childTnLst>
                                </p:cTn>
                              </p:par>
                            </p:childTnLst>
                          </p:cTn>
                        </p:par>
                        <p:par>
                          <p:cTn id="12" fill="hold">
                            <p:stCondLst>
                              <p:cond delay="400"/>
                            </p:stCondLst>
                            <p:childTnLst>
                              <p:par>
                                <p:cTn id="13" presetID="22" presetClass="entr" presetSubtype="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200"/>
                                        <p:tgtEl>
                                          <p:spTgt spid="4"/>
                                        </p:tgtEl>
                                      </p:cBhvr>
                                    </p:animEffect>
                                  </p:childTnLst>
                                </p:cTn>
                              </p:par>
                            </p:childTnLst>
                          </p:cTn>
                        </p:par>
                        <p:par>
                          <p:cTn id="16" fill="hold">
                            <p:stCondLst>
                              <p:cond delay="60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200"/>
                                        <p:tgtEl>
                                          <p:spTgt spid="5"/>
                                        </p:tgtEl>
                                      </p:cBhvr>
                                    </p:animEffect>
                                  </p:childTnLst>
                                </p:cTn>
                              </p:par>
                            </p:childTnLst>
                          </p:cTn>
                        </p:par>
                        <p:par>
                          <p:cTn id="20" fill="hold">
                            <p:stCondLst>
                              <p:cond delay="800"/>
                            </p:stCondLst>
                            <p:childTnLst>
                              <p:par>
                                <p:cTn id="21" presetID="22" presetClass="entr" presetSubtype="2"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right)">
                                      <p:cBhvr>
                                        <p:cTn id="23" dur="200"/>
                                        <p:tgtEl>
                                          <p:spTgt spid="6"/>
                                        </p:tgtEl>
                                      </p:cBhvr>
                                    </p:animEffect>
                                  </p:childTnLst>
                                </p:cTn>
                              </p:par>
                            </p:childTnLst>
                          </p:cTn>
                        </p:par>
                        <p:par>
                          <p:cTn id="24" fill="hold">
                            <p:stCondLst>
                              <p:cond delay="1000"/>
                            </p:stCondLst>
                            <p:childTnLst>
                              <p:par>
                                <p:cTn id="25" presetID="22" presetClass="entr" presetSubtype="1"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200"/>
                                        <p:tgtEl>
                                          <p:spTgt spid="7"/>
                                        </p:tgtEl>
                                      </p:cBhvr>
                                    </p:animEffect>
                                  </p:childTnLst>
                                </p:cTn>
                              </p:par>
                            </p:childTnLst>
                          </p:cTn>
                        </p:par>
                        <p:par>
                          <p:cTn id="28" fill="hold">
                            <p:stCondLst>
                              <p:cond delay="1200"/>
                            </p:stCondLst>
                            <p:childTnLst>
                              <p:par>
                                <p:cTn id="29" presetID="22" presetClass="entr" presetSubtype="8"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200"/>
                                        <p:tgtEl>
                                          <p:spTgt spid="8"/>
                                        </p:tgtEl>
                                      </p:cBhvr>
                                    </p:animEffect>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200"/>
                                        <p:tgtEl>
                                          <p:spTgt spid="9"/>
                                        </p:tgtEl>
                                      </p:cBhvr>
                                    </p:animEffect>
                                  </p:childTnLst>
                                </p:cTn>
                              </p:par>
                            </p:childTnLst>
                          </p:cTn>
                        </p:par>
                        <p:par>
                          <p:cTn id="36" fill="hold">
                            <p:stCondLst>
                              <p:cond delay="1600"/>
                            </p:stCondLst>
                            <p:childTnLst>
                              <p:par>
                                <p:cTn id="37" presetID="22" presetClass="entr" presetSubtype="2"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right)">
                                      <p:cBhvr>
                                        <p:cTn id="39" dur="200"/>
                                        <p:tgtEl>
                                          <p:spTgt spid="10"/>
                                        </p:tgtEl>
                                      </p:cBhvr>
                                    </p:animEffect>
                                  </p:childTnLst>
                                </p:cTn>
                              </p:par>
                            </p:childTnLst>
                          </p:cTn>
                        </p:par>
                        <p:par>
                          <p:cTn id="40" fill="hold">
                            <p:stCondLst>
                              <p:cond delay="1800"/>
                            </p:stCondLst>
                            <p:childTnLst>
                              <p:par>
                                <p:cTn id="41" presetID="22" presetClass="entr" presetSubtype="4"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down)">
                                      <p:cBhvr>
                                        <p:cTn id="43" dur="200"/>
                                        <p:tgtEl>
                                          <p:spTgt spid="11"/>
                                        </p:tgtEl>
                                      </p:cBhvr>
                                    </p:animEffect>
                                  </p:childTnLst>
                                </p:cTn>
                              </p:par>
                            </p:childTnLst>
                          </p:cTn>
                        </p:par>
                        <p:par>
                          <p:cTn id="44" fill="hold">
                            <p:stCondLst>
                              <p:cond delay="2000"/>
                            </p:stCondLst>
                            <p:childTnLst>
                              <p:par>
                                <p:cTn id="45" presetID="22" presetClass="entr" presetSubtype="2"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right)">
                                      <p:cBhvr>
                                        <p:cTn id="47" dur="200"/>
                                        <p:tgtEl>
                                          <p:spTgt spid="12"/>
                                        </p:tgtEl>
                                      </p:cBhvr>
                                    </p:animEffect>
                                  </p:childTnLst>
                                </p:cTn>
                              </p:par>
                            </p:childTnLst>
                          </p:cTn>
                        </p:par>
                        <p:par>
                          <p:cTn id="48" fill="hold">
                            <p:stCondLst>
                              <p:cond delay="2200"/>
                            </p:stCondLst>
                            <p:childTnLst>
                              <p:par>
                                <p:cTn id="49" presetID="22" presetClass="entr" presetSubtype="1"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200"/>
                                        <p:tgtEl>
                                          <p:spTgt spid="13"/>
                                        </p:tgtEl>
                                      </p:cBhvr>
                                    </p:animEffect>
                                  </p:childTnLst>
                                </p:cTn>
                              </p:par>
                            </p:childTnLst>
                          </p:cTn>
                        </p:par>
                        <p:par>
                          <p:cTn id="52" fill="hold">
                            <p:stCondLst>
                              <p:cond delay="2400"/>
                            </p:stCondLst>
                            <p:childTnLst>
                              <p:par>
                                <p:cTn id="53" presetID="49" presetClass="entr" presetSubtype="0" decel="10000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 calcmode="lin" valueType="num">
                                      <p:cBhvr>
                                        <p:cTn id="57" dur="500" fill="hold"/>
                                        <p:tgtEl>
                                          <p:spTgt spid="14"/>
                                        </p:tgtEl>
                                        <p:attrNameLst>
                                          <p:attrName>style.rotation</p:attrName>
                                        </p:attrNameLst>
                                      </p:cBhvr>
                                      <p:tavLst>
                                        <p:tav tm="0">
                                          <p:val>
                                            <p:fltVal val="360"/>
                                          </p:val>
                                        </p:tav>
                                        <p:tav tm="100000">
                                          <p:val>
                                            <p:fltVal val="0"/>
                                          </p:val>
                                        </p:tav>
                                      </p:tavLst>
                                    </p:anim>
                                    <p:animEffect transition="in" filter="fade">
                                      <p:cBhvr>
                                        <p:cTn id="58" dur="500"/>
                                        <p:tgtEl>
                                          <p:spTgt spid="14"/>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fade">
                                      <p:cBhvr>
                                        <p:cTn id="61" dur="500"/>
                                        <p:tgtEl>
                                          <p:spTgt spid="28"/>
                                        </p:tgtEl>
                                      </p:cBhvr>
                                    </p:animEffect>
                                  </p:childTnLst>
                                </p:cTn>
                              </p:par>
                            </p:childTnLst>
                          </p:cTn>
                        </p:par>
                        <p:par>
                          <p:cTn id="62" fill="hold">
                            <p:stCondLst>
                              <p:cond delay="2900"/>
                            </p:stCondLst>
                            <p:childTnLst>
                              <p:par>
                                <p:cTn id="63" presetID="12" presetClass="entr" presetSubtype="8" fill="hold" grpId="0" nodeType="afterEffect">
                                  <p:stCondLst>
                                    <p:cond delay="0"/>
                                  </p:stCondLst>
                                  <p:childTnLst>
                                    <p:set>
                                      <p:cBhvr>
                                        <p:cTn id="64" dur="1" fill="hold">
                                          <p:stCondLst>
                                            <p:cond delay="0"/>
                                          </p:stCondLst>
                                        </p:cTn>
                                        <p:tgtEl>
                                          <p:spTgt spid="18"/>
                                        </p:tgtEl>
                                        <p:attrNameLst>
                                          <p:attrName>style.visibility</p:attrName>
                                        </p:attrNameLst>
                                      </p:cBhvr>
                                      <p:to>
                                        <p:strVal val="visible"/>
                                      </p:to>
                                    </p:set>
                                    <p:anim calcmode="lin" valueType="num">
                                      <p:cBhvr additive="base">
                                        <p:cTn id="65" dur="500"/>
                                        <p:tgtEl>
                                          <p:spTgt spid="18"/>
                                        </p:tgtEl>
                                        <p:attrNameLst>
                                          <p:attrName>ppt_x</p:attrName>
                                        </p:attrNameLst>
                                      </p:cBhvr>
                                      <p:tavLst>
                                        <p:tav tm="0">
                                          <p:val>
                                            <p:strVal val="#ppt_x-#ppt_w*1.125000"/>
                                          </p:val>
                                        </p:tav>
                                        <p:tav tm="100000">
                                          <p:val>
                                            <p:strVal val="#ppt_x"/>
                                          </p:val>
                                        </p:tav>
                                      </p:tavLst>
                                    </p:anim>
                                    <p:animEffect transition="in" filter="wipe(right)">
                                      <p:cBhvr>
                                        <p:cTn id="66" dur="500"/>
                                        <p:tgtEl>
                                          <p:spTgt spid="18"/>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p:tgtEl>
                                          <p:spTgt spid="19"/>
                                        </p:tgtEl>
                                        <p:attrNameLst>
                                          <p:attrName>ppt_x</p:attrName>
                                        </p:attrNameLst>
                                      </p:cBhvr>
                                      <p:tavLst>
                                        <p:tav tm="0">
                                          <p:val>
                                            <p:strVal val="#ppt_x-#ppt_w*1.125000"/>
                                          </p:val>
                                        </p:tav>
                                        <p:tav tm="100000">
                                          <p:val>
                                            <p:strVal val="#ppt_x"/>
                                          </p:val>
                                        </p:tav>
                                      </p:tavLst>
                                    </p:anim>
                                    <p:animEffect transition="in" filter="wipe(right)">
                                      <p:cBhvr>
                                        <p:cTn id="70" dur="500"/>
                                        <p:tgtEl>
                                          <p:spTgt spid="19"/>
                                        </p:tgtEl>
                                      </p:cBhvr>
                                    </p:animEffect>
                                  </p:childTnLst>
                                </p:cTn>
                              </p:par>
                            </p:childTnLst>
                          </p:cTn>
                        </p:par>
                        <p:par>
                          <p:cTn id="71" fill="hold">
                            <p:stCondLst>
                              <p:cond delay="3400"/>
                            </p:stCondLst>
                            <p:childTnLst>
                              <p:par>
                                <p:cTn id="72" presetID="49" presetClass="entr" presetSubtype="0" decel="100000" fill="hold" grpId="0" nodeType="afterEffect">
                                  <p:stCondLst>
                                    <p:cond delay="0"/>
                                  </p:stCondLst>
                                  <p:childTnLst>
                                    <p:set>
                                      <p:cBhvr>
                                        <p:cTn id="73" dur="1" fill="hold">
                                          <p:stCondLst>
                                            <p:cond delay="0"/>
                                          </p:stCondLst>
                                        </p:cTn>
                                        <p:tgtEl>
                                          <p:spTgt spid="15"/>
                                        </p:tgtEl>
                                        <p:attrNameLst>
                                          <p:attrName>style.visibility</p:attrName>
                                        </p:attrNameLst>
                                      </p:cBhvr>
                                      <p:to>
                                        <p:strVal val="visible"/>
                                      </p:to>
                                    </p:set>
                                    <p:anim calcmode="lin" valueType="num">
                                      <p:cBhvr>
                                        <p:cTn id="74" dur="500" fill="hold"/>
                                        <p:tgtEl>
                                          <p:spTgt spid="15"/>
                                        </p:tgtEl>
                                        <p:attrNameLst>
                                          <p:attrName>ppt_w</p:attrName>
                                        </p:attrNameLst>
                                      </p:cBhvr>
                                      <p:tavLst>
                                        <p:tav tm="0">
                                          <p:val>
                                            <p:fltVal val="0"/>
                                          </p:val>
                                        </p:tav>
                                        <p:tav tm="100000">
                                          <p:val>
                                            <p:strVal val="#ppt_w"/>
                                          </p:val>
                                        </p:tav>
                                      </p:tavLst>
                                    </p:anim>
                                    <p:anim calcmode="lin" valueType="num">
                                      <p:cBhvr>
                                        <p:cTn id="75" dur="500" fill="hold"/>
                                        <p:tgtEl>
                                          <p:spTgt spid="15"/>
                                        </p:tgtEl>
                                        <p:attrNameLst>
                                          <p:attrName>ppt_h</p:attrName>
                                        </p:attrNameLst>
                                      </p:cBhvr>
                                      <p:tavLst>
                                        <p:tav tm="0">
                                          <p:val>
                                            <p:fltVal val="0"/>
                                          </p:val>
                                        </p:tav>
                                        <p:tav tm="100000">
                                          <p:val>
                                            <p:strVal val="#ppt_h"/>
                                          </p:val>
                                        </p:tav>
                                      </p:tavLst>
                                    </p:anim>
                                    <p:anim calcmode="lin" valueType="num">
                                      <p:cBhvr>
                                        <p:cTn id="76" dur="500" fill="hold"/>
                                        <p:tgtEl>
                                          <p:spTgt spid="15"/>
                                        </p:tgtEl>
                                        <p:attrNameLst>
                                          <p:attrName>style.rotation</p:attrName>
                                        </p:attrNameLst>
                                      </p:cBhvr>
                                      <p:tavLst>
                                        <p:tav tm="0">
                                          <p:val>
                                            <p:fltVal val="360"/>
                                          </p:val>
                                        </p:tav>
                                        <p:tav tm="100000">
                                          <p:val>
                                            <p:fltVal val="0"/>
                                          </p:val>
                                        </p:tav>
                                      </p:tavLst>
                                    </p:anim>
                                    <p:animEffect transition="in" filter="fade">
                                      <p:cBhvr>
                                        <p:cTn id="77" dur="500"/>
                                        <p:tgtEl>
                                          <p:spTgt spid="1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7"/>
                                        </p:tgtEl>
                                        <p:attrNameLst>
                                          <p:attrName>style.visibility</p:attrName>
                                        </p:attrNameLst>
                                      </p:cBhvr>
                                      <p:to>
                                        <p:strVal val="visible"/>
                                      </p:to>
                                    </p:set>
                                    <p:animEffect transition="in" filter="fade">
                                      <p:cBhvr>
                                        <p:cTn id="80" dur="500"/>
                                        <p:tgtEl>
                                          <p:spTgt spid="27"/>
                                        </p:tgtEl>
                                      </p:cBhvr>
                                    </p:animEffect>
                                  </p:childTnLst>
                                </p:cTn>
                              </p:par>
                            </p:childTnLst>
                          </p:cTn>
                        </p:par>
                        <p:par>
                          <p:cTn id="81" fill="hold">
                            <p:stCondLst>
                              <p:cond delay="3900"/>
                            </p:stCondLst>
                            <p:childTnLst>
                              <p:par>
                                <p:cTn id="82" presetID="12" presetClass="entr" presetSubtype="2"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p:tgtEl>
                                          <p:spTgt spid="20"/>
                                        </p:tgtEl>
                                        <p:attrNameLst>
                                          <p:attrName>ppt_x</p:attrName>
                                        </p:attrNameLst>
                                      </p:cBhvr>
                                      <p:tavLst>
                                        <p:tav tm="0">
                                          <p:val>
                                            <p:strVal val="#ppt_x+#ppt_w*1.125000"/>
                                          </p:val>
                                        </p:tav>
                                        <p:tav tm="100000">
                                          <p:val>
                                            <p:strVal val="#ppt_x"/>
                                          </p:val>
                                        </p:tav>
                                      </p:tavLst>
                                    </p:anim>
                                    <p:animEffect transition="in" filter="wipe(left)">
                                      <p:cBhvr>
                                        <p:cTn id="85" dur="500"/>
                                        <p:tgtEl>
                                          <p:spTgt spid="20"/>
                                        </p:tgtEl>
                                      </p:cBhvr>
                                    </p:animEffect>
                                  </p:childTnLst>
                                </p:cTn>
                              </p:par>
                              <p:par>
                                <p:cTn id="86" presetID="12" presetClass="entr" presetSubtype="2" fill="hold" grpId="0" nodeType="with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additive="base">
                                        <p:cTn id="88" dur="500"/>
                                        <p:tgtEl>
                                          <p:spTgt spid="21"/>
                                        </p:tgtEl>
                                        <p:attrNameLst>
                                          <p:attrName>ppt_x</p:attrName>
                                        </p:attrNameLst>
                                      </p:cBhvr>
                                      <p:tavLst>
                                        <p:tav tm="0">
                                          <p:val>
                                            <p:strVal val="#ppt_x+#ppt_w*1.125000"/>
                                          </p:val>
                                        </p:tav>
                                        <p:tav tm="100000">
                                          <p:val>
                                            <p:strVal val="#ppt_x"/>
                                          </p:val>
                                        </p:tav>
                                      </p:tavLst>
                                    </p:anim>
                                    <p:animEffect transition="in" filter="wipe(left)">
                                      <p:cBhvr>
                                        <p:cTn id="89" dur="500"/>
                                        <p:tgtEl>
                                          <p:spTgt spid="21"/>
                                        </p:tgtEl>
                                      </p:cBhvr>
                                    </p:animEffect>
                                  </p:childTnLst>
                                </p:cTn>
                              </p:par>
                            </p:childTnLst>
                          </p:cTn>
                        </p:par>
                        <p:par>
                          <p:cTn id="90" fill="hold">
                            <p:stCondLst>
                              <p:cond delay="4400"/>
                            </p:stCondLst>
                            <p:childTnLst>
                              <p:par>
                                <p:cTn id="91" presetID="49" presetClass="entr" presetSubtype="0" decel="100000" fill="hold" grpId="0" nodeType="after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p:cTn id="93" dur="500" fill="hold"/>
                                        <p:tgtEl>
                                          <p:spTgt spid="16"/>
                                        </p:tgtEl>
                                        <p:attrNameLst>
                                          <p:attrName>ppt_w</p:attrName>
                                        </p:attrNameLst>
                                      </p:cBhvr>
                                      <p:tavLst>
                                        <p:tav tm="0">
                                          <p:val>
                                            <p:fltVal val="0"/>
                                          </p:val>
                                        </p:tav>
                                        <p:tav tm="100000">
                                          <p:val>
                                            <p:strVal val="#ppt_w"/>
                                          </p:val>
                                        </p:tav>
                                      </p:tavLst>
                                    </p:anim>
                                    <p:anim calcmode="lin" valueType="num">
                                      <p:cBhvr>
                                        <p:cTn id="94" dur="500" fill="hold"/>
                                        <p:tgtEl>
                                          <p:spTgt spid="16"/>
                                        </p:tgtEl>
                                        <p:attrNameLst>
                                          <p:attrName>ppt_h</p:attrName>
                                        </p:attrNameLst>
                                      </p:cBhvr>
                                      <p:tavLst>
                                        <p:tav tm="0">
                                          <p:val>
                                            <p:fltVal val="0"/>
                                          </p:val>
                                        </p:tav>
                                        <p:tav tm="100000">
                                          <p:val>
                                            <p:strVal val="#ppt_h"/>
                                          </p:val>
                                        </p:tav>
                                      </p:tavLst>
                                    </p:anim>
                                    <p:anim calcmode="lin" valueType="num">
                                      <p:cBhvr>
                                        <p:cTn id="95" dur="500" fill="hold"/>
                                        <p:tgtEl>
                                          <p:spTgt spid="16"/>
                                        </p:tgtEl>
                                        <p:attrNameLst>
                                          <p:attrName>style.rotation</p:attrName>
                                        </p:attrNameLst>
                                      </p:cBhvr>
                                      <p:tavLst>
                                        <p:tav tm="0">
                                          <p:val>
                                            <p:fltVal val="360"/>
                                          </p:val>
                                        </p:tav>
                                        <p:tav tm="100000">
                                          <p:val>
                                            <p:fltVal val="0"/>
                                          </p:val>
                                        </p:tav>
                                      </p:tavLst>
                                    </p:anim>
                                    <p:animEffect transition="in" filter="fade">
                                      <p:cBhvr>
                                        <p:cTn id="96" dur="500"/>
                                        <p:tgtEl>
                                          <p:spTgt spid="16"/>
                                        </p:tgtEl>
                                      </p:cBhvr>
                                    </p:animEffect>
                                  </p:childTnLst>
                                </p:cTn>
                              </p:par>
                              <p:par>
                                <p:cTn id="97" presetID="10" presetClass="entr" presetSubtype="0" fill="hold" grpId="0" nodeType="with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500"/>
                                        <p:tgtEl>
                                          <p:spTgt spid="26"/>
                                        </p:tgtEl>
                                      </p:cBhvr>
                                    </p:animEffect>
                                  </p:childTnLst>
                                </p:cTn>
                              </p:par>
                            </p:childTnLst>
                          </p:cTn>
                        </p:par>
                        <p:par>
                          <p:cTn id="100" fill="hold">
                            <p:stCondLst>
                              <p:cond delay="4900"/>
                            </p:stCondLst>
                            <p:childTnLst>
                              <p:par>
                                <p:cTn id="101" presetID="12" presetClass="entr" presetSubtype="8"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p:tgtEl>
                                          <p:spTgt spid="22"/>
                                        </p:tgtEl>
                                        <p:attrNameLst>
                                          <p:attrName>ppt_x</p:attrName>
                                        </p:attrNameLst>
                                      </p:cBhvr>
                                      <p:tavLst>
                                        <p:tav tm="0">
                                          <p:val>
                                            <p:strVal val="#ppt_x-#ppt_w*1.125000"/>
                                          </p:val>
                                        </p:tav>
                                        <p:tav tm="100000">
                                          <p:val>
                                            <p:strVal val="#ppt_x"/>
                                          </p:val>
                                        </p:tav>
                                      </p:tavLst>
                                    </p:anim>
                                    <p:animEffect transition="in" filter="wipe(right)">
                                      <p:cBhvr>
                                        <p:cTn id="104" dur="500"/>
                                        <p:tgtEl>
                                          <p:spTgt spid="22"/>
                                        </p:tgtEl>
                                      </p:cBhvr>
                                    </p:animEffect>
                                  </p:childTnLst>
                                </p:cTn>
                              </p:par>
                              <p:par>
                                <p:cTn id="105" presetID="12" presetClass="entr" presetSubtype="8" fill="hold" grpId="0" nodeType="withEffect">
                                  <p:stCondLst>
                                    <p:cond delay="0"/>
                                  </p:stCondLst>
                                  <p:childTnLst>
                                    <p:set>
                                      <p:cBhvr>
                                        <p:cTn id="106" dur="1" fill="hold">
                                          <p:stCondLst>
                                            <p:cond delay="0"/>
                                          </p:stCondLst>
                                        </p:cTn>
                                        <p:tgtEl>
                                          <p:spTgt spid="23"/>
                                        </p:tgtEl>
                                        <p:attrNameLst>
                                          <p:attrName>style.visibility</p:attrName>
                                        </p:attrNameLst>
                                      </p:cBhvr>
                                      <p:to>
                                        <p:strVal val="visible"/>
                                      </p:to>
                                    </p:set>
                                    <p:anim calcmode="lin" valueType="num">
                                      <p:cBhvr additive="base">
                                        <p:cTn id="107" dur="500"/>
                                        <p:tgtEl>
                                          <p:spTgt spid="23"/>
                                        </p:tgtEl>
                                        <p:attrNameLst>
                                          <p:attrName>ppt_x</p:attrName>
                                        </p:attrNameLst>
                                      </p:cBhvr>
                                      <p:tavLst>
                                        <p:tav tm="0">
                                          <p:val>
                                            <p:strVal val="#ppt_x-#ppt_w*1.125000"/>
                                          </p:val>
                                        </p:tav>
                                        <p:tav tm="100000">
                                          <p:val>
                                            <p:strVal val="#ppt_x"/>
                                          </p:val>
                                        </p:tav>
                                      </p:tavLst>
                                    </p:anim>
                                    <p:animEffect transition="in" filter="wipe(right)">
                                      <p:cBhvr>
                                        <p:cTn id="108" dur="500"/>
                                        <p:tgtEl>
                                          <p:spTgt spid="23"/>
                                        </p:tgtEl>
                                      </p:cBhvr>
                                    </p:animEffect>
                                  </p:childTnLst>
                                </p:cTn>
                              </p:par>
                            </p:childTnLst>
                          </p:cTn>
                        </p:par>
                        <p:par>
                          <p:cTn id="109" fill="hold">
                            <p:stCondLst>
                              <p:cond delay="5400"/>
                            </p:stCondLst>
                            <p:childTnLst>
                              <p:par>
                                <p:cTn id="110" presetID="49" presetClass="entr" presetSubtype="0" decel="100000" fill="hold" grpId="0" nodeType="afterEffect">
                                  <p:stCondLst>
                                    <p:cond delay="0"/>
                                  </p:stCondLst>
                                  <p:childTnLst>
                                    <p:set>
                                      <p:cBhvr>
                                        <p:cTn id="111" dur="1" fill="hold">
                                          <p:stCondLst>
                                            <p:cond delay="0"/>
                                          </p:stCondLst>
                                        </p:cTn>
                                        <p:tgtEl>
                                          <p:spTgt spid="17"/>
                                        </p:tgtEl>
                                        <p:attrNameLst>
                                          <p:attrName>style.visibility</p:attrName>
                                        </p:attrNameLst>
                                      </p:cBhvr>
                                      <p:to>
                                        <p:strVal val="visible"/>
                                      </p:to>
                                    </p:set>
                                    <p:anim calcmode="lin" valueType="num">
                                      <p:cBhvr>
                                        <p:cTn id="112" dur="500" fill="hold"/>
                                        <p:tgtEl>
                                          <p:spTgt spid="17"/>
                                        </p:tgtEl>
                                        <p:attrNameLst>
                                          <p:attrName>ppt_w</p:attrName>
                                        </p:attrNameLst>
                                      </p:cBhvr>
                                      <p:tavLst>
                                        <p:tav tm="0">
                                          <p:val>
                                            <p:fltVal val="0"/>
                                          </p:val>
                                        </p:tav>
                                        <p:tav tm="100000">
                                          <p:val>
                                            <p:strVal val="#ppt_w"/>
                                          </p:val>
                                        </p:tav>
                                      </p:tavLst>
                                    </p:anim>
                                    <p:anim calcmode="lin" valueType="num">
                                      <p:cBhvr>
                                        <p:cTn id="113" dur="500" fill="hold"/>
                                        <p:tgtEl>
                                          <p:spTgt spid="17"/>
                                        </p:tgtEl>
                                        <p:attrNameLst>
                                          <p:attrName>ppt_h</p:attrName>
                                        </p:attrNameLst>
                                      </p:cBhvr>
                                      <p:tavLst>
                                        <p:tav tm="0">
                                          <p:val>
                                            <p:fltVal val="0"/>
                                          </p:val>
                                        </p:tav>
                                        <p:tav tm="100000">
                                          <p:val>
                                            <p:strVal val="#ppt_h"/>
                                          </p:val>
                                        </p:tav>
                                      </p:tavLst>
                                    </p:anim>
                                    <p:anim calcmode="lin" valueType="num">
                                      <p:cBhvr>
                                        <p:cTn id="114" dur="500" fill="hold"/>
                                        <p:tgtEl>
                                          <p:spTgt spid="17"/>
                                        </p:tgtEl>
                                        <p:attrNameLst>
                                          <p:attrName>style.rotation</p:attrName>
                                        </p:attrNameLst>
                                      </p:cBhvr>
                                      <p:tavLst>
                                        <p:tav tm="0">
                                          <p:val>
                                            <p:fltVal val="360"/>
                                          </p:val>
                                        </p:tav>
                                        <p:tav tm="100000">
                                          <p:val>
                                            <p:fltVal val="0"/>
                                          </p:val>
                                        </p:tav>
                                      </p:tavLst>
                                    </p:anim>
                                    <p:animEffect transition="in" filter="fade">
                                      <p:cBhvr>
                                        <p:cTn id="115" dur="500"/>
                                        <p:tgtEl>
                                          <p:spTgt spid="17"/>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500"/>
                                        <p:tgtEl>
                                          <p:spTgt spid="29"/>
                                        </p:tgtEl>
                                      </p:cBhvr>
                                    </p:animEffect>
                                  </p:childTnLst>
                                </p:cTn>
                              </p:par>
                            </p:childTnLst>
                          </p:cTn>
                        </p:par>
                        <p:par>
                          <p:cTn id="119" fill="hold">
                            <p:stCondLst>
                              <p:cond delay="5900"/>
                            </p:stCondLst>
                            <p:childTnLst>
                              <p:par>
                                <p:cTn id="120" presetID="12" presetClass="entr" presetSubtype="2" fill="hold" grpId="0" nodeType="afterEffect">
                                  <p:stCondLst>
                                    <p:cond delay="0"/>
                                  </p:stCondLst>
                                  <p:childTnLst>
                                    <p:set>
                                      <p:cBhvr>
                                        <p:cTn id="121" dur="1" fill="hold">
                                          <p:stCondLst>
                                            <p:cond delay="0"/>
                                          </p:stCondLst>
                                        </p:cTn>
                                        <p:tgtEl>
                                          <p:spTgt spid="24"/>
                                        </p:tgtEl>
                                        <p:attrNameLst>
                                          <p:attrName>style.visibility</p:attrName>
                                        </p:attrNameLst>
                                      </p:cBhvr>
                                      <p:to>
                                        <p:strVal val="visible"/>
                                      </p:to>
                                    </p:set>
                                    <p:anim calcmode="lin" valueType="num">
                                      <p:cBhvr additive="base">
                                        <p:cTn id="122" dur="500"/>
                                        <p:tgtEl>
                                          <p:spTgt spid="24"/>
                                        </p:tgtEl>
                                        <p:attrNameLst>
                                          <p:attrName>ppt_x</p:attrName>
                                        </p:attrNameLst>
                                      </p:cBhvr>
                                      <p:tavLst>
                                        <p:tav tm="0">
                                          <p:val>
                                            <p:strVal val="#ppt_x+#ppt_w*1.125000"/>
                                          </p:val>
                                        </p:tav>
                                        <p:tav tm="100000">
                                          <p:val>
                                            <p:strVal val="#ppt_x"/>
                                          </p:val>
                                        </p:tav>
                                      </p:tavLst>
                                    </p:anim>
                                    <p:animEffect transition="in" filter="wipe(left)">
                                      <p:cBhvr>
                                        <p:cTn id="123" dur="500"/>
                                        <p:tgtEl>
                                          <p:spTgt spid="24"/>
                                        </p:tgtEl>
                                      </p:cBhvr>
                                    </p:animEffect>
                                  </p:childTnLst>
                                </p:cTn>
                              </p:par>
                              <p:par>
                                <p:cTn id="124" presetID="12" presetClass="entr" presetSubtype="2" fill="hold" grpId="0" nodeType="withEffect">
                                  <p:stCondLst>
                                    <p:cond delay="0"/>
                                  </p:stCondLst>
                                  <p:childTnLst>
                                    <p:set>
                                      <p:cBhvr>
                                        <p:cTn id="125" dur="1" fill="hold">
                                          <p:stCondLst>
                                            <p:cond delay="0"/>
                                          </p:stCondLst>
                                        </p:cTn>
                                        <p:tgtEl>
                                          <p:spTgt spid="25"/>
                                        </p:tgtEl>
                                        <p:attrNameLst>
                                          <p:attrName>style.visibility</p:attrName>
                                        </p:attrNameLst>
                                      </p:cBhvr>
                                      <p:to>
                                        <p:strVal val="visible"/>
                                      </p:to>
                                    </p:set>
                                    <p:anim calcmode="lin" valueType="num">
                                      <p:cBhvr additive="base">
                                        <p:cTn id="126" dur="500"/>
                                        <p:tgtEl>
                                          <p:spTgt spid="25"/>
                                        </p:tgtEl>
                                        <p:attrNameLst>
                                          <p:attrName>ppt_x</p:attrName>
                                        </p:attrNameLst>
                                      </p:cBhvr>
                                      <p:tavLst>
                                        <p:tav tm="0">
                                          <p:val>
                                            <p:strVal val="#ppt_x+#ppt_w*1.125000"/>
                                          </p:val>
                                        </p:tav>
                                        <p:tav tm="100000">
                                          <p:val>
                                            <p:strVal val="#ppt_x"/>
                                          </p:val>
                                        </p:tav>
                                      </p:tavLst>
                                    </p:anim>
                                    <p:animEffect transition="in" filter="wipe(left)">
                                      <p:cBhvr>
                                        <p:cTn id="12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p:bldP spid="20" grpId="0"/>
      <p:bldP spid="21" grpId="0"/>
      <p:bldP spid="22" grpId="0"/>
      <p:bldP spid="23" grpId="0"/>
      <p:bldP spid="24" grpId="0"/>
      <p:bldP spid="25" grpId="0"/>
      <p:bldP spid="26" grpId="0" animBg="1"/>
      <p:bldP spid="27" grpId="0" animBg="1"/>
      <p:bldP spid="28" grpId="0" animBg="1"/>
      <p:bldP spid="2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38"/>
          <p:cNvSpPr>
            <a:spLocks noEditPoints="1"/>
          </p:cNvSpPr>
          <p:nvPr/>
        </p:nvSpPr>
        <p:spPr bwMode="auto">
          <a:xfrm>
            <a:off x="5791301" y="2852936"/>
            <a:ext cx="609398" cy="609398"/>
          </a:xfrm>
          <a:custGeom>
            <a:avLst/>
            <a:gdLst>
              <a:gd name="T0" fmla="*/ 0 w 140"/>
              <a:gd name="T1" fmla="*/ 70 h 140"/>
              <a:gd name="T2" fmla="*/ 140 w 140"/>
              <a:gd name="T3" fmla="*/ 70 h 140"/>
              <a:gd name="T4" fmla="*/ 126 w 140"/>
              <a:gd name="T5" fmla="*/ 70 h 140"/>
              <a:gd name="T6" fmla="*/ 15 w 140"/>
              <a:gd name="T7" fmla="*/ 70 h 140"/>
              <a:gd name="T8" fmla="*/ 126 w 140"/>
              <a:gd name="T9" fmla="*/ 70 h 140"/>
              <a:gd name="T10" fmla="*/ 75 w 140"/>
              <a:gd name="T11" fmla="*/ 64 h 140"/>
              <a:gd name="T12" fmla="*/ 66 w 140"/>
              <a:gd name="T13" fmla="*/ 61 h 140"/>
              <a:gd name="T14" fmla="*/ 65 w 140"/>
              <a:gd name="T15" fmla="*/ 61 h 140"/>
              <a:gd name="T16" fmla="*/ 64 w 140"/>
              <a:gd name="T17" fmla="*/ 60 h 140"/>
              <a:gd name="T18" fmla="*/ 64 w 140"/>
              <a:gd name="T19" fmla="*/ 59 h 140"/>
              <a:gd name="T20" fmla="*/ 63 w 140"/>
              <a:gd name="T21" fmla="*/ 59 h 140"/>
              <a:gd name="T22" fmla="*/ 63 w 140"/>
              <a:gd name="T23" fmla="*/ 58 h 140"/>
              <a:gd name="T24" fmla="*/ 66 w 140"/>
              <a:gd name="T25" fmla="*/ 54 h 140"/>
              <a:gd name="T26" fmla="*/ 72 w 140"/>
              <a:gd name="T27" fmla="*/ 53 h 140"/>
              <a:gd name="T28" fmla="*/ 75 w 140"/>
              <a:gd name="T29" fmla="*/ 53 h 140"/>
              <a:gd name="T30" fmla="*/ 77 w 140"/>
              <a:gd name="T31" fmla="*/ 53 h 140"/>
              <a:gd name="T32" fmla="*/ 79 w 140"/>
              <a:gd name="T33" fmla="*/ 54 h 140"/>
              <a:gd name="T34" fmla="*/ 88 w 140"/>
              <a:gd name="T35" fmla="*/ 58 h 140"/>
              <a:gd name="T36" fmla="*/ 89 w 140"/>
              <a:gd name="T37" fmla="*/ 50 h 140"/>
              <a:gd name="T38" fmla="*/ 89 w 140"/>
              <a:gd name="T39" fmla="*/ 47 h 140"/>
              <a:gd name="T40" fmla="*/ 82 w 140"/>
              <a:gd name="T41" fmla="*/ 39 h 140"/>
              <a:gd name="T42" fmla="*/ 72 w 140"/>
              <a:gd name="T43" fmla="*/ 38 h 140"/>
              <a:gd name="T44" fmla="*/ 72 w 140"/>
              <a:gd name="T45" fmla="*/ 44 h 140"/>
              <a:gd name="T46" fmla="*/ 68 w 140"/>
              <a:gd name="T47" fmla="*/ 44 h 140"/>
              <a:gd name="T48" fmla="*/ 68 w 140"/>
              <a:gd name="T49" fmla="*/ 38 h 140"/>
              <a:gd name="T50" fmla="*/ 57 w 140"/>
              <a:gd name="T51" fmla="*/ 39 h 140"/>
              <a:gd name="T52" fmla="*/ 56 w 140"/>
              <a:gd name="T53" fmla="*/ 48 h 140"/>
              <a:gd name="T54" fmla="*/ 50 w 140"/>
              <a:gd name="T55" fmla="*/ 60 h 140"/>
              <a:gd name="T56" fmla="*/ 52 w 140"/>
              <a:gd name="T57" fmla="*/ 68 h 140"/>
              <a:gd name="T58" fmla="*/ 53 w 140"/>
              <a:gd name="T59" fmla="*/ 69 h 140"/>
              <a:gd name="T60" fmla="*/ 54 w 140"/>
              <a:gd name="T61" fmla="*/ 70 h 140"/>
              <a:gd name="T62" fmla="*/ 55 w 140"/>
              <a:gd name="T63" fmla="*/ 70 h 140"/>
              <a:gd name="T64" fmla="*/ 56 w 140"/>
              <a:gd name="T65" fmla="*/ 71 h 140"/>
              <a:gd name="T66" fmla="*/ 67 w 140"/>
              <a:gd name="T67" fmla="*/ 75 h 140"/>
              <a:gd name="T68" fmla="*/ 76 w 140"/>
              <a:gd name="T69" fmla="*/ 77 h 140"/>
              <a:gd name="T70" fmla="*/ 78 w 140"/>
              <a:gd name="T71" fmla="*/ 81 h 140"/>
              <a:gd name="T72" fmla="*/ 78 w 140"/>
              <a:gd name="T73" fmla="*/ 82 h 140"/>
              <a:gd name="T74" fmla="*/ 77 w 140"/>
              <a:gd name="T75" fmla="*/ 82 h 140"/>
              <a:gd name="T76" fmla="*/ 77 w 140"/>
              <a:gd name="T77" fmla="*/ 83 h 140"/>
              <a:gd name="T78" fmla="*/ 72 w 140"/>
              <a:gd name="T79" fmla="*/ 85 h 140"/>
              <a:gd name="T80" fmla="*/ 59 w 140"/>
              <a:gd name="T81" fmla="*/ 84 h 140"/>
              <a:gd name="T82" fmla="*/ 49 w 140"/>
              <a:gd name="T83" fmla="*/ 79 h 140"/>
              <a:gd name="T84" fmla="*/ 49 w 140"/>
              <a:gd name="T85" fmla="*/ 91 h 140"/>
              <a:gd name="T86" fmla="*/ 57 w 140"/>
              <a:gd name="T87" fmla="*/ 102 h 140"/>
              <a:gd name="T88" fmla="*/ 68 w 140"/>
              <a:gd name="T89" fmla="*/ 95 h 140"/>
              <a:gd name="T90" fmla="*/ 72 w 140"/>
              <a:gd name="T91" fmla="*/ 95 h 140"/>
              <a:gd name="T92" fmla="*/ 82 w 140"/>
              <a:gd name="T93" fmla="*/ 102 h 140"/>
              <a:gd name="T94" fmla="*/ 85 w 140"/>
              <a:gd name="T95" fmla="*/ 90 h 140"/>
              <a:gd name="T96" fmla="*/ 91 w 140"/>
              <a:gd name="T97" fmla="*/ 79 h 140"/>
              <a:gd name="T98" fmla="*/ 89 w 140"/>
              <a:gd name="T99" fmla="*/ 7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0" h="140">
                <a:moveTo>
                  <a:pt x="70" y="0"/>
                </a:moveTo>
                <a:cubicBezTo>
                  <a:pt x="32" y="0"/>
                  <a:pt x="0" y="31"/>
                  <a:pt x="0" y="70"/>
                </a:cubicBezTo>
                <a:cubicBezTo>
                  <a:pt x="0" y="109"/>
                  <a:pt x="32" y="140"/>
                  <a:pt x="70" y="140"/>
                </a:cubicBezTo>
                <a:cubicBezTo>
                  <a:pt x="109" y="140"/>
                  <a:pt x="140" y="109"/>
                  <a:pt x="140" y="70"/>
                </a:cubicBezTo>
                <a:cubicBezTo>
                  <a:pt x="140" y="31"/>
                  <a:pt x="109" y="0"/>
                  <a:pt x="70" y="0"/>
                </a:cubicBezTo>
                <a:close/>
                <a:moveTo>
                  <a:pt x="126" y="70"/>
                </a:moveTo>
                <a:cubicBezTo>
                  <a:pt x="126" y="101"/>
                  <a:pt x="101" y="126"/>
                  <a:pt x="70" y="126"/>
                </a:cubicBezTo>
                <a:cubicBezTo>
                  <a:pt x="40" y="126"/>
                  <a:pt x="15" y="101"/>
                  <a:pt x="15" y="70"/>
                </a:cubicBezTo>
                <a:cubicBezTo>
                  <a:pt x="15" y="39"/>
                  <a:pt x="40" y="14"/>
                  <a:pt x="70" y="14"/>
                </a:cubicBezTo>
                <a:cubicBezTo>
                  <a:pt x="101" y="14"/>
                  <a:pt x="126" y="39"/>
                  <a:pt x="126" y="70"/>
                </a:cubicBezTo>
                <a:close/>
                <a:moveTo>
                  <a:pt x="80" y="65"/>
                </a:moveTo>
                <a:cubicBezTo>
                  <a:pt x="79" y="65"/>
                  <a:pt x="77" y="64"/>
                  <a:pt x="75" y="64"/>
                </a:cubicBezTo>
                <a:cubicBezTo>
                  <a:pt x="74" y="63"/>
                  <a:pt x="72" y="63"/>
                  <a:pt x="70" y="63"/>
                </a:cubicBezTo>
                <a:cubicBezTo>
                  <a:pt x="68" y="62"/>
                  <a:pt x="67" y="62"/>
                  <a:pt x="66" y="61"/>
                </a:cubicBezTo>
                <a:cubicBezTo>
                  <a:pt x="66" y="61"/>
                  <a:pt x="66" y="61"/>
                  <a:pt x="65" y="61"/>
                </a:cubicBezTo>
                <a:cubicBezTo>
                  <a:pt x="65" y="61"/>
                  <a:pt x="65" y="61"/>
                  <a:pt x="65" y="61"/>
                </a:cubicBezTo>
                <a:cubicBezTo>
                  <a:pt x="65" y="61"/>
                  <a:pt x="65" y="61"/>
                  <a:pt x="65" y="61"/>
                </a:cubicBezTo>
                <a:cubicBezTo>
                  <a:pt x="64" y="60"/>
                  <a:pt x="64" y="60"/>
                  <a:pt x="64" y="60"/>
                </a:cubicBezTo>
                <a:cubicBezTo>
                  <a:pt x="64" y="60"/>
                  <a:pt x="64" y="60"/>
                  <a:pt x="64" y="60"/>
                </a:cubicBezTo>
                <a:cubicBezTo>
                  <a:pt x="64" y="60"/>
                  <a:pt x="64" y="60"/>
                  <a:pt x="64" y="59"/>
                </a:cubicBezTo>
                <a:cubicBezTo>
                  <a:pt x="64" y="59"/>
                  <a:pt x="64" y="59"/>
                  <a:pt x="64" y="59"/>
                </a:cubicBezTo>
                <a:cubicBezTo>
                  <a:pt x="63" y="59"/>
                  <a:pt x="63" y="59"/>
                  <a:pt x="63" y="59"/>
                </a:cubicBezTo>
                <a:cubicBezTo>
                  <a:pt x="63" y="59"/>
                  <a:pt x="63" y="58"/>
                  <a:pt x="63" y="58"/>
                </a:cubicBezTo>
                <a:cubicBezTo>
                  <a:pt x="63" y="58"/>
                  <a:pt x="63" y="58"/>
                  <a:pt x="63" y="58"/>
                </a:cubicBezTo>
                <a:cubicBezTo>
                  <a:pt x="63" y="57"/>
                  <a:pt x="64" y="56"/>
                  <a:pt x="64" y="55"/>
                </a:cubicBezTo>
                <a:cubicBezTo>
                  <a:pt x="65" y="55"/>
                  <a:pt x="65" y="54"/>
                  <a:pt x="66" y="54"/>
                </a:cubicBezTo>
                <a:cubicBezTo>
                  <a:pt x="67" y="53"/>
                  <a:pt x="68" y="53"/>
                  <a:pt x="69" y="53"/>
                </a:cubicBezTo>
                <a:cubicBezTo>
                  <a:pt x="70" y="53"/>
                  <a:pt x="71" y="53"/>
                  <a:pt x="72" y="53"/>
                </a:cubicBezTo>
                <a:cubicBezTo>
                  <a:pt x="73" y="53"/>
                  <a:pt x="74" y="53"/>
                  <a:pt x="74" y="53"/>
                </a:cubicBezTo>
                <a:cubicBezTo>
                  <a:pt x="74" y="53"/>
                  <a:pt x="75" y="53"/>
                  <a:pt x="75" y="53"/>
                </a:cubicBezTo>
                <a:cubicBezTo>
                  <a:pt x="75" y="53"/>
                  <a:pt x="76" y="53"/>
                  <a:pt x="76" y="53"/>
                </a:cubicBezTo>
                <a:cubicBezTo>
                  <a:pt x="77" y="53"/>
                  <a:pt x="77" y="53"/>
                  <a:pt x="77" y="53"/>
                </a:cubicBezTo>
                <a:cubicBezTo>
                  <a:pt x="77" y="53"/>
                  <a:pt x="78" y="53"/>
                  <a:pt x="78" y="53"/>
                </a:cubicBezTo>
                <a:cubicBezTo>
                  <a:pt x="79" y="53"/>
                  <a:pt x="79" y="54"/>
                  <a:pt x="79" y="54"/>
                </a:cubicBezTo>
                <a:cubicBezTo>
                  <a:pt x="80" y="54"/>
                  <a:pt x="80" y="54"/>
                  <a:pt x="81" y="54"/>
                </a:cubicBezTo>
                <a:cubicBezTo>
                  <a:pt x="84" y="55"/>
                  <a:pt x="86" y="57"/>
                  <a:pt x="88" y="58"/>
                </a:cubicBezTo>
                <a:cubicBezTo>
                  <a:pt x="89" y="58"/>
                  <a:pt x="89" y="58"/>
                  <a:pt x="89" y="58"/>
                </a:cubicBezTo>
                <a:cubicBezTo>
                  <a:pt x="89" y="50"/>
                  <a:pt x="89" y="50"/>
                  <a:pt x="89" y="50"/>
                </a:cubicBezTo>
                <a:cubicBezTo>
                  <a:pt x="89" y="48"/>
                  <a:pt x="89" y="48"/>
                  <a:pt x="89" y="48"/>
                </a:cubicBezTo>
                <a:cubicBezTo>
                  <a:pt x="89" y="47"/>
                  <a:pt x="89" y="47"/>
                  <a:pt x="89" y="47"/>
                </a:cubicBezTo>
                <a:cubicBezTo>
                  <a:pt x="87" y="46"/>
                  <a:pt x="85" y="45"/>
                  <a:pt x="82" y="45"/>
                </a:cubicBezTo>
                <a:cubicBezTo>
                  <a:pt x="82" y="39"/>
                  <a:pt x="82" y="39"/>
                  <a:pt x="82" y="39"/>
                </a:cubicBezTo>
                <a:cubicBezTo>
                  <a:pt x="82" y="38"/>
                  <a:pt x="82" y="38"/>
                  <a:pt x="82" y="38"/>
                </a:cubicBezTo>
                <a:cubicBezTo>
                  <a:pt x="72" y="38"/>
                  <a:pt x="72" y="38"/>
                  <a:pt x="72" y="38"/>
                </a:cubicBezTo>
                <a:cubicBezTo>
                  <a:pt x="72" y="39"/>
                  <a:pt x="72" y="39"/>
                  <a:pt x="72" y="39"/>
                </a:cubicBezTo>
                <a:cubicBezTo>
                  <a:pt x="72" y="44"/>
                  <a:pt x="72" y="44"/>
                  <a:pt x="72" y="44"/>
                </a:cubicBezTo>
                <a:cubicBezTo>
                  <a:pt x="72" y="44"/>
                  <a:pt x="72" y="44"/>
                  <a:pt x="72" y="44"/>
                </a:cubicBezTo>
                <a:cubicBezTo>
                  <a:pt x="70" y="44"/>
                  <a:pt x="69" y="44"/>
                  <a:pt x="68" y="44"/>
                </a:cubicBezTo>
                <a:cubicBezTo>
                  <a:pt x="68" y="39"/>
                  <a:pt x="68" y="39"/>
                  <a:pt x="68" y="39"/>
                </a:cubicBezTo>
                <a:cubicBezTo>
                  <a:pt x="68" y="38"/>
                  <a:pt x="68" y="38"/>
                  <a:pt x="68" y="38"/>
                </a:cubicBezTo>
                <a:cubicBezTo>
                  <a:pt x="57" y="38"/>
                  <a:pt x="57" y="38"/>
                  <a:pt x="57" y="38"/>
                </a:cubicBezTo>
                <a:cubicBezTo>
                  <a:pt x="57" y="39"/>
                  <a:pt x="57" y="39"/>
                  <a:pt x="57" y="39"/>
                </a:cubicBezTo>
                <a:cubicBezTo>
                  <a:pt x="57" y="47"/>
                  <a:pt x="57" y="47"/>
                  <a:pt x="57" y="47"/>
                </a:cubicBezTo>
                <a:cubicBezTo>
                  <a:pt x="57" y="47"/>
                  <a:pt x="56" y="48"/>
                  <a:pt x="56" y="48"/>
                </a:cubicBezTo>
                <a:cubicBezTo>
                  <a:pt x="52" y="51"/>
                  <a:pt x="50" y="54"/>
                  <a:pt x="50" y="59"/>
                </a:cubicBezTo>
                <a:cubicBezTo>
                  <a:pt x="50" y="59"/>
                  <a:pt x="50" y="59"/>
                  <a:pt x="50" y="60"/>
                </a:cubicBezTo>
                <a:cubicBezTo>
                  <a:pt x="50" y="60"/>
                  <a:pt x="50" y="59"/>
                  <a:pt x="50" y="59"/>
                </a:cubicBezTo>
                <a:cubicBezTo>
                  <a:pt x="50" y="63"/>
                  <a:pt x="51" y="65"/>
                  <a:pt x="52" y="68"/>
                </a:cubicBezTo>
                <a:cubicBezTo>
                  <a:pt x="53" y="68"/>
                  <a:pt x="53" y="68"/>
                  <a:pt x="53" y="68"/>
                </a:cubicBezTo>
                <a:cubicBezTo>
                  <a:pt x="53" y="69"/>
                  <a:pt x="53" y="69"/>
                  <a:pt x="53" y="69"/>
                </a:cubicBezTo>
                <a:cubicBezTo>
                  <a:pt x="54" y="69"/>
                  <a:pt x="54" y="69"/>
                  <a:pt x="54" y="69"/>
                </a:cubicBezTo>
                <a:cubicBezTo>
                  <a:pt x="54" y="69"/>
                  <a:pt x="54" y="69"/>
                  <a:pt x="54" y="70"/>
                </a:cubicBezTo>
                <a:cubicBezTo>
                  <a:pt x="54" y="70"/>
                  <a:pt x="55" y="70"/>
                  <a:pt x="55" y="70"/>
                </a:cubicBezTo>
                <a:cubicBezTo>
                  <a:pt x="55" y="70"/>
                  <a:pt x="55" y="70"/>
                  <a:pt x="55" y="70"/>
                </a:cubicBezTo>
                <a:cubicBezTo>
                  <a:pt x="55" y="70"/>
                  <a:pt x="56" y="70"/>
                  <a:pt x="56" y="71"/>
                </a:cubicBezTo>
                <a:cubicBezTo>
                  <a:pt x="56" y="71"/>
                  <a:pt x="56" y="71"/>
                  <a:pt x="56" y="71"/>
                </a:cubicBezTo>
                <a:cubicBezTo>
                  <a:pt x="57" y="72"/>
                  <a:pt x="59" y="72"/>
                  <a:pt x="61" y="73"/>
                </a:cubicBezTo>
                <a:cubicBezTo>
                  <a:pt x="63" y="74"/>
                  <a:pt x="65" y="74"/>
                  <a:pt x="67" y="75"/>
                </a:cubicBezTo>
                <a:cubicBezTo>
                  <a:pt x="69" y="75"/>
                  <a:pt x="71" y="75"/>
                  <a:pt x="73" y="76"/>
                </a:cubicBezTo>
                <a:cubicBezTo>
                  <a:pt x="74" y="76"/>
                  <a:pt x="75" y="77"/>
                  <a:pt x="76" y="77"/>
                </a:cubicBezTo>
                <a:cubicBezTo>
                  <a:pt x="77" y="78"/>
                  <a:pt x="78" y="79"/>
                  <a:pt x="78" y="80"/>
                </a:cubicBezTo>
                <a:cubicBezTo>
                  <a:pt x="78" y="81"/>
                  <a:pt x="78" y="81"/>
                  <a:pt x="78" y="81"/>
                </a:cubicBezTo>
                <a:cubicBezTo>
                  <a:pt x="78" y="81"/>
                  <a:pt x="78" y="81"/>
                  <a:pt x="78" y="81"/>
                </a:cubicBezTo>
                <a:cubicBezTo>
                  <a:pt x="78" y="82"/>
                  <a:pt x="78" y="82"/>
                  <a:pt x="78" y="82"/>
                </a:cubicBezTo>
                <a:cubicBezTo>
                  <a:pt x="78" y="82"/>
                  <a:pt x="78" y="82"/>
                  <a:pt x="77" y="82"/>
                </a:cubicBezTo>
                <a:cubicBezTo>
                  <a:pt x="77" y="82"/>
                  <a:pt x="77" y="82"/>
                  <a:pt x="77" y="82"/>
                </a:cubicBezTo>
                <a:cubicBezTo>
                  <a:pt x="77" y="82"/>
                  <a:pt x="77" y="83"/>
                  <a:pt x="77" y="83"/>
                </a:cubicBezTo>
                <a:cubicBezTo>
                  <a:pt x="77" y="83"/>
                  <a:pt x="77" y="83"/>
                  <a:pt x="77" y="83"/>
                </a:cubicBezTo>
                <a:cubicBezTo>
                  <a:pt x="76" y="84"/>
                  <a:pt x="75" y="84"/>
                  <a:pt x="74" y="85"/>
                </a:cubicBezTo>
                <a:cubicBezTo>
                  <a:pt x="74" y="85"/>
                  <a:pt x="73" y="85"/>
                  <a:pt x="72" y="85"/>
                </a:cubicBezTo>
                <a:cubicBezTo>
                  <a:pt x="70" y="86"/>
                  <a:pt x="69" y="86"/>
                  <a:pt x="69" y="86"/>
                </a:cubicBezTo>
                <a:cubicBezTo>
                  <a:pt x="66" y="86"/>
                  <a:pt x="63" y="85"/>
                  <a:pt x="59" y="84"/>
                </a:cubicBezTo>
                <a:cubicBezTo>
                  <a:pt x="56" y="83"/>
                  <a:pt x="53" y="81"/>
                  <a:pt x="51" y="79"/>
                </a:cubicBezTo>
                <a:cubicBezTo>
                  <a:pt x="49" y="79"/>
                  <a:pt x="49" y="79"/>
                  <a:pt x="49" y="79"/>
                </a:cubicBezTo>
                <a:cubicBezTo>
                  <a:pt x="49" y="80"/>
                  <a:pt x="49" y="80"/>
                  <a:pt x="49" y="80"/>
                </a:cubicBezTo>
                <a:cubicBezTo>
                  <a:pt x="49" y="91"/>
                  <a:pt x="49" y="91"/>
                  <a:pt x="49" y="91"/>
                </a:cubicBezTo>
                <a:cubicBezTo>
                  <a:pt x="52" y="92"/>
                  <a:pt x="54" y="93"/>
                  <a:pt x="57" y="93"/>
                </a:cubicBezTo>
                <a:cubicBezTo>
                  <a:pt x="57" y="102"/>
                  <a:pt x="57" y="102"/>
                  <a:pt x="57" y="102"/>
                </a:cubicBezTo>
                <a:cubicBezTo>
                  <a:pt x="68" y="102"/>
                  <a:pt x="68" y="102"/>
                  <a:pt x="68" y="102"/>
                </a:cubicBezTo>
                <a:cubicBezTo>
                  <a:pt x="68" y="95"/>
                  <a:pt x="68" y="95"/>
                  <a:pt x="68" y="95"/>
                </a:cubicBezTo>
                <a:cubicBezTo>
                  <a:pt x="68" y="95"/>
                  <a:pt x="68" y="95"/>
                  <a:pt x="68" y="95"/>
                </a:cubicBezTo>
                <a:cubicBezTo>
                  <a:pt x="70" y="95"/>
                  <a:pt x="71" y="95"/>
                  <a:pt x="72" y="95"/>
                </a:cubicBezTo>
                <a:cubicBezTo>
                  <a:pt x="72" y="102"/>
                  <a:pt x="72" y="102"/>
                  <a:pt x="72" y="102"/>
                </a:cubicBezTo>
                <a:cubicBezTo>
                  <a:pt x="82" y="102"/>
                  <a:pt x="82" y="102"/>
                  <a:pt x="82" y="102"/>
                </a:cubicBezTo>
                <a:cubicBezTo>
                  <a:pt x="82" y="92"/>
                  <a:pt x="82" y="92"/>
                  <a:pt x="82" y="92"/>
                </a:cubicBezTo>
                <a:cubicBezTo>
                  <a:pt x="83" y="91"/>
                  <a:pt x="84" y="91"/>
                  <a:pt x="85" y="90"/>
                </a:cubicBezTo>
                <a:cubicBezTo>
                  <a:pt x="89" y="87"/>
                  <a:pt x="91" y="83"/>
                  <a:pt x="91" y="79"/>
                </a:cubicBezTo>
                <a:cubicBezTo>
                  <a:pt x="91" y="79"/>
                  <a:pt x="91" y="79"/>
                  <a:pt x="91" y="79"/>
                </a:cubicBezTo>
                <a:cubicBezTo>
                  <a:pt x="91" y="79"/>
                  <a:pt x="91" y="79"/>
                  <a:pt x="91" y="78"/>
                </a:cubicBezTo>
                <a:cubicBezTo>
                  <a:pt x="91" y="75"/>
                  <a:pt x="90" y="72"/>
                  <a:pt x="89" y="70"/>
                </a:cubicBezTo>
                <a:cubicBezTo>
                  <a:pt x="87" y="68"/>
                  <a:pt x="84" y="66"/>
                  <a:pt x="80" y="65"/>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2"/>
          <p:cNvSpPr>
            <a:spLocks noEditPoints="1"/>
          </p:cNvSpPr>
          <p:nvPr/>
        </p:nvSpPr>
        <p:spPr bwMode="auto">
          <a:xfrm flipH="1">
            <a:off x="4628039" y="2708920"/>
            <a:ext cx="2935922" cy="1999860"/>
          </a:xfrm>
          <a:custGeom>
            <a:avLst/>
            <a:gdLst>
              <a:gd name="T0" fmla="*/ 4905 w 5127"/>
              <a:gd name="T1" fmla="*/ 1457 h 3492"/>
              <a:gd name="T2" fmla="*/ 3893 w 5127"/>
              <a:gd name="T3" fmla="*/ 2511 h 3492"/>
              <a:gd name="T4" fmla="*/ 4439 w 5127"/>
              <a:gd name="T5" fmla="*/ 2733 h 3492"/>
              <a:gd name="T6" fmla="*/ 4029 w 5127"/>
              <a:gd name="T7" fmla="*/ 3492 h 3492"/>
              <a:gd name="T8" fmla="*/ 4515 w 5127"/>
              <a:gd name="T9" fmla="*/ 3230 h 3492"/>
              <a:gd name="T10" fmla="*/ 5000 w 5127"/>
              <a:gd name="T11" fmla="*/ 3492 h 3492"/>
              <a:gd name="T12" fmla="*/ 4590 w 5127"/>
              <a:gd name="T13" fmla="*/ 2733 h 3492"/>
              <a:gd name="T14" fmla="*/ 5127 w 5127"/>
              <a:gd name="T15" fmla="*/ 1457 h 3492"/>
              <a:gd name="T16" fmla="*/ 222 w 5127"/>
              <a:gd name="T17" fmla="*/ 1457 h 3492"/>
              <a:gd name="T18" fmla="*/ 1235 w 5127"/>
              <a:gd name="T19" fmla="*/ 2511 h 3492"/>
              <a:gd name="T20" fmla="*/ 689 w 5127"/>
              <a:gd name="T21" fmla="*/ 2733 h 3492"/>
              <a:gd name="T22" fmla="*/ 1099 w 5127"/>
              <a:gd name="T23" fmla="*/ 3492 h 3492"/>
              <a:gd name="T24" fmla="*/ 613 w 5127"/>
              <a:gd name="T25" fmla="*/ 3230 h 3492"/>
              <a:gd name="T26" fmla="*/ 127 w 5127"/>
              <a:gd name="T27" fmla="*/ 3492 h 3492"/>
              <a:gd name="T28" fmla="*/ 538 w 5127"/>
              <a:gd name="T29" fmla="*/ 2733 h 3492"/>
              <a:gd name="T30" fmla="*/ 0 w 5127"/>
              <a:gd name="T31" fmla="*/ 1457 h 3492"/>
              <a:gd name="T32" fmla="*/ 970 w 5127"/>
              <a:gd name="T33" fmla="*/ 816 h 3492"/>
              <a:gd name="T34" fmla="*/ 936 w 5127"/>
              <a:gd name="T35" fmla="*/ 823 h 3492"/>
              <a:gd name="T36" fmla="*/ 1242 w 5127"/>
              <a:gd name="T37" fmla="*/ 1487 h 3492"/>
              <a:gd name="T38" fmla="*/ 1911 w 5127"/>
              <a:gd name="T39" fmla="*/ 1670 h 3492"/>
              <a:gd name="T40" fmla="*/ 3215 w 5127"/>
              <a:gd name="T41" fmla="*/ 1487 h 3492"/>
              <a:gd name="T42" fmla="*/ 4186 w 5127"/>
              <a:gd name="T43" fmla="*/ 1201 h 3492"/>
              <a:gd name="T44" fmla="*/ 4191 w 5127"/>
              <a:gd name="T45" fmla="*/ 823 h 3492"/>
              <a:gd name="T46" fmla="*/ 4398 w 5127"/>
              <a:gd name="T47" fmla="*/ 136 h 3492"/>
              <a:gd name="T48" fmla="*/ 4377 w 5127"/>
              <a:gd name="T49" fmla="*/ 745 h 3492"/>
              <a:gd name="T50" fmla="*/ 4722 w 5127"/>
              <a:gd name="T51" fmla="*/ 2398 h 3492"/>
              <a:gd name="T52" fmla="*/ 3707 w 5127"/>
              <a:gd name="T53" fmla="*/ 2513 h 3492"/>
              <a:gd name="T54" fmla="*/ 3432 w 5127"/>
              <a:gd name="T55" fmla="*/ 3076 h 3492"/>
              <a:gd name="T56" fmla="*/ 3654 w 5127"/>
              <a:gd name="T57" fmla="*/ 2105 h 3492"/>
              <a:gd name="T58" fmla="*/ 4292 w 5127"/>
              <a:gd name="T59" fmla="*/ 1622 h 3492"/>
              <a:gd name="T60" fmla="*/ 4005 w 5127"/>
              <a:gd name="T61" fmla="*/ 1670 h 3492"/>
              <a:gd name="T62" fmla="*/ 3568 w 5127"/>
              <a:gd name="T63" fmla="*/ 1884 h 3492"/>
              <a:gd name="T64" fmla="*/ 3044 w 5127"/>
              <a:gd name="T65" fmla="*/ 3421 h 3492"/>
              <a:gd name="T66" fmla="*/ 2084 w 5127"/>
              <a:gd name="T67" fmla="*/ 1884 h 3492"/>
              <a:gd name="T68" fmla="*/ 1560 w 5127"/>
              <a:gd name="T69" fmla="*/ 1670 h 3492"/>
              <a:gd name="T70" fmla="*/ 989 w 5127"/>
              <a:gd name="T71" fmla="*/ 1586 h 3492"/>
              <a:gd name="T72" fmla="*/ 836 w 5127"/>
              <a:gd name="T73" fmla="*/ 2105 h 3492"/>
              <a:gd name="T74" fmla="*/ 1696 w 5127"/>
              <a:gd name="T75" fmla="*/ 2481 h 3492"/>
              <a:gd name="T76" fmla="*/ 1413 w 5127"/>
              <a:gd name="T77" fmla="*/ 3076 h 3492"/>
              <a:gd name="T78" fmla="*/ 1087 w 5127"/>
              <a:gd name="T79" fmla="*/ 2398 h 3492"/>
              <a:gd name="T80" fmla="*/ 406 w 5127"/>
              <a:gd name="T81" fmla="*/ 1601 h 3492"/>
              <a:gd name="T82" fmla="*/ 750 w 5127"/>
              <a:gd name="T83" fmla="*/ 745 h 3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127" h="3492">
                <a:moveTo>
                  <a:pt x="5127" y="1457"/>
                </a:moveTo>
                <a:cubicBezTo>
                  <a:pt x="4905" y="1457"/>
                  <a:pt x="4905" y="1457"/>
                  <a:pt x="4905" y="1457"/>
                </a:cubicBezTo>
                <a:cubicBezTo>
                  <a:pt x="4905" y="2511"/>
                  <a:pt x="4905" y="2511"/>
                  <a:pt x="4905" y="2511"/>
                </a:cubicBezTo>
                <a:cubicBezTo>
                  <a:pt x="3893" y="2511"/>
                  <a:pt x="3893" y="2511"/>
                  <a:pt x="3893" y="2511"/>
                </a:cubicBezTo>
                <a:cubicBezTo>
                  <a:pt x="3893" y="2733"/>
                  <a:pt x="3893" y="2733"/>
                  <a:pt x="3893" y="2733"/>
                </a:cubicBezTo>
                <a:cubicBezTo>
                  <a:pt x="4439" y="2733"/>
                  <a:pt x="4439" y="2733"/>
                  <a:pt x="4439" y="2733"/>
                </a:cubicBezTo>
                <a:cubicBezTo>
                  <a:pt x="4439" y="3196"/>
                  <a:pt x="4439" y="3196"/>
                  <a:pt x="4439" y="3196"/>
                </a:cubicBezTo>
                <a:cubicBezTo>
                  <a:pt x="4029" y="3492"/>
                  <a:pt x="4029" y="3492"/>
                  <a:pt x="4029" y="3492"/>
                </a:cubicBezTo>
                <a:cubicBezTo>
                  <a:pt x="4152" y="3492"/>
                  <a:pt x="4152" y="3492"/>
                  <a:pt x="4152" y="3492"/>
                </a:cubicBezTo>
                <a:cubicBezTo>
                  <a:pt x="4515" y="3230"/>
                  <a:pt x="4515" y="3230"/>
                  <a:pt x="4515" y="3230"/>
                </a:cubicBezTo>
                <a:cubicBezTo>
                  <a:pt x="4877" y="3492"/>
                  <a:pt x="4877" y="3492"/>
                  <a:pt x="4877" y="3492"/>
                </a:cubicBezTo>
                <a:cubicBezTo>
                  <a:pt x="5000" y="3492"/>
                  <a:pt x="5000" y="3492"/>
                  <a:pt x="5000" y="3492"/>
                </a:cubicBezTo>
                <a:cubicBezTo>
                  <a:pt x="4590" y="3196"/>
                  <a:pt x="4590" y="3196"/>
                  <a:pt x="4590" y="3196"/>
                </a:cubicBezTo>
                <a:cubicBezTo>
                  <a:pt x="4590" y="2733"/>
                  <a:pt x="4590" y="2733"/>
                  <a:pt x="4590" y="2733"/>
                </a:cubicBezTo>
                <a:cubicBezTo>
                  <a:pt x="5127" y="2733"/>
                  <a:pt x="5127" y="2733"/>
                  <a:pt x="5127" y="2733"/>
                </a:cubicBezTo>
                <a:cubicBezTo>
                  <a:pt x="5127" y="2308"/>
                  <a:pt x="5127" y="1882"/>
                  <a:pt x="5127" y="1457"/>
                </a:cubicBezTo>
                <a:close/>
                <a:moveTo>
                  <a:pt x="0" y="1457"/>
                </a:moveTo>
                <a:cubicBezTo>
                  <a:pt x="222" y="1457"/>
                  <a:pt x="222" y="1457"/>
                  <a:pt x="222" y="1457"/>
                </a:cubicBezTo>
                <a:cubicBezTo>
                  <a:pt x="222" y="2511"/>
                  <a:pt x="222" y="2511"/>
                  <a:pt x="222" y="2511"/>
                </a:cubicBezTo>
                <a:cubicBezTo>
                  <a:pt x="1235" y="2511"/>
                  <a:pt x="1235" y="2511"/>
                  <a:pt x="1235" y="2511"/>
                </a:cubicBezTo>
                <a:cubicBezTo>
                  <a:pt x="1235" y="2733"/>
                  <a:pt x="1235" y="2733"/>
                  <a:pt x="1235" y="2733"/>
                </a:cubicBezTo>
                <a:cubicBezTo>
                  <a:pt x="689" y="2733"/>
                  <a:pt x="689" y="2733"/>
                  <a:pt x="689" y="2733"/>
                </a:cubicBezTo>
                <a:cubicBezTo>
                  <a:pt x="689" y="3196"/>
                  <a:pt x="689" y="3196"/>
                  <a:pt x="689" y="3196"/>
                </a:cubicBezTo>
                <a:cubicBezTo>
                  <a:pt x="1099" y="3492"/>
                  <a:pt x="1099" y="3492"/>
                  <a:pt x="1099" y="3492"/>
                </a:cubicBezTo>
                <a:cubicBezTo>
                  <a:pt x="976" y="3492"/>
                  <a:pt x="976" y="3492"/>
                  <a:pt x="976" y="3492"/>
                </a:cubicBezTo>
                <a:cubicBezTo>
                  <a:pt x="613" y="3230"/>
                  <a:pt x="613" y="3230"/>
                  <a:pt x="613" y="3230"/>
                </a:cubicBezTo>
                <a:cubicBezTo>
                  <a:pt x="250" y="3492"/>
                  <a:pt x="250" y="3492"/>
                  <a:pt x="250" y="3492"/>
                </a:cubicBezTo>
                <a:cubicBezTo>
                  <a:pt x="127" y="3492"/>
                  <a:pt x="127" y="3492"/>
                  <a:pt x="127" y="3492"/>
                </a:cubicBezTo>
                <a:cubicBezTo>
                  <a:pt x="538" y="3196"/>
                  <a:pt x="538" y="3196"/>
                  <a:pt x="538" y="3196"/>
                </a:cubicBezTo>
                <a:cubicBezTo>
                  <a:pt x="538" y="2733"/>
                  <a:pt x="538" y="2733"/>
                  <a:pt x="538" y="2733"/>
                </a:cubicBezTo>
                <a:cubicBezTo>
                  <a:pt x="0" y="2733"/>
                  <a:pt x="0" y="2733"/>
                  <a:pt x="0" y="2733"/>
                </a:cubicBezTo>
                <a:cubicBezTo>
                  <a:pt x="0" y="2308"/>
                  <a:pt x="0" y="1882"/>
                  <a:pt x="0" y="1457"/>
                </a:cubicBezTo>
                <a:close/>
                <a:moveTo>
                  <a:pt x="730" y="136"/>
                </a:moveTo>
                <a:cubicBezTo>
                  <a:pt x="1114" y="0"/>
                  <a:pt x="1217" y="729"/>
                  <a:pt x="970" y="816"/>
                </a:cubicBezTo>
                <a:cubicBezTo>
                  <a:pt x="959" y="820"/>
                  <a:pt x="948" y="822"/>
                  <a:pt x="936" y="823"/>
                </a:cubicBezTo>
                <a:cubicBezTo>
                  <a:pt x="936" y="823"/>
                  <a:pt x="936" y="823"/>
                  <a:pt x="936" y="823"/>
                </a:cubicBezTo>
                <a:cubicBezTo>
                  <a:pt x="861" y="917"/>
                  <a:pt x="903" y="1099"/>
                  <a:pt x="942" y="1201"/>
                </a:cubicBezTo>
                <a:cubicBezTo>
                  <a:pt x="998" y="1346"/>
                  <a:pt x="1102" y="1487"/>
                  <a:pt x="1242" y="1487"/>
                </a:cubicBezTo>
                <a:cubicBezTo>
                  <a:pt x="1913" y="1487"/>
                  <a:pt x="1913" y="1487"/>
                  <a:pt x="1913" y="1487"/>
                </a:cubicBezTo>
                <a:cubicBezTo>
                  <a:pt x="1911" y="1670"/>
                  <a:pt x="1911" y="1670"/>
                  <a:pt x="1911" y="1670"/>
                </a:cubicBezTo>
                <a:cubicBezTo>
                  <a:pt x="3217" y="1670"/>
                  <a:pt x="3217" y="1670"/>
                  <a:pt x="3217" y="1670"/>
                </a:cubicBezTo>
                <a:cubicBezTo>
                  <a:pt x="3215" y="1487"/>
                  <a:pt x="3215" y="1487"/>
                  <a:pt x="3215" y="1487"/>
                </a:cubicBezTo>
                <a:cubicBezTo>
                  <a:pt x="3886" y="1487"/>
                  <a:pt x="3886" y="1487"/>
                  <a:pt x="3886" y="1487"/>
                </a:cubicBezTo>
                <a:cubicBezTo>
                  <a:pt x="4025" y="1487"/>
                  <a:pt x="4130" y="1346"/>
                  <a:pt x="4186" y="1201"/>
                </a:cubicBezTo>
                <a:cubicBezTo>
                  <a:pt x="4225" y="1099"/>
                  <a:pt x="4267" y="917"/>
                  <a:pt x="4191" y="823"/>
                </a:cubicBezTo>
                <a:cubicBezTo>
                  <a:pt x="4191" y="823"/>
                  <a:pt x="4191" y="823"/>
                  <a:pt x="4191" y="823"/>
                </a:cubicBezTo>
                <a:cubicBezTo>
                  <a:pt x="4180" y="822"/>
                  <a:pt x="4169" y="820"/>
                  <a:pt x="4157" y="816"/>
                </a:cubicBezTo>
                <a:cubicBezTo>
                  <a:pt x="3911" y="729"/>
                  <a:pt x="4014" y="0"/>
                  <a:pt x="4398" y="136"/>
                </a:cubicBezTo>
                <a:cubicBezTo>
                  <a:pt x="4673" y="233"/>
                  <a:pt x="4556" y="586"/>
                  <a:pt x="4377" y="745"/>
                </a:cubicBezTo>
                <a:cubicBezTo>
                  <a:pt x="4377" y="745"/>
                  <a:pt x="4377" y="745"/>
                  <a:pt x="4377" y="745"/>
                </a:cubicBezTo>
                <a:cubicBezTo>
                  <a:pt x="4510" y="915"/>
                  <a:pt x="4722" y="1351"/>
                  <a:pt x="4722" y="1601"/>
                </a:cubicBezTo>
                <a:cubicBezTo>
                  <a:pt x="4722" y="2398"/>
                  <a:pt x="4722" y="2398"/>
                  <a:pt x="4722" y="2398"/>
                </a:cubicBezTo>
                <a:cubicBezTo>
                  <a:pt x="4041" y="2398"/>
                  <a:pt x="4041" y="2398"/>
                  <a:pt x="4041" y="2398"/>
                </a:cubicBezTo>
                <a:cubicBezTo>
                  <a:pt x="3938" y="2398"/>
                  <a:pt x="3717" y="2382"/>
                  <a:pt x="3707" y="2513"/>
                </a:cubicBezTo>
                <a:cubicBezTo>
                  <a:pt x="3714" y="3076"/>
                  <a:pt x="3714" y="3076"/>
                  <a:pt x="3714" y="3076"/>
                </a:cubicBezTo>
                <a:cubicBezTo>
                  <a:pt x="3432" y="3076"/>
                  <a:pt x="3432" y="3076"/>
                  <a:pt x="3432" y="3076"/>
                </a:cubicBezTo>
                <a:cubicBezTo>
                  <a:pt x="3432" y="2481"/>
                  <a:pt x="3432" y="2481"/>
                  <a:pt x="3432" y="2481"/>
                </a:cubicBezTo>
                <a:cubicBezTo>
                  <a:pt x="3432" y="2481"/>
                  <a:pt x="3414" y="2105"/>
                  <a:pt x="3654" y="2105"/>
                </a:cubicBezTo>
                <a:cubicBezTo>
                  <a:pt x="4292" y="2105"/>
                  <a:pt x="4292" y="2105"/>
                  <a:pt x="4292" y="2105"/>
                </a:cubicBezTo>
                <a:cubicBezTo>
                  <a:pt x="4292" y="1622"/>
                  <a:pt x="4292" y="1622"/>
                  <a:pt x="4292" y="1622"/>
                </a:cubicBezTo>
                <a:cubicBezTo>
                  <a:pt x="4292" y="1622"/>
                  <a:pt x="4281" y="1497"/>
                  <a:pt x="4139" y="1586"/>
                </a:cubicBezTo>
                <a:cubicBezTo>
                  <a:pt x="4005" y="1670"/>
                  <a:pt x="4005" y="1670"/>
                  <a:pt x="4005" y="1670"/>
                </a:cubicBezTo>
                <a:cubicBezTo>
                  <a:pt x="3568" y="1670"/>
                  <a:pt x="3568" y="1670"/>
                  <a:pt x="3568" y="1670"/>
                </a:cubicBezTo>
                <a:cubicBezTo>
                  <a:pt x="3568" y="1884"/>
                  <a:pt x="3568" y="1884"/>
                  <a:pt x="3568" y="1884"/>
                </a:cubicBezTo>
                <a:cubicBezTo>
                  <a:pt x="3044" y="1884"/>
                  <a:pt x="3044" y="1884"/>
                  <a:pt x="3044" y="1884"/>
                </a:cubicBezTo>
                <a:cubicBezTo>
                  <a:pt x="3044" y="3421"/>
                  <a:pt x="3044" y="3421"/>
                  <a:pt x="3044" y="3421"/>
                </a:cubicBezTo>
                <a:cubicBezTo>
                  <a:pt x="2084" y="3421"/>
                  <a:pt x="2084" y="3421"/>
                  <a:pt x="2084" y="3421"/>
                </a:cubicBezTo>
                <a:cubicBezTo>
                  <a:pt x="2084" y="1884"/>
                  <a:pt x="2084" y="1884"/>
                  <a:pt x="2084" y="1884"/>
                </a:cubicBezTo>
                <a:cubicBezTo>
                  <a:pt x="1560" y="1884"/>
                  <a:pt x="1560" y="1884"/>
                  <a:pt x="1560" y="1884"/>
                </a:cubicBezTo>
                <a:cubicBezTo>
                  <a:pt x="1560" y="1670"/>
                  <a:pt x="1560" y="1670"/>
                  <a:pt x="1560" y="1670"/>
                </a:cubicBezTo>
                <a:cubicBezTo>
                  <a:pt x="1123" y="1670"/>
                  <a:pt x="1123" y="1670"/>
                  <a:pt x="1123" y="1670"/>
                </a:cubicBezTo>
                <a:cubicBezTo>
                  <a:pt x="989" y="1586"/>
                  <a:pt x="989" y="1586"/>
                  <a:pt x="989" y="1586"/>
                </a:cubicBezTo>
                <a:cubicBezTo>
                  <a:pt x="847" y="1497"/>
                  <a:pt x="836" y="1622"/>
                  <a:pt x="836" y="1622"/>
                </a:cubicBezTo>
                <a:cubicBezTo>
                  <a:pt x="836" y="2105"/>
                  <a:pt x="836" y="2105"/>
                  <a:pt x="836" y="2105"/>
                </a:cubicBezTo>
                <a:cubicBezTo>
                  <a:pt x="1474" y="2105"/>
                  <a:pt x="1474" y="2105"/>
                  <a:pt x="1474" y="2105"/>
                </a:cubicBezTo>
                <a:cubicBezTo>
                  <a:pt x="1713" y="2105"/>
                  <a:pt x="1696" y="2481"/>
                  <a:pt x="1696" y="2481"/>
                </a:cubicBezTo>
                <a:cubicBezTo>
                  <a:pt x="1696" y="3076"/>
                  <a:pt x="1696" y="3076"/>
                  <a:pt x="1696" y="3076"/>
                </a:cubicBezTo>
                <a:cubicBezTo>
                  <a:pt x="1413" y="3076"/>
                  <a:pt x="1413" y="3076"/>
                  <a:pt x="1413" y="3076"/>
                </a:cubicBezTo>
                <a:cubicBezTo>
                  <a:pt x="1420" y="2513"/>
                  <a:pt x="1420" y="2513"/>
                  <a:pt x="1420" y="2513"/>
                </a:cubicBezTo>
                <a:cubicBezTo>
                  <a:pt x="1411" y="2382"/>
                  <a:pt x="1189" y="2398"/>
                  <a:pt x="1087" y="2398"/>
                </a:cubicBezTo>
                <a:cubicBezTo>
                  <a:pt x="406" y="2398"/>
                  <a:pt x="406" y="2398"/>
                  <a:pt x="406" y="2398"/>
                </a:cubicBezTo>
                <a:cubicBezTo>
                  <a:pt x="406" y="1601"/>
                  <a:pt x="406" y="1601"/>
                  <a:pt x="406" y="1601"/>
                </a:cubicBezTo>
                <a:cubicBezTo>
                  <a:pt x="406" y="1351"/>
                  <a:pt x="618" y="915"/>
                  <a:pt x="750" y="745"/>
                </a:cubicBezTo>
                <a:cubicBezTo>
                  <a:pt x="750" y="745"/>
                  <a:pt x="750" y="745"/>
                  <a:pt x="750" y="745"/>
                </a:cubicBezTo>
                <a:cubicBezTo>
                  <a:pt x="571" y="586"/>
                  <a:pt x="454" y="233"/>
                  <a:pt x="730" y="136"/>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2" name="圆角矩形标注 31"/>
          <p:cNvSpPr/>
          <p:nvPr/>
        </p:nvSpPr>
        <p:spPr>
          <a:xfrm>
            <a:off x="2963652" y="1772816"/>
            <a:ext cx="1561678" cy="1509680"/>
          </a:xfrm>
          <a:prstGeom prst="wedgeRoundRectCallout">
            <a:avLst>
              <a:gd name="adj1" fmla="val 85262"/>
              <a:gd name="adj2" fmla="val -6572"/>
              <a:gd name="adj3" fmla="val 1666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a:t>
            </a:r>
            <a:r>
              <a:rPr lang="zh-CN" altLang="en-US" sz="1000" dirty="0">
                <a:solidFill>
                  <a:schemeClr val="bg1"/>
                </a:solidFill>
                <a:latin typeface="微软雅黑" pitchFamily="34" charset="-122"/>
                <a:ea typeface="微软雅黑" pitchFamily="34" charset="-122"/>
              </a:rPr>
              <a:t>，并选择只保留文字。</a:t>
            </a:r>
            <a:endParaRPr lang="zh-CN" altLang="en-US" sz="1000" dirty="0">
              <a:solidFill>
                <a:schemeClr val="bg1"/>
              </a:solidFill>
              <a:latin typeface="微软雅黑" pitchFamily="34" charset="-122"/>
              <a:ea typeface="微软雅黑" pitchFamily="34" charset="-122"/>
            </a:endParaRPr>
          </a:p>
        </p:txBody>
      </p:sp>
      <p:sp>
        <p:nvSpPr>
          <p:cNvPr id="33" name="圆角矩形标注 32"/>
          <p:cNvSpPr/>
          <p:nvPr/>
        </p:nvSpPr>
        <p:spPr>
          <a:xfrm>
            <a:off x="7666670" y="1772816"/>
            <a:ext cx="1561678" cy="1509680"/>
          </a:xfrm>
          <a:prstGeom prst="wedgeRoundRectCallout">
            <a:avLst>
              <a:gd name="adj1" fmla="val -85547"/>
              <a:gd name="adj2" fmla="val -5039"/>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r>
              <a:rPr lang="zh-CN" altLang="en-US" sz="1000" dirty="0">
                <a:solidFill>
                  <a:prstClr val="white"/>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prstClr val="white"/>
                </a:solidFill>
                <a:latin typeface="微软雅黑" pitchFamily="34" charset="-122"/>
                <a:ea typeface="微软雅黑" pitchFamily="34" charset="-122"/>
              </a:rPr>
              <a:t>。</a:t>
            </a:r>
            <a:endParaRPr lang="zh-CN" altLang="en-US" sz="1000" dirty="0">
              <a:solidFill>
                <a:prstClr val="white"/>
              </a:solidFill>
              <a:latin typeface="微软雅黑" pitchFamily="34" charset="-122"/>
              <a:ea typeface="微软雅黑" pitchFamily="34" charset="-122"/>
            </a:endParaRPr>
          </a:p>
        </p:txBody>
      </p:sp>
      <p:sp>
        <p:nvSpPr>
          <p:cNvPr id="34" name="TextBox 33"/>
          <p:cNvSpPr txBox="1"/>
          <p:nvPr/>
        </p:nvSpPr>
        <p:spPr>
          <a:xfrm>
            <a:off x="1084378" y="3708850"/>
            <a:ext cx="3312368" cy="892552"/>
          </a:xfrm>
          <a:prstGeom prst="rect">
            <a:avLst/>
          </a:prstGeom>
          <a:noFill/>
        </p:spPr>
        <p:txBody>
          <a:bodyPr wrap="square" rtlCol="0">
            <a:spAutoFit/>
          </a:bodyPr>
          <a:lstStyle/>
          <a:p>
            <a:pPr algn="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000" dirty="0">
                <a:solidFill>
                  <a:schemeClr val="tx1">
                    <a:lumMod val="50000"/>
                    <a:lumOff val="50000"/>
                  </a:schemeClr>
                </a:solidFill>
                <a:latin typeface="微软雅黑" pitchFamily="34" charset="-122"/>
                <a:ea typeface="微软雅黑" pitchFamily="34" charset="-122"/>
              </a:rPr>
              <a:t>文字。</a:t>
            </a:r>
            <a:r>
              <a:rPr lang="zh-CN" altLang="en-US" sz="1000" dirty="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35" name="TextBox 34"/>
          <p:cNvSpPr txBox="1"/>
          <p:nvPr/>
        </p:nvSpPr>
        <p:spPr>
          <a:xfrm>
            <a:off x="7795255" y="3708850"/>
            <a:ext cx="3312368" cy="892552"/>
          </a:xfrm>
          <a:prstGeom prst="rect">
            <a:avLst/>
          </a:prstGeom>
          <a:noFill/>
        </p:spPr>
        <p:txBody>
          <a:bodyPr wrap="square" rtlCol="0">
            <a:spAutoFit/>
          </a:bodyPr>
          <a:lstStyle/>
          <a:p>
            <a:pP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000" dirty="0">
                <a:solidFill>
                  <a:schemeClr val="tx1">
                    <a:lumMod val="50000"/>
                    <a:lumOff val="50000"/>
                  </a:schemeClr>
                </a:solidFill>
                <a:latin typeface="微软雅黑" pitchFamily="34" charset="-122"/>
                <a:ea typeface="微软雅黑" pitchFamily="34" charset="-122"/>
              </a:rPr>
              <a:t>文字。</a:t>
            </a:r>
            <a:r>
              <a:rPr lang="zh-CN" altLang="en-US" sz="1000" dirty="0">
                <a:solidFill>
                  <a:schemeClr val="tx1">
                    <a:lumMod val="50000"/>
                    <a:lumOff val="50000"/>
                  </a:schemeClr>
                </a:solidFill>
                <a:latin typeface="微软雅黑" pitchFamily="34" charset="-122"/>
                <a:ea typeface="微软雅黑" pitchFamily="34" charset="-122"/>
              </a:rPr>
              <a:t>您的内容打在这里</a:t>
            </a:r>
            <a:r>
              <a:rPr lang="zh-CN" altLang="en-US" sz="1000" dirty="0">
                <a:solidFill>
                  <a:schemeClr val="tx1">
                    <a:lumMod val="50000"/>
                    <a:lumOff val="50000"/>
                  </a:schemeClr>
                </a:solidFill>
                <a:latin typeface="微软雅黑" pitchFamily="34" charset="-122"/>
                <a:ea typeface="微软雅黑" pitchFamily="34" charset="-122"/>
              </a:rPr>
              <a:t>。</a:t>
            </a:r>
            <a:endParaRPr lang="zh-CN" altLang="en-US" sz="1000" dirty="0">
              <a:solidFill>
                <a:schemeClr val="tx1">
                  <a:lumMod val="50000"/>
                  <a:lumOff val="50000"/>
                </a:schemeClr>
              </a:solidFill>
              <a:latin typeface="微软雅黑" pitchFamily="34" charset="-122"/>
              <a:ea typeface="微软雅黑" pitchFamily="34" charset="-122"/>
            </a:endParaRPr>
          </a:p>
        </p:txBody>
      </p:sp>
      <p:sp>
        <p:nvSpPr>
          <p:cNvPr id="36" name="TextBox 35"/>
          <p:cNvSpPr txBox="1"/>
          <p:nvPr/>
        </p:nvSpPr>
        <p:spPr>
          <a:xfrm>
            <a:off x="1199456" y="5445225"/>
            <a:ext cx="9793088" cy="492443"/>
          </a:xfrm>
          <a:prstGeom prst="rect">
            <a:avLst/>
          </a:prstGeom>
          <a:noFill/>
        </p:spPr>
        <p:txBody>
          <a:bodyPr wrap="square" rtlCol="0">
            <a:spAutoFit/>
          </a:bodyPr>
          <a:lstStyle/>
          <a:p>
            <a:pPr algn="ctr">
              <a:lnSpc>
                <a:spcPct val="130000"/>
              </a:lnSpc>
            </a:pP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r>
              <a:rPr lang="zh-CN" altLang="en-US" sz="1000" dirty="0">
                <a:solidFill>
                  <a:schemeClr val="tx1">
                    <a:lumMod val="50000"/>
                    <a:lumOff val="50000"/>
                  </a:schemeClr>
                </a:solidFill>
                <a:latin typeface="微软雅黑" pitchFamily="34" charset="-122"/>
                <a:ea typeface="微软雅黑" pitchFamily="34" charset="-122"/>
              </a:rPr>
              <a:t>。</a:t>
            </a:r>
            <a:r>
              <a:rPr lang="zh-CN" altLang="en-US" sz="1000" dirty="0">
                <a:solidFill>
                  <a:schemeClr val="tx1">
                    <a:lumMod val="50000"/>
                    <a:lumOff val="50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37" name="圆角矩形标注 36"/>
          <p:cNvSpPr/>
          <p:nvPr/>
        </p:nvSpPr>
        <p:spPr>
          <a:xfrm>
            <a:off x="1384749" y="2551249"/>
            <a:ext cx="648072" cy="626494"/>
          </a:xfrm>
          <a:prstGeom prst="wedgeRoundRectCallout">
            <a:avLst>
              <a:gd name="adj1" fmla="val 85262"/>
              <a:gd name="adj2" fmla="val -6572"/>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
        <p:nvSpPr>
          <p:cNvPr id="38" name="圆角矩形标注 37"/>
          <p:cNvSpPr/>
          <p:nvPr/>
        </p:nvSpPr>
        <p:spPr>
          <a:xfrm>
            <a:off x="1922001" y="1922350"/>
            <a:ext cx="432048" cy="417663"/>
          </a:xfrm>
          <a:prstGeom prst="wedgeRoundRectCallout">
            <a:avLst>
              <a:gd name="adj1" fmla="val 85262"/>
              <a:gd name="adj2" fmla="val -6572"/>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
        <p:nvSpPr>
          <p:cNvPr id="39" name="圆角矩形标注 38"/>
          <p:cNvSpPr/>
          <p:nvPr/>
        </p:nvSpPr>
        <p:spPr>
          <a:xfrm>
            <a:off x="2279578" y="2388436"/>
            <a:ext cx="288031" cy="278441"/>
          </a:xfrm>
          <a:prstGeom prst="wedgeRoundRectCallout">
            <a:avLst>
              <a:gd name="adj1" fmla="val 85262"/>
              <a:gd name="adj2" fmla="val -6572"/>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
        <p:nvSpPr>
          <p:cNvPr id="40" name="圆角矩形标注 39"/>
          <p:cNvSpPr/>
          <p:nvPr/>
        </p:nvSpPr>
        <p:spPr>
          <a:xfrm>
            <a:off x="10137925" y="2551249"/>
            <a:ext cx="648072" cy="626494"/>
          </a:xfrm>
          <a:prstGeom prst="wedgeRoundRectCallout">
            <a:avLst>
              <a:gd name="adj1" fmla="val -86196"/>
              <a:gd name="adj2" fmla="val -6572"/>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
        <p:nvSpPr>
          <p:cNvPr id="41" name="圆角矩形标注 40"/>
          <p:cNvSpPr/>
          <p:nvPr/>
        </p:nvSpPr>
        <p:spPr>
          <a:xfrm>
            <a:off x="9868071" y="1922350"/>
            <a:ext cx="432048" cy="417663"/>
          </a:xfrm>
          <a:prstGeom prst="wedgeRoundRectCallout">
            <a:avLst>
              <a:gd name="adj1" fmla="val -88875"/>
              <a:gd name="adj2" fmla="val -9343"/>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
        <p:nvSpPr>
          <p:cNvPr id="42" name="圆角矩形标注 41"/>
          <p:cNvSpPr/>
          <p:nvPr/>
        </p:nvSpPr>
        <p:spPr>
          <a:xfrm>
            <a:off x="9580041" y="2388436"/>
            <a:ext cx="288031" cy="278441"/>
          </a:xfrm>
          <a:prstGeom prst="wedgeRoundRectCallout">
            <a:avLst>
              <a:gd name="adj1" fmla="val -91555"/>
              <a:gd name="adj2" fmla="val -6572"/>
              <a:gd name="adj3" fmla="val 1666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nSpc>
                <a:spcPct val="130000"/>
              </a:lnSpc>
            </a:pPr>
            <a:endParaRPr lang="zh-CN" altLang="en-US" sz="1000" dirty="0">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06079905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500"/>
                                        <p:tgtEl>
                                          <p:spTgt spid="30"/>
                                        </p:tgtEl>
                                      </p:cBhvr>
                                    </p:animEffect>
                                    <p:anim calcmode="lin" valueType="num">
                                      <p:cBhvr>
                                        <p:cTn id="12" dur="500" fill="hold"/>
                                        <p:tgtEl>
                                          <p:spTgt spid="30"/>
                                        </p:tgtEl>
                                        <p:attrNameLst>
                                          <p:attrName>ppt_w</p:attrName>
                                        </p:attrNameLst>
                                      </p:cBhvr>
                                      <p:tavLst>
                                        <p:tav tm="0" fmla="#ppt_w*sin(2.5*pi*$)">
                                          <p:val>
                                            <p:fltVal val="0"/>
                                          </p:val>
                                        </p:tav>
                                        <p:tav tm="100000">
                                          <p:val>
                                            <p:fltVal val="1"/>
                                          </p:val>
                                        </p:tav>
                                      </p:tavLst>
                                    </p:anim>
                                    <p:anim calcmode="lin" valueType="num">
                                      <p:cBhvr>
                                        <p:cTn id="13" dur="500" fill="hold"/>
                                        <p:tgtEl>
                                          <p:spTgt spid="30"/>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Effect transition="in" filter="fade">
                                      <p:cBhvr>
                                        <p:cTn id="19" dur="500"/>
                                        <p:tgtEl>
                                          <p:spTgt spid="39"/>
                                        </p:tgtEl>
                                      </p:cBhvr>
                                    </p:animEffect>
                                  </p:childTnLst>
                                </p:cTn>
                              </p:par>
                              <p:par>
                                <p:cTn id="20" presetID="53" presetClass="entr" presetSubtype="16" fill="hold" grpId="0" nodeType="withEffect">
                                  <p:stCondLst>
                                    <p:cond delay="10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30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53" presetClass="entr" presetSubtype="16" fill="hold" grpId="0" nodeType="withEffect">
                                  <p:stCondLst>
                                    <p:cond delay="400"/>
                                  </p:stCondLst>
                                  <p:childTnLst>
                                    <p:set>
                                      <p:cBhvr>
                                        <p:cTn id="36" dur="1" fill="hold">
                                          <p:stCondLst>
                                            <p:cond delay="0"/>
                                          </p:stCondLst>
                                        </p:cTn>
                                        <p:tgtEl>
                                          <p:spTgt spid="37"/>
                                        </p:tgtEl>
                                        <p:attrNameLst>
                                          <p:attrName>style.visibility</p:attrName>
                                        </p:attrNameLst>
                                      </p:cBhvr>
                                      <p:to>
                                        <p:strVal val="visible"/>
                                      </p:to>
                                    </p:set>
                                    <p:anim calcmode="lin" valueType="num">
                                      <p:cBhvr>
                                        <p:cTn id="37" dur="500" fill="hold"/>
                                        <p:tgtEl>
                                          <p:spTgt spid="37"/>
                                        </p:tgtEl>
                                        <p:attrNameLst>
                                          <p:attrName>ppt_w</p:attrName>
                                        </p:attrNameLst>
                                      </p:cBhvr>
                                      <p:tavLst>
                                        <p:tav tm="0">
                                          <p:val>
                                            <p:fltVal val="0"/>
                                          </p:val>
                                        </p:tav>
                                        <p:tav tm="100000">
                                          <p:val>
                                            <p:strVal val="#ppt_w"/>
                                          </p:val>
                                        </p:tav>
                                      </p:tavLst>
                                    </p:anim>
                                    <p:anim calcmode="lin" valueType="num">
                                      <p:cBhvr>
                                        <p:cTn id="38" dur="500" fill="hold"/>
                                        <p:tgtEl>
                                          <p:spTgt spid="37"/>
                                        </p:tgtEl>
                                        <p:attrNameLst>
                                          <p:attrName>ppt_h</p:attrName>
                                        </p:attrNameLst>
                                      </p:cBhvr>
                                      <p:tavLst>
                                        <p:tav tm="0">
                                          <p:val>
                                            <p:fltVal val="0"/>
                                          </p:val>
                                        </p:tav>
                                        <p:tav tm="100000">
                                          <p:val>
                                            <p:strVal val="#ppt_h"/>
                                          </p:val>
                                        </p:tav>
                                      </p:tavLst>
                                    </p:anim>
                                    <p:animEffect transition="in" filter="fade">
                                      <p:cBhvr>
                                        <p:cTn id="39" dur="500"/>
                                        <p:tgtEl>
                                          <p:spTgt spid="37"/>
                                        </p:tgtEl>
                                      </p:cBhvr>
                                    </p:animEffect>
                                  </p:childTnLst>
                                </p:cTn>
                              </p:par>
                              <p:par>
                                <p:cTn id="40" presetID="53" presetClass="entr" presetSubtype="16"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ppt_w</p:attrName>
                                        </p:attrNameLst>
                                      </p:cBhvr>
                                      <p:tavLst>
                                        <p:tav tm="0">
                                          <p:val>
                                            <p:fltVal val="0"/>
                                          </p:val>
                                        </p:tav>
                                        <p:tav tm="100000">
                                          <p:val>
                                            <p:strVal val="#ppt_w"/>
                                          </p:val>
                                        </p:tav>
                                      </p:tavLst>
                                    </p:anim>
                                    <p:anim calcmode="lin" valueType="num">
                                      <p:cBhvr>
                                        <p:cTn id="43" dur="500" fill="hold"/>
                                        <p:tgtEl>
                                          <p:spTgt spid="41"/>
                                        </p:tgtEl>
                                        <p:attrNameLst>
                                          <p:attrName>ppt_h</p:attrName>
                                        </p:attrNameLst>
                                      </p:cBhvr>
                                      <p:tavLst>
                                        <p:tav tm="0">
                                          <p:val>
                                            <p:fltVal val="0"/>
                                          </p:val>
                                        </p:tav>
                                        <p:tav tm="100000">
                                          <p:val>
                                            <p:strVal val="#ppt_h"/>
                                          </p:val>
                                        </p:tav>
                                      </p:tavLst>
                                    </p:anim>
                                    <p:animEffect transition="in" filter="fade">
                                      <p:cBhvr>
                                        <p:cTn id="44" dur="500"/>
                                        <p:tgtEl>
                                          <p:spTgt spid="41"/>
                                        </p:tgtEl>
                                      </p:cBhvr>
                                    </p:animEffect>
                                  </p:childTnLst>
                                </p:cTn>
                              </p:par>
                            </p:childTnLst>
                          </p:cTn>
                        </p:par>
                        <p:par>
                          <p:cTn id="45" fill="hold">
                            <p:stCondLst>
                              <p:cond delay="2000"/>
                            </p:stCondLst>
                            <p:childTnLst>
                              <p:par>
                                <p:cTn id="46" presetID="12" presetClass="entr" presetSubtype="2" fill="hold" grpId="0" nodeType="afterEffect">
                                  <p:stCondLst>
                                    <p:cond delay="0"/>
                                  </p:stCondLst>
                                  <p:childTnLst>
                                    <p:set>
                                      <p:cBhvr>
                                        <p:cTn id="47" dur="1" fill="hold">
                                          <p:stCondLst>
                                            <p:cond delay="0"/>
                                          </p:stCondLst>
                                        </p:cTn>
                                        <p:tgtEl>
                                          <p:spTgt spid="32"/>
                                        </p:tgtEl>
                                        <p:attrNameLst>
                                          <p:attrName>style.visibility</p:attrName>
                                        </p:attrNameLst>
                                      </p:cBhvr>
                                      <p:to>
                                        <p:strVal val="visible"/>
                                      </p:to>
                                    </p:set>
                                    <p:anim calcmode="lin" valueType="num">
                                      <p:cBhvr additive="base">
                                        <p:cTn id="48" dur="500"/>
                                        <p:tgtEl>
                                          <p:spTgt spid="32"/>
                                        </p:tgtEl>
                                        <p:attrNameLst>
                                          <p:attrName>ppt_x</p:attrName>
                                        </p:attrNameLst>
                                      </p:cBhvr>
                                      <p:tavLst>
                                        <p:tav tm="0">
                                          <p:val>
                                            <p:strVal val="#ppt_x+#ppt_w*1.125000"/>
                                          </p:val>
                                        </p:tav>
                                        <p:tav tm="100000">
                                          <p:val>
                                            <p:strVal val="#ppt_x"/>
                                          </p:val>
                                        </p:tav>
                                      </p:tavLst>
                                    </p:anim>
                                    <p:animEffect transition="in" filter="wipe(left)">
                                      <p:cBhvr>
                                        <p:cTn id="49" dur="500"/>
                                        <p:tgtEl>
                                          <p:spTgt spid="32"/>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500"/>
                                        <p:tgtEl>
                                          <p:spTgt spid="33"/>
                                        </p:tgtEl>
                                        <p:attrNameLst>
                                          <p:attrName>ppt_x</p:attrName>
                                        </p:attrNameLst>
                                      </p:cBhvr>
                                      <p:tavLst>
                                        <p:tav tm="0">
                                          <p:val>
                                            <p:strVal val="#ppt_x-#ppt_w*1.125000"/>
                                          </p:val>
                                        </p:tav>
                                        <p:tav tm="100000">
                                          <p:val>
                                            <p:strVal val="#ppt_x"/>
                                          </p:val>
                                        </p:tav>
                                      </p:tavLst>
                                    </p:anim>
                                    <p:animEffect transition="in" filter="wipe(right)">
                                      <p:cBhvr>
                                        <p:cTn id="53" dur="500"/>
                                        <p:tgtEl>
                                          <p:spTgt spid="33"/>
                                        </p:tgtEl>
                                      </p:cBhvr>
                                    </p:animEffect>
                                  </p:childTnLst>
                                </p:cTn>
                              </p:par>
                            </p:childTnLst>
                          </p:cTn>
                        </p:par>
                        <p:par>
                          <p:cTn id="54" fill="hold">
                            <p:stCondLst>
                              <p:cond delay="2500"/>
                            </p:stCondLst>
                            <p:childTnLst>
                              <p:par>
                                <p:cTn id="55" presetID="2" presetClass="entr" presetSubtype="8" decel="10000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additive="base">
                                        <p:cTn id="61" dur="500" fill="hold"/>
                                        <p:tgtEl>
                                          <p:spTgt spid="35"/>
                                        </p:tgtEl>
                                        <p:attrNameLst>
                                          <p:attrName>ppt_x</p:attrName>
                                        </p:attrNameLst>
                                      </p:cBhvr>
                                      <p:tavLst>
                                        <p:tav tm="0">
                                          <p:val>
                                            <p:strVal val="1+#ppt_w/2"/>
                                          </p:val>
                                        </p:tav>
                                        <p:tav tm="100000">
                                          <p:val>
                                            <p:strVal val="#ppt_x"/>
                                          </p:val>
                                        </p:tav>
                                      </p:tavLst>
                                    </p:anim>
                                    <p:anim calcmode="lin" valueType="num">
                                      <p:cBhvr additive="base">
                                        <p:cTn id="62" dur="500" fill="hold"/>
                                        <p:tgtEl>
                                          <p:spTgt spid="35"/>
                                        </p:tgtEl>
                                        <p:attrNameLst>
                                          <p:attrName>ppt_y</p:attrName>
                                        </p:attrNameLst>
                                      </p:cBhvr>
                                      <p:tavLst>
                                        <p:tav tm="0">
                                          <p:val>
                                            <p:strVal val="#ppt_y"/>
                                          </p:val>
                                        </p:tav>
                                        <p:tav tm="100000">
                                          <p:val>
                                            <p:strVal val="#ppt_y"/>
                                          </p:val>
                                        </p:tav>
                                      </p:tavLst>
                                    </p:anim>
                                  </p:childTnLst>
                                </p:cTn>
                              </p:par>
                            </p:childTnLst>
                          </p:cTn>
                        </p:par>
                        <p:par>
                          <p:cTn id="63" fill="hold">
                            <p:stCondLst>
                              <p:cond delay="3000"/>
                            </p:stCondLst>
                            <p:childTnLst>
                              <p:par>
                                <p:cTn id="64" presetID="16" presetClass="entr" presetSubtype="37"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barn(outVertical)">
                                      <p:cBhvr>
                                        <p:cTn id="6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5" grpId="0"/>
      <p:bldP spid="36" grpId="0"/>
      <p:bldP spid="37" grpId="0" animBg="1"/>
      <p:bldP spid="38" grpId="0" animBg="1"/>
      <p:bldP spid="39" grpId="0" animBg="1"/>
      <p:bldP spid="40" grpId="0" animBg="1"/>
      <p:bldP spid="41" grpId="0" animBg="1"/>
      <p:bldP spid="4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6"/>
          <p:cNvSpPr>
            <a:spLocks/>
          </p:cNvSpPr>
          <p:nvPr/>
        </p:nvSpPr>
        <p:spPr bwMode="auto">
          <a:xfrm>
            <a:off x="3504246" y="2808848"/>
            <a:ext cx="1681598" cy="1690070"/>
          </a:xfrm>
          <a:custGeom>
            <a:avLst/>
            <a:gdLst>
              <a:gd name="T0" fmla="*/ 84 w 168"/>
              <a:gd name="T1" fmla="*/ 0 h 169"/>
              <a:gd name="T2" fmla="*/ 143 w 168"/>
              <a:gd name="T3" fmla="*/ 24 h 169"/>
              <a:gd name="T4" fmla="*/ 132 w 168"/>
              <a:gd name="T5" fmla="*/ 37 h 169"/>
              <a:gd name="T6" fmla="*/ 84 w 168"/>
              <a:gd name="T7" fmla="*/ 17 h 169"/>
              <a:gd name="T8" fmla="*/ 17 w 168"/>
              <a:gd name="T9" fmla="*/ 84 h 169"/>
              <a:gd name="T10" fmla="*/ 84 w 168"/>
              <a:gd name="T11" fmla="*/ 152 h 169"/>
              <a:gd name="T12" fmla="*/ 152 w 168"/>
              <a:gd name="T13" fmla="*/ 84 h 169"/>
              <a:gd name="T14" fmla="*/ 143 w 168"/>
              <a:gd name="T15" fmla="*/ 51 h 169"/>
              <a:gd name="T16" fmla="*/ 154 w 168"/>
              <a:gd name="T17" fmla="*/ 37 h 169"/>
              <a:gd name="T18" fmla="*/ 168 w 168"/>
              <a:gd name="T19" fmla="*/ 84 h 169"/>
              <a:gd name="T20" fmla="*/ 84 w 168"/>
              <a:gd name="T21" fmla="*/ 169 h 169"/>
              <a:gd name="T22" fmla="*/ 0 w 168"/>
              <a:gd name="T23" fmla="*/ 84 h 169"/>
              <a:gd name="T24" fmla="*/ 84 w 168"/>
              <a:gd name="T2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69">
                <a:moveTo>
                  <a:pt x="84" y="0"/>
                </a:moveTo>
                <a:cubicBezTo>
                  <a:pt x="107" y="0"/>
                  <a:pt x="128" y="9"/>
                  <a:pt x="143" y="24"/>
                </a:cubicBezTo>
                <a:cubicBezTo>
                  <a:pt x="139" y="28"/>
                  <a:pt x="135" y="32"/>
                  <a:pt x="132" y="37"/>
                </a:cubicBezTo>
                <a:cubicBezTo>
                  <a:pt x="120" y="24"/>
                  <a:pt x="103" y="17"/>
                  <a:pt x="84" y="17"/>
                </a:cubicBezTo>
                <a:cubicBezTo>
                  <a:pt x="47" y="17"/>
                  <a:pt x="17" y="47"/>
                  <a:pt x="17" y="84"/>
                </a:cubicBezTo>
                <a:cubicBezTo>
                  <a:pt x="17" y="122"/>
                  <a:pt x="47" y="152"/>
                  <a:pt x="84" y="152"/>
                </a:cubicBezTo>
                <a:cubicBezTo>
                  <a:pt x="121" y="152"/>
                  <a:pt x="152" y="122"/>
                  <a:pt x="152" y="84"/>
                </a:cubicBezTo>
                <a:cubicBezTo>
                  <a:pt x="152" y="72"/>
                  <a:pt x="148" y="61"/>
                  <a:pt x="143" y="51"/>
                </a:cubicBezTo>
                <a:cubicBezTo>
                  <a:pt x="146" y="46"/>
                  <a:pt x="149" y="41"/>
                  <a:pt x="154" y="37"/>
                </a:cubicBezTo>
                <a:cubicBezTo>
                  <a:pt x="163" y="50"/>
                  <a:pt x="168" y="67"/>
                  <a:pt x="168" y="84"/>
                </a:cubicBezTo>
                <a:cubicBezTo>
                  <a:pt x="168" y="131"/>
                  <a:pt x="131" y="169"/>
                  <a:pt x="84" y="169"/>
                </a:cubicBezTo>
                <a:cubicBezTo>
                  <a:pt x="38" y="169"/>
                  <a:pt x="0" y="131"/>
                  <a:pt x="0" y="84"/>
                </a:cubicBezTo>
                <a:cubicBezTo>
                  <a:pt x="0" y="38"/>
                  <a:pt x="38" y="0"/>
                  <a:pt x="84" y="0"/>
                </a:cubicBezTo>
                <a:close/>
              </a:path>
            </a:pathLst>
          </a:custGeom>
          <a:solidFill>
            <a:schemeClr val="accent2"/>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4673316" y="2808848"/>
            <a:ext cx="1690070" cy="1690070"/>
          </a:xfrm>
          <a:custGeom>
            <a:avLst/>
            <a:gdLst>
              <a:gd name="T0" fmla="*/ 84 w 169"/>
              <a:gd name="T1" fmla="*/ 0 h 169"/>
              <a:gd name="T2" fmla="*/ 169 w 169"/>
              <a:gd name="T3" fmla="*/ 84 h 169"/>
              <a:gd name="T4" fmla="*/ 154 w 169"/>
              <a:gd name="T5" fmla="*/ 132 h 169"/>
              <a:gd name="T6" fmla="*/ 143 w 169"/>
              <a:gd name="T7" fmla="*/ 118 h 169"/>
              <a:gd name="T8" fmla="*/ 152 w 169"/>
              <a:gd name="T9" fmla="*/ 84 h 169"/>
              <a:gd name="T10" fmla="*/ 84 w 169"/>
              <a:gd name="T11" fmla="*/ 17 h 169"/>
              <a:gd name="T12" fmla="*/ 17 w 169"/>
              <a:gd name="T13" fmla="*/ 84 h 169"/>
              <a:gd name="T14" fmla="*/ 26 w 169"/>
              <a:gd name="T15" fmla="*/ 118 h 169"/>
              <a:gd name="T16" fmla="*/ 15 w 169"/>
              <a:gd name="T17" fmla="*/ 132 h 169"/>
              <a:gd name="T18" fmla="*/ 0 w 169"/>
              <a:gd name="T19" fmla="*/ 84 h 169"/>
              <a:gd name="T20" fmla="*/ 84 w 169"/>
              <a:gd name="T21" fmla="*/ 0 h 169"/>
              <a:gd name="T22" fmla="*/ 143 w 169"/>
              <a:gd name="T23" fmla="*/ 145 h 169"/>
              <a:gd name="T24" fmla="*/ 84 w 169"/>
              <a:gd name="T25" fmla="*/ 169 h 169"/>
              <a:gd name="T26" fmla="*/ 26 w 169"/>
              <a:gd name="T27" fmla="*/ 145 h 169"/>
              <a:gd name="T28" fmla="*/ 37 w 169"/>
              <a:gd name="T29" fmla="*/ 132 h 169"/>
              <a:gd name="T30" fmla="*/ 84 w 169"/>
              <a:gd name="T31" fmla="*/ 152 h 169"/>
              <a:gd name="T32" fmla="*/ 132 w 169"/>
              <a:gd name="T33" fmla="*/ 132 h 169"/>
              <a:gd name="T34" fmla="*/ 143 w 169"/>
              <a:gd name="T35" fmla="*/ 14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69">
                <a:moveTo>
                  <a:pt x="84" y="0"/>
                </a:moveTo>
                <a:cubicBezTo>
                  <a:pt x="131" y="0"/>
                  <a:pt x="169" y="38"/>
                  <a:pt x="169" y="84"/>
                </a:cubicBezTo>
                <a:cubicBezTo>
                  <a:pt x="169" y="102"/>
                  <a:pt x="163" y="119"/>
                  <a:pt x="154" y="132"/>
                </a:cubicBezTo>
                <a:cubicBezTo>
                  <a:pt x="150" y="128"/>
                  <a:pt x="146" y="123"/>
                  <a:pt x="143" y="118"/>
                </a:cubicBezTo>
                <a:cubicBezTo>
                  <a:pt x="149" y="108"/>
                  <a:pt x="152" y="97"/>
                  <a:pt x="152" y="84"/>
                </a:cubicBezTo>
                <a:cubicBezTo>
                  <a:pt x="152" y="47"/>
                  <a:pt x="122" y="17"/>
                  <a:pt x="84" y="17"/>
                </a:cubicBezTo>
                <a:cubicBezTo>
                  <a:pt x="47" y="17"/>
                  <a:pt x="17" y="47"/>
                  <a:pt x="17" y="84"/>
                </a:cubicBezTo>
                <a:cubicBezTo>
                  <a:pt x="17" y="97"/>
                  <a:pt x="20" y="108"/>
                  <a:pt x="26" y="118"/>
                </a:cubicBezTo>
                <a:cubicBezTo>
                  <a:pt x="23" y="123"/>
                  <a:pt x="19" y="128"/>
                  <a:pt x="15" y="132"/>
                </a:cubicBezTo>
                <a:cubicBezTo>
                  <a:pt x="5" y="119"/>
                  <a:pt x="0" y="102"/>
                  <a:pt x="0" y="84"/>
                </a:cubicBezTo>
                <a:cubicBezTo>
                  <a:pt x="0" y="38"/>
                  <a:pt x="38" y="0"/>
                  <a:pt x="84" y="0"/>
                </a:cubicBezTo>
                <a:close/>
                <a:moveTo>
                  <a:pt x="143" y="145"/>
                </a:moveTo>
                <a:cubicBezTo>
                  <a:pt x="128" y="160"/>
                  <a:pt x="107" y="169"/>
                  <a:pt x="84" y="169"/>
                </a:cubicBezTo>
                <a:cubicBezTo>
                  <a:pt x="62" y="169"/>
                  <a:pt x="41" y="160"/>
                  <a:pt x="26" y="145"/>
                </a:cubicBezTo>
                <a:cubicBezTo>
                  <a:pt x="30" y="141"/>
                  <a:pt x="33" y="137"/>
                  <a:pt x="37" y="132"/>
                </a:cubicBezTo>
                <a:cubicBezTo>
                  <a:pt x="49" y="144"/>
                  <a:pt x="66" y="152"/>
                  <a:pt x="84" y="152"/>
                </a:cubicBezTo>
                <a:cubicBezTo>
                  <a:pt x="103" y="152"/>
                  <a:pt x="120" y="144"/>
                  <a:pt x="132" y="132"/>
                </a:cubicBezTo>
                <a:cubicBezTo>
                  <a:pt x="135" y="137"/>
                  <a:pt x="139" y="141"/>
                  <a:pt x="143" y="145"/>
                </a:cubicBezTo>
                <a:close/>
              </a:path>
            </a:pathLst>
          </a:custGeom>
          <a:solidFill>
            <a:schemeClr val="accent1"/>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noEditPoints="1"/>
          </p:cNvSpPr>
          <p:nvPr/>
        </p:nvSpPr>
        <p:spPr bwMode="auto">
          <a:xfrm>
            <a:off x="5842386" y="2808848"/>
            <a:ext cx="1690070" cy="1690070"/>
          </a:xfrm>
          <a:custGeom>
            <a:avLst/>
            <a:gdLst>
              <a:gd name="T0" fmla="*/ 85 w 169"/>
              <a:gd name="T1" fmla="*/ 0 h 169"/>
              <a:gd name="T2" fmla="*/ 143 w 169"/>
              <a:gd name="T3" fmla="*/ 24 h 169"/>
              <a:gd name="T4" fmla="*/ 132 w 169"/>
              <a:gd name="T5" fmla="*/ 37 h 169"/>
              <a:gd name="T6" fmla="*/ 85 w 169"/>
              <a:gd name="T7" fmla="*/ 17 h 169"/>
              <a:gd name="T8" fmla="*/ 37 w 169"/>
              <a:gd name="T9" fmla="*/ 37 h 169"/>
              <a:gd name="T10" fmla="*/ 26 w 169"/>
              <a:gd name="T11" fmla="*/ 24 h 169"/>
              <a:gd name="T12" fmla="*/ 85 w 169"/>
              <a:gd name="T13" fmla="*/ 0 h 169"/>
              <a:gd name="T14" fmla="*/ 154 w 169"/>
              <a:gd name="T15" fmla="*/ 37 h 169"/>
              <a:gd name="T16" fmla="*/ 169 w 169"/>
              <a:gd name="T17" fmla="*/ 84 h 169"/>
              <a:gd name="T18" fmla="*/ 85 w 169"/>
              <a:gd name="T19" fmla="*/ 169 h 169"/>
              <a:gd name="T20" fmla="*/ 0 w 169"/>
              <a:gd name="T21" fmla="*/ 84 h 169"/>
              <a:gd name="T22" fmla="*/ 15 w 169"/>
              <a:gd name="T23" fmla="*/ 37 h 169"/>
              <a:gd name="T24" fmla="*/ 26 w 169"/>
              <a:gd name="T25" fmla="*/ 51 h 169"/>
              <a:gd name="T26" fmla="*/ 17 w 169"/>
              <a:gd name="T27" fmla="*/ 84 h 169"/>
              <a:gd name="T28" fmla="*/ 85 w 169"/>
              <a:gd name="T29" fmla="*/ 152 h 169"/>
              <a:gd name="T30" fmla="*/ 152 w 169"/>
              <a:gd name="T31" fmla="*/ 84 h 169"/>
              <a:gd name="T32" fmla="*/ 143 w 169"/>
              <a:gd name="T33" fmla="*/ 51 h 169"/>
              <a:gd name="T34" fmla="*/ 154 w 169"/>
              <a:gd name="T35" fmla="*/ 3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69">
                <a:moveTo>
                  <a:pt x="85" y="0"/>
                </a:moveTo>
                <a:cubicBezTo>
                  <a:pt x="107" y="0"/>
                  <a:pt x="128" y="9"/>
                  <a:pt x="143" y="24"/>
                </a:cubicBezTo>
                <a:cubicBezTo>
                  <a:pt x="139" y="28"/>
                  <a:pt x="135" y="32"/>
                  <a:pt x="132" y="37"/>
                </a:cubicBezTo>
                <a:cubicBezTo>
                  <a:pt x="120" y="24"/>
                  <a:pt x="103" y="17"/>
                  <a:pt x="85" y="17"/>
                </a:cubicBezTo>
                <a:cubicBezTo>
                  <a:pt x="66" y="17"/>
                  <a:pt x="49" y="24"/>
                  <a:pt x="37" y="37"/>
                </a:cubicBezTo>
                <a:cubicBezTo>
                  <a:pt x="34" y="32"/>
                  <a:pt x="30" y="28"/>
                  <a:pt x="26" y="24"/>
                </a:cubicBezTo>
                <a:cubicBezTo>
                  <a:pt x="41" y="9"/>
                  <a:pt x="62" y="0"/>
                  <a:pt x="85" y="0"/>
                </a:cubicBezTo>
                <a:close/>
                <a:moveTo>
                  <a:pt x="154" y="37"/>
                </a:moveTo>
                <a:cubicBezTo>
                  <a:pt x="164" y="50"/>
                  <a:pt x="169" y="67"/>
                  <a:pt x="169" y="84"/>
                </a:cubicBezTo>
                <a:cubicBezTo>
                  <a:pt x="169" y="131"/>
                  <a:pt x="131" y="169"/>
                  <a:pt x="85" y="169"/>
                </a:cubicBezTo>
                <a:cubicBezTo>
                  <a:pt x="38" y="169"/>
                  <a:pt x="0" y="131"/>
                  <a:pt x="0" y="84"/>
                </a:cubicBezTo>
                <a:cubicBezTo>
                  <a:pt x="0" y="67"/>
                  <a:pt x="6" y="50"/>
                  <a:pt x="15" y="37"/>
                </a:cubicBezTo>
                <a:cubicBezTo>
                  <a:pt x="19" y="41"/>
                  <a:pt x="23" y="46"/>
                  <a:pt x="26" y="51"/>
                </a:cubicBezTo>
                <a:cubicBezTo>
                  <a:pt x="20" y="61"/>
                  <a:pt x="17" y="72"/>
                  <a:pt x="17" y="84"/>
                </a:cubicBezTo>
                <a:cubicBezTo>
                  <a:pt x="17" y="122"/>
                  <a:pt x="47" y="152"/>
                  <a:pt x="85" y="152"/>
                </a:cubicBezTo>
                <a:cubicBezTo>
                  <a:pt x="122" y="152"/>
                  <a:pt x="152" y="122"/>
                  <a:pt x="152" y="84"/>
                </a:cubicBezTo>
                <a:cubicBezTo>
                  <a:pt x="152" y="72"/>
                  <a:pt x="149" y="61"/>
                  <a:pt x="143" y="51"/>
                </a:cubicBezTo>
                <a:cubicBezTo>
                  <a:pt x="146" y="46"/>
                  <a:pt x="150" y="41"/>
                  <a:pt x="154" y="37"/>
                </a:cubicBezTo>
                <a:close/>
              </a:path>
            </a:pathLst>
          </a:custGeom>
          <a:solidFill>
            <a:schemeClr val="accent3"/>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7015690" y="2808848"/>
            <a:ext cx="1690070" cy="1690070"/>
          </a:xfrm>
          <a:custGeom>
            <a:avLst/>
            <a:gdLst>
              <a:gd name="T0" fmla="*/ 85 w 169"/>
              <a:gd name="T1" fmla="*/ 0 h 169"/>
              <a:gd name="T2" fmla="*/ 169 w 169"/>
              <a:gd name="T3" fmla="*/ 84 h 169"/>
              <a:gd name="T4" fmla="*/ 85 w 169"/>
              <a:gd name="T5" fmla="*/ 169 h 169"/>
              <a:gd name="T6" fmla="*/ 26 w 169"/>
              <a:gd name="T7" fmla="*/ 145 h 169"/>
              <a:gd name="T8" fmla="*/ 37 w 169"/>
              <a:gd name="T9" fmla="*/ 132 h 169"/>
              <a:gd name="T10" fmla="*/ 85 w 169"/>
              <a:gd name="T11" fmla="*/ 152 h 169"/>
              <a:gd name="T12" fmla="*/ 152 w 169"/>
              <a:gd name="T13" fmla="*/ 84 h 169"/>
              <a:gd name="T14" fmla="*/ 85 w 169"/>
              <a:gd name="T15" fmla="*/ 17 h 169"/>
              <a:gd name="T16" fmla="*/ 17 w 169"/>
              <a:gd name="T17" fmla="*/ 84 h 169"/>
              <a:gd name="T18" fmla="*/ 26 w 169"/>
              <a:gd name="T19" fmla="*/ 118 h 169"/>
              <a:gd name="T20" fmla="*/ 15 w 169"/>
              <a:gd name="T21" fmla="*/ 132 h 169"/>
              <a:gd name="T22" fmla="*/ 0 w 169"/>
              <a:gd name="T23" fmla="*/ 84 h 169"/>
              <a:gd name="T24" fmla="*/ 85 w 169"/>
              <a:gd name="T2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169">
                <a:moveTo>
                  <a:pt x="85" y="0"/>
                </a:moveTo>
                <a:cubicBezTo>
                  <a:pt x="131" y="0"/>
                  <a:pt x="169" y="38"/>
                  <a:pt x="169" y="84"/>
                </a:cubicBezTo>
                <a:cubicBezTo>
                  <a:pt x="169" y="131"/>
                  <a:pt x="131" y="169"/>
                  <a:pt x="85" y="169"/>
                </a:cubicBezTo>
                <a:cubicBezTo>
                  <a:pt x="62" y="169"/>
                  <a:pt x="41" y="160"/>
                  <a:pt x="26" y="145"/>
                </a:cubicBezTo>
                <a:cubicBezTo>
                  <a:pt x="30" y="141"/>
                  <a:pt x="34" y="137"/>
                  <a:pt x="37" y="132"/>
                </a:cubicBezTo>
                <a:cubicBezTo>
                  <a:pt x="49" y="144"/>
                  <a:pt x="66" y="152"/>
                  <a:pt x="85" y="152"/>
                </a:cubicBezTo>
                <a:cubicBezTo>
                  <a:pt x="122" y="152"/>
                  <a:pt x="152" y="122"/>
                  <a:pt x="152" y="84"/>
                </a:cubicBezTo>
                <a:cubicBezTo>
                  <a:pt x="152" y="47"/>
                  <a:pt x="122" y="17"/>
                  <a:pt x="85" y="17"/>
                </a:cubicBezTo>
                <a:cubicBezTo>
                  <a:pt x="48" y="17"/>
                  <a:pt x="17" y="47"/>
                  <a:pt x="17" y="84"/>
                </a:cubicBezTo>
                <a:cubicBezTo>
                  <a:pt x="17" y="97"/>
                  <a:pt x="21" y="108"/>
                  <a:pt x="26" y="118"/>
                </a:cubicBezTo>
                <a:cubicBezTo>
                  <a:pt x="23" y="123"/>
                  <a:pt x="19" y="128"/>
                  <a:pt x="15" y="132"/>
                </a:cubicBezTo>
                <a:cubicBezTo>
                  <a:pt x="6" y="119"/>
                  <a:pt x="0" y="102"/>
                  <a:pt x="0" y="84"/>
                </a:cubicBezTo>
                <a:cubicBezTo>
                  <a:pt x="0" y="38"/>
                  <a:pt x="38" y="0"/>
                  <a:pt x="85" y="0"/>
                </a:cubicBezTo>
                <a:close/>
              </a:path>
            </a:pathLst>
          </a:custGeom>
          <a:solidFill>
            <a:schemeClr val="accent4"/>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3491538" y="2245491"/>
            <a:ext cx="851389" cy="372747"/>
          </a:xfrm>
          <a:custGeom>
            <a:avLst/>
            <a:gdLst>
              <a:gd name="T0" fmla="*/ 201 w 201"/>
              <a:gd name="T1" fmla="*/ 88 h 88"/>
              <a:gd name="T2" fmla="*/ 201 w 201"/>
              <a:gd name="T3" fmla="*/ 0 h 88"/>
              <a:gd name="T4" fmla="*/ 0 w 201"/>
              <a:gd name="T5" fmla="*/ 0 h 88"/>
            </a:gdLst>
            <a:ahLst/>
            <a:cxnLst>
              <a:cxn ang="0">
                <a:pos x="T0" y="T1"/>
              </a:cxn>
              <a:cxn ang="0">
                <a:pos x="T2" y="T3"/>
              </a:cxn>
              <a:cxn ang="0">
                <a:pos x="T4" y="T5"/>
              </a:cxn>
            </a:cxnLst>
            <a:rect l="0" t="0" r="r" b="b"/>
            <a:pathLst>
              <a:path w="201" h="88">
                <a:moveTo>
                  <a:pt x="201" y="88"/>
                </a:moveTo>
                <a:lnTo>
                  <a:pt x="201" y="0"/>
                </a:lnTo>
                <a:lnTo>
                  <a:pt x="0" y="0"/>
                </a:lnTo>
              </a:path>
            </a:pathLst>
          </a:custGeom>
          <a:noFill/>
          <a:ln w="12700" cap="flat">
            <a:solidFill>
              <a:schemeClr val="bg1">
                <a:lumMod val="50000"/>
              </a:schemeClr>
            </a:solidFill>
            <a:prstDash val="solid"/>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2873117" y="2037939"/>
            <a:ext cx="448991" cy="398162"/>
          </a:xfrm>
          <a:custGeom>
            <a:avLst/>
            <a:gdLst>
              <a:gd name="T0" fmla="*/ 7 w 45"/>
              <a:gd name="T1" fmla="*/ 0 h 40"/>
              <a:gd name="T2" fmla="*/ 39 w 45"/>
              <a:gd name="T3" fmla="*/ 0 h 40"/>
              <a:gd name="T4" fmla="*/ 45 w 45"/>
              <a:gd name="T5" fmla="*/ 7 h 40"/>
              <a:gd name="T6" fmla="*/ 45 w 45"/>
              <a:gd name="T7" fmla="*/ 33 h 40"/>
              <a:gd name="T8" fmla="*/ 39 w 45"/>
              <a:gd name="T9" fmla="*/ 40 h 40"/>
              <a:gd name="T10" fmla="*/ 7 w 45"/>
              <a:gd name="T11" fmla="*/ 40 h 40"/>
              <a:gd name="T12" fmla="*/ 0 w 45"/>
              <a:gd name="T13" fmla="*/ 33 h 40"/>
              <a:gd name="T14" fmla="*/ 0 w 45"/>
              <a:gd name="T15" fmla="*/ 7 h 40"/>
              <a:gd name="T16" fmla="*/ 7 w 45"/>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0">
                <a:moveTo>
                  <a:pt x="7" y="0"/>
                </a:moveTo>
                <a:cubicBezTo>
                  <a:pt x="39" y="0"/>
                  <a:pt x="39" y="0"/>
                  <a:pt x="39" y="0"/>
                </a:cubicBezTo>
                <a:cubicBezTo>
                  <a:pt x="42" y="0"/>
                  <a:pt x="45" y="3"/>
                  <a:pt x="45" y="7"/>
                </a:cubicBezTo>
                <a:cubicBezTo>
                  <a:pt x="45" y="33"/>
                  <a:pt x="45" y="33"/>
                  <a:pt x="45" y="33"/>
                </a:cubicBezTo>
                <a:cubicBezTo>
                  <a:pt x="45" y="37"/>
                  <a:pt x="42" y="40"/>
                  <a:pt x="39" y="40"/>
                </a:cubicBezTo>
                <a:cubicBezTo>
                  <a:pt x="7" y="40"/>
                  <a:pt x="7" y="40"/>
                  <a:pt x="7" y="40"/>
                </a:cubicBezTo>
                <a:cubicBezTo>
                  <a:pt x="3" y="40"/>
                  <a:pt x="0" y="37"/>
                  <a:pt x="0" y="33"/>
                </a:cubicBezTo>
                <a:cubicBezTo>
                  <a:pt x="0" y="7"/>
                  <a:pt x="0" y="7"/>
                  <a:pt x="0" y="7"/>
                </a:cubicBezTo>
                <a:cubicBezTo>
                  <a:pt x="0" y="3"/>
                  <a:pt x="3" y="0"/>
                  <a:pt x="7" y="0"/>
                </a:cubicBezTo>
                <a:close/>
              </a:path>
            </a:pathLst>
          </a:custGeom>
          <a:solidFill>
            <a:schemeClr val="accent2"/>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dirty="0">
                <a:solidFill>
                  <a:schemeClr val="bg1"/>
                </a:solidFill>
                <a:latin typeface="Bebas" pitchFamily="2" charset="0"/>
              </a:rPr>
              <a:t>01</a:t>
            </a:r>
            <a:endParaRPr lang="zh-CN" altLang="en-US" dirty="0">
              <a:solidFill>
                <a:schemeClr val="bg1"/>
              </a:solidFill>
              <a:latin typeface="Bebas" pitchFamily="2" charset="0"/>
            </a:endParaRPr>
          </a:p>
        </p:txBody>
      </p:sp>
      <p:sp>
        <p:nvSpPr>
          <p:cNvPr id="10" name="Freeform 12"/>
          <p:cNvSpPr>
            <a:spLocks/>
          </p:cNvSpPr>
          <p:nvPr/>
        </p:nvSpPr>
        <p:spPr bwMode="auto">
          <a:xfrm>
            <a:off x="7845900" y="2245491"/>
            <a:ext cx="847152" cy="372747"/>
          </a:xfrm>
          <a:custGeom>
            <a:avLst/>
            <a:gdLst>
              <a:gd name="T0" fmla="*/ 0 w 200"/>
              <a:gd name="T1" fmla="*/ 88 h 88"/>
              <a:gd name="T2" fmla="*/ 0 w 200"/>
              <a:gd name="T3" fmla="*/ 0 h 88"/>
              <a:gd name="T4" fmla="*/ 200 w 200"/>
              <a:gd name="T5" fmla="*/ 0 h 88"/>
            </a:gdLst>
            <a:ahLst/>
            <a:cxnLst>
              <a:cxn ang="0">
                <a:pos x="T0" y="T1"/>
              </a:cxn>
              <a:cxn ang="0">
                <a:pos x="T2" y="T3"/>
              </a:cxn>
              <a:cxn ang="0">
                <a:pos x="T4" y="T5"/>
              </a:cxn>
            </a:cxnLst>
            <a:rect l="0" t="0" r="r" b="b"/>
            <a:pathLst>
              <a:path w="200" h="88">
                <a:moveTo>
                  <a:pt x="0" y="88"/>
                </a:moveTo>
                <a:lnTo>
                  <a:pt x="0" y="0"/>
                </a:lnTo>
                <a:lnTo>
                  <a:pt x="200" y="0"/>
                </a:lnTo>
              </a:path>
            </a:pathLst>
          </a:custGeom>
          <a:noFill/>
          <a:ln w="12700" cap="flat">
            <a:solidFill>
              <a:schemeClr val="bg1">
                <a:lumMod val="50000"/>
              </a:schemeClr>
            </a:solidFill>
            <a:prstDash val="solid"/>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8854012" y="2037939"/>
            <a:ext cx="461699" cy="398162"/>
          </a:xfrm>
          <a:custGeom>
            <a:avLst/>
            <a:gdLst>
              <a:gd name="T0" fmla="*/ 39 w 46"/>
              <a:gd name="T1" fmla="*/ 0 h 40"/>
              <a:gd name="T2" fmla="*/ 7 w 46"/>
              <a:gd name="T3" fmla="*/ 0 h 40"/>
              <a:gd name="T4" fmla="*/ 0 w 46"/>
              <a:gd name="T5" fmla="*/ 7 h 40"/>
              <a:gd name="T6" fmla="*/ 0 w 46"/>
              <a:gd name="T7" fmla="*/ 33 h 40"/>
              <a:gd name="T8" fmla="*/ 7 w 46"/>
              <a:gd name="T9" fmla="*/ 40 h 40"/>
              <a:gd name="T10" fmla="*/ 39 w 46"/>
              <a:gd name="T11" fmla="*/ 40 h 40"/>
              <a:gd name="T12" fmla="*/ 46 w 46"/>
              <a:gd name="T13" fmla="*/ 33 h 40"/>
              <a:gd name="T14" fmla="*/ 46 w 46"/>
              <a:gd name="T15" fmla="*/ 7 h 40"/>
              <a:gd name="T16" fmla="*/ 39 w 4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0">
                <a:moveTo>
                  <a:pt x="39" y="0"/>
                </a:moveTo>
                <a:cubicBezTo>
                  <a:pt x="7" y="0"/>
                  <a:pt x="7" y="0"/>
                  <a:pt x="7" y="0"/>
                </a:cubicBezTo>
                <a:cubicBezTo>
                  <a:pt x="3" y="0"/>
                  <a:pt x="0" y="3"/>
                  <a:pt x="0" y="7"/>
                </a:cubicBezTo>
                <a:cubicBezTo>
                  <a:pt x="0" y="33"/>
                  <a:pt x="0" y="33"/>
                  <a:pt x="0" y="33"/>
                </a:cubicBezTo>
                <a:cubicBezTo>
                  <a:pt x="0" y="37"/>
                  <a:pt x="3" y="40"/>
                  <a:pt x="7" y="40"/>
                </a:cubicBezTo>
                <a:cubicBezTo>
                  <a:pt x="39" y="40"/>
                  <a:pt x="39" y="40"/>
                  <a:pt x="39" y="40"/>
                </a:cubicBezTo>
                <a:cubicBezTo>
                  <a:pt x="43" y="40"/>
                  <a:pt x="46" y="37"/>
                  <a:pt x="46" y="33"/>
                </a:cubicBezTo>
                <a:cubicBezTo>
                  <a:pt x="46" y="7"/>
                  <a:pt x="46" y="7"/>
                  <a:pt x="46" y="7"/>
                </a:cubicBezTo>
                <a:cubicBezTo>
                  <a:pt x="46" y="3"/>
                  <a:pt x="43" y="0"/>
                  <a:pt x="39" y="0"/>
                </a:cubicBezTo>
                <a:close/>
              </a:path>
            </a:pathLst>
          </a:custGeom>
          <a:solidFill>
            <a:schemeClr val="accent4"/>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dirty="0">
                <a:solidFill>
                  <a:schemeClr val="bg1"/>
                </a:solidFill>
                <a:latin typeface="Bebas" pitchFamily="2" charset="0"/>
              </a:rPr>
              <a:t>04</a:t>
            </a:r>
            <a:endParaRPr lang="zh-CN" altLang="en-US" dirty="0">
              <a:solidFill>
                <a:schemeClr val="bg1"/>
              </a:solidFill>
              <a:latin typeface="Bebas" pitchFamily="2" charset="0"/>
            </a:endParaRPr>
          </a:p>
        </p:txBody>
      </p:sp>
      <p:sp>
        <p:nvSpPr>
          <p:cNvPr id="12" name="Freeform 14"/>
          <p:cNvSpPr>
            <a:spLocks/>
          </p:cNvSpPr>
          <p:nvPr/>
        </p:nvSpPr>
        <p:spPr bwMode="auto">
          <a:xfrm>
            <a:off x="4681788" y="4625989"/>
            <a:ext cx="851389" cy="381219"/>
          </a:xfrm>
          <a:custGeom>
            <a:avLst/>
            <a:gdLst>
              <a:gd name="T0" fmla="*/ 201 w 201"/>
              <a:gd name="T1" fmla="*/ 0 h 90"/>
              <a:gd name="T2" fmla="*/ 201 w 201"/>
              <a:gd name="T3" fmla="*/ 90 h 90"/>
              <a:gd name="T4" fmla="*/ 0 w 201"/>
              <a:gd name="T5" fmla="*/ 90 h 90"/>
            </a:gdLst>
            <a:ahLst/>
            <a:cxnLst>
              <a:cxn ang="0">
                <a:pos x="T0" y="T1"/>
              </a:cxn>
              <a:cxn ang="0">
                <a:pos x="T2" y="T3"/>
              </a:cxn>
              <a:cxn ang="0">
                <a:pos x="T4" y="T5"/>
              </a:cxn>
            </a:cxnLst>
            <a:rect l="0" t="0" r="r" b="b"/>
            <a:pathLst>
              <a:path w="201" h="90">
                <a:moveTo>
                  <a:pt x="201" y="0"/>
                </a:moveTo>
                <a:lnTo>
                  <a:pt x="201" y="90"/>
                </a:lnTo>
                <a:lnTo>
                  <a:pt x="0" y="90"/>
                </a:lnTo>
              </a:path>
            </a:pathLst>
          </a:custGeom>
          <a:noFill/>
          <a:ln w="12700" cap="flat">
            <a:solidFill>
              <a:schemeClr val="bg1">
                <a:lumMod val="50000"/>
              </a:schemeClr>
            </a:solidFill>
            <a:prstDash val="solid"/>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4054895" y="4816599"/>
            <a:ext cx="457462" cy="389690"/>
          </a:xfrm>
          <a:custGeom>
            <a:avLst/>
            <a:gdLst>
              <a:gd name="T0" fmla="*/ 7 w 46"/>
              <a:gd name="T1" fmla="*/ 39 h 39"/>
              <a:gd name="T2" fmla="*/ 39 w 46"/>
              <a:gd name="T3" fmla="*/ 39 h 39"/>
              <a:gd name="T4" fmla="*/ 46 w 46"/>
              <a:gd name="T5" fmla="*/ 32 h 39"/>
              <a:gd name="T6" fmla="*/ 46 w 46"/>
              <a:gd name="T7" fmla="*/ 7 h 39"/>
              <a:gd name="T8" fmla="*/ 39 w 46"/>
              <a:gd name="T9" fmla="*/ 0 h 39"/>
              <a:gd name="T10" fmla="*/ 7 w 46"/>
              <a:gd name="T11" fmla="*/ 0 h 39"/>
              <a:gd name="T12" fmla="*/ 0 w 46"/>
              <a:gd name="T13" fmla="*/ 7 h 39"/>
              <a:gd name="T14" fmla="*/ 0 w 46"/>
              <a:gd name="T15" fmla="*/ 32 h 39"/>
              <a:gd name="T16" fmla="*/ 7 w 4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7" y="39"/>
                </a:moveTo>
                <a:cubicBezTo>
                  <a:pt x="39" y="39"/>
                  <a:pt x="39" y="39"/>
                  <a:pt x="39" y="39"/>
                </a:cubicBezTo>
                <a:cubicBezTo>
                  <a:pt x="43" y="39"/>
                  <a:pt x="46" y="36"/>
                  <a:pt x="46" y="32"/>
                </a:cubicBezTo>
                <a:cubicBezTo>
                  <a:pt x="46" y="7"/>
                  <a:pt x="46" y="7"/>
                  <a:pt x="46" y="7"/>
                </a:cubicBezTo>
                <a:cubicBezTo>
                  <a:pt x="46" y="3"/>
                  <a:pt x="43" y="0"/>
                  <a:pt x="39" y="0"/>
                </a:cubicBezTo>
                <a:cubicBezTo>
                  <a:pt x="7" y="0"/>
                  <a:pt x="7" y="0"/>
                  <a:pt x="7" y="0"/>
                </a:cubicBezTo>
                <a:cubicBezTo>
                  <a:pt x="3" y="0"/>
                  <a:pt x="0" y="3"/>
                  <a:pt x="0" y="7"/>
                </a:cubicBezTo>
                <a:cubicBezTo>
                  <a:pt x="0" y="32"/>
                  <a:pt x="0" y="32"/>
                  <a:pt x="0" y="32"/>
                </a:cubicBezTo>
                <a:cubicBezTo>
                  <a:pt x="0" y="36"/>
                  <a:pt x="3" y="39"/>
                  <a:pt x="7" y="39"/>
                </a:cubicBezTo>
                <a:close/>
              </a:path>
            </a:pathLst>
          </a:custGeom>
          <a:solidFill>
            <a:schemeClr val="accent1"/>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dirty="0">
                <a:solidFill>
                  <a:schemeClr val="bg1"/>
                </a:solidFill>
                <a:latin typeface="Bebas" pitchFamily="2" charset="0"/>
              </a:rPr>
              <a:t>03</a:t>
            </a:r>
            <a:endParaRPr lang="zh-CN" altLang="en-US" dirty="0">
              <a:solidFill>
                <a:schemeClr val="bg1"/>
              </a:solidFill>
              <a:latin typeface="Bebas" pitchFamily="2" charset="0"/>
            </a:endParaRPr>
          </a:p>
        </p:txBody>
      </p:sp>
      <p:sp>
        <p:nvSpPr>
          <p:cNvPr id="14" name="Freeform 16"/>
          <p:cNvSpPr>
            <a:spLocks/>
          </p:cNvSpPr>
          <p:nvPr/>
        </p:nvSpPr>
        <p:spPr bwMode="auto">
          <a:xfrm>
            <a:off x="6664125" y="4625989"/>
            <a:ext cx="851389" cy="381219"/>
          </a:xfrm>
          <a:custGeom>
            <a:avLst/>
            <a:gdLst>
              <a:gd name="T0" fmla="*/ 0 w 201"/>
              <a:gd name="T1" fmla="*/ 0 h 90"/>
              <a:gd name="T2" fmla="*/ 0 w 201"/>
              <a:gd name="T3" fmla="*/ 90 h 90"/>
              <a:gd name="T4" fmla="*/ 201 w 201"/>
              <a:gd name="T5" fmla="*/ 90 h 90"/>
            </a:gdLst>
            <a:ahLst/>
            <a:cxnLst>
              <a:cxn ang="0">
                <a:pos x="T0" y="T1"/>
              </a:cxn>
              <a:cxn ang="0">
                <a:pos x="T2" y="T3"/>
              </a:cxn>
              <a:cxn ang="0">
                <a:pos x="T4" y="T5"/>
              </a:cxn>
            </a:cxnLst>
            <a:rect l="0" t="0" r="r" b="b"/>
            <a:pathLst>
              <a:path w="201" h="90">
                <a:moveTo>
                  <a:pt x="0" y="0"/>
                </a:moveTo>
                <a:lnTo>
                  <a:pt x="0" y="90"/>
                </a:lnTo>
                <a:lnTo>
                  <a:pt x="201" y="90"/>
                </a:lnTo>
              </a:path>
            </a:pathLst>
          </a:custGeom>
          <a:noFill/>
          <a:ln w="12700" cap="flat">
            <a:solidFill>
              <a:schemeClr val="bg1">
                <a:lumMod val="50000"/>
              </a:schemeClr>
            </a:solidFill>
            <a:prstDash val="solid"/>
            <a:miter lim="800000"/>
            <a:headEnd type="diamond" w="med" len="med"/>
            <a:tailEnd type="diamond"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p:cNvSpPr>
          <p:nvPr/>
        </p:nvSpPr>
        <p:spPr bwMode="auto">
          <a:xfrm>
            <a:off x="7684942" y="4816599"/>
            <a:ext cx="461699" cy="389690"/>
          </a:xfrm>
          <a:custGeom>
            <a:avLst/>
            <a:gdLst>
              <a:gd name="T0" fmla="*/ 39 w 46"/>
              <a:gd name="T1" fmla="*/ 39 h 39"/>
              <a:gd name="T2" fmla="*/ 7 w 46"/>
              <a:gd name="T3" fmla="*/ 39 h 39"/>
              <a:gd name="T4" fmla="*/ 0 w 46"/>
              <a:gd name="T5" fmla="*/ 32 h 39"/>
              <a:gd name="T6" fmla="*/ 0 w 46"/>
              <a:gd name="T7" fmla="*/ 7 h 39"/>
              <a:gd name="T8" fmla="*/ 7 w 46"/>
              <a:gd name="T9" fmla="*/ 0 h 39"/>
              <a:gd name="T10" fmla="*/ 39 w 46"/>
              <a:gd name="T11" fmla="*/ 0 h 39"/>
              <a:gd name="T12" fmla="*/ 46 w 46"/>
              <a:gd name="T13" fmla="*/ 7 h 39"/>
              <a:gd name="T14" fmla="*/ 46 w 46"/>
              <a:gd name="T15" fmla="*/ 32 h 39"/>
              <a:gd name="T16" fmla="*/ 39 w 4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39" y="39"/>
                </a:moveTo>
                <a:cubicBezTo>
                  <a:pt x="7" y="39"/>
                  <a:pt x="7" y="39"/>
                  <a:pt x="7" y="39"/>
                </a:cubicBezTo>
                <a:cubicBezTo>
                  <a:pt x="3" y="39"/>
                  <a:pt x="0" y="36"/>
                  <a:pt x="0" y="32"/>
                </a:cubicBezTo>
                <a:cubicBezTo>
                  <a:pt x="0" y="7"/>
                  <a:pt x="0" y="7"/>
                  <a:pt x="0" y="7"/>
                </a:cubicBezTo>
                <a:cubicBezTo>
                  <a:pt x="0" y="3"/>
                  <a:pt x="3" y="0"/>
                  <a:pt x="7" y="0"/>
                </a:cubicBezTo>
                <a:cubicBezTo>
                  <a:pt x="39" y="0"/>
                  <a:pt x="39" y="0"/>
                  <a:pt x="39" y="0"/>
                </a:cubicBezTo>
                <a:cubicBezTo>
                  <a:pt x="43" y="0"/>
                  <a:pt x="46" y="3"/>
                  <a:pt x="46" y="7"/>
                </a:cubicBezTo>
                <a:cubicBezTo>
                  <a:pt x="46" y="32"/>
                  <a:pt x="46" y="32"/>
                  <a:pt x="46" y="32"/>
                </a:cubicBezTo>
                <a:cubicBezTo>
                  <a:pt x="46" y="36"/>
                  <a:pt x="43" y="39"/>
                  <a:pt x="39" y="39"/>
                </a:cubicBezTo>
                <a:close/>
              </a:path>
            </a:pathLst>
          </a:custGeom>
          <a:solidFill>
            <a:schemeClr val="accent3"/>
          </a:solidFill>
          <a:ln w="5" cap="flat">
            <a:noFill/>
            <a:prstDash val="solid"/>
            <a:miter lim="800000"/>
            <a:headEnd/>
            <a:tailEnd/>
          </a:ln>
        </p:spPr>
        <p:txBody>
          <a:bodyPr vert="horz" wrap="square" lIns="91440" tIns="45720" rIns="91440" bIns="45720" numCol="1" anchor="ctr" anchorCtr="0" compatLnSpc="1">
            <a:prstTxWarp prst="textNoShape">
              <a:avLst/>
            </a:prstTxWarp>
          </a:bodyPr>
          <a:lstStyle/>
          <a:p>
            <a:pPr algn="ctr"/>
            <a:r>
              <a:rPr lang="en-US" altLang="zh-CN" dirty="0">
                <a:solidFill>
                  <a:schemeClr val="bg1"/>
                </a:solidFill>
                <a:latin typeface="Bebas" pitchFamily="2" charset="0"/>
              </a:rPr>
              <a:t>02</a:t>
            </a:r>
            <a:endParaRPr lang="zh-CN" altLang="en-US" dirty="0">
              <a:solidFill>
                <a:schemeClr val="bg1"/>
              </a:solidFill>
              <a:latin typeface="Bebas" pitchFamily="2" charset="0"/>
            </a:endParaRPr>
          </a:p>
        </p:txBody>
      </p:sp>
      <p:sp>
        <p:nvSpPr>
          <p:cNvPr id="18" name="Freeform 20"/>
          <p:cNvSpPr>
            <a:spLocks noEditPoints="1"/>
          </p:cNvSpPr>
          <p:nvPr/>
        </p:nvSpPr>
        <p:spPr bwMode="auto">
          <a:xfrm>
            <a:off x="6536393" y="3429382"/>
            <a:ext cx="302056" cy="449002"/>
          </a:xfrm>
          <a:custGeom>
            <a:avLst/>
            <a:gdLst>
              <a:gd name="T0" fmla="*/ 63 w 94"/>
              <a:gd name="T1" fmla="*/ 23 h 140"/>
              <a:gd name="T2" fmla="*/ 58 w 94"/>
              <a:gd name="T3" fmla="*/ 12 h 140"/>
              <a:gd name="T4" fmla="*/ 47 w 94"/>
              <a:gd name="T5" fmla="*/ 0 h 140"/>
              <a:gd name="T6" fmla="*/ 36 w 94"/>
              <a:gd name="T7" fmla="*/ 12 h 140"/>
              <a:gd name="T8" fmla="*/ 32 w 94"/>
              <a:gd name="T9" fmla="*/ 23 h 140"/>
              <a:gd name="T10" fmla="*/ 0 w 94"/>
              <a:gd name="T11" fmla="*/ 30 h 140"/>
              <a:gd name="T12" fmla="*/ 8 w 94"/>
              <a:gd name="T13" fmla="*/ 140 h 140"/>
              <a:gd name="T14" fmla="*/ 94 w 94"/>
              <a:gd name="T15" fmla="*/ 132 h 140"/>
              <a:gd name="T16" fmla="*/ 86 w 94"/>
              <a:gd name="T17" fmla="*/ 23 h 140"/>
              <a:gd name="T18" fmla="*/ 56 w 94"/>
              <a:gd name="T19" fmla="*/ 11 h 140"/>
              <a:gd name="T20" fmla="*/ 38 w 94"/>
              <a:gd name="T21" fmla="*/ 11 h 140"/>
              <a:gd name="T22" fmla="*/ 83 w 94"/>
              <a:gd name="T23" fmla="*/ 124 h 140"/>
              <a:gd name="T24" fmla="*/ 11 w 94"/>
              <a:gd name="T25" fmla="*/ 29 h 140"/>
              <a:gd name="T26" fmla="*/ 22 w 94"/>
              <a:gd name="T27" fmla="*/ 35 h 140"/>
              <a:gd name="T28" fmla="*/ 70 w 94"/>
              <a:gd name="T29" fmla="*/ 29 h 140"/>
              <a:gd name="T30" fmla="*/ 83 w 94"/>
              <a:gd name="T31" fmla="*/ 124 h 140"/>
              <a:gd name="T32" fmla="*/ 54 w 94"/>
              <a:gd name="T33" fmla="*/ 11 h 140"/>
              <a:gd name="T34" fmla="*/ 40 w 94"/>
              <a:gd name="T35" fmla="*/ 11 h 140"/>
              <a:gd name="T36" fmla="*/ 47 w 94"/>
              <a:gd name="T37" fmla="*/ 6 h 140"/>
              <a:gd name="T38" fmla="*/ 47 w 94"/>
              <a:gd name="T39" fmla="*/ 16 h 140"/>
              <a:gd name="T40" fmla="*/ 47 w 94"/>
              <a:gd name="T41" fmla="*/ 6 h 140"/>
              <a:gd name="T42" fmla="*/ 37 w 94"/>
              <a:gd name="T43" fmla="*/ 88 h 140"/>
              <a:gd name="T44" fmla="*/ 25 w 94"/>
              <a:gd name="T45" fmla="*/ 102 h 140"/>
              <a:gd name="T46" fmla="*/ 18 w 94"/>
              <a:gd name="T47" fmla="*/ 94 h 140"/>
              <a:gd name="T48" fmla="*/ 25 w 94"/>
              <a:gd name="T49" fmla="*/ 95 h 140"/>
              <a:gd name="T50" fmla="*/ 35 w 94"/>
              <a:gd name="T51" fmla="*/ 67 h 140"/>
              <a:gd name="T52" fmla="*/ 26 w 94"/>
              <a:gd name="T53" fmla="*/ 81 h 140"/>
              <a:gd name="T54" fmla="*/ 24 w 94"/>
              <a:gd name="T55" fmla="*/ 81 h 140"/>
              <a:gd name="T56" fmla="*/ 20 w 94"/>
              <a:gd name="T57" fmla="*/ 72 h 140"/>
              <a:gd name="T58" fmla="*/ 35 w 94"/>
              <a:gd name="T59" fmla="*/ 67 h 140"/>
              <a:gd name="T60" fmla="*/ 37 w 94"/>
              <a:gd name="T61" fmla="*/ 50 h 140"/>
              <a:gd name="T62" fmla="*/ 25 w 94"/>
              <a:gd name="T63" fmla="*/ 63 h 140"/>
              <a:gd name="T64" fmla="*/ 18 w 94"/>
              <a:gd name="T65" fmla="*/ 55 h 140"/>
              <a:gd name="T66" fmla="*/ 25 w 94"/>
              <a:gd name="T67"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140">
                <a:moveTo>
                  <a:pt x="86" y="23"/>
                </a:moveTo>
                <a:cubicBezTo>
                  <a:pt x="63" y="23"/>
                  <a:pt x="63" y="23"/>
                  <a:pt x="63" y="23"/>
                </a:cubicBezTo>
                <a:cubicBezTo>
                  <a:pt x="58" y="19"/>
                  <a:pt x="58" y="12"/>
                  <a:pt x="58" y="12"/>
                </a:cubicBezTo>
                <a:cubicBezTo>
                  <a:pt x="58" y="12"/>
                  <a:pt x="58" y="12"/>
                  <a:pt x="58" y="12"/>
                </a:cubicBezTo>
                <a:cubicBezTo>
                  <a:pt x="58" y="12"/>
                  <a:pt x="58" y="11"/>
                  <a:pt x="58" y="11"/>
                </a:cubicBezTo>
                <a:cubicBezTo>
                  <a:pt x="58" y="5"/>
                  <a:pt x="53" y="0"/>
                  <a:pt x="47" y="0"/>
                </a:cubicBezTo>
                <a:cubicBezTo>
                  <a:pt x="41" y="0"/>
                  <a:pt x="36" y="5"/>
                  <a:pt x="36" y="11"/>
                </a:cubicBezTo>
                <a:cubicBezTo>
                  <a:pt x="36" y="11"/>
                  <a:pt x="36" y="12"/>
                  <a:pt x="36" y="12"/>
                </a:cubicBezTo>
                <a:cubicBezTo>
                  <a:pt x="36" y="12"/>
                  <a:pt x="36" y="12"/>
                  <a:pt x="36" y="12"/>
                </a:cubicBezTo>
                <a:cubicBezTo>
                  <a:pt x="36" y="12"/>
                  <a:pt x="37" y="19"/>
                  <a:pt x="32" y="23"/>
                </a:cubicBezTo>
                <a:cubicBezTo>
                  <a:pt x="8" y="23"/>
                  <a:pt x="8" y="23"/>
                  <a:pt x="8" y="23"/>
                </a:cubicBezTo>
                <a:cubicBezTo>
                  <a:pt x="4" y="23"/>
                  <a:pt x="0" y="26"/>
                  <a:pt x="0" y="30"/>
                </a:cubicBezTo>
                <a:cubicBezTo>
                  <a:pt x="0" y="132"/>
                  <a:pt x="0" y="132"/>
                  <a:pt x="0" y="132"/>
                </a:cubicBezTo>
                <a:cubicBezTo>
                  <a:pt x="0" y="137"/>
                  <a:pt x="4" y="140"/>
                  <a:pt x="8" y="140"/>
                </a:cubicBezTo>
                <a:cubicBezTo>
                  <a:pt x="86" y="140"/>
                  <a:pt x="86" y="140"/>
                  <a:pt x="86" y="140"/>
                </a:cubicBezTo>
                <a:cubicBezTo>
                  <a:pt x="91" y="140"/>
                  <a:pt x="94" y="137"/>
                  <a:pt x="94" y="132"/>
                </a:cubicBezTo>
                <a:cubicBezTo>
                  <a:pt x="94" y="30"/>
                  <a:pt x="94" y="30"/>
                  <a:pt x="94" y="30"/>
                </a:cubicBezTo>
                <a:cubicBezTo>
                  <a:pt x="94" y="26"/>
                  <a:pt x="91" y="23"/>
                  <a:pt x="86" y="23"/>
                </a:cubicBezTo>
                <a:close/>
                <a:moveTo>
                  <a:pt x="47" y="2"/>
                </a:moveTo>
                <a:cubicBezTo>
                  <a:pt x="52" y="2"/>
                  <a:pt x="56" y="6"/>
                  <a:pt x="56" y="11"/>
                </a:cubicBezTo>
                <a:cubicBezTo>
                  <a:pt x="56" y="16"/>
                  <a:pt x="52" y="20"/>
                  <a:pt x="47" y="20"/>
                </a:cubicBezTo>
                <a:cubicBezTo>
                  <a:pt x="42" y="20"/>
                  <a:pt x="38" y="16"/>
                  <a:pt x="38" y="11"/>
                </a:cubicBezTo>
                <a:cubicBezTo>
                  <a:pt x="38" y="6"/>
                  <a:pt x="42" y="2"/>
                  <a:pt x="47" y="2"/>
                </a:cubicBezTo>
                <a:close/>
                <a:moveTo>
                  <a:pt x="83" y="124"/>
                </a:moveTo>
                <a:cubicBezTo>
                  <a:pt x="11" y="124"/>
                  <a:pt x="11" y="124"/>
                  <a:pt x="11" y="124"/>
                </a:cubicBezTo>
                <a:cubicBezTo>
                  <a:pt x="11" y="29"/>
                  <a:pt x="11" y="29"/>
                  <a:pt x="11" y="29"/>
                </a:cubicBezTo>
                <a:cubicBezTo>
                  <a:pt x="24" y="29"/>
                  <a:pt x="24" y="29"/>
                  <a:pt x="24" y="29"/>
                </a:cubicBezTo>
                <a:cubicBezTo>
                  <a:pt x="22" y="35"/>
                  <a:pt x="22" y="35"/>
                  <a:pt x="22" y="35"/>
                </a:cubicBezTo>
                <a:cubicBezTo>
                  <a:pt x="72" y="35"/>
                  <a:pt x="72" y="35"/>
                  <a:pt x="72" y="35"/>
                </a:cubicBezTo>
                <a:cubicBezTo>
                  <a:pt x="70" y="29"/>
                  <a:pt x="70" y="29"/>
                  <a:pt x="70" y="29"/>
                </a:cubicBezTo>
                <a:cubicBezTo>
                  <a:pt x="83" y="29"/>
                  <a:pt x="83" y="29"/>
                  <a:pt x="83" y="29"/>
                </a:cubicBezTo>
                <a:lnTo>
                  <a:pt x="83" y="124"/>
                </a:lnTo>
                <a:close/>
                <a:moveTo>
                  <a:pt x="47" y="18"/>
                </a:moveTo>
                <a:cubicBezTo>
                  <a:pt x="51" y="18"/>
                  <a:pt x="54" y="15"/>
                  <a:pt x="54" y="11"/>
                </a:cubicBezTo>
                <a:cubicBezTo>
                  <a:pt x="54" y="7"/>
                  <a:pt x="51" y="4"/>
                  <a:pt x="47" y="4"/>
                </a:cubicBezTo>
                <a:cubicBezTo>
                  <a:pt x="43" y="4"/>
                  <a:pt x="40" y="7"/>
                  <a:pt x="40" y="11"/>
                </a:cubicBezTo>
                <a:cubicBezTo>
                  <a:pt x="40" y="15"/>
                  <a:pt x="43" y="18"/>
                  <a:pt x="47" y="18"/>
                </a:cubicBezTo>
                <a:close/>
                <a:moveTo>
                  <a:pt x="47" y="6"/>
                </a:moveTo>
                <a:cubicBezTo>
                  <a:pt x="50" y="6"/>
                  <a:pt x="52" y="8"/>
                  <a:pt x="52" y="11"/>
                </a:cubicBezTo>
                <a:cubicBezTo>
                  <a:pt x="52" y="14"/>
                  <a:pt x="50" y="16"/>
                  <a:pt x="47" y="16"/>
                </a:cubicBezTo>
                <a:cubicBezTo>
                  <a:pt x="44" y="16"/>
                  <a:pt x="42" y="14"/>
                  <a:pt x="42" y="11"/>
                </a:cubicBezTo>
                <a:cubicBezTo>
                  <a:pt x="42" y="8"/>
                  <a:pt x="44" y="6"/>
                  <a:pt x="47" y="6"/>
                </a:cubicBezTo>
                <a:close/>
                <a:moveTo>
                  <a:pt x="35" y="86"/>
                </a:moveTo>
                <a:cubicBezTo>
                  <a:pt x="37" y="88"/>
                  <a:pt x="37" y="88"/>
                  <a:pt x="37" y="88"/>
                </a:cubicBezTo>
                <a:cubicBezTo>
                  <a:pt x="26" y="101"/>
                  <a:pt x="26" y="101"/>
                  <a:pt x="26" y="101"/>
                </a:cubicBezTo>
                <a:cubicBezTo>
                  <a:pt x="25" y="102"/>
                  <a:pt x="25" y="102"/>
                  <a:pt x="25" y="102"/>
                </a:cubicBezTo>
                <a:cubicBezTo>
                  <a:pt x="24" y="100"/>
                  <a:pt x="24" y="100"/>
                  <a:pt x="24" y="100"/>
                </a:cubicBezTo>
                <a:cubicBezTo>
                  <a:pt x="18" y="94"/>
                  <a:pt x="18" y="94"/>
                  <a:pt x="18" y="94"/>
                </a:cubicBezTo>
                <a:cubicBezTo>
                  <a:pt x="20" y="91"/>
                  <a:pt x="20" y="91"/>
                  <a:pt x="20" y="91"/>
                </a:cubicBezTo>
                <a:cubicBezTo>
                  <a:pt x="25" y="95"/>
                  <a:pt x="25" y="95"/>
                  <a:pt x="25" y="95"/>
                </a:cubicBezTo>
                <a:lnTo>
                  <a:pt x="35" y="86"/>
                </a:lnTo>
                <a:close/>
                <a:moveTo>
                  <a:pt x="35" y="67"/>
                </a:moveTo>
                <a:cubicBezTo>
                  <a:pt x="37" y="69"/>
                  <a:pt x="37" y="69"/>
                  <a:pt x="37" y="69"/>
                </a:cubicBezTo>
                <a:cubicBezTo>
                  <a:pt x="26" y="81"/>
                  <a:pt x="26" y="81"/>
                  <a:pt x="26" y="81"/>
                </a:cubicBezTo>
                <a:cubicBezTo>
                  <a:pt x="25" y="83"/>
                  <a:pt x="25" y="83"/>
                  <a:pt x="25" y="83"/>
                </a:cubicBezTo>
                <a:cubicBezTo>
                  <a:pt x="24" y="81"/>
                  <a:pt x="24" y="81"/>
                  <a:pt x="24" y="81"/>
                </a:cubicBezTo>
                <a:cubicBezTo>
                  <a:pt x="18" y="74"/>
                  <a:pt x="18" y="74"/>
                  <a:pt x="18" y="74"/>
                </a:cubicBezTo>
                <a:cubicBezTo>
                  <a:pt x="20" y="72"/>
                  <a:pt x="20" y="72"/>
                  <a:pt x="20" y="72"/>
                </a:cubicBezTo>
                <a:cubicBezTo>
                  <a:pt x="25" y="76"/>
                  <a:pt x="25" y="76"/>
                  <a:pt x="25" y="76"/>
                </a:cubicBezTo>
                <a:lnTo>
                  <a:pt x="35" y="67"/>
                </a:lnTo>
                <a:close/>
                <a:moveTo>
                  <a:pt x="35" y="48"/>
                </a:moveTo>
                <a:cubicBezTo>
                  <a:pt x="37" y="50"/>
                  <a:pt x="37" y="50"/>
                  <a:pt x="37" y="50"/>
                </a:cubicBezTo>
                <a:cubicBezTo>
                  <a:pt x="26" y="62"/>
                  <a:pt x="26" y="62"/>
                  <a:pt x="26" y="62"/>
                </a:cubicBezTo>
                <a:cubicBezTo>
                  <a:pt x="25" y="63"/>
                  <a:pt x="25" y="63"/>
                  <a:pt x="25" y="63"/>
                </a:cubicBezTo>
                <a:cubicBezTo>
                  <a:pt x="24" y="62"/>
                  <a:pt x="24" y="62"/>
                  <a:pt x="24" y="62"/>
                </a:cubicBezTo>
                <a:cubicBezTo>
                  <a:pt x="18" y="55"/>
                  <a:pt x="18" y="55"/>
                  <a:pt x="18" y="55"/>
                </a:cubicBezTo>
                <a:cubicBezTo>
                  <a:pt x="20" y="53"/>
                  <a:pt x="20" y="53"/>
                  <a:pt x="20" y="53"/>
                </a:cubicBezTo>
                <a:cubicBezTo>
                  <a:pt x="25" y="57"/>
                  <a:pt x="25" y="57"/>
                  <a:pt x="25" y="57"/>
                </a:cubicBezTo>
                <a:lnTo>
                  <a:pt x="35" y="4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2"/>
          <p:cNvSpPr>
            <a:spLocks noEditPoints="1"/>
          </p:cNvSpPr>
          <p:nvPr/>
        </p:nvSpPr>
        <p:spPr bwMode="auto">
          <a:xfrm>
            <a:off x="7635545" y="3459317"/>
            <a:ext cx="450363" cy="389135"/>
          </a:xfrm>
          <a:custGeom>
            <a:avLst/>
            <a:gdLst>
              <a:gd name="T0" fmla="*/ 34 w 140"/>
              <a:gd name="T1" fmla="*/ 0 h 121"/>
              <a:gd name="T2" fmla="*/ 30 w 140"/>
              <a:gd name="T3" fmla="*/ 49 h 121"/>
              <a:gd name="T4" fmla="*/ 50 w 140"/>
              <a:gd name="T5" fmla="*/ 19 h 121"/>
              <a:gd name="T6" fmla="*/ 54 w 140"/>
              <a:gd name="T7" fmla="*/ 32 h 121"/>
              <a:gd name="T8" fmla="*/ 55 w 140"/>
              <a:gd name="T9" fmla="*/ 21 h 121"/>
              <a:gd name="T10" fmla="*/ 17 w 140"/>
              <a:gd name="T11" fmla="*/ 28 h 121"/>
              <a:gd name="T12" fmla="*/ 7 w 140"/>
              <a:gd name="T13" fmla="*/ 32 h 121"/>
              <a:gd name="T14" fmla="*/ 14 w 140"/>
              <a:gd name="T15" fmla="*/ 22 h 121"/>
              <a:gd name="T16" fmla="*/ 14 w 140"/>
              <a:gd name="T17" fmla="*/ 18 h 121"/>
              <a:gd name="T18" fmla="*/ 13 w 140"/>
              <a:gd name="T19" fmla="*/ 21 h 121"/>
              <a:gd name="T20" fmla="*/ 10 w 140"/>
              <a:gd name="T21" fmla="*/ 16 h 121"/>
              <a:gd name="T22" fmla="*/ 19 w 140"/>
              <a:gd name="T23" fmla="*/ 20 h 121"/>
              <a:gd name="T24" fmla="*/ 15 w 140"/>
              <a:gd name="T25" fmla="*/ 28 h 121"/>
              <a:gd name="T26" fmla="*/ 31 w 140"/>
              <a:gd name="T27" fmla="*/ 28 h 121"/>
              <a:gd name="T28" fmla="*/ 27 w 140"/>
              <a:gd name="T29" fmla="*/ 28 h 121"/>
              <a:gd name="T30" fmla="*/ 26 w 140"/>
              <a:gd name="T31" fmla="*/ 15 h 121"/>
              <a:gd name="T32" fmla="*/ 33 w 140"/>
              <a:gd name="T33" fmla="*/ 25 h 121"/>
              <a:gd name="T34" fmla="*/ 46 w 140"/>
              <a:gd name="T35" fmla="*/ 13 h 121"/>
              <a:gd name="T36" fmla="*/ 34 w 140"/>
              <a:gd name="T37" fmla="*/ 36 h 121"/>
              <a:gd name="T38" fmla="*/ 27 w 140"/>
              <a:gd name="T39" fmla="*/ 21 h 121"/>
              <a:gd name="T40" fmla="*/ 24 w 140"/>
              <a:gd name="T41" fmla="*/ 25 h 121"/>
              <a:gd name="T42" fmla="*/ 65 w 140"/>
              <a:gd name="T43" fmla="*/ 71 h 121"/>
              <a:gd name="T44" fmla="*/ 43 w 140"/>
              <a:gd name="T45" fmla="*/ 81 h 121"/>
              <a:gd name="T46" fmla="*/ 65 w 140"/>
              <a:gd name="T47" fmla="*/ 71 h 121"/>
              <a:gd name="T48" fmla="*/ 106 w 140"/>
              <a:gd name="T49" fmla="*/ 13 h 121"/>
              <a:gd name="T50" fmla="*/ 98 w 140"/>
              <a:gd name="T51" fmla="*/ 35 h 121"/>
              <a:gd name="T52" fmla="*/ 66 w 140"/>
              <a:gd name="T53" fmla="*/ 72 h 121"/>
              <a:gd name="T54" fmla="*/ 88 w 140"/>
              <a:gd name="T55" fmla="*/ 60 h 121"/>
              <a:gd name="T56" fmla="*/ 88 w 140"/>
              <a:gd name="T57" fmla="*/ 60 h 121"/>
              <a:gd name="T58" fmla="*/ 117 w 140"/>
              <a:gd name="T59" fmla="*/ 17 h 121"/>
              <a:gd name="T60" fmla="*/ 80 w 140"/>
              <a:gd name="T61" fmla="*/ 92 h 121"/>
              <a:gd name="T62" fmla="*/ 81 w 140"/>
              <a:gd name="T63" fmla="*/ 118 h 121"/>
              <a:gd name="T64" fmla="*/ 57 w 140"/>
              <a:gd name="T65" fmla="*/ 112 h 121"/>
              <a:gd name="T66" fmla="*/ 57 w 140"/>
              <a:gd name="T67" fmla="*/ 101 h 121"/>
              <a:gd name="T68" fmla="*/ 61 w 140"/>
              <a:gd name="T69" fmla="*/ 109 h 121"/>
              <a:gd name="T70" fmla="*/ 83 w 140"/>
              <a:gd name="T71" fmla="*/ 115 h 121"/>
              <a:gd name="T72" fmla="*/ 87 w 140"/>
              <a:gd name="T73" fmla="*/ 120 h 121"/>
              <a:gd name="T74" fmla="*/ 99 w 140"/>
              <a:gd name="T75" fmla="*/ 103 h 121"/>
              <a:gd name="T76" fmla="*/ 104 w 140"/>
              <a:gd name="T77" fmla="*/ 119 h 121"/>
              <a:gd name="T78" fmla="*/ 108 w 140"/>
              <a:gd name="T79" fmla="*/ 103 h 121"/>
              <a:gd name="T80" fmla="*/ 126 w 140"/>
              <a:gd name="T81" fmla="*/ 107 h 121"/>
              <a:gd name="T82" fmla="*/ 113 w 140"/>
              <a:gd name="T83" fmla="*/ 115 h 121"/>
              <a:gd name="T84" fmla="*/ 126 w 140"/>
              <a:gd name="T85" fmla="*/ 107 h 121"/>
              <a:gd name="T86" fmla="*/ 127 w 140"/>
              <a:gd name="T87" fmla="*/ 120 h 121"/>
              <a:gd name="T88" fmla="*/ 139 w 140"/>
              <a:gd name="T89"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 h="121">
                <a:moveTo>
                  <a:pt x="45" y="49"/>
                </a:moveTo>
                <a:cubicBezTo>
                  <a:pt x="59" y="45"/>
                  <a:pt x="68" y="36"/>
                  <a:pt x="68" y="25"/>
                </a:cubicBezTo>
                <a:cubicBezTo>
                  <a:pt x="68" y="11"/>
                  <a:pt x="53" y="0"/>
                  <a:pt x="34" y="0"/>
                </a:cubicBezTo>
                <a:cubicBezTo>
                  <a:pt x="15" y="0"/>
                  <a:pt x="0" y="11"/>
                  <a:pt x="0" y="25"/>
                </a:cubicBezTo>
                <a:cubicBezTo>
                  <a:pt x="0" y="37"/>
                  <a:pt x="13" y="48"/>
                  <a:pt x="30" y="49"/>
                </a:cubicBezTo>
                <a:cubicBezTo>
                  <a:pt x="30" y="49"/>
                  <a:pt x="30" y="49"/>
                  <a:pt x="30" y="49"/>
                </a:cubicBezTo>
                <a:cubicBezTo>
                  <a:pt x="30" y="49"/>
                  <a:pt x="39" y="59"/>
                  <a:pt x="48" y="61"/>
                </a:cubicBezTo>
                <a:cubicBezTo>
                  <a:pt x="48" y="61"/>
                  <a:pt x="44" y="55"/>
                  <a:pt x="45" y="49"/>
                </a:cubicBezTo>
                <a:close/>
                <a:moveTo>
                  <a:pt x="50" y="19"/>
                </a:moveTo>
                <a:cubicBezTo>
                  <a:pt x="50" y="15"/>
                  <a:pt x="50" y="15"/>
                  <a:pt x="50" y="15"/>
                </a:cubicBezTo>
                <a:cubicBezTo>
                  <a:pt x="62" y="15"/>
                  <a:pt x="62" y="15"/>
                  <a:pt x="62" y="15"/>
                </a:cubicBezTo>
                <a:cubicBezTo>
                  <a:pt x="54" y="32"/>
                  <a:pt x="54" y="32"/>
                  <a:pt x="54" y="32"/>
                </a:cubicBezTo>
                <a:cubicBezTo>
                  <a:pt x="49" y="32"/>
                  <a:pt x="49" y="32"/>
                  <a:pt x="49" y="32"/>
                </a:cubicBezTo>
                <a:cubicBezTo>
                  <a:pt x="54" y="23"/>
                  <a:pt x="54" y="23"/>
                  <a:pt x="54" y="23"/>
                </a:cubicBezTo>
                <a:cubicBezTo>
                  <a:pt x="54" y="22"/>
                  <a:pt x="54" y="21"/>
                  <a:pt x="55" y="21"/>
                </a:cubicBezTo>
                <a:cubicBezTo>
                  <a:pt x="55" y="20"/>
                  <a:pt x="55" y="19"/>
                  <a:pt x="56" y="19"/>
                </a:cubicBezTo>
                <a:lnTo>
                  <a:pt x="50" y="19"/>
                </a:lnTo>
                <a:close/>
                <a:moveTo>
                  <a:pt x="17" y="28"/>
                </a:moveTo>
                <a:cubicBezTo>
                  <a:pt x="18" y="28"/>
                  <a:pt x="18" y="28"/>
                  <a:pt x="19" y="28"/>
                </a:cubicBezTo>
                <a:cubicBezTo>
                  <a:pt x="19" y="32"/>
                  <a:pt x="19" y="32"/>
                  <a:pt x="19" y="32"/>
                </a:cubicBezTo>
                <a:cubicBezTo>
                  <a:pt x="7" y="32"/>
                  <a:pt x="7" y="32"/>
                  <a:pt x="7" y="32"/>
                </a:cubicBezTo>
                <a:cubicBezTo>
                  <a:pt x="12" y="26"/>
                  <a:pt x="12" y="26"/>
                  <a:pt x="12" y="26"/>
                </a:cubicBezTo>
                <a:cubicBezTo>
                  <a:pt x="13" y="25"/>
                  <a:pt x="13" y="24"/>
                  <a:pt x="13" y="24"/>
                </a:cubicBezTo>
                <a:cubicBezTo>
                  <a:pt x="14" y="23"/>
                  <a:pt x="14" y="23"/>
                  <a:pt x="14" y="22"/>
                </a:cubicBezTo>
                <a:cubicBezTo>
                  <a:pt x="15" y="21"/>
                  <a:pt x="15" y="21"/>
                  <a:pt x="15" y="20"/>
                </a:cubicBezTo>
                <a:cubicBezTo>
                  <a:pt x="15" y="19"/>
                  <a:pt x="15" y="19"/>
                  <a:pt x="15" y="19"/>
                </a:cubicBezTo>
                <a:cubicBezTo>
                  <a:pt x="14" y="18"/>
                  <a:pt x="14" y="18"/>
                  <a:pt x="14" y="18"/>
                </a:cubicBezTo>
                <a:cubicBezTo>
                  <a:pt x="13" y="18"/>
                  <a:pt x="13" y="19"/>
                  <a:pt x="13" y="20"/>
                </a:cubicBezTo>
                <a:cubicBezTo>
                  <a:pt x="13" y="20"/>
                  <a:pt x="13" y="21"/>
                  <a:pt x="13" y="21"/>
                </a:cubicBezTo>
                <a:cubicBezTo>
                  <a:pt x="13" y="21"/>
                  <a:pt x="13" y="21"/>
                  <a:pt x="13" y="21"/>
                </a:cubicBezTo>
                <a:cubicBezTo>
                  <a:pt x="8" y="21"/>
                  <a:pt x="8" y="21"/>
                  <a:pt x="8" y="21"/>
                </a:cubicBezTo>
                <a:cubicBezTo>
                  <a:pt x="8" y="20"/>
                  <a:pt x="8" y="20"/>
                  <a:pt x="8" y="20"/>
                </a:cubicBezTo>
                <a:cubicBezTo>
                  <a:pt x="8" y="19"/>
                  <a:pt x="9" y="17"/>
                  <a:pt x="10" y="16"/>
                </a:cubicBezTo>
                <a:cubicBezTo>
                  <a:pt x="11" y="15"/>
                  <a:pt x="12" y="15"/>
                  <a:pt x="14" y="15"/>
                </a:cubicBezTo>
                <a:cubicBezTo>
                  <a:pt x="15" y="15"/>
                  <a:pt x="17" y="15"/>
                  <a:pt x="18" y="16"/>
                </a:cubicBezTo>
                <a:cubicBezTo>
                  <a:pt x="19" y="17"/>
                  <a:pt x="19" y="19"/>
                  <a:pt x="19" y="20"/>
                </a:cubicBezTo>
                <a:cubicBezTo>
                  <a:pt x="19" y="22"/>
                  <a:pt x="19" y="23"/>
                  <a:pt x="18" y="24"/>
                </a:cubicBezTo>
                <a:cubicBezTo>
                  <a:pt x="18" y="25"/>
                  <a:pt x="17" y="25"/>
                  <a:pt x="17" y="26"/>
                </a:cubicBezTo>
                <a:cubicBezTo>
                  <a:pt x="16" y="27"/>
                  <a:pt x="16" y="27"/>
                  <a:pt x="15" y="28"/>
                </a:cubicBezTo>
                <a:cubicBezTo>
                  <a:pt x="16" y="28"/>
                  <a:pt x="16" y="28"/>
                  <a:pt x="17" y="28"/>
                </a:cubicBezTo>
                <a:close/>
                <a:moveTo>
                  <a:pt x="33" y="28"/>
                </a:moveTo>
                <a:cubicBezTo>
                  <a:pt x="31" y="28"/>
                  <a:pt x="31" y="28"/>
                  <a:pt x="31" y="28"/>
                </a:cubicBezTo>
                <a:cubicBezTo>
                  <a:pt x="31" y="32"/>
                  <a:pt x="31" y="32"/>
                  <a:pt x="31" y="32"/>
                </a:cubicBezTo>
                <a:cubicBezTo>
                  <a:pt x="27" y="32"/>
                  <a:pt x="27" y="32"/>
                  <a:pt x="27" y="32"/>
                </a:cubicBezTo>
                <a:cubicBezTo>
                  <a:pt x="27" y="28"/>
                  <a:pt x="27" y="28"/>
                  <a:pt x="27" y="28"/>
                </a:cubicBezTo>
                <a:cubicBezTo>
                  <a:pt x="21" y="28"/>
                  <a:pt x="21" y="28"/>
                  <a:pt x="21" y="28"/>
                </a:cubicBezTo>
                <a:cubicBezTo>
                  <a:pt x="21" y="25"/>
                  <a:pt x="21" y="25"/>
                  <a:pt x="21" y="25"/>
                </a:cubicBezTo>
                <a:cubicBezTo>
                  <a:pt x="26" y="15"/>
                  <a:pt x="26" y="15"/>
                  <a:pt x="26" y="15"/>
                </a:cubicBezTo>
                <a:cubicBezTo>
                  <a:pt x="31" y="15"/>
                  <a:pt x="31" y="15"/>
                  <a:pt x="31" y="15"/>
                </a:cubicBezTo>
                <a:cubicBezTo>
                  <a:pt x="31" y="25"/>
                  <a:pt x="31" y="25"/>
                  <a:pt x="31" y="25"/>
                </a:cubicBezTo>
                <a:cubicBezTo>
                  <a:pt x="33" y="25"/>
                  <a:pt x="33" y="25"/>
                  <a:pt x="33" y="25"/>
                </a:cubicBezTo>
                <a:lnTo>
                  <a:pt x="33" y="28"/>
                </a:lnTo>
                <a:close/>
                <a:moveTo>
                  <a:pt x="34" y="36"/>
                </a:moveTo>
                <a:cubicBezTo>
                  <a:pt x="46" y="13"/>
                  <a:pt x="46" y="13"/>
                  <a:pt x="46" y="13"/>
                </a:cubicBezTo>
                <a:cubicBezTo>
                  <a:pt x="48" y="14"/>
                  <a:pt x="48" y="14"/>
                  <a:pt x="48" y="14"/>
                </a:cubicBezTo>
                <a:cubicBezTo>
                  <a:pt x="36" y="37"/>
                  <a:pt x="36" y="37"/>
                  <a:pt x="36" y="37"/>
                </a:cubicBezTo>
                <a:lnTo>
                  <a:pt x="34" y="36"/>
                </a:lnTo>
                <a:close/>
                <a:moveTo>
                  <a:pt x="26" y="21"/>
                </a:moveTo>
                <a:cubicBezTo>
                  <a:pt x="27" y="20"/>
                  <a:pt x="27" y="20"/>
                  <a:pt x="27" y="20"/>
                </a:cubicBezTo>
                <a:cubicBezTo>
                  <a:pt x="27" y="20"/>
                  <a:pt x="27" y="20"/>
                  <a:pt x="27" y="21"/>
                </a:cubicBezTo>
                <a:cubicBezTo>
                  <a:pt x="27" y="21"/>
                  <a:pt x="27" y="21"/>
                  <a:pt x="27" y="21"/>
                </a:cubicBezTo>
                <a:cubicBezTo>
                  <a:pt x="27" y="25"/>
                  <a:pt x="27" y="25"/>
                  <a:pt x="27" y="25"/>
                </a:cubicBezTo>
                <a:cubicBezTo>
                  <a:pt x="24" y="25"/>
                  <a:pt x="24" y="25"/>
                  <a:pt x="24" y="25"/>
                </a:cubicBezTo>
                <a:cubicBezTo>
                  <a:pt x="25" y="24"/>
                  <a:pt x="25" y="24"/>
                  <a:pt x="25" y="23"/>
                </a:cubicBezTo>
                <a:cubicBezTo>
                  <a:pt x="26" y="22"/>
                  <a:pt x="26" y="22"/>
                  <a:pt x="26" y="21"/>
                </a:cubicBezTo>
                <a:close/>
                <a:moveTo>
                  <a:pt x="65" y="71"/>
                </a:moveTo>
                <a:cubicBezTo>
                  <a:pt x="47" y="91"/>
                  <a:pt x="47" y="91"/>
                  <a:pt x="47" y="91"/>
                </a:cubicBezTo>
                <a:cubicBezTo>
                  <a:pt x="43" y="88"/>
                  <a:pt x="43" y="88"/>
                  <a:pt x="43" y="88"/>
                </a:cubicBezTo>
                <a:cubicBezTo>
                  <a:pt x="41" y="86"/>
                  <a:pt x="41" y="83"/>
                  <a:pt x="43" y="81"/>
                </a:cubicBezTo>
                <a:cubicBezTo>
                  <a:pt x="55" y="68"/>
                  <a:pt x="55" y="68"/>
                  <a:pt x="55" y="68"/>
                </a:cubicBezTo>
                <a:cubicBezTo>
                  <a:pt x="56" y="66"/>
                  <a:pt x="59" y="66"/>
                  <a:pt x="61" y="68"/>
                </a:cubicBezTo>
                <a:lnTo>
                  <a:pt x="65" y="71"/>
                </a:lnTo>
                <a:close/>
                <a:moveTo>
                  <a:pt x="94" y="32"/>
                </a:moveTo>
                <a:cubicBezTo>
                  <a:pt x="92" y="30"/>
                  <a:pt x="92" y="28"/>
                  <a:pt x="94" y="26"/>
                </a:cubicBezTo>
                <a:cubicBezTo>
                  <a:pt x="106" y="13"/>
                  <a:pt x="106" y="13"/>
                  <a:pt x="106" y="13"/>
                </a:cubicBezTo>
                <a:cubicBezTo>
                  <a:pt x="107" y="11"/>
                  <a:pt x="110" y="11"/>
                  <a:pt x="112" y="13"/>
                </a:cubicBezTo>
                <a:cubicBezTo>
                  <a:pt x="116" y="16"/>
                  <a:pt x="116" y="16"/>
                  <a:pt x="116" y="16"/>
                </a:cubicBezTo>
                <a:cubicBezTo>
                  <a:pt x="98" y="35"/>
                  <a:pt x="98" y="35"/>
                  <a:pt x="98" y="35"/>
                </a:cubicBezTo>
                <a:lnTo>
                  <a:pt x="94" y="32"/>
                </a:lnTo>
                <a:close/>
                <a:moveTo>
                  <a:pt x="48" y="92"/>
                </a:moveTo>
                <a:cubicBezTo>
                  <a:pt x="66" y="72"/>
                  <a:pt x="66" y="72"/>
                  <a:pt x="66" y="72"/>
                </a:cubicBezTo>
                <a:cubicBezTo>
                  <a:pt x="66" y="72"/>
                  <a:pt x="72" y="77"/>
                  <a:pt x="87" y="61"/>
                </a:cubicBezTo>
                <a:cubicBezTo>
                  <a:pt x="88" y="60"/>
                  <a:pt x="88" y="60"/>
                  <a:pt x="88" y="60"/>
                </a:cubicBezTo>
                <a:cubicBezTo>
                  <a:pt x="88" y="60"/>
                  <a:pt x="88" y="60"/>
                  <a:pt x="88" y="60"/>
                </a:cubicBezTo>
                <a:cubicBezTo>
                  <a:pt x="88" y="60"/>
                  <a:pt x="88" y="60"/>
                  <a:pt x="88" y="60"/>
                </a:cubicBezTo>
                <a:cubicBezTo>
                  <a:pt x="88" y="60"/>
                  <a:pt x="88" y="60"/>
                  <a:pt x="88" y="60"/>
                </a:cubicBezTo>
                <a:cubicBezTo>
                  <a:pt x="88" y="60"/>
                  <a:pt x="88" y="60"/>
                  <a:pt x="88" y="60"/>
                </a:cubicBezTo>
                <a:cubicBezTo>
                  <a:pt x="89" y="59"/>
                  <a:pt x="89" y="59"/>
                  <a:pt x="89" y="59"/>
                </a:cubicBezTo>
                <a:cubicBezTo>
                  <a:pt x="104" y="42"/>
                  <a:pt x="99" y="36"/>
                  <a:pt x="99" y="36"/>
                </a:cubicBezTo>
                <a:cubicBezTo>
                  <a:pt x="117" y="17"/>
                  <a:pt x="117" y="17"/>
                  <a:pt x="117" y="17"/>
                </a:cubicBezTo>
                <a:cubicBezTo>
                  <a:pt x="131" y="27"/>
                  <a:pt x="124" y="42"/>
                  <a:pt x="119" y="49"/>
                </a:cubicBezTo>
                <a:cubicBezTo>
                  <a:pt x="116" y="54"/>
                  <a:pt x="109" y="62"/>
                  <a:pt x="101" y="72"/>
                </a:cubicBezTo>
                <a:cubicBezTo>
                  <a:pt x="93" y="81"/>
                  <a:pt x="85" y="88"/>
                  <a:pt x="80" y="92"/>
                </a:cubicBezTo>
                <a:cubicBezTo>
                  <a:pt x="73" y="97"/>
                  <a:pt x="59" y="105"/>
                  <a:pt x="48" y="92"/>
                </a:cubicBezTo>
                <a:close/>
                <a:moveTo>
                  <a:pt x="83" y="115"/>
                </a:moveTo>
                <a:cubicBezTo>
                  <a:pt x="83" y="117"/>
                  <a:pt x="82" y="118"/>
                  <a:pt x="81" y="118"/>
                </a:cubicBezTo>
                <a:cubicBezTo>
                  <a:pt x="78" y="119"/>
                  <a:pt x="75" y="119"/>
                  <a:pt x="72" y="119"/>
                </a:cubicBezTo>
                <a:cubicBezTo>
                  <a:pt x="72" y="119"/>
                  <a:pt x="72" y="119"/>
                  <a:pt x="72" y="119"/>
                </a:cubicBezTo>
                <a:cubicBezTo>
                  <a:pt x="64" y="119"/>
                  <a:pt x="59" y="116"/>
                  <a:pt x="57" y="112"/>
                </a:cubicBezTo>
                <a:cubicBezTo>
                  <a:pt x="55" y="108"/>
                  <a:pt x="54" y="104"/>
                  <a:pt x="54" y="103"/>
                </a:cubicBezTo>
                <a:cubicBezTo>
                  <a:pt x="54" y="103"/>
                  <a:pt x="54" y="103"/>
                  <a:pt x="54" y="103"/>
                </a:cubicBezTo>
                <a:cubicBezTo>
                  <a:pt x="54" y="102"/>
                  <a:pt x="56" y="101"/>
                  <a:pt x="57" y="101"/>
                </a:cubicBezTo>
                <a:cubicBezTo>
                  <a:pt x="58" y="101"/>
                  <a:pt x="59" y="102"/>
                  <a:pt x="59" y="103"/>
                </a:cubicBezTo>
                <a:cubicBezTo>
                  <a:pt x="59" y="103"/>
                  <a:pt x="59" y="103"/>
                  <a:pt x="59" y="103"/>
                </a:cubicBezTo>
                <a:cubicBezTo>
                  <a:pt x="59" y="104"/>
                  <a:pt x="59" y="107"/>
                  <a:pt x="61" y="109"/>
                </a:cubicBezTo>
                <a:cubicBezTo>
                  <a:pt x="63" y="112"/>
                  <a:pt x="65" y="114"/>
                  <a:pt x="72" y="115"/>
                </a:cubicBezTo>
                <a:cubicBezTo>
                  <a:pt x="74" y="115"/>
                  <a:pt x="77" y="114"/>
                  <a:pt x="80" y="114"/>
                </a:cubicBezTo>
                <a:cubicBezTo>
                  <a:pt x="81" y="113"/>
                  <a:pt x="82" y="114"/>
                  <a:pt x="83" y="115"/>
                </a:cubicBezTo>
                <a:close/>
                <a:moveTo>
                  <a:pt x="100" y="107"/>
                </a:moveTo>
                <a:cubicBezTo>
                  <a:pt x="91" y="119"/>
                  <a:pt x="91" y="119"/>
                  <a:pt x="91" y="119"/>
                </a:cubicBezTo>
                <a:cubicBezTo>
                  <a:pt x="90" y="120"/>
                  <a:pt x="88" y="121"/>
                  <a:pt x="87" y="120"/>
                </a:cubicBezTo>
                <a:cubicBezTo>
                  <a:pt x="85" y="119"/>
                  <a:pt x="85" y="117"/>
                  <a:pt x="86" y="115"/>
                </a:cubicBezTo>
                <a:cubicBezTo>
                  <a:pt x="95" y="103"/>
                  <a:pt x="95" y="103"/>
                  <a:pt x="95" y="103"/>
                </a:cubicBezTo>
                <a:cubicBezTo>
                  <a:pt x="96" y="102"/>
                  <a:pt x="98" y="102"/>
                  <a:pt x="99" y="103"/>
                </a:cubicBezTo>
                <a:cubicBezTo>
                  <a:pt x="100" y="104"/>
                  <a:pt x="101" y="106"/>
                  <a:pt x="100" y="107"/>
                </a:cubicBezTo>
                <a:close/>
                <a:moveTo>
                  <a:pt x="113" y="107"/>
                </a:moveTo>
                <a:cubicBezTo>
                  <a:pt x="104" y="119"/>
                  <a:pt x="104" y="119"/>
                  <a:pt x="104" y="119"/>
                </a:cubicBezTo>
                <a:cubicBezTo>
                  <a:pt x="103" y="120"/>
                  <a:pt x="101" y="121"/>
                  <a:pt x="100" y="120"/>
                </a:cubicBezTo>
                <a:cubicBezTo>
                  <a:pt x="99" y="119"/>
                  <a:pt x="98" y="117"/>
                  <a:pt x="99" y="115"/>
                </a:cubicBezTo>
                <a:cubicBezTo>
                  <a:pt x="108" y="103"/>
                  <a:pt x="108" y="103"/>
                  <a:pt x="108" y="103"/>
                </a:cubicBezTo>
                <a:cubicBezTo>
                  <a:pt x="109" y="102"/>
                  <a:pt x="111" y="102"/>
                  <a:pt x="112" y="103"/>
                </a:cubicBezTo>
                <a:cubicBezTo>
                  <a:pt x="114" y="104"/>
                  <a:pt x="114" y="106"/>
                  <a:pt x="113" y="107"/>
                </a:cubicBezTo>
                <a:close/>
                <a:moveTo>
                  <a:pt x="126" y="107"/>
                </a:moveTo>
                <a:cubicBezTo>
                  <a:pt x="118" y="119"/>
                  <a:pt x="118" y="119"/>
                  <a:pt x="118" y="119"/>
                </a:cubicBezTo>
                <a:cubicBezTo>
                  <a:pt x="117" y="120"/>
                  <a:pt x="115" y="121"/>
                  <a:pt x="113" y="120"/>
                </a:cubicBezTo>
                <a:cubicBezTo>
                  <a:pt x="112" y="119"/>
                  <a:pt x="112" y="117"/>
                  <a:pt x="113" y="115"/>
                </a:cubicBezTo>
                <a:cubicBezTo>
                  <a:pt x="121" y="103"/>
                  <a:pt x="121" y="103"/>
                  <a:pt x="121" y="103"/>
                </a:cubicBezTo>
                <a:cubicBezTo>
                  <a:pt x="122" y="102"/>
                  <a:pt x="124" y="102"/>
                  <a:pt x="125" y="103"/>
                </a:cubicBezTo>
                <a:cubicBezTo>
                  <a:pt x="127" y="104"/>
                  <a:pt x="127" y="106"/>
                  <a:pt x="126" y="107"/>
                </a:cubicBezTo>
                <a:close/>
                <a:moveTo>
                  <a:pt x="139" y="107"/>
                </a:moveTo>
                <a:cubicBezTo>
                  <a:pt x="131" y="119"/>
                  <a:pt x="131" y="119"/>
                  <a:pt x="131" y="119"/>
                </a:cubicBezTo>
                <a:cubicBezTo>
                  <a:pt x="130" y="120"/>
                  <a:pt x="128" y="121"/>
                  <a:pt x="127" y="120"/>
                </a:cubicBezTo>
                <a:cubicBezTo>
                  <a:pt x="125" y="119"/>
                  <a:pt x="125" y="117"/>
                  <a:pt x="126" y="115"/>
                </a:cubicBezTo>
                <a:cubicBezTo>
                  <a:pt x="134" y="103"/>
                  <a:pt x="134" y="103"/>
                  <a:pt x="134" y="103"/>
                </a:cubicBezTo>
                <a:cubicBezTo>
                  <a:pt x="135" y="102"/>
                  <a:pt x="137" y="102"/>
                  <a:pt x="139" y="103"/>
                </a:cubicBezTo>
                <a:cubicBezTo>
                  <a:pt x="140" y="104"/>
                  <a:pt x="140" y="106"/>
                  <a:pt x="139" y="107"/>
                </a:cubicBez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6"/>
          <p:cNvSpPr>
            <a:spLocks noEditPoints="1"/>
          </p:cNvSpPr>
          <p:nvPr/>
        </p:nvSpPr>
        <p:spPr bwMode="auto">
          <a:xfrm>
            <a:off x="4155920" y="3427341"/>
            <a:ext cx="378250" cy="453084"/>
          </a:xfrm>
          <a:custGeom>
            <a:avLst/>
            <a:gdLst>
              <a:gd name="T0" fmla="*/ 11 w 118"/>
              <a:gd name="T1" fmla="*/ 90 h 141"/>
              <a:gd name="T2" fmla="*/ 13 w 118"/>
              <a:gd name="T3" fmla="*/ 121 h 141"/>
              <a:gd name="T4" fmla="*/ 13 w 118"/>
              <a:gd name="T5" fmla="*/ 61 h 141"/>
              <a:gd name="T6" fmla="*/ 16 w 118"/>
              <a:gd name="T7" fmla="*/ 130 h 141"/>
              <a:gd name="T8" fmla="*/ 13 w 118"/>
              <a:gd name="T9" fmla="*/ 110 h 141"/>
              <a:gd name="T10" fmla="*/ 101 w 118"/>
              <a:gd name="T11" fmla="*/ 112 h 141"/>
              <a:gd name="T12" fmla="*/ 101 w 118"/>
              <a:gd name="T13" fmla="*/ 55 h 141"/>
              <a:gd name="T14" fmla="*/ 107 w 118"/>
              <a:gd name="T15" fmla="*/ 127 h 141"/>
              <a:gd name="T16" fmla="*/ 0 w 118"/>
              <a:gd name="T17" fmla="*/ 127 h 141"/>
              <a:gd name="T18" fmla="*/ 73 w 118"/>
              <a:gd name="T19" fmla="*/ 3 h 141"/>
              <a:gd name="T20" fmla="*/ 114 w 118"/>
              <a:gd name="T21" fmla="*/ 62 h 141"/>
              <a:gd name="T22" fmla="*/ 69 w 118"/>
              <a:gd name="T23" fmla="*/ 48 h 141"/>
              <a:gd name="T24" fmla="*/ 47 w 118"/>
              <a:gd name="T25" fmla="*/ 48 h 141"/>
              <a:gd name="T26" fmla="*/ 53 w 118"/>
              <a:gd name="T27" fmla="*/ 40 h 141"/>
              <a:gd name="T28" fmla="*/ 60 w 118"/>
              <a:gd name="T29" fmla="*/ 47 h 141"/>
              <a:gd name="T30" fmla="*/ 78 w 118"/>
              <a:gd name="T31" fmla="*/ 28 h 141"/>
              <a:gd name="T32" fmla="*/ 75 w 118"/>
              <a:gd name="T33" fmla="*/ 25 h 141"/>
              <a:gd name="T34" fmla="*/ 74 w 118"/>
              <a:gd name="T35" fmla="*/ 25 h 141"/>
              <a:gd name="T36" fmla="*/ 71 w 118"/>
              <a:gd name="T37" fmla="*/ 25 h 141"/>
              <a:gd name="T38" fmla="*/ 69 w 118"/>
              <a:gd name="T39" fmla="*/ 27 h 141"/>
              <a:gd name="T40" fmla="*/ 68 w 118"/>
              <a:gd name="T41" fmla="*/ 30 h 141"/>
              <a:gd name="T42" fmla="*/ 68 w 118"/>
              <a:gd name="T43" fmla="*/ 32 h 141"/>
              <a:gd name="T44" fmla="*/ 69 w 118"/>
              <a:gd name="T45" fmla="*/ 34 h 141"/>
              <a:gd name="T46" fmla="*/ 71 w 118"/>
              <a:gd name="T47" fmla="*/ 35 h 141"/>
              <a:gd name="T48" fmla="*/ 72 w 118"/>
              <a:gd name="T49" fmla="*/ 35 h 141"/>
              <a:gd name="T50" fmla="*/ 74 w 118"/>
              <a:gd name="T51" fmla="*/ 35 h 141"/>
              <a:gd name="T52" fmla="*/ 75 w 118"/>
              <a:gd name="T53" fmla="*/ 35 h 141"/>
              <a:gd name="T54" fmla="*/ 77 w 118"/>
              <a:gd name="T55" fmla="*/ 34 h 141"/>
              <a:gd name="T56" fmla="*/ 78 w 118"/>
              <a:gd name="T57" fmla="*/ 32 h 141"/>
              <a:gd name="T58" fmla="*/ 93 w 118"/>
              <a:gd name="T59" fmla="*/ 45 h 141"/>
              <a:gd name="T60" fmla="*/ 64 w 118"/>
              <a:gd name="T61" fmla="*/ 6 h 141"/>
              <a:gd name="T62" fmla="*/ 63 w 118"/>
              <a:gd name="T63" fmla="*/ 12 h 141"/>
              <a:gd name="T64" fmla="*/ 72 w 118"/>
              <a:gd name="T65" fmla="*/ 11 h 141"/>
              <a:gd name="T66" fmla="*/ 92 w 118"/>
              <a:gd name="T67" fmla="*/ 41 h 141"/>
              <a:gd name="T68" fmla="*/ 93 w 118"/>
              <a:gd name="T69" fmla="*/ 45 h 141"/>
              <a:gd name="T70" fmla="*/ 111 w 118"/>
              <a:gd name="T71" fmla="*/ 105 h 141"/>
              <a:gd name="T72" fmla="*/ 97 w 118"/>
              <a:gd name="T73" fmla="*/ 128 h 141"/>
              <a:gd name="T74" fmla="*/ 78 w 118"/>
              <a:gd name="T75" fmla="*/ 130 h 141"/>
              <a:gd name="T76" fmla="*/ 11 w 118"/>
              <a:gd name="T77" fmla="*/ 79 h 141"/>
              <a:gd name="T78" fmla="*/ 100 w 118"/>
              <a:gd name="T79" fmla="*/ 126 h 141"/>
              <a:gd name="T80" fmla="*/ 64 w 118"/>
              <a:gd name="T81" fmla="*/ 59 h 141"/>
              <a:gd name="T82" fmla="*/ 78 w 118"/>
              <a:gd name="T83" fmla="*/ 59 h 141"/>
              <a:gd name="T84" fmla="*/ 61 w 118"/>
              <a:gd name="T85" fmla="*/ 130 h 141"/>
              <a:gd name="T86" fmla="*/ 75 w 118"/>
              <a:gd name="T87" fmla="*/ 61 h 141"/>
              <a:gd name="T88" fmla="*/ 101 w 118"/>
              <a:gd name="T89" fmla="*/ 76 h 141"/>
              <a:gd name="T90" fmla="*/ 103 w 118"/>
              <a:gd name="T91" fmla="*/ 65 h 141"/>
              <a:gd name="T92" fmla="*/ 23 w 118"/>
              <a:gd name="T93" fmla="*/ 61 h 141"/>
              <a:gd name="T94" fmla="*/ 23 w 118"/>
              <a:gd name="T95" fmla="*/ 61 h 141"/>
              <a:gd name="T96" fmla="*/ 27 w 118"/>
              <a:gd name="T97" fmla="*/ 128 h 141"/>
              <a:gd name="T98" fmla="*/ 30 w 118"/>
              <a:gd name="T99" fmla="*/ 128 h 141"/>
              <a:gd name="T100" fmla="*/ 36 w 118"/>
              <a:gd name="T101" fmla="*/ 61 h 141"/>
              <a:gd name="T102" fmla="*/ 54 w 118"/>
              <a:gd name="T103" fmla="*/ 61 h 141"/>
              <a:gd name="T104" fmla="*/ 47 w 118"/>
              <a:gd name="T105" fmla="*/ 128 h 141"/>
              <a:gd name="T106" fmla="*/ 84 w 118"/>
              <a:gd name="T107" fmla="*/ 8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0"/>
          <p:cNvSpPr>
            <a:spLocks noEditPoints="1"/>
          </p:cNvSpPr>
          <p:nvPr/>
        </p:nvSpPr>
        <p:spPr bwMode="auto">
          <a:xfrm>
            <a:off x="5293171" y="3489929"/>
            <a:ext cx="450363" cy="327908"/>
          </a:xfrm>
          <a:custGeom>
            <a:avLst/>
            <a:gdLst>
              <a:gd name="T0" fmla="*/ 9 w 140"/>
              <a:gd name="T1" fmla="*/ 0 h 102"/>
              <a:gd name="T2" fmla="*/ 0 w 140"/>
              <a:gd name="T3" fmla="*/ 93 h 102"/>
              <a:gd name="T4" fmla="*/ 131 w 140"/>
              <a:gd name="T5" fmla="*/ 102 h 102"/>
              <a:gd name="T6" fmla="*/ 140 w 140"/>
              <a:gd name="T7" fmla="*/ 9 h 102"/>
              <a:gd name="T8" fmla="*/ 136 w 140"/>
              <a:gd name="T9" fmla="*/ 93 h 102"/>
              <a:gd name="T10" fmla="*/ 9 w 140"/>
              <a:gd name="T11" fmla="*/ 98 h 102"/>
              <a:gd name="T12" fmla="*/ 4 w 140"/>
              <a:gd name="T13" fmla="*/ 9 h 102"/>
              <a:gd name="T14" fmla="*/ 131 w 140"/>
              <a:gd name="T15" fmla="*/ 4 h 102"/>
              <a:gd name="T16" fmla="*/ 136 w 140"/>
              <a:gd name="T17" fmla="*/ 93 h 102"/>
              <a:gd name="T18" fmla="*/ 129 w 140"/>
              <a:gd name="T19" fmla="*/ 11 h 102"/>
              <a:gd name="T20" fmla="*/ 11 w 140"/>
              <a:gd name="T21" fmla="*/ 32 h 102"/>
              <a:gd name="T22" fmla="*/ 11 w 140"/>
              <a:gd name="T23" fmla="*/ 70 h 102"/>
              <a:gd name="T24" fmla="*/ 129 w 140"/>
              <a:gd name="T25" fmla="*/ 91 h 102"/>
              <a:gd name="T26" fmla="*/ 11 w 140"/>
              <a:gd name="T27" fmla="*/ 70 h 102"/>
              <a:gd name="T28" fmla="*/ 51 w 140"/>
              <a:gd name="T29" fmla="*/ 65 h 102"/>
              <a:gd name="T30" fmla="*/ 62 w 140"/>
              <a:gd name="T31" fmla="*/ 37 h 102"/>
              <a:gd name="T32" fmla="*/ 49 w 140"/>
              <a:gd name="T33" fmla="*/ 37 h 102"/>
              <a:gd name="T34" fmla="*/ 39 w 140"/>
              <a:gd name="T35" fmla="*/ 65 h 102"/>
              <a:gd name="T36" fmla="*/ 28 w 140"/>
              <a:gd name="T37" fmla="*/ 37 h 102"/>
              <a:gd name="T38" fmla="*/ 38 w 140"/>
              <a:gd name="T39" fmla="*/ 58 h 102"/>
              <a:gd name="T40" fmla="*/ 95 w 140"/>
              <a:gd name="T41" fmla="*/ 59 h 102"/>
              <a:gd name="T42" fmla="*/ 106 w 140"/>
              <a:gd name="T43" fmla="*/ 65 h 102"/>
              <a:gd name="T44" fmla="*/ 107 w 140"/>
              <a:gd name="T45" fmla="*/ 37 h 102"/>
              <a:gd name="T46" fmla="*/ 86 w 140"/>
              <a:gd name="T47" fmla="*/ 65 h 102"/>
              <a:gd name="T48" fmla="*/ 95 w 140"/>
              <a:gd name="T49" fmla="*/ 59 h 102"/>
              <a:gd name="T50" fmla="*/ 105 w 140"/>
              <a:gd name="T51" fmla="*/ 54 h 102"/>
              <a:gd name="T52" fmla="*/ 103 w 140"/>
              <a:gd name="T53" fmla="*/ 43 h 102"/>
              <a:gd name="T54" fmla="*/ 79 w 140"/>
              <a:gd name="T55" fmla="*/ 57 h 102"/>
              <a:gd name="T56" fmla="*/ 74 w 140"/>
              <a:gd name="T57" fmla="*/ 53 h 102"/>
              <a:gd name="T58" fmla="*/ 67 w 140"/>
              <a:gd name="T59" fmla="*/ 48 h 102"/>
              <a:gd name="T60" fmla="*/ 69 w 140"/>
              <a:gd name="T61" fmla="*/ 39 h 102"/>
              <a:gd name="T62" fmla="*/ 83 w 140"/>
              <a:gd name="T63" fmla="*/ 39 h 102"/>
              <a:gd name="T64" fmla="*/ 81 w 140"/>
              <a:gd name="T65" fmla="*/ 45 h 102"/>
              <a:gd name="T66" fmla="*/ 76 w 140"/>
              <a:gd name="T67" fmla="*/ 41 h 102"/>
              <a:gd name="T68" fmla="*/ 72 w 140"/>
              <a:gd name="T69" fmla="*/ 44 h 102"/>
              <a:gd name="T70" fmla="*/ 77 w 140"/>
              <a:gd name="T71" fmla="*/ 48 h 102"/>
              <a:gd name="T72" fmla="*/ 84 w 140"/>
              <a:gd name="T73" fmla="*/ 56 h 102"/>
              <a:gd name="T74" fmla="*/ 74 w 140"/>
              <a:gd name="T75" fmla="*/ 65 h 102"/>
              <a:gd name="T76" fmla="*/ 64 w 140"/>
              <a:gd name="T77" fmla="*/ 61 h 102"/>
              <a:gd name="T78" fmla="*/ 68 w 140"/>
              <a:gd name="T79" fmla="*/ 56 h 102"/>
              <a:gd name="T80" fmla="*/ 74 w 140"/>
              <a:gd name="T8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02">
                <a:moveTo>
                  <a:pt x="131" y="0"/>
                </a:moveTo>
                <a:cubicBezTo>
                  <a:pt x="9" y="0"/>
                  <a:pt x="9" y="0"/>
                  <a:pt x="9" y="0"/>
                </a:cubicBezTo>
                <a:cubicBezTo>
                  <a:pt x="4" y="0"/>
                  <a:pt x="0" y="4"/>
                  <a:pt x="0" y="9"/>
                </a:cubicBezTo>
                <a:cubicBezTo>
                  <a:pt x="0" y="93"/>
                  <a:pt x="0" y="93"/>
                  <a:pt x="0" y="93"/>
                </a:cubicBezTo>
                <a:cubicBezTo>
                  <a:pt x="0" y="98"/>
                  <a:pt x="4" y="102"/>
                  <a:pt x="9" y="102"/>
                </a:cubicBezTo>
                <a:cubicBezTo>
                  <a:pt x="131" y="102"/>
                  <a:pt x="131" y="102"/>
                  <a:pt x="131" y="102"/>
                </a:cubicBezTo>
                <a:cubicBezTo>
                  <a:pt x="136" y="102"/>
                  <a:pt x="140" y="98"/>
                  <a:pt x="140" y="93"/>
                </a:cubicBezTo>
                <a:cubicBezTo>
                  <a:pt x="140" y="9"/>
                  <a:pt x="140" y="9"/>
                  <a:pt x="140" y="9"/>
                </a:cubicBezTo>
                <a:cubicBezTo>
                  <a:pt x="140" y="4"/>
                  <a:pt x="136" y="0"/>
                  <a:pt x="131" y="0"/>
                </a:cubicBezTo>
                <a:close/>
                <a:moveTo>
                  <a:pt x="136" y="93"/>
                </a:moveTo>
                <a:cubicBezTo>
                  <a:pt x="136" y="96"/>
                  <a:pt x="134" y="98"/>
                  <a:pt x="131" y="98"/>
                </a:cubicBezTo>
                <a:cubicBezTo>
                  <a:pt x="9" y="98"/>
                  <a:pt x="9" y="98"/>
                  <a:pt x="9" y="98"/>
                </a:cubicBezTo>
                <a:cubicBezTo>
                  <a:pt x="6" y="98"/>
                  <a:pt x="4" y="96"/>
                  <a:pt x="4" y="93"/>
                </a:cubicBezTo>
                <a:cubicBezTo>
                  <a:pt x="4" y="9"/>
                  <a:pt x="4" y="9"/>
                  <a:pt x="4" y="9"/>
                </a:cubicBezTo>
                <a:cubicBezTo>
                  <a:pt x="4" y="6"/>
                  <a:pt x="6" y="4"/>
                  <a:pt x="9" y="4"/>
                </a:cubicBezTo>
                <a:cubicBezTo>
                  <a:pt x="131" y="4"/>
                  <a:pt x="131" y="4"/>
                  <a:pt x="131" y="4"/>
                </a:cubicBezTo>
                <a:cubicBezTo>
                  <a:pt x="134" y="4"/>
                  <a:pt x="136" y="6"/>
                  <a:pt x="136" y="9"/>
                </a:cubicBezTo>
                <a:lnTo>
                  <a:pt x="136" y="93"/>
                </a:lnTo>
                <a:close/>
                <a:moveTo>
                  <a:pt x="11" y="11"/>
                </a:moveTo>
                <a:cubicBezTo>
                  <a:pt x="129" y="11"/>
                  <a:pt x="129" y="11"/>
                  <a:pt x="129" y="11"/>
                </a:cubicBezTo>
                <a:cubicBezTo>
                  <a:pt x="129" y="32"/>
                  <a:pt x="129" y="32"/>
                  <a:pt x="129" y="32"/>
                </a:cubicBezTo>
                <a:cubicBezTo>
                  <a:pt x="11" y="32"/>
                  <a:pt x="11" y="32"/>
                  <a:pt x="11" y="32"/>
                </a:cubicBezTo>
                <a:lnTo>
                  <a:pt x="11" y="11"/>
                </a:lnTo>
                <a:close/>
                <a:moveTo>
                  <a:pt x="11" y="70"/>
                </a:moveTo>
                <a:cubicBezTo>
                  <a:pt x="129" y="70"/>
                  <a:pt x="129" y="70"/>
                  <a:pt x="129" y="70"/>
                </a:cubicBezTo>
                <a:cubicBezTo>
                  <a:pt x="129" y="91"/>
                  <a:pt x="129" y="91"/>
                  <a:pt x="129" y="91"/>
                </a:cubicBezTo>
                <a:cubicBezTo>
                  <a:pt x="11" y="91"/>
                  <a:pt x="11" y="91"/>
                  <a:pt x="11" y="91"/>
                </a:cubicBezTo>
                <a:lnTo>
                  <a:pt x="11" y="70"/>
                </a:lnTo>
                <a:close/>
                <a:moveTo>
                  <a:pt x="57" y="65"/>
                </a:moveTo>
                <a:cubicBezTo>
                  <a:pt x="51" y="65"/>
                  <a:pt x="51" y="65"/>
                  <a:pt x="51" y="65"/>
                </a:cubicBezTo>
                <a:cubicBezTo>
                  <a:pt x="57" y="37"/>
                  <a:pt x="57" y="37"/>
                  <a:pt x="57" y="37"/>
                </a:cubicBezTo>
                <a:cubicBezTo>
                  <a:pt x="62" y="37"/>
                  <a:pt x="62" y="37"/>
                  <a:pt x="62" y="37"/>
                </a:cubicBezTo>
                <a:lnTo>
                  <a:pt x="57" y="65"/>
                </a:lnTo>
                <a:close/>
                <a:moveTo>
                  <a:pt x="49" y="37"/>
                </a:moveTo>
                <a:cubicBezTo>
                  <a:pt x="55" y="37"/>
                  <a:pt x="55" y="37"/>
                  <a:pt x="55" y="37"/>
                </a:cubicBezTo>
                <a:cubicBezTo>
                  <a:pt x="39" y="65"/>
                  <a:pt x="39" y="65"/>
                  <a:pt x="39" y="65"/>
                </a:cubicBezTo>
                <a:cubicBezTo>
                  <a:pt x="33" y="65"/>
                  <a:pt x="33" y="65"/>
                  <a:pt x="33" y="65"/>
                </a:cubicBezTo>
                <a:cubicBezTo>
                  <a:pt x="28" y="37"/>
                  <a:pt x="28" y="37"/>
                  <a:pt x="28" y="37"/>
                </a:cubicBezTo>
                <a:cubicBezTo>
                  <a:pt x="34" y="37"/>
                  <a:pt x="34" y="37"/>
                  <a:pt x="34" y="37"/>
                </a:cubicBezTo>
                <a:cubicBezTo>
                  <a:pt x="38" y="58"/>
                  <a:pt x="38" y="58"/>
                  <a:pt x="38" y="58"/>
                </a:cubicBezTo>
                <a:lnTo>
                  <a:pt x="49" y="37"/>
                </a:lnTo>
                <a:close/>
                <a:moveTo>
                  <a:pt x="95" y="59"/>
                </a:moveTo>
                <a:cubicBezTo>
                  <a:pt x="106" y="59"/>
                  <a:pt x="106" y="59"/>
                  <a:pt x="106" y="59"/>
                </a:cubicBezTo>
                <a:cubicBezTo>
                  <a:pt x="106" y="65"/>
                  <a:pt x="106" y="65"/>
                  <a:pt x="106" y="65"/>
                </a:cubicBezTo>
                <a:cubicBezTo>
                  <a:pt x="112" y="65"/>
                  <a:pt x="112" y="65"/>
                  <a:pt x="112" y="65"/>
                </a:cubicBezTo>
                <a:cubicBezTo>
                  <a:pt x="107" y="37"/>
                  <a:pt x="107" y="37"/>
                  <a:pt x="107" y="37"/>
                </a:cubicBezTo>
                <a:cubicBezTo>
                  <a:pt x="101" y="37"/>
                  <a:pt x="101" y="37"/>
                  <a:pt x="101" y="37"/>
                </a:cubicBezTo>
                <a:cubicBezTo>
                  <a:pt x="86" y="65"/>
                  <a:pt x="86" y="65"/>
                  <a:pt x="86" y="65"/>
                </a:cubicBezTo>
                <a:cubicBezTo>
                  <a:pt x="91" y="65"/>
                  <a:pt x="91" y="65"/>
                  <a:pt x="91" y="65"/>
                </a:cubicBezTo>
                <a:lnTo>
                  <a:pt x="95" y="59"/>
                </a:lnTo>
                <a:close/>
                <a:moveTo>
                  <a:pt x="103" y="43"/>
                </a:moveTo>
                <a:cubicBezTo>
                  <a:pt x="105" y="54"/>
                  <a:pt x="105" y="54"/>
                  <a:pt x="105" y="54"/>
                </a:cubicBezTo>
                <a:cubicBezTo>
                  <a:pt x="97" y="54"/>
                  <a:pt x="97" y="54"/>
                  <a:pt x="97" y="54"/>
                </a:cubicBezTo>
                <a:lnTo>
                  <a:pt x="103" y="43"/>
                </a:lnTo>
                <a:close/>
                <a:moveTo>
                  <a:pt x="78" y="59"/>
                </a:moveTo>
                <a:cubicBezTo>
                  <a:pt x="78" y="59"/>
                  <a:pt x="79" y="58"/>
                  <a:pt x="79" y="57"/>
                </a:cubicBezTo>
                <a:cubicBezTo>
                  <a:pt x="79" y="56"/>
                  <a:pt x="79" y="56"/>
                  <a:pt x="78" y="55"/>
                </a:cubicBezTo>
                <a:cubicBezTo>
                  <a:pt x="77" y="55"/>
                  <a:pt x="76" y="54"/>
                  <a:pt x="74" y="53"/>
                </a:cubicBezTo>
                <a:cubicBezTo>
                  <a:pt x="72" y="52"/>
                  <a:pt x="70" y="51"/>
                  <a:pt x="69" y="51"/>
                </a:cubicBezTo>
                <a:cubicBezTo>
                  <a:pt x="68" y="50"/>
                  <a:pt x="68" y="49"/>
                  <a:pt x="67" y="48"/>
                </a:cubicBezTo>
                <a:cubicBezTo>
                  <a:pt x="66" y="47"/>
                  <a:pt x="66" y="46"/>
                  <a:pt x="66" y="45"/>
                </a:cubicBezTo>
                <a:cubicBezTo>
                  <a:pt x="66" y="43"/>
                  <a:pt x="67" y="41"/>
                  <a:pt x="69" y="39"/>
                </a:cubicBezTo>
                <a:cubicBezTo>
                  <a:pt x="70" y="38"/>
                  <a:pt x="73" y="37"/>
                  <a:pt x="76" y="37"/>
                </a:cubicBezTo>
                <a:cubicBezTo>
                  <a:pt x="79" y="37"/>
                  <a:pt x="82" y="38"/>
                  <a:pt x="83" y="39"/>
                </a:cubicBezTo>
                <a:cubicBezTo>
                  <a:pt x="85" y="41"/>
                  <a:pt x="86" y="43"/>
                  <a:pt x="86" y="45"/>
                </a:cubicBezTo>
                <a:cubicBezTo>
                  <a:pt x="81" y="45"/>
                  <a:pt x="81" y="45"/>
                  <a:pt x="81" y="45"/>
                </a:cubicBezTo>
                <a:cubicBezTo>
                  <a:pt x="81" y="44"/>
                  <a:pt x="80" y="43"/>
                  <a:pt x="79" y="42"/>
                </a:cubicBezTo>
                <a:cubicBezTo>
                  <a:pt x="79" y="42"/>
                  <a:pt x="77" y="41"/>
                  <a:pt x="76" y="41"/>
                </a:cubicBezTo>
                <a:cubicBezTo>
                  <a:pt x="74" y="41"/>
                  <a:pt x="73" y="42"/>
                  <a:pt x="73" y="42"/>
                </a:cubicBezTo>
                <a:cubicBezTo>
                  <a:pt x="72" y="43"/>
                  <a:pt x="72" y="43"/>
                  <a:pt x="72" y="44"/>
                </a:cubicBezTo>
                <a:cubicBezTo>
                  <a:pt x="72" y="45"/>
                  <a:pt x="72" y="46"/>
                  <a:pt x="72" y="46"/>
                </a:cubicBezTo>
                <a:cubicBezTo>
                  <a:pt x="73" y="47"/>
                  <a:pt x="74" y="47"/>
                  <a:pt x="77" y="48"/>
                </a:cubicBezTo>
                <a:cubicBezTo>
                  <a:pt x="80" y="50"/>
                  <a:pt x="82" y="51"/>
                  <a:pt x="83" y="52"/>
                </a:cubicBezTo>
                <a:cubicBezTo>
                  <a:pt x="84" y="53"/>
                  <a:pt x="84" y="54"/>
                  <a:pt x="84" y="56"/>
                </a:cubicBezTo>
                <a:cubicBezTo>
                  <a:pt x="84" y="59"/>
                  <a:pt x="84" y="61"/>
                  <a:pt x="82" y="63"/>
                </a:cubicBezTo>
                <a:cubicBezTo>
                  <a:pt x="80" y="64"/>
                  <a:pt x="77" y="65"/>
                  <a:pt x="74" y="65"/>
                </a:cubicBezTo>
                <a:cubicBezTo>
                  <a:pt x="71" y="65"/>
                  <a:pt x="69" y="65"/>
                  <a:pt x="67" y="64"/>
                </a:cubicBezTo>
                <a:cubicBezTo>
                  <a:pt x="66" y="63"/>
                  <a:pt x="64" y="62"/>
                  <a:pt x="64" y="61"/>
                </a:cubicBezTo>
                <a:cubicBezTo>
                  <a:pt x="63" y="59"/>
                  <a:pt x="63" y="58"/>
                  <a:pt x="63" y="56"/>
                </a:cubicBezTo>
                <a:cubicBezTo>
                  <a:pt x="68" y="56"/>
                  <a:pt x="68" y="56"/>
                  <a:pt x="68" y="56"/>
                </a:cubicBezTo>
                <a:cubicBezTo>
                  <a:pt x="68" y="57"/>
                  <a:pt x="69" y="58"/>
                  <a:pt x="69" y="59"/>
                </a:cubicBezTo>
                <a:cubicBezTo>
                  <a:pt x="70" y="60"/>
                  <a:pt x="71" y="60"/>
                  <a:pt x="74" y="60"/>
                </a:cubicBezTo>
                <a:cubicBezTo>
                  <a:pt x="75" y="60"/>
                  <a:pt x="77" y="60"/>
                  <a:pt x="78" y="59"/>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2" name="TextBox 21"/>
          <p:cNvSpPr txBox="1"/>
          <p:nvPr/>
        </p:nvSpPr>
        <p:spPr>
          <a:xfrm>
            <a:off x="1775521" y="1700809"/>
            <a:ext cx="967739" cy="3231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3" name="TextBox 22"/>
          <p:cNvSpPr txBox="1"/>
          <p:nvPr/>
        </p:nvSpPr>
        <p:spPr>
          <a:xfrm>
            <a:off x="767408" y="1996240"/>
            <a:ext cx="197585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4" name="TextBox 23"/>
          <p:cNvSpPr txBox="1"/>
          <p:nvPr/>
        </p:nvSpPr>
        <p:spPr>
          <a:xfrm>
            <a:off x="8256241" y="4464406"/>
            <a:ext cx="967739"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5" name="TextBox 24"/>
          <p:cNvSpPr txBox="1"/>
          <p:nvPr/>
        </p:nvSpPr>
        <p:spPr>
          <a:xfrm>
            <a:off x="8256240" y="4759837"/>
            <a:ext cx="1975852"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2949493" y="4463235"/>
            <a:ext cx="967739" cy="3231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7" name="TextBox 26"/>
          <p:cNvSpPr txBox="1"/>
          <p:nvPr/>
        </p:nvSpPr>
        <p:spPr>
          <a:xfrm>
            <a:off x="1941380" y="4758666"/>
            <a:ext cx="197585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9399097" y="1699532"/>
            <a:ext cx="967739"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itchFamily="34" charset="-122"/>
                <a:ea typeface="微软雅黑" pitchFamily="34" charset="-122"/>
                <a:cs typeface="华文黑体" pitchFamily="2" charset="-122"/>
              </a:rPr>
              <a:t>添加标题</a:t>
            </a:r>
            <a:endParaRPr lang="zh-CN" altLang="en-US" sz="14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29" name="TextBox 28"/>
          <p:cNvSpPr txBox="1"/>
          <p:nvPr/>
        </p:nvSpPr>
        <p:spPr>
          <a:xfrm>
            <a:off x="9399096" y="1994963"/>
            <a:ext cx="1975852"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tx1">
                    <a:lumMod val="65000"/>
                    <a:lumOff val="35000"/>
                  </a:schemeClr>
                </a:solidFill>
                <a:latin typeface="微软雅黑" pitchFamily="34" charset="-122"/>
                <a:ea typeface="微软雅黑" pitchFamily="34" charset="-122"/>
              </a:rPr>
              <a:t>。</a:t>
            </a:r>
            <a:endParaRPr lang="zh-CN" altLang="en-US" sz="1000" dirty="0">
              <a:solidFill>
                <a:schemeClr val="tx1">
                  <a:lumMod val="65000"/>
                  <a:lumOff val="35000"/>
                </a:schemeClr>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6839286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inVertical)">
                                      <p:cBhvr>
                                        <p:cTn id="16" dur="500"/>
                                        <p:tgtEl>
                                          <p:spTgt spid="7"/>
                                        </p:tgtEl>
                                      </p:cBhvr>
                                    </p:animEffect>
                                  </p:childTnLst>
                                </p:cTn>
                              </p:par>
                            </p:childTnLst>
                          </p:cTn>
                        </p:par>
                        <p:par>
                          <p:cTn id="17" fill="hold">
                            <p:stCondLst>
                              <p:cond delay="500"/>
                            </p:stCondLst>
                            <p:childTnLst>
                              <p:par>
                                <p:cTn id="18" presetID="55"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strVal val="#ppt_w*0.70"/>
                                          </p:val>
                                        </p:tav>
                                        <p:tav tm="100000">
                                          <p:val>
                                            <p:strVal val="#ppt_w"/>
                                          </p:val>
                                        </p:tav>
                                      </p:tavLst>
                                    </p:anim>
                                    <p:anim calcmode="lin" valueType="num">
                                      <p:cBhvr>
                                        <p:cTn id="21" dur="500" fill="hold"/>
                                        <p:tgtEl>
                                          <p:spTgt spid="20"/>
                                        </p:tgtEl>
                                        <p:attrNameLst>
                                          <p:attrName>ppt_h</p:attrName>
                                        </p:attrNameLst>
                                      </p:cBhvr>
                                      <p:tavLst>
                                        <p:tav tm="0">
                                          <p:val>
                                            <p:strVal val="#ppt_h"/>
                                          </p:val>
                                        </p:tav>
                                        <p:tav tm="100000">
                                          <p:val>
                                            <p:strVal val="#ppt_h"/>
                                          </p:val>
                                        </p:tav>
                                      </p:tavLst>
                                    </p:anim>
                                    <p:animEffect transition="in" filter="fade">
                                      <p:cBhvr>
                                        <p:cTn id="22" dur="500"/>
                                        <p:tgtEl>
                                          <p:spTgt spid="20"/>
                                        </p:tgtEl>
                                      </p:cBhvr>
                                    </p:animEffect>
                                  </p:childTnLst>
                                </p:cTn>
                              </p:par>
                              <p:par>
                                <p:cTn id="23" presetID="55"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strVal val="#ppt_w*0.70"/>
                                          </p:val>
                                        </p:tav>
                                        <p:tav tm="100000">
                                          <p:val>
                                            <p:strVal val="#ppt_w"/>
                                          </p:val>
                                        </p:tav>
                                      </p:tavLst>
                                    </p:anim>
                                    <p:anim calcmode="lin" valueType="num">
                                      <p:cBhvr>
                                        <p:cTn id="26" dur="500" fill="hold"/>
                                        <p:tgtEl>
                                          <p:spTgt spid="21"/>
                                        </p:tgtEl>
                                        <p:attrNameLst>
                                          <p:attrName>ppt_h</p:attrName>
                                        </p:attrNameLst>
                                      </p:cBhvr>
                                      <p:tavLst>
                                        <p:tav tm="0">
                                          <p:val>
                                            <p:strVal val="#ppt_h"/>
                                          </p:val>
                                        </p:tav>
                                        <p:tav tm="100000">
                                          <p:val>
                                            <p:strVal val="#ppt_h"/>
                                          </p:val>
                                        </p:tav>
                                      </p:tavLst>
                                    </p:anim>
                                    <p:animEffect transition="in" filter="fade">
                                      <p:cBhvr>
                                        <p:cTn id="27" dur="500"/>
                                        <p:tgtEl>
                                          <p:spTgt spid="21"/>
                                        </p:tgtEl>
                                      </p:cBhvr>
                                    </p:animEffect>
                                  </p:childTnLst>
                                </p:cTn>
                              </p:par>
                              <p:par>
                                <p:cTn id="28" presetID="55" presetClass="entr" presetSubtype="0"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strVal val="#ppt_w*0.70"/>
                                          </p:val>
                                        </p:tav>
                                        <p:tav tm="100000">
                                          <p:val>
                                            <p:strVal val="#ppt_w"/>
                                          </p:val>
                                        </p:tav>
                                      </p:tavLst>
                                    </p:anim>
                                    <p:anim calcmode="lin" valueType="num">
                                      <p:cBhvr>
                                        <p:cTn id="31" dur="500" fill="hold"/>
                                        <p:tgtEl>
                                          <p:spTgt spid="18"/>
                                        </p:tgtEl>
                                        <p:attrNameLst>
                                          <p:attrName>ppt_h</p:attrName>
                                        </p:attrNameLst>
                                      </p:cBhvr>
                                      <p:tavLst>
                                        <p:tav tm="0">
                                          <p:val>
                                            <p:strVal val="#ppt_h"/>
                                          </p:val>
                                        </p:tav>
                                        <p:tav tm="100000">
                                          <p:val>
                                            <p:strVal val="#ppt_h"/>
                                          </p:val>
                                        </p:tav>
                                      </p:tavLst>
                                    </p:anim>
                                    <p:animEffect transition="in" filter="fade">
                                      <p:cBhvr>
                                        <p:cTn id="32" dur="500"/>
                                        <p:tgtEl>
                                          <p:spTgt spid="18"/>
                                        </p:tgtEl>
                                      </p:cBhvr>
                                    </p:animEffect>
                                  </p:childTnLst>
                                </p:cTn>
                              </p:par>
                              <p:par>
                                <p:cTn id="33" presetID="55"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strVal val="#ppt_w*0.70"/>
                                          </p:val>
                                        </p:tav>
                                        <p:tav tm="100000">
                                          <p:val>
                                            <p:strVal val="#ppt_w"/>
                                          </p:val>
                                        </p:tav>
                                      </p:tavLst>
                                    </p:anim>
                                    <p:anim calcmode="lin" valueType="num">
                                      <p:cBhvr>
                                        <p:cTn id="36" dur="500" fill="hold"/>
                                        <p:tgtEl>
                                          <p:spTgt spid="19"/>
                                        </p:tgtEl>
                                        <p:attrNameLst>
                                          <p:attrName>ppt_h</p:attrName>
                                        </p:attrNameLst>
                                      </p:cBhvr>
                                      <p:tavLst>
                                        <p:tav tm="0">
                                          <p:val>
                                            <p:strVal val="#ppt_h"/>
                                          </p:val>
                                        </p:tav>
                                        <p:tav tm="100000">
                                          <p:val>
                                            <p:strVal val="#ppt_h"/>
                                          </p:val>
                                        </p:tav>
                                      </p:tavLst>
                                    </p:anim>
                                    <p:animEffect transition="in" filter="fade">
                                      <p:cBhvr>
                                        <p:cTn id="37" dur="500"/>
                                        <p:tgtEl>
                                          <p:spTgt spid="19"/>
                                        </p:tgtEl>
                                      </p:cBhvr>
                                    </p:animEffect>
                                  </p:childTnLst>
                                </p:cTn>
                              </p:par>
                            </p:childTnLst>
                          </p:cTn>
                        </p:par>
                        <p:par>
                          <p:cTn id="38" fill="hold">
                            <p:stCondLst>
                              <p:cond delay="1000"/>
                            </p:stCondLst>
                            <p:childTnLst>
                              <p:par>
                                <p:cTn id="39" presetID="22" presetClass="entr" presetSubtype="2"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right)">
                                      <p:cBhvr>
                                        <p:cTn id="41" dur="500"/>
                                        <p:tgtEl>
                                          <p:spTgt spid="8"/>
                                        </p:tgtEl>
                                      </p:cBhvr>
                                    </p:animEffect>
                                  </p:childTnLst>
                                </p:cTn>
                              </p:par>
                            </p:childTnLst>
                          </p:cTn>
                        </p:par>
                        <p:par>
                          <p:cTn id="42" fill="hold">
                            <p:stCondLst>
                              <p:cond delay="1500"/>
                            </p:stCondLst>
                            <p:childTnLst>
                              <p:par>
                                <p:cTn id="43" presetID="55" presetClass="entr" presetSubtype="0" fill="hold" grpId="0" nodeType="after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500" fill="hold"/>
                                        <p:tgtEl>
                                          <p:spTgt spid="9"/>
                                        </p:tgtEl>
                                        <p:attrNameLst>
                                          <p:attrName>ppt_w</p:attrName>
                                        </p:attrNameLst>
                                      </p:cBhvr>
                                      <p:tavLst>
                                        <p:tav tm="0">
                                          <p:val>
                                            <p:strVal val="#ppt_w*0.70"/>
                                          </p:val>
                                        </p:tav>
                                        <p:tav tm="100000">
                                          <p:val>
                                            <p:strVal val="#ppt_w"/>
                                          </p:val>
                                        </p:tav>
                                      </p:tavLst>
                                    </p:anim>
                                    <p:anim calcmode="lin" valueType="num">
                                      <p:cBhvr>
                                        <p:cTn id="46" dur="500" fill="hold"/>
                                        <p:tgtEl>
                                          <p:spTgt spid="9"/>
                                        </p:tgtEl>
                                        <p:attrNameLst>
                                          <p:attrName>ppt_h</p:attrName>
                                        </p:attrNameLst>
                                      </p:cBhvr>
                                      <p:tavLst>
                                        <p:tav tm="0">
                                          <p:val>
                                            <p:strVal val="#ppt_h"/>
                                          </p:val>
                                        </p:tav>
                                        <p:tav tm="100000">
                                          <p:val>
                                            <p:strVal val="#ppt_h"/>
                                          </p:val>
                                        </p:tav>
                                      </p:tavLst>
                                    </p:anim>
                                    <p:animEffect transition="in" filter="fade">
                                      <p:cBhvr>
                                        <p:cTn id="47" dur="500"/>
                                        <p:tgtEl>
                                          <p:spTgt spid="9"/>
                                        </p:tgtEl>
                                      </p:cBhvr>
                                    </p:animEffect>
                                  </p:childTnLst>
                                </p:cTn>
                              </p:par>
                            </p:childTnLst>
                          </p:cTn>
                        </p:par>
                        <p:par>
                          <p:cTn id="48" fill="hold">
                            <p:stCondLst>
                              <p:cond delay="2000"/>
                            </p:stCondLst>
                            <p:childTnLst>
                              <p:par>
                                <p:cTn id="49" presetID="22" presetClass="entr" presetSubtype="2"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wipe(right)">
                                      <p:cBhvr>
                                        <p:cTn id="51" dur="500"/>
                                        <p:tgtEl>
                                          <p:spTgt spid="22"/>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3"/>
                                        </p:tgtEl>
                                        <p:attrNameLst>
                                          <p:attrName>style.visibility</p:attrName>
                                        </p:attrNameLst>
                                      </p:cBhvr>
                                      <p:to>
                                        <p:strVal val="visible"/>
                                      </p:to>
                                    </p:set>
                                    <p:animEffect transition="in" filter="wipe(right)">
                                      <p:cBhvr>
                                        <p:cTn id="54" dur="500"/>
                                        <p:tgtEl>
                                          <p:spTgt spid="23"/>
                                        </p:tgtEl>
                                      </p:cBhvr>
                                    </p:animEffect>
                                  </p:childTnLst>
                                </p:cTn>
                              </p:par>
                            </p:childTnLst>
                          </p:cTn>
                        </p:par>
                        <p:par>
                          <p:cTn id="55" fill="hold">
                            <p:stCondLst>
                              <p:cond delay="2500"/>
                            </p:stCondLst>
                            <p:childTnLst>
                              <p:par>
                                <p:cTn id="56" presetID="22" presetClass="entr" presetSubtype="8"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500"/>
                                        <p:tgtEl>
                                          <p:spTgt spid="14"/>
                                        </p:tgtEl>
                                      </p:cBhvr>
                                    </p:animEffect>
                                  </p:childTnLst>
                                </p:cTn>
                              </p:par>
                            </p:childTnLst>
                          </p:cTn>
                        </p:par>
                        <p:par>
                          <p:cTn id="59" fill="hold">
                            <p:stCondLst>
                              <p:cond delay="3000"/>
                            </p:stCondLst>
                            <p:childTnLst>
                              <p:par>
                                <p:cTn id="60" presetID="55" presetClass="entr" presetSubtype="0"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 calcmode="lin" valueType="num">
                                      <p:cBhvr>
                                        <p:cTn id="62" dur="500" fill="hold"/>
                                        <p:tgtEl>
                                          <p:spTgt spid="15"/>
                                        </p:tgtEl>
                                        <p:attrNameLst>
                                          <p:attrName>ppt_w</p:attrName>
                                        </p:attrNameLst>
                                      </p:cBhvr>
                                      <p:tavLst>
                                        <p:tav tm="0">
                                          <p:val>
                                            <p:strVal val="#ppt_w*0.70"/>
                                          </p:val>
                                        </p:tav>
                                        <p:tav tm="100000">
                                          <p:val>
                                            <p:strVal val="#ppt_w"/>
                                          </p:val>
                                        </p:tav>
                                      </p:tavLst>
                                    </p:anim>
                                    <p:anim calcmode="lin" valueType="num">
                                      <p:cBhvr>
                                        <p:cTn id="63" dur="500" fill="hold"/>
                                        <p:tgtEl>
                                          <p:spTgt spid="15"/>
                                        </p:tgtEl>
                                        <p:attrNameLst>
                                          <p:attrName>ppt_h</p:attrName>
                                        </p:attrNameLst>
                                      </p:cBhvr>
                                      <p:tavLst>
                                        <p:tav tm="0">
                                          <p:val>
                                            <p:strVal val="#ppt_h"/>
                                          </p:val>
                                        </p:tav>
                                        <p:tav tm="100000">
                                          <p:val>
                                            <p:strVal val="#ppt_h"/>
                                          </p:val>
                                        </p:tav>
                                      </p:tavLst>
                                    </p:anim>
                                    <p:animEffect transition="in" filter="fade">
                                      <p:cBhvr>
                                        <p:cTn id="64" dur="500"/>
                                        <p:tgtEl>
                                          <p:spTgt spid="15"/>
                                        </p:tgtEl>
                                      </p:cBhvr>
                                    </p:animEffect>
                                  </p:childTnLst>
                                </p:cTn>
                              </p:par>
                            </p:childTnLst>
                          </p:cTn>
                        </p:par>
                        <p:par>
                          <p:cTn id="65" fill="hold">
                            <p:stCondLst>
                              <p:cond delay="3500"/>
                            </p:stCondLst>
                            <p:childTnLst>
                              <p:par>
                                <p:cTn id="66" presetID="22" presetClass="entr" presetSubtype="8" fill="hold" grpId="0" nodeType="afterEffect">
                                  <p:stCondLst>
                                    <p:cond delay="0"/>
                                  </p:stCondLst>
                                  <p:childTnLst>
                                    <p:set>
                                      <p:cBhvr>
                                        <p:cTn id="67" dur="1" fill="hold">
                                          <p:stCondLst>
                                            <p:cond delay="0"/>
                                          </p:stCondLst>
                                        </p:cTn>
                                        <p:tgtEl>
                                          <p:spTgt spid="24"/>
                                        </p:tgtEl>
                                        <p:attrNameLst>
                                          <p:attrName>style.visibility</p:attrName>
                                        </p:attrNameLst>
                                      </p:cBhvr>
                                      <p:to>
                                        <p:strVal val="visible"/>
                                      </p:to>
                                    </p:set>
                                    <p:animEffect transition="in" filter="wipe(left)">
                                      <p:cBhvr>
                                        <p:cTn id="68" dur="500"/>
                                        <p:tgtEl>
                                          <p:spTgt spid="2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par>
                          <p:cTn id="72" fill="hold">
                            <p:stCondLst>
                              <p:cond delay="4000"/>
                            </p:stCondLst>
                            <p:childTnLst>
                              <p:par>
                                <p:cTn id="73" presetID="22" presetClass="entr" presetSubtype="2"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wipe(right)">
                                      <p:cBhvr>
                                        <p:cTn id="75" dur="500"/>
                                        <p:tgtEl>
                                          <p:spTgt spid="12"/>
                                        </p:tgtEl>
                                      </p:cBhvr>
                                    </p:animEffect>
                                  </p:childTnLst>
                                </p:cTn>
                              </p:par>
                            </p:childTnLst>
                          </p:cTn>
                        </p:par>
                        <p:par>
                          <p:cTn id="76" fill="hold">
                            <p:stCondLst>
                              <p:cond delay="4500"/>
                            </p:stCondLst>
                            <p:childTnLst>
                              <p:par>
                                <p:cTn id="77" presetID="55"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p:cTn id="79" dur="500" fill="hold"/>
                                        <p:tgtEl>
                                          <p:spTgt spid="13"/>
                                        </p:tgtEl>
                                        <p:attrNameLst>
                                          <p:attrName>ppt_w</p:attrName>
                                        </p:attrNameLst>
                                      </p:cBhvr>
                                      <p:tavLst>
                                        <p:tav tm="0">
                                          <p:val>
                                            <p:strVal val="#ppt_w*0.70"/>
                                          </p:val>
                                        </p:tav>
                                        <p:tav tm="100000">
                                          <p:val>
                                            <p:strVal val="#ppt_w"/>
                                          </p:val>
                                        </p:tav>
                                      </p:tavLst>
                                    </p:anim>
                                    <p:anim calcmode="lin" valueType="num">
                                      <p:cBhvr>
                                        <p:cTn id="80" dur="500" fill="hold"/>
                                        <p:tgtEl>
                                          <p:spTgt spid="13"/>
                                        </p:tgtEl>
                                        <p:attrNameLst>
                                          <p:attrName>ppt_h</p:attrName>
                                        </p:attrNameLst>
                                      </p:cBhvr>
                                      <p:tavLst>
                                        <p:tav tm="0">
                                          <p:val>
                                            <p:strVal val="#ppt_h"/>
                                          </p:val>
                                        </p:tav>
                                        <p:tav tm="100000">
                                          <p:val>
                                            <p:strVal val="#ppt_h"/>
                                          </p:val>
                                        </p:tav>
                                      </p:tavLst>
                                    </p:anim>
                                    <p:animEffect transition="in" filter="fade">
                                      <p:cBhvr>
                                        <p:cTn id="81" dur="500"/>
                                        <p:tgtEl>
                                          <p:spTgt spid="13"/>
                                        </p:tgtEl>
                                      </p:cBhvr>
                                    </p:animEffect>
                                  </p:childTnLst>
                                </p:cTn>
                              </p:par>
                            </p:childTnLst>
                          </p:cTn>
                        </p:par>
                        <p:par>
                          <p:cTn id="82" fill="hold">
                            <p:stCondLst>
                              <p:cond delay="5000"/>
                            </p:stCondLst>
                            <p:childTnLst>
                              <p:par>
                                <p:cTn id="83" presetID="22" presetClass="entr" presetSubtype="2"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wipe(right)">
                                      <p:cBhvr>
                                        <p:cTn id="85" dur="500"/>
                                        <p:tgtEl>
                                          <p:spTgt spid="26"/>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wipe(right)">
                                      <p:cBhvr>
                                        <p:cTn id="88" dur="500"/>
                                        <p:tgtEl>
                                          <p:spTgt spid="27"/>
                                        </p:tgtEl>
                                      </p:cBhvr>
                                    </p:animEffect>
                                  </p:childTnLst>
                                </p:cTn>
                              </p:par>
                            </p:childTnLst>
                          </p:cTn>
                        </p:par>
                        <p:par>
                          <p:cTn id="89" fill="hold">
                            <p:stCondLst>
                              <p:cond delay="5500"/>
                            </p:stCondLst>
                            <p:childTnLst>
                              <p:par>
                                <p:cTn id="90" presetID="22" presetClass="entr" presetSubtype="8" fill="hold" grpId="0" nodeType="afterEffect">
                                  <p:stCondLst>
                                    <p:cond delay="0"/>
                                  </p:stCondLst>
                                  <p:childTnLst>
                                    <p:set>
                                      <p:cBhvr>
                                        <p:cTn id="91" dur="1" fill="hold">
                                          <p:stCondLst>
                                            <p:cond delay="0"/>
                                          </p:stCondLst>
                                        </p:cTn>
                                        <p:tgtEl>
                                          <p:spTgt spid="10"/>
                                        </p:tgtEl>
                                        <p:attrNameLst>
                                          <p:attrName>style.visibility</p:attrName>
                                        </p:attrNameLst>
                                      </p:cBhvr>
                                      <p:to>
                                        <p:strVal val="visible"/>
                                      </p:to>
                                    </p:set>
                                    <p:animEffect transition="in" filter="wipe(left)">
                                      <p:cBhvr>
                                        <p:cTn id="92" dur="500"/>
                                        <p:tgtEl>
                                          <p:spTgt spid="10"/>
                                        </p:tgtEl>
                                      </p:cBhvr>
                                    </p:animEffect>
                                  </p:childTnLst>
                                </p:cTn>
                              </p:par>
                            </p:childTnLst>
                          </p:cTn>
                        </p:par>
                        <p:par>
                          <p:cTn id="93" fill="hold">
                            <p:stCondLst>
                              <p:cond delay="6000"/>
                            </p:stCondLst>
                            <p:childTnLst>
                              <p:par>
                                <p:cTn id="94" presetID="55" presetClass="entr" presetSubtype="0" fill="hold" grpId="0" nodeType="after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p:cTn id="96" dur="500" fill="hold"/>
                                        <p:tgtEl>
                                          <p:spTgt spid="11"/>
                                        </p:tgtEl>
                                        <p:attrNameLst>
                                          <p:attrName>ppt_w</p:attrName>
                                        </p:attrNameLst>
                                      </p:cBhvr>
                                      <p:tavLst>
                                        <p:tav tm="0">
                                          <p:val>
                                            <p:strVal val="#ppt_w*0.70"/>
                                          </p:val>
                                        </p:tav>
                                        <p:tav tm="100000">
                                          <p:val>
                                            <p:strVal val="#ppt_w"/>
                                          </p:val>
                                        </p:tav>
                                      </p:tavLst>
                                    </p:anim>
                                    <p:anim calcmode="lin" valueType="num">
                                      <p:cBhvr>
                                        <p:cTn id="97" dur="500" fill="hold"/>
                                        <p:tgtEl>
                                          <p:spTgt spid="11"/>
                                        </p:tgtEl>
                                        <p:attrNameLst>
                                          <p:attrName>ppt_h</p:attrName>
                                        </p:attrNameLst>
                                      </p:cBhvr>
                                      <p:tavLst>
                                        <p:tav tm="0">
                                          <p:val>
                                            <p:strVal val="#ppt_h"/>
                                          </p:val>
                                        </p:tav>
                                        <p:tav tm="100000">
                                          <p:val>
                                            <p:strVal val="#ppt_h"/>
                                          </p:val>
                                        </p:tav>
                                      </p:tavLst>
                                    </p:anim>
                                    <p:animEffect transition="in" filter="fade">
                                      <p:cBhvr>
                                        <p:cTn id="98" dur="500"/>
                                        <p:tgtEl>
                                          <p:spTgt spid="11"/>
                                        </p:tgtEl>
                                      </p:cBhvr>
                                    </p:animEffect>
                                  </p:childTnLst>
                                </p:cTn>
                              </p:par>
                            </p:childTnLst>
                          </p:cTn>
                        </p:par>
                        <p:par>
                          <p:cTn id="99" fill="hold">
                            <p:stCondLst>
                              <p:cond delay="6500"/>
                            </p:stCondLst>
                            <p:childTnLst>
                              <p:par>
                                <p:cTn id="100" presetID="22" presetClass="entr" presetSubtype="8" fill="hold" grpId="0" nodeType="after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par>
                                <p:cTn id="103" presetID="22" presetClass="entr" presetSubtype="8" fill="hold" grpId="0" nodeType="withEffect">
                                  <p:stCondLst>
                                    <p:cond delay="0"/>
                                  </p:stCondLst>
                                  <p:childTnLst>
                                    <p:set>
                                      <p:cBhvr>
                                        <p:cTn id="104" dur="1" fill="hold">
                                          <p:stCondLst>
                                            <p:cond delay="0"/>
                                          </p:stCondLst>
                                        </p:cTn>
                                        <p:tgtEl>
                                          <p:spTgt spid="29"/>
                                        </p:tgtEl>
                                        <p:attrNameLst>
                                          <p:attrName>style.visibility</p:attrName>
                                        </p:attrNameLst>
                                      </p:cBhvr>
                                      <p:to>
                                        <p:strVal val="visible"/>
                                      </p:to>
                                    </p:set>
                                    <p:animEffect transition="in" filter="wipe(left)">
                                      <p:cBhvr>
                                        <p:cTn id="10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8" grpId="0" animBg="1"/>
      <p:bldP spid="19" grpId="0" animBg="1"/>
      <p:bldP spid="20" grpId="0" animBg="1"/>
      <p:bldP spid="21" grpId="0" animBg="1"/>
      <p:bldP spid="22" grpId="0"/>
      <p:bldP spid="23" grpId="0"/>
      <p:bldP spid="24" grpId="0"/>
      <p:bldP spid="25" grpId="0"/>
      <p:bldP spid="26" grpId="0"/>
      <p:bldP spid="27" grpId="0"/>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42" name="组合 5141"/>
          <p:cNvGrpSpPr/>
          <p:nvPr/>
        </p:nvGrpSpPr>
        <p:grpSpPr>
          <a:xfrm>
            <a:off x="8040217" y="2197238"/>
            <a:ext cx="2716029" cy="3824050"/>
            <a:chOff x="4772680" y="2197238"/>
            <a:chExt cx="2716029" cy="3824050"/>
          </a:xfrm>
        </p:grpSpPr>
        <p:sp>
          <p:nvSpPr>
            <p:cNvPr id="4" name="Oval 6"/>
            <p:cNvSpPr>
              <a:spLocks noChangeArrowheads="1"/>
            </p:cNvSpPr>
            <p:nvPr/>
          </p:nvSpPr>
          <p:spPr bwMode="auto">
            <a:xfrm>
              <a:off x="4772680" y="2197238"/>
              <a:ext cx="2716029" cy="2722385"/>
            </a:xfrm>
            <a:prstGeom prst="ellipse">
              <a:avLst/>
            </a:prstGeom>
            <a:solidFill>
              <a:srgbClr val="ECECEC"/>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141" name="组合 5140"/>
            <p:cNvGrpSpPr/>
            <p:nvPr/>
          </p:nvGrpSpPr>
          <p:grpSpPr>
            <a:xfrm>
              <a:off x="4882847" y="3654826"/>
              <a:ext cx="2432138" cy="2366462"/>
              <a:chOff x="4882847" y="3654826"/>
              <a:chExt cx="2432138" cy="2366462"/>
            </a:xfrm>
          </p:grpSpPr>
          <p:sp>
            <p:nvSpPr>
              <p:cNvPr id="5" name="Oval 7"/>
              <p:cNvSpPr>
                <a:spLocks noChangeArrowheads="1"/>
              </p:cNvSpPr>
              <p:nvPr/>
            </p:nvSpPr>
            <p:spPr bwMode="auto">
              <a:xfrm>
                <a:off x="4946404" y="3654826"/>
                <a:ext cx="2368581" cy="2366462"/>
              </a:xfrm>
              <a:prstGeom prst="ellipse">
                <a:avLst/>
              </a:prstGeom>
              <a:solidFill>
                <a:srgbClr val="92E2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5137" name="组合 5136"/>
              <p:cNvGrpSpPr/>
              <p:nvPr/>
            </p:nvGrpSpPr>
            <p:grpSpPr>
              <a:xfrm>
                <a:off x="4882847" y="3779823"/>
                <a:ext cx="2415190" cy="1966049"/>
                <a:chOff x="5186568" y="3183065"/>
                <a:chExt cx="1809822" cy="1473257"/>
              </a:xfrm>
              <a:solidFill>
                <a:srgbClr val="5A5B69"/>
              </a:solidFill>
            </p:grpSpPr>
            <p:sp>
              <p:nvSpPr>
                <p:cNvPr id="6" name="Freeform 8"/>
                <p:cNvSpPr>
                  <a:spLocks/>
                </p:cNvSpPr>
                <p:nvPr/>
              </p:nvSpPr>
              <p:spPr bwMode="auto">
                <a:xfrm>
                  <a:off x="6816994" y="4218155"/>
                  <a:ext cx="161931" cy="228609"/>
                </a:xfrm>
                <a:custGeom>
                  <a:avLst/>
                  <a:gdLst>
                    <a:gd name="T0" fmla="*/ 41 w 43"/>
                    <a:gd name="T1" fmla="*/ 0 h 61"/>
                    <a:gd name="T2" fmla="*/ 26 w 43"/>
                    <a:gd name="T3" fmla="*/ 8 h 61"/>
                    <a:gd name="T4" fmla="*/ 14 w 43"/>
                    <a:gd name="T5" fmla="*/ 18 h 61"/>
                    <a:gd name="T6" fmla="*/ 1 w 43"/>
                    <a:gd name="T7" fmla="*/ 36 h 61"/>
                    <a:gd name="T8" fmla="*/ 12 w 43"/>
                    <a:gd name="T9" fmla="*/ 58 h 61"/>
                    <a:gd name="T10" fmla="*/ 31 w 43"/>
                    <a:gd name="T11" fmla="*/ 32 h 61"/>
                    <a:gd name="T12" fmla="*/ 41 w 43"/>
                    <a:gd name="T13" fmla="*/ 0 h 61"/>
                    <a:gd name="T14" fmla="*/ 41 w 43"/>
                    <a:gd name="T15" fmla="*/ 0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61">
                      <a:moveTo>
                        <a:pt x="41" y="0"/>
                      </a:moveTo>
                      <a:cubicBezTo>
                        <a:pt x="37" y="0"/>
                        <a:pt x="29" y="4"/>
                        <a:pt x="26" y="8"/>
                      </a:cubicBezTo>
                      <a:cubicBezTo>
                        <a:pt x="24" y="10"/>
                        <a:pt x="14" y="16"/>
                        <a:pt x="14" y="18"/>
                      </a:cubicBezTo>
                      <a:cubicBezTo>
                        <a:pt x="14" y="19"/>
                        <a:pt x="1" y="30"/>
                        <a:pt x="1" y="36"/>
                      </a:cubicBezTo>
                      <a:cubicBezTo>
                        <a:pt x="0" y="44"/>
                        <a:pt x="3" y="61"/>
                        <a:pt x="12" y="58"/>
                      </a:cubicBezTo>
                      <a:cubicBezTo>
                        <a:pt x="23" y="56"/>
                        <a:pt x="26" y="42"/>
                        <a:pt x="31" y="32"/>
                      </a:cubicBezTo>
                      <a:cubicBezTo>
                        <a:pt x="32" y="28"/>
                        <a:pt x="43" y="0"/>
                        <a:pt x="41" y="0"/>
                      </a:cubicBezTo>
                      <a:cubicBezTo>
                        <a:pt x="38" y="0"/>
                        <a:pt x="42" y="0"/>
                        <a:pt x="4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5186568" y="3321181"/>
                  <a:ext cx="628675" cy="1335141"/>
                </a:xfrm>
                <a:custGeom>
                  <a:avLst/>
                  <a:gdLst>
                    <a:gd name="T0" fmla="*/ 86 w 168"/>
                    <a:gd name="T1" fmla="*/ 245 h 356"/>
                    <a:gd name="T2" fmla="*/ 94 w 168"/>
                    <a:gd name="T3" fmla="*/ 256 h 356"/>
                    <a:gd name="T4" fmla="*/ 97 w 168"/>
                    <a:gd name="T5" fmla="*/ 271 h 356"/>
                    <a:gd name="T6" fmla="*/ 96 w 168"/>
                    <a:gd name="T7" fmla="*/ 308 h 356"/>
                    <a:gd name="T8" fmla="*/ 96 w 168"/>
                    <a:gd name="T9" fmla="*/ 332 h 356"/>
                    <a:gd name="T10" fmla="*/ 113 w 168"/>
                    <a:gd name="T11" fmla="*/ 353 h 356"/>
                    <a:gd name="T12" fmla="*/ 114 w 168"/>
                    <a:gd name="T13" fmla="*/ 332 h 356"/>
                    <a:gd name="T14" fmla="*/ 114 w 168"/>
                    <a:gd name="T15" fmla="*/ 317 h 356"/>
                    <a:gd name="T16" fmla="*/ 127 w 168"/>
                    <a:gd name="T17" fmla="*/ 305 h 356"/>
                    <a:gd name="T18" fmla="*/ 134 w 168"/>
                    <a:gd name="T19" fmla="*/ 296 h 356"/>
                    <a:gd name="T20" fmla="*/ 140 w 168"/>
                    <a:gd name="T21" fmla="*/ 284 h 356"/>
                    <a:gd name="T22" fmla="*/ 148 w 168"/>
                    <a:gd name="T23" fmla="*/ 271 h 356"/>
                    <a:gd name="T24" fmla="*/ 155 w 168"/>
                    <a:gd name="T25" fmla="*/ 257 h 356"/>
                    <a:gd name="T26" fmla="*/ 167 w 168"/>
                    <a:gd name="T27" fmla="*/ 231 h 356"/>
                    <a:gd name="T28" fmla="*/ 147 w 168"/>
                    <a:gd name="T29" fmla="*/ 215 h 356"/>
                    <a:gd name="T30" fmla="*/ 134 w 168"/>
                    <a:gd name="T31" fmla="*/ 206 h 356"/>
                    <a:gd name="T32" fmla="*/ 120 w 168"/>
                    <a:gd name="T33" fmla="*/ 192 h 356"/>
                    <a:gd name="T34" fmla="*/ 93 w 168"/>
                    <a:gd name="T35" fmla="*/ 181 h 356"/>
                    <a:gd name="T36" fmla="*/ 73 w 168"/>
                    <a:gd name="T37" fmla="*/ 183 h 356"/>
                    <a:gd name="T38" fmla="*/ 57 w 168"/>
                    <a:gd name="T39" fmla="*/ 162 h 356"/>
                    <a:gd name="T40" fmla="*/ 53 w 168"/>
                    <a:gd name="T41" fmla="*/ 143 h 356"/>
                    <a:gd name="T42" fmla="*/ 66 w 168"/>
                    <a:gd name="T43" fmla="*/ 142 h 356"/>
                    <a:gd name="T44" fmla="*/ 79 w 168"/>
                    <a:gd name="T45" fmla="*/ 150 h 356"/>
                    <a:gd name="T46" fmla="*/ 85 w 168"/>
                    <a:gd name="T47" fmla="*/ 130 h 356"/>
                    <a:gd name="T48" fmla="*/ 101 w 168"/>
                    <a:gd name="T49" fmla="*/ 110 h 356"/>
                    <a:gd name="T50" fmla="*/ 107 w 168"/>
                    <a:gd name="T51" fmla="*/ 101 h 356"/>
                    <a:gd name="T52" fmla="*/ 119 w 168"/>
                    <a:gd name="T53" fmla="*/ 98 h 356"/>
                    <a:gd name="T54" fmla="*/ 120 w 168"/>
                    <a:gd name="T55" fmla="*/ 87 h 356"/>
                    <a:gd name="T56" fmla="*/ 129 w 168"/>
                    <a:gd name="T57" fmla="*/ 84 h 356"/>
                    <a:gd name="T58" fmla="*/ 129 w 168"/>
                    <a:gd name="T59" fmla="*/ 93 h 356"/>
                    <a:gd name="T60" fmla="*/ 136 w 168"/>
                    <a:gd name="T61" fmla="*/ 94 h 356"/>
                    <a:gd name="T62" fmla="*/ 128 w 168"/>
                    <a:gd name="T63" fmla="*/ 71 h 356"/>
                    <a:gd name="T64" fmla="*/ 116 w 168"/>
                    <a:gd name="T65" fmla="*/ 56 h 356"/>
                    <a:gd name="T66" fmla="*/ 97 w 168"/>
                    <a:gd name="T67" fmla="*/ 44 h 356"/>
                    <a:gd name="T68" fmla="*/ 89 w 168"/>
                    <a:gd name="T69" fmla="*/ 74 h 356"/>
                    <a:gd name="T70" fmla="*/ 85 w 168"/>
                    <a:gd name="T71" fmla="*/ 67 h 356"/>
                    <a:gd name="T72" fmla="*/ 79 w 168"/>
                    <a:gd name="T73" fmla="*/ 65 h 356"/>
                    <a:gd name="T74" fmla="*/ 69 w 168"/>
                    <a:gd name="T75" fmla="*/ 53 h 356"/>
                    <a:gd name="T76" fmla="*/ 93 w 168"/>
                    <a:gd name="T77" fmla="*/ 20 h 356"/>
                    <a:gd name="T78" fmla="*/ 108 w 168"/>
                    <a:gd name="T79" fmla="*/ 34 h 356"/>
                    <a:gd name="T80" fmla="*/ 120 w 168"/>
                    <a:gd name="T81" fmla="*/ 35 h 356"/>
                    <a:gd name="T82" fmla="*/ 126 w 168"/>
                    <a:gd name="T83" fmla="*/ 28 h 356"/>
                    <a:gd name="T84" fmla="*/ 120 w 168"/>
                    <a:gd name="T85" fmla="*/ 21 h 356"/>
                    <a:gd name="T86" fmla="*/ 113 w 168"/>
                    <a:gd name="T87" fmla="*/ 13 h 356"/>
                    <a:gd name="T88" fmla="*/ 96 w 168"/>
                    <a:gd name="T89" fmla="*/ 7 h 356"/>
                    <a:gd name="T90" fmla="*/ 86 w 168"/>
                    <a:gd name="T91" fmla="*/ 9 h 356"/>
                    <a:gd name="T92" fmla="*/ 87 w 168"/>
                    <a:gd name="T93" fmla="*/ 26 h 356"/>
                    <a:gd name="T94" fmla="*/ 81 w 168"/>
                    <a:gd name="T95" fmla="*/ 17 h 356"/>
                    <a:gd name="T96" fmla="*/ 72 w 168"/>
                    <a:gd name="T97" fmla="*/ 25 h 356"/>
                    <a:gd name="T98" fmla="*/ 68 w 168"/>
                    <a:gd name="T99" fmla="*/ 23 h 356"/>
                    <a:gd name="T100" fmla="*/ 61 w 168"/>
                    <a:gd name="T101" fmla="*/ 33 h 356"/>
                    <a:gd name="T102" fmla="*/ 44 w 168"/>
                    <a:gd name="T103" fmla="*/ 58 h 356"/>
                    <a:gd name="T104" fmla="*/ 23 w 168"/>
                    <a:gd name="T105" fmla="*/ 155 h 356"/>
                    <a:gd name="T106" fmla="*/ 23 w 168"/>
                    <a:gd name="T107" fmla="*/ 148 h 356"/>
                    <a:gd name="T108" fmla="*/ 30 w 168"/>
                    <a:gd name="T109" fmla="*/ 161 h 356"/>
                    <a:gd name="T110" fmla="*/ 44 w 168"/>
                    <a:gd name="T111" fmla="*/ 173 h 356"/>
                    <a:gd name="T112" fmla="*/ 72 w 168"/>
                    <a:gd name="T113" fmla="*/ 191 h 356"/>
                    <a:gd name="T114" fmla="*/ 77 w 168"/>
                    <a:gd name="T115" fmla="*/ 216 h 356"/>
                    <a:gd name="T116" fmla="*/ 80 w 168"/>
                    <a:gd name="T117" fmla="*/ 230 h 356"/>
                    <a:gd name="T118" fmla="*/ 86 w 168"/>
                    <a:gd name="T119" fmla="*/ 245 h 356"/>
                    <a:gd name="T120" fmla="*/ 86 w 168"/>
                    <a:gd name="T121" fmla="*/ 245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8" h="356">
                      <a:moveTo>
                        <a:pt x="86" y="245"/>
                      </a:moveTo>
                      <a:cubicBezTo>
                        <a:pt x="85" y="246"/>
                        <a:pt x="94" y="255"/>
                        <a:pt x="94" y="256"/>
                      </a:cubicBezTo>
                      <a:cubicBezTo>
                        <a:pt x="97" y="262"/>
                        <a:pt x="96" y="266"/>
                        <a:pt x="97" y="271"/>
                      </a:cubicBezTo>
                      <a:cubicBezTo>
                        <a:pt x="102" y="283"/>
                        <a:pt x="90" y="296"/>
                        <a:pt x="96" y="308"/>
                      </a:cubicBezTo>
                      <a:cubicBezTo>
                        <a:pt x="98" y="313"/>
                        <a:pt x="95" y="325"/>
                        <a:pt x="96" y="332"/>
                      </a:cubicBezTo>
                      <a:cubicBezTo>
                        <a:pt x="97" y="343"/>
                        <a:pt x="101" y="356"/>
                        <a:pt x="113" y="353"/>
                      </a:cubicBezTo>
                      <a:cubicBezTo>
                        <a:pt x="106" y="355"/>
                        <a:pt x="114" y="331"/>
                        <a:pt x="114" y="332"/>
                      </a:cubicBezTo>
                      <a:cubicBezTo>
                        <a:pt x="114" y="328"/>
                        <a:pt x="111" y="321"/>
                        <a:pt x="114" y="317"/>
                      </a:cubicBezTo>
                      <a:cubicBezTo>
                        <a:pt x="117" y="314"/>
                        <a:pt x="126" y="309"/>
                        <a:pt x="127" y="305"/>
                      </a:cubicBezTo>
                      <a:cubicBezTo>
                        <a:pt x="128" y="300"/>
                        <a:pt x="127" y="296"/>
                        <a:pt x="134" y="296"/>
                      </a:cubicBezTo>
                      <a:cubicBezTo>
                        <a:pt x="137" y="296"/>
                        <a:pt x="138" y="286"/>
                        <a:pt x="140" y="284"/>
                      </a:cubicBezTo>
                      <a:cubicBezTo>
                        <a:pt x="144" y="281"/>
                        <a:pt x="142" y="274"/>
                        <a:pt x="148" y="271"/>
                      </a:cubicBezTo>
                      <a:cubicBezTo>
                        <a:pt x="154" y="268"/>
                        <a:pt x="155" y="265"/>
                        <a:pt x="155" y="257"/>
                      </a:cubicBezTo>
                      <a:cubicBezTo>
                        <a:pt x="157" y="247"/>
                        <a:pt x="164" y="241"/>
                        <a:pt x="167" y="231"/>
                      </a:cubicBezTo>
                      <a:cubicBezTo>
                        <a:pt x="168" y="218"/>
                        <a:pt x="155" y="221"/>
                        <a:pt x="147" y="215"/>
                      </a:cubicBezTo>
                      <a:cubicBezTo>
                        <a:pt x="140" y="211"/>
                        <a:pt x="138" y="213"/>
                        <a:pt x="134" y="206"/>
                      </a:cubicBezTo>
                      <a:cubicBezTo>
                        <a:pt x="132" y="201"/>
                        <a:pt x="124" y="195"/>
                        <a:pt x="120" y="192"/>
                      </a:cubicBezTo>
                      <a:cubicBezTo>
                        <a:pt x="114" y="188"/>
                        <a:pt x="100" y="179"/>
                        <a:pt x="93" y="181"/>
                      </a:cubicBezTo>
                      <a:cubicBezTo>
                        <a:pt x="88" y="182"/>
                        <a:pt x="76" y="195"/>
                        <a:pt x="73" y="183"/>
                      </a:cubicBezTo>
                      <a:cubicBezTo>
                        <a:pt x="72" y="179"/>
                        <a:pt x="64" y="155"/>
                        <a:pt x="57" y="162"/>
                      </a:cubicBezTo>
                      <a:cubicBezTo>
                        <a:pt x="47" y="172"/>
                        <a:pt x="42" y="150"/>
                        <a:pt x="53" y="143"/>
                      </a:cubicBezTo>
                      <a:cubicBezTo>
                        <a:pt x="56" y="141"/>
                        <a:pt x="64" y="144"/>
                        <a:pt x="66" y="142"/>
                      </a:cubicBezTo>
                      <a:cubicBezTo>
                        <a:pt x="70" y="136"/>
                        <a:pt x="77" y="150"/>
                        <a:pt x="79" y="150"/>
                      </a:cubicBezTo>
                      <a:cubicBezTo>
                        <a:pt x="79" y="151"/>
                        <a:pt x="82" y="132"/>
                        <a:pt x="85" y="130"/>
                      </a:cubicBezTo>
                      <a:cubicBezTo>
                        <a:pt x="95" y="125"/>
                        <a:pt x="91" y="114"/>
                        <a:pt x="101" y="110"/>
                      </a:cubicBezTo>
                      <a:cubicBezTo>
                        <a:pt x="104" y="109"/>
                        <a:pt x="104" y="103"/>
                        <a:pt x="107" y="101"/>
                      </a:cubicBezTo>
                      <a:cubicBezTo>
                        <a:pt x="112" y="97"/>
                        <a:pt x="113" y="101"/>
                        <a:pt x="119" y="98"/>
                      </a:cubicBezTo>
                      <a:cubicBezTo>
                        <a:pt x="118" y="98"/>
                        <a:pt x="119" y="88"/>
                        <a:pt x="120" y="87"/>
                      </a:cubicBezTo>
                      <a:cubicBezTo>
                        <a:pt x="121" y="85"/>
                        <a:pt x="129" y="83"/>
                        <a:pt x="129" y="84"/>
                      </a:cubicBezTo>
                      <a:cubicBezTo>
                        <a:pt x="129" y="85"/>
                        <a:pt x="124" y="95"/>
                        <a:pt x="129" y="93"/>
                      </a:cubicBezTo>
                      <a:cubicBezTo>
                        <a:pt x="130" y="93"/>
                        <a:pt x="134" y="98"/>
                        <a:pt x="136" y="94"/>
                      </a:cubicBezTo>
                      <a:cubicBezTo>
                        <a:pt x="138" y="91"/>
                        <a:pt x="130" y="75"/>
                        <a:pt x="128" y="71"/>
                      </a:cubicBezTo>
                      <a:cubicBezTo>
                        <a:pt x="125" y="65"/>
                        <a:pt x="123" y="55"/>
                        <a:pt x="116" y="56"/>
                      </a:cubicBezTo>
                      <a:cubicBezTo>
                        <a:pt x="113" y="57"/>
                        <a:pt x="104" y="40"/>
                        <a:pt x="97" y="44"/>
                      </a:cubicBezTo>
                      <a:cubicBezTo>
                        <a:pt x="96" y="44"/>
                        <a:pt x="93" y="75"/>
                        <a:pt x="89" y="74"/>
                      </a:cubicBezTo>
                      <a:cubicBezTo>
                        <a:pt x="87" y="73"/>
                        <a:pt x="86" y="69"/>
                        <a:pt x="85" y="67"/>
                      </a:cubicBezTo>
                      <a:cubicBezTo>
                        <a:pt x="84" y="66"/>
                        <a:pt x="81" y="66"/>
                        <a:pt x="79" y="65"/>
                      </a:cubicBezTo>
                      <a:cubicBezTo>
                        <a:pt x="74" y="63"/>
                        <a:pt x="70" y="59"/>
                        <a:pt x="69" y="53"/>
                      </a:cubicBezTo>
                      <a:cubicBezTo>
                        <a:pt x="69" y="47"/>
                        <a:pt x="104" y="25"/>
                        <a:pt x="93" y="20"/>
                      </a:cubicBezTo>
                      <a:cubicBezTo>
                        <a:pt x="103" y="24"/>
                        <a:pt x="112" y="17"/>
                        <a:pt x="108" y="34"/>
                      </a:cubicBezTo>
                      <a:cubicBezTo>
                        <a:pt x="89" y="42"/>
                        <a:pt x="131" y="52"/>
                        <a:pt x="120" y="35"/>
                      </a:cubicBezTo>
                      <a:cubicBezTo>
                        <a:pt x="125" y="42"/>
                        <a:pt x="127" y="29"/>
                        <a:pt x="126" y="28"/>
                      </a:cubicBezTo>
                      <a:cubicBezTo>
                        <a:pt x="126" y="26"/>
                        <a:pt x="117" y="23"/>
                        <a:pt x="120" y="21"/>
                      </a:cubicBezTo>
                      <a:cubicBezTo>
                        <a:pt x="124" y="18"/>
                        <a:pt x="115" y="13"/>
                        <a:pt x="113" y="13"/>
                      </a:cubicBezTo>
                      <a:cubicBezTo>
                        <a:pt x="110" y="13"/>
                        <a:pt x="100" y="5"/>
                        <a:pt x="96" y="7"/>
                      </a:cubicBezTo>
                      <a:cubicBezTo>
                        <a:pt x="91" y="10"/>
                        <a:pt x="91" y="0"/>
                        <a:pt x="86" y="9"/>
                      </a:cubicBezTo>
                      <a:cubicBezTo>
                        <a:pt x="83" y="15"/>
                        <a:pt x="91" y="21"/>
                        <a:pt x="87" y="26"/>
                      </a:cubicBezTo>
                      <a:cubicBezTo>
                        <a:pt x="85" y="27"/>
                        <a:pt x="81" y="18"/>
                        <a:pt x="81" y="17"/>
                      </a:cubicBezTo>
                      <a:cubicBezTo>
                        <a:pt x="75" y="7"/>
                        <a:pt x="73" y="24"/>
                        <a:pt x="72" y="25"/>
                      </a:cubicBezTo>
                      <a:cubicBezTo>
                        <a:pt x="70" y="24"/>
                        <a:pt x="69" y="24"/>
                        <a:pt x="68" y="23"/>
                      </a:cubicBezTo>
                      <a:cubicBezTo>
                        <a:pt x="66" y="26"/>
                        <a:pt x="63" y="30"/>
                        <a:pt x="61" y="33"/>
                      </a:cubicBezTo>
                      <a:cubicBezTo>
                        <a:pt x="54" y="41"/>
                        <a:pt x="49" y="50"/>
                        <a:pt x="44" y="58"/>
                      </a:cubicBezTo>
                      <a:cubicBezTo>
                        <a:pt x="34" y="76"/>
                        <a:pt x="0" y="141"/>
                        <a:pt x="23" y="155"/>
                      </a:cubicBezTo>
                      <a:cubicBezTo>
                        <a:pt x="23" y="155"/>
                        <a:pt x="23" y="149"/>
                        <a:pt x="23" y="148"/>
                      </a:cubicBezTo>
                      <a:cubicBezTo>
                        <a:pt x="25" y="147"/>
                        <a:pt x="30" y="160"/>
                        <a:pt x="30" y="161"/>
                      </a:cubicBezTo>
                      <a:cubicBezTo>
                        <a:pt x="32" y="169"/>
                        <a:pt x="36" y="170"/>
                        <a:pt x="44" y="173"/>
                      </a:cubicBezTo>
                      <a:cubicBezTo>
                        <a:pt x="55" y="177"/>
                        <a:pt x="62" y="186"/>
                        <a:pt x="72" y="191"/>
                      </a:cubicBezTo>
                      <a:cubicBezTo>
                        <a:pt x="84" y="198"/>
                        <a:pt x="80" y="202"/>
                        <a:pt x="77" y="216"/>
                      </a:cubicBezTo>
                      <a:cubicBezTo>
                        <a:pt x="76" y="219"/>
                        <a:pt x="80" y="230"/>
                        <a:pt x="80" y="230"/>
                      </a:cubicBezTo>
                      <a:cubicBezTo>
                        <a:pt x="76" y="230"/>
                        <a:pt x="86" y="245"/>
                        <a:pt x="86" y="245"/>
                      </a:cubicBezTo>
                      <a:cubicBezTo>
                        <a:pt x="85" y="245"/>
                        <a:pt x="86" y="244"/>
                        <a:pt x="86" y="2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p:cNvSpPr>
                <p:nvPr/>
              </p:nvSpPr>
              <p:spPr bwMode="auto">
                <a:xfrm>
                  <a:off x="5610447" y="370061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p:cNvSpPr>
                <p:nvPr/>
              </p:nvSpPr>
              <p:spPr bwMode="auto">
                <a:xfrm>
                  <a:off x="5516781" y="3202115"/>
                  <a:ext cx="182570" cy="127005"/>
                </a:xfrm>
                <a:custGeom>
                  <a:avLst/>
                  <a:gdLst>
                    <a:gd name="T0" fmla="*/ 9 w 49"/>
                    <a:gd name="T1" fmla="*/ 33 h 34"/>
                    <a:gd name="T2" fmla="*/ 29 w 49"/>
                    <a:gd name="T3" fmla="*/ 17 h 34"/>
                    <a:gd name="T4" fmla="*/ 49 w 49"/>
                    <a:gd name="T5" fmla="*/ 0 h 34"/>
                    <a:gd name="T6" fmla="*/ 29 w 49"/>
                    <a:gd name="T7" fmla="*/ 11 h 34"/>
                    <a:gd name="T8" fmla="*/ 0 w 49"/>
                    <a:gd name="T9" fmla="*/ 34 h 34"/>
                    <a:gd name="T10" fmla="*/ 9 w 49"/>
                    <a:gd name="T11" fmla="*/ 33 h 34"/>
                    <a:gd name="T12" fmla="*/ 9 w 49"/>
                    <a:gd name="T13" fmla="*/ 33 h 34"/>
                  </a:gdLst>
                  <a:ahLst/>
                  <a:cxnLst>
                    <a:cxn ang="0">
                      <a:pos x="T0" y="T1"/>
                    </a:cxn>
                    <a:cxn ang="0">
                      <a:pos x="T2" y="T3"/>
                    </a:cxn>
                    <a:cxn ang="0">
                      <a:pos x="T4" y="T5"/>
                    </a:cxn>
                    <a:cxn ang="0">
                      <a:pos x="T6" y="T7"/>
                    </a:cxn>
                    <a:cxn ang="0">
                      <a:pos x="T8" y="T9"/>
                    </a:cxn>
                    <a:cxn ang="0">
                      <a:pos x="T10" y="T11"/>
                    </a:cxn>
                    <a:cxn ang="0">
                      <a:pos x="T12" y="T13"/>
                    </a:cxn>
                  </a:cxnLst>
                  <a:rect l="0" t="0" r="r" b="b"/>
                  <a:pathLst>
                    <a:path w="49" h="34">
                      <a:moveTo>
                        <a:pt x="9" y="33"/>
                      </a:moveTo>
                      <a:cubicBezTo>
                        <a:pt x="21" y="31"/>
                        <a:pt x="17" y="22"/>
                        <a:pt x="29" y="17"/>
                      </a:cubicBezTo>
                      <a:cubicBezTo>
                        <a:pt x="33" y="16"/>
                        <a:pt x="46" y="0"/>
                        <a:pt x="49" y="0"/>
                      </a:cubicBezTo>
                      <a:cubicBezTo>
                        <a:pt x="44" y="0"/>
                        <a:pt x="33" y="9"/>
                        <a:pt x="29" y="11"/>
                      </a:cubicBezTo>
                      <a:cubicBezTo>
                        <a:pt x="19" y="18"/>
                        <a:pt x="9" y="26"/>
                        <a:pt x="0" y="34"/>
                      </a:cubicBezTo>
                      <a:cubicBezTo>
                        <a:pt x="3" y="34"/>
                        <a:pt x="6" y="33"/>
                        <a:pt x="9" y="33"/>
                      </a:cubicBezTo>
                      <a:cubicBezTo>
                        <a:pt x="12" y="33"/>
                        <a:pt x="7" y="33"/>
                        <a:pt x="9" y="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5872395" y="3254504"/>
                  <a:ext cx="1087481" cy="1214486"/>
                </a:xfrm>
                <a:custGeom>
                  <a:avLst/>
                  <a:gdLst>
                    <a:gd name="T0" fmla="*/ 106 w 290"/>
                    <a:gd name="T1" fmla="*/ 280 h 324"/>
                    <a:gd name="T2" fmla="*/ 118 w 290"/>
                    <a:gd name="T3" fmla="*/ 234 h 324"/>
                    <a:gd name="T4" fmla="*/ 130 w 290"/>
                    <a:gd name="T5" fmla="*/ 201 h 324"/>
                    <a:gd name="T6" fmla="*/ 131 w 290"/>
                    <a:gd name="T7" fmla="*/ 196 h 324"/>
                    <a:gd name="T8" fmla="*/ 134 w 290"/>
                    <a:gd name="T9" fmla="*/ 159 h 324"/>
                    <a:gd name="T10" fmla="*/ 160 w 290"/>
                    <a:gd name="T11" fmla="*/ 172 h 324"/>
                    <a:gd name="T12" fmla="*/ 189 w 290"/>
                    <a:gd name="T13" fmla="*/ 210 h 324"/>
                    <a:gd name="T14" fmla="*/ 218 w 290"/>
                    <a:gd name="T15" fmla="*/ 191 h 324"/>
                    <a:gd name="T16" fmla="*/ 238 w 290"/>
                    <a:gd name="T17" fmla="*/ 222 h 324"/>
                    <a:gd name="T18" fmla="*/ 248 w 290"/>
                    <a:gd name="T19" fmla="*/ 199 h 324"/>
                    <a:gd name="T20" fmla="*/ 259 w 290"/>
                    <a:gd name="T21" fmla="*/ 176 h 324"/>
                    <a:gd name="T22" fmla="*/ 265 w 290"/>
                    <a:gd name="T23" fmla="*/ 142 h 324"/>
                    <a:gd name="T24" fmla="*/ 276 w 290"/>
                    <a:gd name="T25" fmla="*/ 144 h 324"/>
                    <a:gd name="T26" fmla="*/ 290 w 290"/>
                    <a:gd name="T27" fmla="*/ 115 h 324"/>
                    <a:gd name="T28" fmla="*/ 232 w 290"/>
                    <a:gd name="T29" fmla="*/ 24 h 324"/>
                    <a:gd name="T30" fmla="*/ 174 w 290"/>
                    <a:gd name="T31" fmla="*/ 30 h 324"/>
                    <a:gd name="T32" fmla="*/ 137 w 290"/>
                    <a:gd name="T33" fmla="*/ 40 h 324"/>
                    <a:gd name="T34" fmla="*/ 116 w 290"/>
                    <a:gd name="T35" fmla="*/ 42 h 324"/>
                    <a:gd name="T36" fmla="*/ 91 w 290"/>
                    <a:gd name="T37" fmla="*/ 35 h 324"/>
                    <a:gd name="T38" fmla="*/ 56 w 290"/>
                    <a:gd name="T39" fmla="*/ 54 h 324"/>
                    <a:gd name="T40" fmla="*/ 52 w 290"/>
                    <a:gd name="T41" fmla="*/ 86 h 324"/>
                    <a:gd name="T42" fmla="*/ 33 w 290"/>
                    <a:gd name="T43" fmla="*/ 74 h 324"/>
                    <a:gd name="T44" fmla="*/ 28 w 290"/>
                    <a:gd name="T45" fmla="*/ 85 h 324"/>
                    <a:gd name="T46" fmla="*/ 37 w 290"/>
                    <a:gd name="T47" fmla="*/ 102 h 324"/>
                    <a:gd name="T48" fmla="*/ 34 w 290"/>
                    <a:gd name="T49" fmla="*/ 118 h 324"/>
                    <a:gd name="T50" fmla="*/ 19 w 290"/>
                    <a:gd name="T51" fmla="*/ 136 h 324"/>
                    <a:gd name="T52" fmla="*/ 44 w 290"/>
                    <a:gd name="T53" fmla="*/ 124 h 324"/>
                    <a:gd name="T54" fmla="*/ 58 w 290"/>
                    <a:gd name="T55" fmla="*/ 126 h 324"/>
                    <a:gd name="T56" fmla="*/ 66 w 290"/>
                    <a:gd name="T57" fmla="*/ 120 h 324"/>
                    <a:gd name="T58" fmla="*/ 84 w 290"/>
                    <a:gd name="T59" fmla="*/ 130 h 324"/>
                    <a:gd name="T60" fmla="*/ 103 w 290"/>
                    <a:gd name="T61" fmla="*/ 143 h 324"/>
                    <a:gd name="T62" fmla="*/ 70 w 290"/>
                    <a:gd name="T63" fmla="*/ 152 h 324"/>
                    <a:gd name="T64" fmla="*/ 40 w 290"/>
                    <a:gd name="T65" fmla="*/ 141 h 324"/>
                    <a:gd name="T66" fmla="*/ 15 w 290"/>
                    <a:gd name="T67" fmla="*/ 162 h 324"/>
                    <a:gd name="T68" fmla="*/ 22 w 290"/>
                    <a:gd name="T69" fmla="*/ 220 h 324"/>
                    <a:gd name="T70" fmla="*/ 54 w 290"/>
                    <a:gd name="T71" fmla="*/ 238 h 324"/>
                    <a:gd name="T72" fmla="*/ 61 w 290"/>
                    <a:gd name="T73" fmla="*/ 283 h 324"/>
                    <a:gd name="T74" fmla="*/ 85 w 290"/>
                    <a:gd name="T75" fmla="*/ 313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0" h="324">
                      <a:moveTo>
                        <a:pt x="85" y="313"/>
                      </a:moveTo>
                      <a:cubicBezTo>
                        <a:pt x="96" y="307"/>
                        <a:pt x="102" y="290"/>
                        <a:pt x="106" y="280"/>
                      </a:cubicBezTo>
                      <a:cubicBezTo>
                        <a:pt x="109" y="273"/>
                        <a:pt x="113" y="268"/>
                        <a:pt x="114" y="260"/>
                      </a:cubicBezTo>
                      <a:cubicBezTo>
                        <a:pt x="115" y="252"/>
                        <a:pt x="113" y="242"/>
                        <a:pt x="118" y="234"/>
                      </a:cubicBezTo>
                      <a:cubicBezTo>
                        <a:pt x="122" y="229"/>
                        <a:pt x="126" y="224"/>
                        <a:pt x="130" y="219"/>
                      </a:cubicBezTo>
                      <a:cubicBezTo>
                        <a:pt x="132" y="216"/>
                        <a:pt x="136" y="194"/>
                        <a:pt x="130" y="201"/>
                      </a:cubicBezTo>
                      <a:cubicBezTo>
                        <a:pt x="121" y="210"/>
                        <a:pt x="106" y="175"/>
                        <a:pt x="105" y="169"/>
                      </a:cubicBezTo>
                      <a:cubicBezTo>
                        <a:pt x="107" y="179"/>
                        <a:pt x="121" y="199"/>
                        <a:pt x="131" y="196"/>
                      </a:cubicBezTo>
                      <a:cubicBezTo>
                        <a:pt x="138" y="195"/>
                        <a:pt x="163" y="175"/>
                        <a:pt x="145" y="170"/>
                      </a:cubicBezTo>
                      <a:cubicBezTo>
                        <a:pt x="143" y="169"/>
                        <a:pt x="132" y="162"/>
                        <a:pt x="134" y="159"/>
                      </a:cubicBezTo>
                      <a:cubicBezTo>
                        <a:pt x="137" y="153"/>
                        <a:pt x="148" y="169"/>
                        <a:pt x="149" y="171"/>
                      </a:cubicBezTo>
                      <a:cubicBezTo>
                        <a:pt x="149" y="173"/>
                        <a:pt x="159" y="172"/>
                        <a:pt x="160" y="172"/>
                      </a:cubicBezTo>
                      <a:cubicBezTo>
                        <a:pt x="171" y="170"/>
                        <a:pt x="165" y="178"/>
                        <a:pt x="172" y="180"/>
                      </a:cubicBezTo>
                      <a:cubicBezTo>
                        <a:pt x="175" y="181"/>
                        <a:pt x="186" y="215"/>
                        <a:pt x="189" y="210"/>
                      </a:cubicBezTo>
                      <a:cubicBezTo>
                        <a:pt x="194" y="200"/>
                        <a:pt x="197" y="187"/>
                        <a:pt x="206" y="181"/>
                      </a:cubicBezTo>
                      <a:cubicBezTo>
                        <a:pt x="216" y="175"/>
                        <a:pt x="214" y="187"/>
                        <a:pt x="218" y="191"/>
                      </a:cubicBezTo>
                      <a:cubicBezTo>
                        <a:pt x="221" y="195"/>
                        <a:pt x="230" y="200"/>
                        <a:pt x="227" y="207"/>
                      </a:cubicBezTo>
                      <a:cubicBezTo>
                        <a:pt x="225" y="212"/>
                        <a:pt x="236" y="225"/>
                        <a:pt x="238" y="222"/>
                      </a:cubicBezTo>
                      <a:cubicBezTo>
                        <a:pt x="243" y="216"/>
                        <a:pt x="229" y="210"/>
                        <a:pt x="232" y="202"/>
                      </a:cubicBezTo>
                      <a:cubicBezTo>
                        <a:pt x="231" y="203"/>
                        <a:pt x="247" y="213"/>
                        <a:pt x="248" y="199"/>
                      </a:cubicBezTo>
                      <a:cubicBezTo>
                        <a:pt x="248" y="195"/>
                        <a:pt x="253" y="188"/>
                        <a:pt x="251" y="184"/>
                      </a:cubicBezTo>
                      <a:cubicBezTo>
                        <a:pt x="249" y="180"/>
                        <a:pt x="256" y="179"/>
                        <a:pt x="259" y="176"/>
                      </a:cubicBezTo>
                      <a:cubicBezTo>
                        <a:pt x="264" y="170"/>
                        <a:pt x="272" y="162"/>
                        <a:pt x="269" y="153"/>
                      </a:cubicBezTo>
                      <a:cubicBezTo>
                        <a:pt x="268" y="150"/>
                        <a:pt x="265" y="146"/>
                        <a:pt x="265" y="142"/>
                      </a:cubicBezTo>
                      <a:cubicBezTo>
                        <a:pt x="264" y="138"/>
                        <a:pt x="270" y="138"/>
                        <a:pt x="270" y="134"/>
                      </a:cubicBezTo>
                      <a:cubicBezTo>
                        <a:pt x="270" y="134"/>
                        <a:pt x="276" y="144"/>
                        <a:pt x="276" y="144"/>
                      </a:cubicBezTo>
                      <a:cubicBezTo>
                        <a:pt x="281" y="146"/>
                        <a:pt x="283" y="126"/>
                        <a:pt x="284" y="124"/>
                      </a:cubicBezTo>
                      <a:cubicBezTo>
                        <a:pt x="285" y="121"/>
                        <a:pt x="289" y="118"/>
                        <a:pt x="290" y="115"/>
                      </a:cubicBezTo>
                      <a:cubicBezTo>
                        <a:pt x="288" y="107"/>
                        <a:pt x="284" y="99"/>
                        <a:pt x="281" y="91"/>
                      </a:cubicBezTo>
                      <a:cubicBezTo>
                        <a:pt x="269" y="66"/>
                        <a:pt x="252" y="43"/>
                        <a:pt x="232" y="24"/>
                      </a:cubicBezTo>
                      <a:cubicBezTo>
                        <a:pt x="231" y="24"/>
                        <a:pt x="205" y="0"/>
                        <a:pt x="204" y="11"/>
                      </a:cubicBezTo>
                      <a:cubicBezTo>
                        <a:pt x="203" y="12"/>
                        <a:pt x="164" y="26"/>
                        <a:pt x="174" y="30"/>
                      </a:cubicBezTo>
                      <a:cubicBezTo>
                        <a:pt x="168" y="28"/>
                        <a:pt x="164" y="32"/>
                        <a:pt x="157" y="28"/>
                      </a:cubicBezTo>
                      <a:cubicBezTo>
                        <a:pt x="157" y="28"/>
                        <a:pt x="136" y="40"/>
                        <a:pt x="137" y="40"/>
                      </a:cubicBezTo>
                      <a:cubicBezTo>
                        <a:pt x="132" y="39"/>
                        <a:pt x="125" y="41"/>
                        <a:pt x="120" y="44"/>
                      </a:cubicBezTo>
                      <a:cubicBezTo>
                        <a:pt x="118" y="46"/>
                        <a:pt x="117" y="42"/>
                        <a:pt x="116" y="42"/>
                      </a:cubicBezTo>
                      <a:cubicBezTo>
                        <a:pt x="112" y="40"/>
                        <a:pt x="113" y="45"/>
                        <a:pt x="110" y="47"/>
                      </a:cubicBezTo>
                      <a:cubicBezTo>
                        <a:pt x="111" y="47"/>
                        <a:pt x="92" y="37"/>
                        <a:pt x="91" y="35"/>
                      </a:cubicBezTo>
                      <a:cubicBezTo>
                        <a:pt x="84" y="30"/>
                        <a:pt x="78" y="32"/>
                        <a:pt x="71" y="36"/>
                      </a:cubicBezTo>
                      <a:cubicBezTo>
                        <a:pt x="65" y="40"/>
                        <a:pt x="62" y="51"/>
                        <a:pt x="56" y="54"/>
                      </a:cubicBezTo>
                      <a:cubicBezTo>
                        <a:pt x="52" y="56"/>
                        <a:pt x="46" y="62"/>
                        <a:pt x="46" y="67"/>
                      </a:cubicBezTo>
                      <a:cubicBezTo>
                        <a:pt x="47" y="72"/>
                        <a:pt x="49" y="82"/>
                        <a:pt x="52" y="86"/>
                      </a:cubicBezTo>
                      <a:cubicBezTo>
                        <a:pt x="53" y="88"/>
                        <a:pt x="40" y="95"/>
                        <a:pt x="38" y="97"/>
                      </a:cubicBezTo>
                      <a:cubicBezTo>
                        <a:pt x="41" y="89"/>
                        <a:pt x="31" y="79"/>
                        <a:pt x="33" y="74"/>
                      </a:cubicBezTo>
                      <a:cubicBezTo>
                        <a:pt x="33" y="74"/>
                        <a:pt x="29" y="71"/>
                        <a:pt x="28" y="75"/>
                      </a:cubicBezTo>
                      <a:cubicBezTo>
                        <a:pt x="28" y="78"/>
                        <a:pt x="26" y="83"/>
                        <a:pt x="28" y="85"/>
                      </a:cubicBezTo>
                      <a:cubicBezTo>
                        <a:pt x="30" y="88"/>
                        <a:pt x="29" y="98"/>
                        <a:pt x="25" y="101"/>
                      </a:cubicBezTo>
                      <a:cubicBezTo>
                        <a:pt x="27" y="99"/>
                        <a:pt x="36" y="103"/>
                        <a:pt x="37" y="102"/>
                      </a:cubicBezTo>
                      <a:cubicBezTo>
                        <a:pt x="34" y="104"/>
                        <a:pt x="29" y="104"/>
                        <a:pt x="27" y="108"/>
                      </a:cubicBezTo>
                      <a:cubicBezTo>
                        <a:pt x="26" y="109"/>
                        <a:pt x="34" y="115"/>
                        <a:pt x="34" y="118"/>
                      </a:cubicBezTo>
                      <a:cubicBezTo>
                        <a:pt x="33" y="122"/>
                        <a:pt x="25" y="119"/>
                        <a:pt x="22" y="122"/>
                      </a:cubicBezTo>
                      <a:cubicBezTo>
                        <a:pt x="18" y="126"/>
                        <a:pt x="18" y="131"/>
                        <a:pt x="19" y="136"/>
                      </a:cubicBezTo>
                      <a:cubicBezTo>
                        <a:pt x="20" y="140"/>
                        <a:pt x="32" y="141"/>
                        <a:pt x="34" y="139"/>
                      </a:cubicBezTo>
                      <a:cubicBezTo>
                        <a:pt x="37" y="134"/>
                        <a:pt x="41" y="129"/>
                        <a:pt x="44" y="124"/>
                      </a:cubicBezTo>
                      <a:cubicBezTo>
                        <a:pt x="46" y="120"/>
                        <a:pt x="52" y="121"/>
                        <a:pt x="52" y="125"/>
                      </a:cubicBezTo>
                      <a:cubicBezTo>
                        <a:pt x="52" y="134"/>
                        <a:pt x="56" y="129"/>
                        <a:pt x="58" y="126"/>
                      </a:cubicBezTo>
                      <a:cubicBezTo>
                        <a:pt x="60" y="121"/>
                        <a:pt x="67" y="139"/>
                        <a:pt x="64" y="138"/>
                      </a:cubicBezTo>
                      <a:cubicBezTo>
                        <a:pt x="71" y="140"/>
                        <a:pt x="71" y="124"/>
                        <a:pt x="66" y="120"/>
                      </a:cubicBezTo>
                      <a:cubicBezTo>
                        <a:pt x="73" y="125"/>
                        <a:pt x="76" y="144"/>
                        <a:pt x="84" y="144"/>
                      </a:cubicBezTo>
                      <a:cubicBezTo>
                        <a:pt x="86" y="144"/>
                        <a:pt x="80" y="130"/>
                        <a:pt x="84" y="130"/>
                      </a:cubicBezTo>
                      <a:cubicBezTo>
                        <a:pt x="81" y="130"/>
                        <a:pt x="88" y="141"/>
                        <a:pt x="89" y="143"/>
                      </a:cubicBezTo>
                      <a:cubicBezTo>
                        <a:pt x="89" y="143"/>
                        <a:pt x="103" y="144"/>
                        <a:pt x="103" y="143"/>
                      </a:cubicBezTo>
                      <a:cubicBezTo>
                        <a:pt x="105" y="152"/>
                        <a:pt x="95" y="152"/>
                        <a:pt x="89" y="151"/>
                      </a:cubicBezTo>
                      <a:cubicBezTo>
                        <a:pt x="83" y="151"/>
                        <a:pt x="75" y="155"/>
                        <a:pt x="70" y="152"/>
                      </a:cubicBezTo>
                      <a:cubicBezTo>
                        <a:pt x="67" y="151"/>
                        <a:pt x="57" y="146"/>
                        <a:pt x="58" y="141"/>
                      </a:cubicBezTo>
                      <a:cubicBezTo>
                        <a:pt x="60" y="136"/>
                        <a:pt x="43" y="140"/>
                        <a:pt x="40" y="141"/>
                      </a:cubicBezTo>
                      <a:cubicBezTo>
                        <a:pt x="33" y="142"/>
                        <a:pt x="28" y="143"/>
                        <a:pt x="22" y="146"/>
                      </a:cubicBezTo>
                      <a:cubicBezTo>
                        <a:pt x="18" y="147"/>
                        <a:pt x="17" y="159"/>
                        <a:pt x="15" y="162"/>
                      </a:cubicBezTo>
                      <a:cubicBezTo>
                        <a:pt x="6" y="178"/>
                        <a:pt x="0" y="188"/>
                        <a:pt x="8" y="207"/>
                      </a:cubicBezTo>
                      <a:cubicBezTo>
                        <a:pt x="10" y="213"/>
                        <a:pt x="15" y="219"/>
                        <a:pt x="22" y="220"/>
                      </a:cubicBezTo>
                      <a:cubicBezTo>
                        <a:pt x="30" y="221"/>
                        <a:pt x="32" y="215"/>
                        <a:pt x="39" y="216"/>
                      </a:cubicBezTo>
                      <a:cubicBezTo>
                        <a:pt x="54" y="218"/>
                        <a:pt x="51" y="226"/>
                        <a:pt x="54" y="238"/>
                      </a:cubicBezTo>
                      <a:cubicBezTo>
                        <a:pt x="55" y="244"/>
                        <a:pt x="59" y="251"/>
                        <a:pt x="60" y="258"/>
                      </a:cubicBezTo>
                      <a:cubicBezTo>
                        <a:pt x="61" y="268"/>
                        <a:pt x="57" y="273"/>
                        <a:pt x="61" y="283"/>
                      </a:cubicBezTo>
                      <a:cubicBezTo>
                        <a:pt x="65" y="292"/>
                        <a:pt x="67" y="324"/>
                        <a:pt x="85" y="313"/>
                      </a:cubicBezTo>
                      <a:cubicBezTo>
                        <a:pt x="88" y="312"/>
                        <a:pt x="82" y="315"/>
                        <a:pt x="85" y="3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6896372" y="3981608"/>
                  <a:ext cx="74616" cy="49215"/>
                </a:xfrm>
                <a:custGeom>
                  <a:avLst/>
                  <a:gdLst>
                    <a:gd name="T0" fmla="*/ 7 w 20"/>
                    <a:gd name="T1" fmla="*/ 12 h 13"/>
                    <a:gd name="T2" fmla="*/ 10 w 20"/>
                    <a:gd name="T3" fmla="*/ 1 h 13"/>
                    <a:gd name="T4" fmla="*/ 5 w 20"/>
                    <a:gd name="T5" fmla="*/ 5 h 13"/>
                    <a:gd name="T6" fmla="*/ 7 w 20"/>
                    <a:gd name="T7" fmla="*/ 12 h 13"/>
                    <a:gd name="T8" fmla="*/ 7 w 20"/>
                    <a:gd name="T9" fmla="*/ 12 h 13"/>
                  </a:gdLst>
                  <a:ahLst/>
                  <a:cxnLst>
                    <a:cxn ang="0">
                      <a:pos x="T0" y="T1"/>
                    </a:cxn>
                    <a:cxn ang="0">
                      <a:pos x="T2" y="T3"/>
                    </a:cxn>
                    <a:cxn ang="0">
                      <a:pos x="T4" y="T5"/>
                    </a:cxn>
                    <a:cxn ang="0">
                      <a:pos x="T6" y="T7"/>
                    </a:cxn>
                    <a:cxn ang="0">
                      <a:pos x="T8" y="T9"/>
                    </a:cxn>
                  </a:cxnLst>
                  <a:rect l="0" t="0" r="r" b="b"/>
                  <a:pathLst>
                    <a:path w="20" h="13">
                      <a:moveTo>
                        <a:pt x="7" y="12"/>
                      </a:moveTo>
                      <a:cubicBezTo>
                        <a:pt x="8" y="12"/>
                        <a:pt x="20" y="5"/>
                        <a:pt x="10" y="1"/>
                      </a:cubicBezTo>
                      <a:cubicBezTo>
                        <a:pt x="8" y="0"/>
                        <a:pt x="7" y="5"/>
                        <a:pt x="5" y="5"/>
                      </a:cubicBezTo>
                      <a:cubicBezTo>
                        <a:pt x="0" y="8"/>
                        <a:pt x="6" y="9"/>
                        <a:pt x="7" y="12"/>
                      </a:cubicBezTo>
                      <a:cubicBezTo>
                        <a:pt x="8" y="13"/>
                        <a:pt x="7" y="11"/>
                        <a:pt x="7"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p:cNvSpPr>
                <p:nvPr/>
              </p:nvSpPr>
              <p:spPr bwMode="auto">
                <a:xfrm>
                  <a:off x="6872559" y="4083212"/>
                  <a:ext cx="41276" cy="74616"/>
                </a:xfrm>
                <a:custGeom>
                  <a:avLst/>
                  <a:gdLst>
                    <a:gd name="T0" fmla="*/ 10 w 11"/>
                    <a:gd name="T1" fmla="*/ 10 h 20"/>
                    <a:gd name="T2" fmla="*/ 3 w 11"/>
                    <a:gd name="T3" fmla="*/ 11 h 20"/>
                    <a:gd name="T4" fmla="*/ 10 w 11"/>
                    <a:gd name="T5" fmla="*/ 17 h 20"/>
                    <a:gd name="T6" fmla="*/ 10 w 11"/>
                    <a:gd name="T7" fmla="*/ 10 h 20"/>
                    <a:gd name="T8" fmla="*/ 10 w 11"/>
                    <a:gd name="T9" fmla="*/ 10 h 20"/>
                  </a:gdLst>
                  <a:ahLst/>
                  <a:cxnLst>
                    <a:cxn ang="0">
                      <a:pos x="T0" y="T1"/>
                    </a:cxn>
                    <a:cxn ang="0">
                      <a:pos x="T2" y="T3"/>
                    </a:cxn>
                    <a:cxn ang="0">
                      <a:pos x="T4" y="T5"/>
                    </a:cxn>
                    <a:cxn ang="0">
                      <a:pos x="T6" y="T7"/>
                    </a:cxn>
                    <a:cxn ang="0">
                      <a:pos x="T8" y="T9"/>
                    </a:cxn>
                  </a:cxnLst>
                  <a:rect l="0" t="0" r="r" b="b"/>
                  <a:pathLst>
                    <a:path w="11" h="20">
                      <a:moveTo>
                        <a:pt x="10" y="10"/>
                      </a:moveTo>
                      <a:cubicBezTo>
                        <a:pt x="10" y="10"/>
                        <a:pt x="6" y="0"/>
                        <a:pt x="3" y="11"/>
                      </a:cubicBezTo>
                      <a:cubicBezTo>
                        <a:pt x="0" y="20"/>
                        <a:pt x="10" y="16"/>
                        <a:pt x="10" y="17"/>
                      </a:cubicBezTo>
                      <a:cubicBezTo>
                        <a:pt x="10" y="16"/>
                        <a:pt x="7" y="11"/>
                        <a:pt x="10" y="10"/>
                      </a:cubicBezTo>
                      <a:cubicBezTo>
                        <a:pt x="11" y="10"/>
                        <a:pt x="9" y="10"/>
                        <a:pt x="10"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6809057" y="4019710"/>
                  <a:ext cx="76203" cy="134944"/>
                </a:xfrm>
                <a:custGeom>
                  <a:avLst/>
                  <a:gdLst>
                    <a:gd name="T0" fmla="*/ 17 w 20"/>
                    <a:gd name="T1" fmla="*/ 22 h 36"/>
                    <a:gd name="T2" fmla="*/ 0 w 20"/>
                    <a:gd name="T3" fmla="*/ 29 h 36"/>
                    <a:gd name="T4" fmla="*/ 11 w 20"/>
                    <a:gd name="T5" fmla="*/ 35 h 36"/>
                    <a:gd name="T6" fmla="*/ 17 w 20"/>
                    <a:gd name="T7" fmla="*/ 22 h 36"/>
                    <a:gd name="T8" fmla="*/ 17 w 20"/>
                    <a:gd name="T9" fmla="*/ 22 h 36"/>
                  </a:gdLst>
                  <a:ahLst/>
                  <a:cxnLst>
                    <a:cxn ang="0">
                      <a:pos x="T0" y="T1"/>
                    </a:cxn>
                    <a:cxn ang="0">
                      <a:pos x="T2" y="T3"/>
                    </a:cxn>
                    <a:cxn ang="0">
                      <a:pos x="T4" y="T5"/>
                    </a:cxn>
                    <a:cxn ang="0">
                      <a:pos x="T6" y="T7"/>
                    </a:cxn>
                    <a:cxn ang="0">
                      <a:pos x="T8" y="T9"/>
                    </a:cxn>
                  </a:cxnLst>
                  <a:rect l="0" t="0" r="r" b="b"/>
                  <a:pathLst>
                    <a:path w="20" h="36">
                      <a:moveTo>
                        <a:pt x="17" y="22"/>
                      </a:moveTo>
                      <a:cubicBezTo>
                        <a:pt x="20" y="0"/>
                        <a:pt x="2" y="19"/>
                        <a:pt x="0" y="29"/>
                      </a:cubicBezTo>
                      <a:cubicBezTo>
                        <a:pt x="0" y="33"/>
                        <a:pt x="8" y="36"/>
                        <a:pt x="11" y="35"/>
                      </a:cubicBezTo>
                      <a:cubicBezTo>
                        <a:pt x="16" y="34"/>
                        <a:pt x="17" y="26"/>
                        <a:pt x="17" y="22"/>
                      </a:cubicBezTo>
                      <a:cubicBezTo>
                        <a:pt x="17" y="21"/>
                        <a:pt x="17" y="24"/>
                        <a:pt x="17" y="2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p:cNvSpPr>
                <p:nvPr/>
              </p:nvSpPr>
              <p:spPr bwMode="auto">
                <a:xfrm>
                  <a:off x="6775718" y="4165765"/>
                  <a:ext cx="71441" cy="25401"/>
                </a:xfrm>
                <a:custGeom>
                  <a:avLst/>
                  <a:gdLst>
                    <a:gd name="T0" fmla="*/ 7 w 19"/>
                    <a:gd name="T1" fmla="*/ 1 h 7"/>
                    <a:gd name="T2" fmla="*/ 1 w 19"/>
                    <a:gd name="T3" fmla="*/ 2 h 7"/>
                    <a:gd name="T4" fmla="*/ 19 w 19"/>
                    <a:gd name="T5" fmla="*/ 7 h 7"/>
                    <a:gd name="T6" fmla="*/ 7 w 19"/>
                    <a:gd name="T7" fmla="*/ 1 h 7"/>
                  </a:gdLst>
                  <a:ahLst/>
                  <a:cxnLst>
                    <a:cxn ang="0">
                      <a:pos x="T0" y="T1"/>
                    </a:cxn>
                    <a:cxn ang="0">
                      <a:pos x="T2" y="T3"/>
                    </a:cxn>
                    <a:cxn ang="0">
                      <a:pos x="T4" y="T5"/>
                    </a:cxn>
                    <a:cxn ang="0">
                      <a:pos x="T6" y="T7"/>
                    </a:cxn>
                  </a:cxnLst>
                  <a:rect l="0" t="0" r="r" b="b"/>
                  <a:pathLst>
                    <a:path w="19" h="7">
                      <a:moveTo>
                        <a:pt x="7" y="1"/>
                      </a:moveTo>
                      <a:cubicBezTo>
                        <a:pt x="4" y="0"/>
                        <a:pt x="2" y="0"/>
                        <a:pt x="1" y="2"/>
                      </a:cubicBezTo>
                      <a:cubicBezTo>
                        <a:pt x="0" y="4"/>
                        <a:pt x="18" y="6"/>
                        <a:pt x="19" y="7"/>
                      </a:cubicBezTo>
                      <a:cubicBezTo>
                        <a:pt x="16" y="4"/>
                        <a:pt x="11" y="2"/>
                        <a:pt x="7"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p:cNvSpPr>
                <p:nvPr/>
              </p:nvSpPr>
              <p:spPr bwMode="auto">
                <a:xfrm>
                  <a:off x="6869384" y="3884768"/>
                  <a:ext cx="15876" cy="36514"/>
                </a:xfrm>
                <a:custGeom>
                  <a:avLst/>
                  <a:gdLst>
                    <a:gd name="T0" fmla="*/ 3 w 4"/>
                    <a:gd name="T1" fmla="*/ 7 h 10"/>
                    <a:gd name="T2" fmla="*/ 1 w 4"/>
                    <a:gd name="T3" fmla="*/ 1 h 10"/>
                    <a:gd name="T4" fmla="*/ 3 w 4"/>
                    <a:gd name="T5" fmla="*/ 7 h 10"/>
                    <a:gd name="T6" fmla="*/ 3 w 4"/>
                    <a:gd name="T7" fmla="*/ 7 h 10"/>
                  </a:gdLst>
                  <a:ahLst/>
                  <a:cxnLst>
                    <a:cxn ang="0">
                      <a:pos x="T0" y="T1"/>
                    </a:cxn>
                    <a:cxn ang="0">
                      <a:pos x="T2" y="T3"/>
                    </a:cxn>
                    <a:cxn ang="0">
                      <a:pos x="T4" y="T5"/>
                    </a:cxn>
                    <a:cxn ang="0">
                      <a:pos x="T6" y="T7"/>
                    </a:cxn>
                  </a:cxnLst>
                  <a:rect l="0" t="0" r="r" b="b"/>
                  <a:pathLst>
                    <a:path w="4" h="10">
                      <a:moveTo>
                        <a:pt x="3" y="7"/>
                      </a:moveTo>
                      <a:cubicBezTo>
                        <a:pt x="4" y="6"/>
                        <a:pt x="2" y="0"/>
                        <a:pt x="1" y="1"/>
                      </a:cubicBezTo>
                      <a:cubicBezTo>
                        <a:pt x="0" y="3"/>
                        <a:pt x="1" y="10"/>
                        <a:pt x="3" y="7"/>
                      </a:cubicBezTo>
                      <a:cubicBezTo>
                        <a:pt x="4" y="6"/>
                        <a:pt x="2" y="8"/>
                        <a:pt x="3"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
                <p:cNvSpPr>
                  <a:spLocks/>
                </p:cNvSpPr>
                <p:nvPr/>
              </p:nvSpPr>
              <p:spPr bwMode="auto">
                <a:xfrm>
                  <a:off x="6866209" y="3932394"/>
                  <a:ext cx="47627" cy="38101"/>
                </a:xfrm>
                <a:custGeom>
                  <a:avLst/>
                  <a:gdLst>
                    <a:gd name="T0" fmla="*/ 11 w 13"/>
                    <a:gd name="T1" fmla="*/ 6 h 10"/>
                    <a:gd name="T2" fmla="*/ 7 w 13"/>
                    <a:gd name="T3" fmla="*/ 10 h 10"/>
                    <a:gd name="T4" fmla="*/ 11 w 13"/>
                    <a:gd name="T5" fmla="*/ 6 h 10"/>
                    <a:gd name="T6" fmla="*/ 11 w 13"/>
                    <a:gd name="T7" fmla="*/ 6 h 10"/>
                  </a:gdLst>
                  <a:ahLst/>
                  <a:cxnLst>
                    <a:cxn ang="0">
                      <a:pos x="T0" y="T1"/>
                    </a:cxn>
                    <a:cxn ang="0">
                      <a:pos x="T2" y="T3"/>
                    </a:cxn>
                    <a:cxn ang="0">
                      <a:pos x="T4" y="T5"/>
                    </a:cxn>
                    <a:cxn ang="0">
                      <a:pos x="T6" y="T7"/>
                    </a:cxn>
                  </a:cxnLst>
                  <a:rect l="0" t="0" r="r" b="b"/>
                  <a:pathLst>
                    <a:path w="13" h="10">
                      <a:moveTo>
                        <a:pt x="11" y="6"/>
                      </a:moveTo>
                      <a:cubicBezTo>
                        <a:pt x="13" y="0"/>
                        <a:pt x="0" y="4"/>
                        <a:pt x="7" y="10"/>
                      </a:cubicBezTo>
                      <a:cubicBezTo>
                        <a:pt x="9" y="9"/>
                        <a:pt x="10" y="8"/>
                        <a:pt x="11" y="6"/>
                      </a:cubicBezTo>
                      <a:cubicBezTo>
                        <a:pt x="11" y="4"/>
                        <a:pt x="10" y="7"/>
                        <a:pt x="1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19"/>
                <p:cNvSpPr>
                  <a:spLocks/>
                </p:cNvSpPr>
                <p:nvPr/>
              </p:nvSpPr>
              <p:spPr bwMode="auto">
                <a:xfrm>
                  <a:off x="6948762" y="4097500"/>
                  <a:ext cx="36514" cy="22226"/>
                </a:xfrm>
                <a:custGeom>
                  <a:avLst/>
                  <a:gdLst>
                    <a:gd name="T0" fmla="*/ 1 w 10"/>
                    <a:gd name="T1" fmla="*/ 4 h 6"/>
                    <a:gd name="T2" fmla="*/ 10 w 10"/>
                    <a:gd name="T3" fmla="*/ 2 h 6"/>
                    <a:gd name="T4" fmla="*/ 1 w 10"/>
                    <a:gd name="T5" fmla="*/ 4 h 6"/>
                  </a:gdLst>
                  <a:ahLst/>
                  <a:cxnLst>
                    <a:cxn ang="0">
                      <a:pos x="T0" y="T1"/>
                    </a:cxn>
                    <a:cxn ang="0">
                      <a:pos x="T2" y="T3"/>
                    </a:cxn>
                    <a:cxn ang="0">
                      <a:pos x="T4" y="T5"/>
                    </a:cxn>
                  </a:cxnLst>
                  <a:rect l="0" t="0" r="r" b="b"/>
                  <a:pathLst>
                    <a:path w="10" h="6">
                      <a:moveTo>
                        <a:pt x="1" y="4"/>
                      </a:moveTo>
                      <a:cubicBezTo>
                        <a:pt x="3" y="6"/>
                        <a:pt x="9" y="5"/>
                        <a:pt x="10" y="2"/>
                      </a:cubicBezTo>
                      <a:cubicBezTo>
                        <a:pt x="7" y="0"/>
                        <a:pt x="0" y="0"/>
                        <a:pt x="1"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0"/>
                <p:cNvSpPr>
                  <a:spLocks/>
                </p:cNvSpPr>
                <p:nvPr/>
              </p:nvSpPr>
              <p:spPr bwMode="auto">
                <a:xfrm>
                  <a:off x="6932886" y="3767287"/>
                  <a:ext cx="63503" cy="65091"/>
                </a:xfrm>
                <a:custGeom>
                  <a:avLst/>
                  <a:gdLst>
                    <a:gd name="T0" fmla="*/ 3 w 17"/>
                    <a:gd name="T1" fmla="*/ 8 h 17"/>
                    <a:gd name="T2" fmla="*/ 1 w 17"/>
                    <a:gd name="T3" fmla="*/ 16 h 17"/>
                    <a:gd name="T4" fmla="*/ 10 w 17"/>
                    <a:gd name="T5" fmla="*/ 11 h 17"/>
                    <a:gd name="T6" fmla="*/ 14 w 17"/>
                    <a:gd name="T7" fmla="*/ 0 h 17"/>
                    <a:gd name="T8" fmla="*/ 3 w 17"/>
                    <a:gd name="T9" fmla="*/ 8 h 17"/>
                    <a:gd name="T10" fmla="*/ 3 w 17"/>
                    <a:gd name="T11" fmla="*/ 8 h 17"/>
                  </a:gdLst>
                  <a:ahLst/>
                  <a:cxnLst>
                    <a:cxn ang="0">
                      <a:pos x="T0" y="T1"/>
                    </a:cxn>
                    <a:cxn ang="0">
                      <a:pos x="T2" y="T3"/>
                    </a:cxn>
                    <a:cxn ang="0">
                      <a:pos x="T4" y="T5"/>
                    </a:cxn>
                    <a:cxn ang="0">
                      <a:pos x="T6" y="T7"/>
                    </a:cxn>
                    <a:cxn ang="0">
                      <a:pos x="T8" y="T9"/>
                    </a:cxn>
                    <a:cxn ang="0">
                      <a:pos x="T10" y="T11"/>
                    </a:cxn>
                  </a:cxnLst>
                  <a:rect l="0" t="0" r="r" b="b"/>
                  <a:pathLst>
                    <a:path w="17" h="17">
                      <a:moveTo>
                        <a:pt x="3" y="8"/>
                      </a:moveTo>
                      <a:cubicBezTo>
                        <a:pt x="2" y="9"/>
                        <a:pt x="0" y="15"/>
                        <a:pt x="1" y="16"/>
                      </a:cubicBezTo>
                      <a:cubicBezTo>
                        <a:pt x="3" y="17"/>
                        <a:pt x="7" y="9"/>
                        <a:pt x="10" y="11"/>
                      </a:cubicBezTo>
                      <a:cubicBezTo>
                        <a:pt x="17" y="16"/>
                        <a:pt x="14" y="2"/>
                        <a:pt x="14" y="0"/>
                      </a:cubicBezTo>
                      <a:cubicBezTo>
                        <a:pt x="10" y="3"/>
                        <a:pt x="7" y="5"/>
                        <a:pt x="3" y="8"/>
                      </a:cubicBezTo>
                      <a:cubicBezTo>
                        <a:pt x="2" y="9"/>
                        <a:pt x="5" y="7"/>
                        <a:pt x="3"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1"/>
                <p:cNvSpPr>
                  <a:spLocks/>
                </p:cNvSpPr>
                <p:nvPr/>
              </p:nvSpPr>
              <p:spPr bwMode="auto">
                <a:xfrm>
                  <a:off x="6709040" y="4067336"/>
                  <a:ext cx="3175" cy="4763"/>
                </a:xfrm>
                <a:custGeom>
                  <a:avLst/>
                  <a:gdLst>
                    <a:gd name="T0" fmla="*/ 1 w 1"/>
                    <a:gd name="T1" fmla="*/ 1 h 1"/>
                    <a:gd name="T2" fmla="*/ 1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1" y="1"/>
                      </a:cubicBezTo>
                      <a:cubicBezTo>
                        <a:pt x="0" y="0"/>
                        <a:pt x="0" y="0"/>
                        <a:pt x="1"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2"/>
                <p:cNvSpPr>
                  <a:spLocks/>
                </p:cNvSpPr>
                <p:nvPr/>
              </p:nvSpPr>
              <p:spPr bwMode="auto">
                <a:xfrm>
                  <a:off x="6712215" y="4064161"/>
                  <a:ext cx="74616" cy="96841"/>
                </a:xfrm>
                <a:custGeom>
                  <a:avLst/>
                  <a:gdLst>
                    <a:gd name="T0" fmla="*/ 17 w 20"/>
                    <a:gd name="T1" fmla="*/ 17 h 26"/>
                    <a:gd name="T2" fmla="*/ 7 w 20"/>
                    <a:gd name="T3" fmla="*/ 5 h 26"/>
                    <a:gd name="T4" fmla="*/ 0 w 20"/>
                    <a:gd name="T5" fmla="*/ 2 h 26"/>
                    <a:gd name="T6" fmla="*/ 10 w 20"/>
                    <a:gd name="T7" fmla="*/ 16 h 26"/>
                    <a:gd name="T8" fmla="*/ 17 w 20"/>
                    <a:gd name="T9" fmla="*/ 17 h 26"/>
                    <a:gd name="T10" fmla="*/ 17 w 20"/>
                    <a:gd name="T11" fmla="*/ 17 h 26"/>
                  </a:gdLst>
                  <a:ahLst/>
                  <a:cxnLst>
                    <a:cxn ang="0">
                      <a:pos x="T0" y="T1"/>
                    </a:cxn>
                    <a:cxn ang="0">
                      <a:pos x="T2" y="T3"/>
                    </a:cxn>
                    <a:cxn ang="0">
                      <a:pos x="T4" y="T5"/>
                    </a:cxn>
                    <a:cxn ang="0">
                      <a:pos x="T6" y="T7"/>
                    </a:cxn>
                    <a:cxn ang="0">
                      <a:pos x="T8" y="T9"/>
                    </a:cxn>
                    <a:cxn ang="0">
                      <a:pos x="T10" y="T11"/>
                    </a:cxn>
                  </a:cxnLst>
                  <a:rect l="0" t="0" r="r" b="b"/>
                  <a:pathLst>
                    <a:path w="20" h="26">
                      <a:moveTo>
                        <a:pt x="17" y="17"/>
                      </a:moveTo>
                      <a:cubicBezTo>
                        <a:pt x="14" y="13"/>
                        <a:pt x="10" y="10"/>
                        <a:pt x="7" y="5"/>
                      </a:cubicBezTo>
                      <a:cubicBezTo>
                        <a:pt x="4" y="0"/>
                        <a:pt x="2" y="3"/>
                        <a:pt x="0" y="2"/>
                      </a:cubicBezTo>
                      <a:cubicBezTo>
                        <a:pt x="5" y="5"/>
                        <a:pt x="7" y="10"/>
                        <a:pt x="10" y="16"/>
                      </a:cubicBezTo>
                      <a:cubicBezTo>
                        <a:pt x="12" y="20"/>
                        <a:pt x="20" y="26"/>
                        <a:pt x="17" y="17"/>
                      </a:cubicBezTo>
                      <a:cubicBezTo>
                        <a:pt x="16" y="15"/>
                        <a:pt x="18" y="20"/>
                        <a:pt x="1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3"/>
                <p:cNvSpPr>
                  <a:spLocks/>
                </p:cNvSpPr>
                <p:nvPr/>
              </p:nvSpPr>
              <p:spPr bwMode="auto">
                <a:xfrm>
                  <a:off x="6588385" y="4014948"/>
                  <a:ext cx="26989" cy="41276"/>
                </a:xfrm>
                <a:custGeom>
                  <a:avLst/>
                  <a:gdLst>
                    <a:gd name="T0" fmla="*/ 1 w 7"/>
                    <a:gd name="T1" fmla="*/ 6 h 11"/>
                    <a:gd name="T2" fmla="*/ 6 w 7"/>
                    <a:gd name="T3" fmla="*/ 10 h 11"/>
                    <a:gd name="T4" fmla="*/ 1 w 7"/>
                    <a:gd name="T5" fmla="*/ 6 h 11"/>
                    <a:gd name="T6" fmla="*/ 1 w 7"/>
                    <a:gd name="T7" fmla="*/ 6 h 11"/>
                  </a:gdLst>
                  <a:ahLst/>
                  <a:cxnLst>
                    <a:cxn ang="0">
                      <a:pos x="T0" y="T1"/>
                    </a:cxn>
                    <a:cxn ang="0">
                      <a:pos x="T2" y="T3"/>
                    </a:cxn>
                    <a:cxn ang="0">
                      <a:pos x="T4" y="T5"/>
                    </a:cxn>
                    <a:cxn ang="0">
                      <a:pos x="T6" y="T7"/>
                    </a:cxn>
                  </a:cxnLst>
                  <a:rect l="0" t="0" r="r" b="b"/>
                  <a:pathLst>
                    <a:path w="7" h="11">
                      <a:moveTo>
                        <a:pt x="1" y="6"/>
                      </a:moveTo>
                      <a:cubicBezTo>
                        <a:pt x="0" y="7"/>
                        <a:pt x="5" y="11"/>
                        <a:pt x="6" y="10"/>
                      </a:cubicBezTo>
                      <a:cubicBezTo>
                        <a:pt x="7" y="8"/>
                        <a:pt x="3" y="0"/>
                        <a:pt x="1" y="6"/>
                      </a:cubicBezTo>
                      <a:cubicBezTo>
                        <a:pt x="0" y="7"/>
                        <a:pt x="2" y="4"/>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24"/>
                <p:cNvSpPr>
                  <a:spLocks/>
                </p:cNvSpPr>
                <p:nvPr/>
              </p:nvSpPr>
              <p:spPr bwMode="auto">
                <a:xfrm>
                  <a:off x="6318499" y="4229268"/>
                  <a:ext cx="55565" cy="153994"/>
                </a:xfrm>
                <a:custGeom>
                  <a:avLst/>
                  <a:gdLst>
                    <a:gd name="T0" fmla="*/ 1 w 15"/>
                    <a:gd name="T1" fmla="*/ 31 h 41"/>
                    <a:gd name="T2" fmla="*/ 12 w 15"/>
                    <a:gd name="T3" fmla="*/ 21 h 41"/>
                    <a:gd name="T4" fmla="*/ 14 w 15"/>
                    <a:gd name="T5" fmla="*/ 14 h 41"/>
                    <a:gd name="T6" fmla="*/ 12 w 15"/>
                    <a:gd name="T7" fmla="*/ 0 h 41"/>
                    <a:gd name="T8" fmla="*/ 1 w 15"/>
                    <a:gd name="T9" fmla="*/ 13 h 41"/>
                    <a:gd name="T10" fmla="*/ 1 w 15"/>
                    <a:gd name="T11" fmla="*/ 31 h 41"/>
                    <a:gd name="T12" fmla="*/ 1 w 15"/>
                    <a:gd name="T13" fmla="*/ 31 h 41"/>
                  </a:gdLst>
                  <a:ahLst/>
                  <a:cxnLst>
                    <a:cxn ang="0">
                      <a:pos x="T0" y="T1"/>
                    </a:cxn>
                    <a:cxn ang="0">
                      <a:pos x="T2" y="T3"/>
                    </a:cxn>
                    <a:cxn ang="0">
                      <a:pos x="T4" y="T5"/>
                    </a:cxn>
                    <a:cxn ang="0">
                      <a:pos x="T6" y="T7"/>
                    </a:cxn>
                    <a:cxn ang="0">
                      <a:pos x="T8" y="T9"/>
                    </a:cxn>
                    <a:cxn ang="0">
                      <a:pos x="T10" y="T11"/>
                    </a:cxn>
                    <a:cxn ang="0">
                      <a:pos x="T12" y="T13"/>
                    </a:cxn>
                  </a:cxnLst>
                  <a:rect l="0" t="0" r="r" b="b"/>
                  <a:pathLst>
                    <a:path w="15" h="41">
                      <a:moveTo>
                        <a:pt x="1" y="31"/>
                      </a:moveTo>
                      <a:cubicBezTo>
                        <a:pt x="2" y="41"/>
                        <a:pt x="12" y="25"/>
                        <a:pt x="12" y="21"/>
                      </a:cubicBezTo>
                      <a:cubicBezTo>
                        <a:pt x="12" y="18"/>
                        <a:pt x="13" y="16"/>
                        <a:pt x="14" y="14"/>
                      </a:cubicBezTo>
                      <a:cubicBezTo>
                        <a:pt x="15" y="9"/>
                        <a:pt x="12" y="4"/>
                        <a:pt x="12" y="0"/>
                      </a:cubicBezTo>
                      <a:cubicBezTo>
                        <a:pt x="12" y="3"/>
                        <a:pt x="2" y="9"/>
                        <a:pt x="1" y="13"/>
                      </a:cubicBezTo>
                      <a:cubicBezTo>
                        <a:pt x="0" y="19"/>
                        <a:pt x="1" y="25"/>
                        <a:pt x="1" y="31"/>
                      </a:cubicBezTo>
                      <a:cubicBezTo>
                        <a:pt x="1" y="33"/>
                        <a:pt x="1" y="29"/>
                        <a:pt x="1"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25"/>
                <p:cNvSpPr>
                  <a:spLocks/>
                </p:cNvSpPr>
                <p:nvPr/>
              </p:nvSpPr>
              <p:spPr bwMode="auto">
                <a:xfrm>
                  <a:off x="5669187" y="4584881"/>
                  <a:ext cx="15876" cy="11114"/>
                </a:xfrm>
                <a:custGeom>
                  <a:avLst/>
                  <a:gdLst>
                    <a:gd name="T0" fmla="*/ 0 w 4"/>
                    <a:gd name="T1" fmla="*/ 3 h 3"/>
                    <a:gd name="T2" fmla="*/ 3 w 4"/>
                    <a:gd name="T3" fmla="*/ 3 h 3"/>
                    <a:gd name="T4" fmla="*/ 0 w 4"/>
                    <a:gd name="T5" fmla="*/ 3 h 3"/>
                  </a:gdLst>
                  <a:ahLst/>
                  <a:cxnLst>
                    <a:cxn ang="0">
                      <a:pos x="T0" y="T1"/>
                    </a:cxn>
                    <a:cxn ang="0">
                      <a:pos x="T2" y="T3"/>
                    </a:cxn>
                    <a:cxn ang="0">
                      <a:pos x="T4" y="T5"/>
                    </a:cxn>
                  </a:cxnLst>
                  <a:rect l="0" t="0" r="r" b="b"/>
                  <a:pathLst>
                    <a:path w="4" h="3">
                      <a:moveTo>
                        <a:pt x="0" y="3"/>
                      </a:moveTo>
                      <a:cubicBezTo>
                        <a:pt x="3" y="3"/>
                        <a:pt x="3" y="3"/>
                        <a:pt x="3" y="3"/>
                      </a:cubicBezTo>
                      <a:cubicBezTo>
                        <a:pt x="4" y="0"/>
                        <a:pt x="0" y="0"/>
                        <a:pt x="0"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6"/>
                <p:cNvSpPr>
                  <a:spLocks/>
                </p:cNvSpPr>
                <p:nvPr/>
              </p:nvSpPr>
              <p:spPr bwMode="auto">
                <a:xfrm>
                  <a:off x="5616797" y="3183065"/>
                  <a:ext cx="382603" cy="355615"/>
                </a:xfrm>
                <a:custGeom>
                  <a:avLst/>
                  <a:gdLst>
                    <a:gd name="T0" fmla="*/ 101 w 102"/>
                    <a:gd name="T1" fmla="*/ 11 h 95"/>
                    <a:gd name="T2" fmla="*/ 87 w 102"/>
                    <a:gd name="T3" fmla="*/ 9 h 95"/>
                    <a:gd name="T4" fmla="*/ 87 w 102"/>
                    <a:gd name="T5" fmla="*/ 2 h 95"/>
                    <a:gd name="T6" fmla="*/ 76 w 102"/>
                    <a:gd name="T7" fmla="*/ 1 h 95"/>
                    <a:gd name="T8" fmla="*/ 48 w 102"/>
                    <a:gd name="T9" fmla="*/ 5 h 95"/>
                    <a:gd name="T10" fmla="*/ 24 w 102"/>
                    <a:gd name="T11" fmla="*/ 11 h 95"/>
                    <a:gd name="T12" fmla="*/ 13 w 102"/>
                    <a:gd name="T13" fmla="*/ 19 h 95"/>
                    <a:gd name="T14" fmla="*/ 3 w 102"/>
                    <a:gd name="T15" fmla="*/ 25 h 95"/>
                    <a:gd name="T16" fmla="*/ 13 w 102"/>
                    <a:gd name="T17" fmla="*/ 29 h 95"/>
                    <a:gd name="T18" fmla="*/ 11 w 102"/>
                    <a:gd name="T19" fmla="*/ 36 h 95"/>
                    <a:gd name="T20" fmla="*/ 26 w 102"/>
                    <a:gd name="T21" fmla="*/ 46 h 95"/>
                    <a:gd name="T22" fmla="*/ 30 w 102"/>
                    <a:gd name="T23" fmla="*/ 58 h 95"/>
                    <a:gd name="T24" fmla="*/ 31 w 102"/>
                    <a:gd name="T25" fmla="*/ 77 h 95"/>
                    <a:gd name="T26" fmla="*/ 51 w 102"/>
                    <a:gd name="T27" fmla="*/ 75 h 95"/>
                    <a:gd name="T28" fmla="*/ 67 w 102"/>
                    <a:gd name="T29" fmla="*/ 66 h 95"/>
                    <a:gd name="T30" fmla="*/ 73 w 102"/>
                    <a:gd name="T31" fmla="*/ 59 h 95"/>
                    <a:gd name="T32" fmla="*/ 72 w 102"/>
                    <a:gd name="T33" fmla="*/ 53 h 95"/>
                    <a:gd name="T34" fmla="*/ 83 w 102"/>
                    <a:gd name="T35" fmla="*/ 51 h 95"/>
                    <a:gd name="T36" fmla="*/ 87 w 102"/>
                    <a:gd name="T37" fmla="*/ 39 h 95"/>
                    <a:gd name="T38" fmla="*/ 91 w 102"/>
                    <a:gd name="T39" fmla="*/ 22 h 95"/>
                    <a:gd name="T40" fmla="*/ 101 w 102"/>
                    <a:gd name="T41" fmla="*/ 11 h 95"/>
                    <a:gd name="T42" fmla="*/ 101 w 102"/>
                    <a:gd name="T43" fmla="*/ 1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2" h="95">
                      <a:moveTo>
                        <a:pt x="101" y="11"/>
                      </a:moveTo>
                      <a:cubicBezTo>
                        <a:pt x="99" y="11"/>
                        <a:pt x="87" y="8"/>
                        <a:pt x="87" y="9"/>
                      </a:cubicBezTo>
                      <a:cubicBezTo>
                        <a:pt x="87" y="7"/>
                        <a:pt x="93" y="2"/>
                        <a:pt x="87" y="2"/>
                      </a:cubicBezTo>
                      <a:cubicBezTo>
                        <a:pt x="84" y="2"/>
                        <a:pt x="79" y="2"/>
                        <a:pt x="76" y="1"/>
                      </a:cubicBezTo>
                      <a:cubicBezTo>
                        <a:pt x="72" y="0"/>
                        <a:pt x="50" y="1"/>
                        <a:pt x="48" y="5"/>
                      </a:cubicBezTo>
                      <a:cubicBezTo>
                        <a:pt x="45" y="11"/>
                        <a:pt x="31" y="9"/>
                        <a:pt x="24" y="11"/>
                      </a:cubicBezTo>
                      <a:cubicBezTo>
                        <a:pt x="20" y="13"/>
                        <a:pt x="16" y="14"/>
                        <a:pt x="13" y="19"/>
                      </a:cubicBezTo>
                      <a:cubicBezTo>
                        <a:pt x="11" y="25"/>
                        <a:pt x="6" y="22"/>
                        <a:pt x="3" y="25"/>
                      </a:cubicBezTo>
                      <a:cubicBezTo>
                        <a:pt x="0" y="28"/>
                        <a:pt x="13" y="29"/>
                        <a:pt x="13" y="29"/>
                      </a:cubicBezTo>
                      <a:cubicBezTo>
                        <a:pt x="9" y="28"/>
                        <a:pt x="2" y="35"/>
                        <a:pt x="11" y="36"/>
                      </a:cubicBezTo>
                      <a:cubicBezTo>
                        <a:pt x="19" y="37"/>
                        <a:pt x="25" y="36"/>
                        <a:pt x="26" y="46"/>
                      </a:cubicBezTo>
                      <a:cubicBezTo>
                        <a:pt x="26" y="47"/>
                        <a:pt x="31" y="58"/>
                        <a:pt x="30" y="58"/>
                      </a:cubicBezTo>
                      <a:cubicBezTo>
                        <a:pt x="28" y="57"/>
                        <a:pt x="31" y="76"/>
                        <a:pt x="31" y="77"/>
                      </a:cubicBezTo>
                      <a:cubicBezTo>
                        <a:pt x="37" y="95"/>
                        <a:pt x="45" y="92"/>
                        <a:pt x="51" y="75"/>
                      </a:cubicBezTo>
                      <a:cubicBezTo>
                        <a:pt x="51" y="72"/>
                        <a:pt x="63" y="67"/>
                        <a:pt x="67" y="66"/>
                      </a:cubicBezTo>
                      <a:cubicBezTo>
                        <a:pt x="70" y="64"/>
                        <a:pt x="71" y="62"/>
                        <a:pt x="73" y="59"/>
                      </a:cubicBezTo>
                      <a:cubicBezTo>
                        <a:pt x="78" y="53"/>
                        <a:pt x="72" y="58"/>
                        <a:pt x="72" y="53"/>
                      </a:cubicBezTo>
                      <a:cubicBezTo>
                        <a:pt x="72" y="53"/>
                        <a:pt x="85" y="53"/>
                        <a:pt x="83" y="51"/>
                      </a:cubicBezTo>
                      <a:cubicBezTo>
                        <a:pt x="81" y="50"/>
                        <a:pt x="88" y="42"/>
                        <a:pt x="87" y="39"/>
                      </a:cubicBezTo>
                      <a:cubicBezTo>
                        <a:pt x="86" y="34"/>
                        <a:pt x="90" y="26"/>
                        <a:pt x="91" y="22"/>
                      </a:cubicBezTo>
                      <a:cubicBezTo>
                        <a:pt x="92" y="20"/>
                        <a:pt x="101" y="11"/>
                        <a:pt x="101" y="11"/>
                      </a:cubicBezTo>
                      <a:cubicBezTo>
                        <a:pt x="99" y="11"/>
                        <a:pt x="102" y="11"/>
                        <a:pt x="101"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7"/>
                <p:cNvSpPr>
                  <a:spLocks/>
                </p:cNvSpPr>
                <p:nvPr/>
              </p:nvSpPr>
              <p:spPr bwMode="auto">
                <a:xfrm>
                  <a:off x="6062902" y="3227516"/>
                  <a:ext cx="101604" cy="98429"/>
                </a:xfrm>
                <a:custGeom>
                  <a:avLst/>
                  <a:gdLst>
                    <a:gd name="T0" fmla="*/ 12 w 27"/>
                    <a:gd name="T1" fmla="*/ 2 h 26"/>
                    <a:gd name="T2" fmla="*/ 2 w 27"/>
                    <a:gd name="T3" fmla="*/ 12 h 26"/>
                    <a:gd name="T4" fmla="*/ 9 w 27"/>
                    <a:gd name="T5" fmla="*/ 14 h 26"/>
                    <a:gd name="T6" fmla="*/ 10 w 27"/>
                    <a:gd name="T7" fmla="*/ 21 h 26"/>
                    <a:gd name="T8" fmla="*/ 15 w 27"/>
                    <a:gd name="T9" fmla="*/ 23 h 26"/>
                    <a:gd name="T10" fmla="*/ 24 w 27"/>
                    <a:gd name="T11" fmla="*/ 18 h 26"/>
                    <a:gd name="T12" fmla="*/ 21 w 27"/>
                    <a:gd name="T13" fmla="*/ 9 h 26"/>
                    <a:gd name="T14" fmla="*/ 12 w 27"/>
                    <a:gd name="T15" fmla="*/ 2 h 26"/>
                    <a:gd name="T16" fmla="*/ 12 w 27"/>
                    <a:gd name="T1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6">
                      <a:moveTo>
                        <a:pt x="12" y="2"/>
                      </a:moveTo>
                      <a:cubicBezTo>
                        <a:pt x="6" y="0"/>
                        <a:pt x="0" y="7"/>
                        <a:pt x="2" y="12"/>
                      </a:cubicBezTo>
                      <a:cubicBezTo>
                        <a:pt x="3" y="16"/>
                        <a:pt x="9" y="13"/>
                        <a:pt x="9" y="14"/>
                      </a:cubicBezTo>
                      <a:cubicBezTo>
                        <a:pt x="9" y="16"/>
                        <a:pt x="6" y="21"/>
                        <a:pt x="10" y="21"/>
                      </a:cubicBezTo>
                      <a:cubicBezTo>
                        <a:pt x="12" y="22"/>
                        <a:pt x="13" y="26"/>
                        <a:pt x="15" y="23"/>
                      </a:cubicBezTo>
                      <a:cubicBezTo>
                        <a:pt x="18" y="18"/>
                        <a:pt x="17" y="16"/>
                        <a:pt x="24" y="18"/>
                      </a:cubicBezTo>
                      <a:cubicBezTo>
                        <a:pt x="26" y="18"/>
                        <a:pt x="27" y="10"/>
                        <a:pt x="21" y="9"/>
                      </a:cubicBezTo>
                      <a:cubicBezTo>
                        <a:pt x="16" y="9"/>
                        <a:pt x="16" y="3"/>
                        <a:pt x="12" y="2"/>
                      </a:cubicBezTo>
                      <a:cubicBezTo>
                        <a:pt x="11" y="2"/>
                        <a:pt x="14" y="3"/>
                        <a:pt x="12"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8"/>
                <p:cNvSpPr>
                  <a:spLocks/>
                </p:cNvSpPr>
                <p:nvPr/>
              </p:nvSpPr>
              <p:spPr bwMode="auto">
                <a:xfrm>
                  <a:off x="6123230" y="3216404"/>
                  <a:ext cx="79378" cy="33339"/>
                </a:xfrm>
                <a:custGeom>
                  <a:avLst/>
                  <a:gdLst>
                    <a:gd name="T0" fmla="*/ 13 w 21"/>
                    <a:gd name="T1" fmla="*/ 9 h 9"/>
                    <a:gd name="T2" fmla="*/ 21 w 21"/>
                    <a:gd name="T3" fmla="*/ 6 h 9"/>
                    <a:gd name="T4" fmla="*/ 1 w 21"/>
                    <a:gd name="T5" fmla="*/ 4 h 9"/>
                    <a:gd name="T6" fmla="*/ 13 w 21"/>
                    <a:gd name="T7" fmla="*/ 9 h 9"/>
                    <a:gd name="T8" fmla="*/ 13 w 21"/>
                    <a:gd name="T9" fmla="*/ 9 h 9"/>
                  </a:gdLst>
                  <a:ahLst/>
                  <a:cxnLst>
                    <a:cxn ang="0">
                      <a:pos x="T0" y="T1"/>
                    </a:cxn>
                    <a:cxn ang="0">
                      <a:pos x="T2" y="T3"/>
                    </a:cxn>
                    <a:cxn ang="0">
                      <a:pos x="T4" y="T5"/>
                    </a:cxn>
                    <a:cxn ang="0">
                      <a:pos x="T6" y="T7"/>
                    </a:cxn>
                    <a:cxn ang="0">
                      <a:pos x="T8" y="T9"/>
                    </a:cxn>
                  </a:cxnLst>
                  <a:rect l="0" t="0" r="r" b="b"/>
                  <a:pathLst>
                    <a:path w="21" h="9">
                      <a:moveTo>
                        <a:pt x="13" y="9"/>
                      </a:moveTo>
                      <a:cubicBezTo>
                        <a:pt x="16" y="9"/>
                        <a:pt x="19" y="8"/>
                        <a:pt x="21" y="6"/>
                      </a:cubicBezTo>
                      <a:cubicBezTo>
                        <a:pt x="21" y="6"/>
                        <a:pt x="0" y="0"/>
                        <a:pt x="1" y="4"/>
                      </a:cubicBezTo>
                      <a:cubicBezTo>
                        <a:pt x="1" y="6"/>
                        <a:pt x="11" y="8"/>
                        <a:pt x="13" y="9"/>
                      </a:cubicBezTo>
                      <a:cubicBezTo>
                        <a:pt x="16" y="9"/>
                        <a:pt x="10" y="8"/>
                        <a:pt x="1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29"/>
                <p:cNvSpPr>
                  <a:spLocks/>
                </p:cNvSpPr>
                <p:nvPr/>
              </p:nvSpPr>
              <p:spPr bwMode="auto">
                <a:xfrm>
                  <a:off x="5932722" y="3576782"/>
                  <a:ext cx="36514" cy="33339"/>
                </a:xfrm>
                <a:custGeom>
                  <a:avLst/>
                  <a:gdLst>
                    <a:gd name="T0" fmla="*/ 3 w 10"/>
                    <a:gd name="T1" fmla="*/ 3 h 9"/>
                    <a:gd name="T2" fmla="*/ 6 w 10"/>
                    <a:gd name="T3" fmla="*/ 8 h 9"/>
                    <a:gd name="T4" fmla="*/ 6 w 10"/>
                    <a:gd name="T5" fmla="*/ 0 h 9"/>
                    <a:gd name="T6" fmla="*/ 3 w 10"/>
                    <a:gd name="T7" fmla="*/ 3 h 9"/>
                    <a:gd name="T8" fmla="*/ 3 w 10"/>
                    <a:gd name="T9" fmla="*/ 3 h 9"/>
                  </a:gdLst>
                  <a:ahLst/>
                  <a:cxnLst>
                    <a:cxn ang="0">
                      <a:pos x="T0" y="T1"/>
                    </a:cxn>
                    <a:cxn ang="0">
                      <a:pos x="T2" y="T3"/>
                    </a:cxn>
                    <a:cxn ang="0">
                      <a:pos x="T4" y="T5"/>
                    </a:cxn>
                    <a:cxn ang="0">
                      <a:pos x="T6" y="T7"/>
                    </a:cxn>
                    <a:cxn ang="0">
                      <a:pos x="T8" y="T9"/>
                    </a:cxn>
                  </a:cxnLst>
                  <a:rect l="0" t="0" r="r" b="b"/>
                  <a:pathLst>
                    <a:path w="10" h="9">
                      <a:moveTo>
                        <a:pt x="3" y="3"/>
                      </a:moveTo>
                      <a:cubicBezTo>
                        <a:pt x="4" y="3"/>
                        <a:pt x="0" y="9"/>
                        <a:pt x="6" y="8"/>
                      </a:cubicBezTo>
                      <a:cubicBezTo>
                        <a:pt x="10" y="7"/>
                        <a:pt x="8" y="0"/>
                        <a:pt x="6" y="0"/>
                      </a:cubicBezTo>
                      <a:cubicBezTo>
                        <a:pt x="5" y="1"/>
                        <a:pt x="4" y="2"/>
                        <a:pt x="3" y="3"/>
                      </a:cubicBezTo>
                      <a:cubicBezTo>
                        <a:pt x="2" y="3"/>
                        <a:pt x="4" y="3"/>
                        <a:pt x="3"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0"/>
                <p:cNvSpPr>
                  <a:spLocks/>
                </p:cNvSpPr>
                <p:nvPr/>
              </p:nvSpPr>
              <p:spPr bwMode="auto">
                <a:xfrm>
                  <a:off x="5916847" y="3422787"/>
                  <a:ext cx="82554" cy="68266"/>
                </a:xfrm>
                <a:custGeom>
                  <a:avLst/>
                  <a:gdLst>
                    <a:gd name="T0" fmla="*/ 17 w 22"/>
                    <a:gd name="T1" fmla="*/ 6 h 18"/>
                    <a:gd name="T2" fmla="*/ 4 w 22"/>
                    <a:gd name="T3" fmla="*/ 2 h 18"/>
                    <a:gd name="T4" fmla="*/ 2 w 22"/>
                    <a:gd name="T5" fmla="*/ 8 h 18"/>
                    <a:gd name="T6" fmla="*/ 17 w 22"/>
                    <a:gd name="T7" fmla="*/ 6 h 18"/>
                    <a:gd name="T8" fmla="*/ 17 w 22"/>
                    <a:gd name="T9" fmla="*/ 6 h 18"/>
                  </a:gdLst>
                  <a:ahLst/>
                  <a:cxnLst>
                    <a:cxn ang="0">
                      <a:pos x="T0" y="T1"/>
                    </a:cxn>
                    <a:cxn ang="0">
                      <a:pos x="T2" y="T3"/>
                    </a:cxn>
                    <a:cxn ang="0">
                      <a:pos x="T4" y="T5"/>
                    </a:cxn>
                    <a:cxn ang="0">
                      <a:pos x="T6" y="T7"/>
                    </a:cxn>
                    <a:cxn ang="0">
                      <a:pos x="T8" y="T9"/>
                    </a:cxn>
                  </a:cxnLst>
                  <a:rect l="0" t="0" r="r" b="b"/>
                  <a:pathLst>
                    <a:path w="22" h="18">
                      <a:moveTo>
                        <a:pt x="17" y="6"/>
                      </a:moveTo>
                      <a:cubicBezTo>
                        <a:pt x="15" y="3"/>
                        <a:pt x="7" y="5"/>
                        <a:pt x="4" y="2"/>
                      </a:cubicBezTo>
                      <a:cubicBezTo>
                        <a:pt x="2" y="0"/>
                        <a:pt x="2" y="9"/>
                        <a:pt x="2" y="8"/>
                      </a:cubicBezTo>
                      <a:cubicBezTo>
                        <a:pt x="0" y="18"/>
                        <a:pt x="22" y="15"/>
                        <a:pt x="17" y="6"/>
                      </a:cubicBezTo>
                      <a:cubicBezTo>
                        <a:pt x="16" y="4"/>
                        <a:pt x="18" y="7"/>
                        <a:pt x="17"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1"/>
                <p:cNvSpPr>
                  <a:spLocks/>
                </p:cNvSpPr>
                <p:nvPr/>
              </p:nvSpPr>
              <p:spPr bwMode="auto">
                <a:xfrm>
                  <a:off x="6318499" y="3295782"/>
                  <a:ext cx="120655" cy="107954"/>
                </a:xfrm>
                <a:custGeom>
                  <a:avLst/>
                  <a:gdLst>
                    <a:gd name="T0" fmla="*/ 20 w 32"/>
                    <a:gd name="T1" fmla="*/ 10 h 29"/>
                    <a:gd name="T2" fmla="*/ 30 w 32"/>
                    <a:gd name="T3" fmla="*/ 1 h 29"/>
                    <a:gd name="T4" fmla="*/ 18 w 32"/>
                    <a:gd name="T5" fmla="*/ 4 h 29"/>
                    <a:gd name="T6" fmla="*/ 14 w 32"/>
                    <a:gd name="T7" fmla="*/ 25 h 29"/>
                    <a:gd name="T8" fmla="*/ 12 w 32"/>
                    <a:gd name="T9" fmla="*/ 17 h 29"/>
                    <a:gd name="T10" fmla="*/ 20 w 32"/>
                    <a:gd name="T11" fmla="*/ 10 h 29"/>
                    <a:gd name="T12" fmla="*/ 20 w 32"/>
                    <a:gd name="T13" fmla="*/ 10 h 29"/>
                  </a:gdLst>
                  <a:ahLst/>
                  <a:cxnLst>
                    <a:cxn ang="0">
                      <a:pos x="T0" y="T1"/>
                    </a:cxn>
                    <a:cxn ang="0">
                      <a:pos x="T2" y="T3"/>
                    </a:cxn>
                    <a:cxn ang="0">
                      <a:pos x="T4" y="T5"/>
                    </a:cxn>
                    <a:cxn ang="0">
                      <a:pos x="T6" y="T7"/>
                    </a:cxn>
                    <a:cxn ang="0">
                      <a:pos x="T8" y="T9"/>
                    </a:cxn>
                    <a:cxn ang="0">
                      <a:pos x="T10" y="T11"/>
                    </a:cxn>
                    <a:cxn ang="0">
                      <a:pos x="T12" y="T13"/>
                    </a:cxn>
                  </a:cxnLst>
                  <a:rect l="0" t="0" r="r" b="b"/>
                  <a:pathLst>
                    <a:path w="32" h="29">
                      <a:moveTo>
                        <a:pt x="20" y="10"/>
                      </a:moveTo>
                      <a:cubicBezTo>
                        <a:pt x="22" y="8"/>
                        <a:pt x="32" y="5"/>
                        <a:pt x="30" y="1"/>
                      </a:cubicBezTo>
                      <a:cubicBezTo>
                        <a:pt x="29" y="0"/>
                        <a:pt x="20" y="3"/>
                        <a:pt x="18" y="4"/>
                      </a:cubicBezTo>
                      <a:cubicBezTo>
                        <a:pt x="8" y="7"/>
                        <a:pt x="0" y="29"/>
                        <a:pt x="14" y="25"/>
                      </a:cubicBezTo>
                      <a:cubicBezTo>
                        <a:pt x="15" y="25"/>
                        <a:pt x="13" y="18"/>
                        <a:pt x="12" y="17"/>
                      </a:cubicBezTo>
                      <a:cubicBezTo>
                        <a:pt x="11" y="15"/>
                        <a:pt x="19" y="11"/>
                        <a:pt x="20" y="10"/>
                      </a:cubicBezTo>
                      <a:cubicBezTo>
                        <a:pt x="22" y="8"/>
                        <a:pt x="18" y="11"/>
                        <a:pt x="20" y="1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2"/>
                <p:cNvSpPr>
                  <a:spLocks/>
                </p:cNvSpPr>
                <p:nvPr/>
              </p:nvSpPr>
              <p:spPr bwMode="auto">
                <a:xfrm>
                  <a:off x="6356601" y="3224343"/>
                  <a:ext cx="28576" cy="33339"/>
                </a:xfrm>
                <a:custGeom>
                  <a:avLst/>
                  <a:gdLst>
                    <a:gd name="T0" fmla="*/ 1 w 8"/>
                    <a:gd name="T1" fmla="*/ 7 h 9"/>
                    <a:gd name="T2" fmla="*/ 8 w 8"/>
                    <a:gd name="T3" fmla="*/ 6 h 9"/>
                    <a:gd name="T4" fmla="*/ 1 w 8"/>
                    <a:gd name="T5" fmla="*/ 7 h 9"/>
                  </a:gdLst>
                  <a:ahLst/>
                  <a:cxnLst>
                    <a:cxn ang="0">
                      <a:pos x="T0" y="T1"/>
                    </a:cxn>
                    <a:cxn ang="0">
                      <a:pos x="T2" y="T3"/>
                    </a:cxn>
                    <a:cxn ang="0">
                      <a:pos x="T4" y="T5"/>
                    </a:cxn>
                  </a:cxnLst>
                  <a:rect l="0" t="0" r="r" b="b"/>
                  <a:pathLst>
                    <a:path w="8" h="9">
                      <a:moveTo>
                        <a:pt x="1" y="7"/>
                      </a:moveTo>
                      <a:cubicBezTo>
                        <a:pt x="4" y="9"/>
                        <a:pt x="5" y="5"/>
                        <a:pt x="8" y="6"/>
                      </a:cubicBezTo>
                      <a:cubicBezTo>
                        <a:pt x="8" y="0"/>
                        <a:pt x="0" y="2"/>
                        <a:pt x="1"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3"/>
                <p:cNvSpPr>
                  <a:spLocks/>
                </p:cNvSpPr>
                <p:nvPr/>
              </p:nvSpPr>
              <p:spPr bwMode="auto">
                <a:xfrm>
                  <a:off x="6561397" y="3238630"/>
                  <a:ext cx="46040" cy="22226"/>
                </a:xfrm>
                <a:custGeom>
                  <a:avLst/>
                  <a:gdLst>
                    <a:gd name="T0" fmla="*/ 0 w 12"/>
                    <a:gd name="T1" fmla="*/ 4 h 6"/>
                    <a:gd name="T2" fmla="*/ 11 w 12"/>
                    <a:gd name="T3" fmla="*/ 4 h 6"/>
                    <a:gd name="T4" fmla="*/ 0 w 12"/>
                    <a:gd name="T5" fmla="*/ 4 h 6"/>
                    <a:gd name="T6" fmla="*/ 0 w 12"/>
                    <a:gd name="T7" fmla="*/ 4 h 6"/>
                  </a:gdLst>
                  <a:ahLst/>
                  <a:cxnLst>
                    <a:cxn ang="0">
                      <a:pos x="T0" y="T1"/>
                    </a:cxn>
                    <a:cxn ang="0">
                      <a:pos x="T2" y="T3"/>
                    </a:cxn>
                    <a:cxn ang="0">
                      <a:pos x="T4" y="T5"/>
                    </a:cxn>
                    <a:cxn ang="0">
                      <a:pos x="T6" y="T7"/>
                    </a:cxn>
                  </a:cxnLst>
                  <a:rect l="0" t="0" r="r" b="b"/>
                  <a:pathLst>
                    <a:path w="12" h="6">
                      <a:moveTo>
                        <a:pt x="0" y="4"/>
                      </a:moveTo>
                      <a:cubicBezTo>
                        <a:pt x="0" y="5"/>
                        <a:pt x="12" y="6"/>
                        <a:pt x="11" y="4"/>
                      </a:cubicBezTo>
                      <a:cubicBezTo>
                        <a:pt x="10" y="1"/>
                        <a:pt x="0" y="0"/>
                        <a:pt x="0" y="4"/>
                      </a:cubicBezTo>
                      <a:cubicBezTo>
                        <a:pt x="0" y="5"/>
                        <a:pt x="0" y="3"/>
                        <a:pt x="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0" name="Freeform 34"/>
                <p:cNvSpPr>
                  <a:spLocks/>
                </p:cNvSpPr>
                <p:nvPr/>
              </p:nvSpPr>
              <p:spPr bwMode="auto">
                <a:xfrm>
                  <a:off x="5497730" y="3456127"/>
                  <a:ext cx="41276" cy="30164"/>
                </a:xfrm>
                <a:custGeom>
                  <a:avLst/>
                  <a:gdLst>
                    <a:gd name="T0" fmla="*/ 1 w 11"/>
                    <a:gd name="T1" fmla="*/ 4 h 8"/>
                    <a:gd name="T2" fmla="*/ 3 w 11"/>
                    <a:gd name="T3" fmla="*/ 8 h 8"/>
                    <a:gd name="T4" fmla="*/ 11 w 11"/>
                    <a:gd name="T5" fmla="*/ 5 h 8"/>
                    <a:gd name="T6" fmla="*/ 1 w 11"/>
                    <a:gd name="T7" fmla="*/ 4 h 8"/>
                    <a:gd name="T8" fmla="*/ 1 w 11"/>
                    <a:gd name="T9" fmla="*/ 4 h 8"/>
                  </a:gdLst>
                  <a:ahLst/>
                  <a:cxnLst>
                    <a:cxn ang="0">
                      <a:pos x="T0" y="T1"/>
                    </a:cxn>
                    <a:cxn ang="0">
                      <a:pos x="T2" y="T3"/>
                    </a:cxn>
                    <a:cxn ang="0">
                      <a:pos x="T4" y="T5"/>
                    </a:cxn>
                    <a:cxn ang="0">
                      <a:pos x="T6" y="T7"/>
                    </a:cxn>
                    <a:cxn ang="0">
                      <a:pos x="T8" y="T9"/>
                    </a:cxn>
                  </a:cxnLst>
                  <a:rect l="0" t="0" r="r" b="b"/>
                  <a:pathLst>
                    <a:path w="11" h="8">
                      <a:moveTo>
                        <a:pt x="1" y="4"/>
                      </a:moveTo>
                      <a:cubicBezTo>
                        <a:pt x="0" y="6"/>
                        <a:pt x="1" y="7"/>
                        <a:pt x="3" y="8"/>
                      </a:cubicBezTo>
                      <a:cubicBezTo>
                        <a:pt x="4" y="8"/>
                        <a:pt x="9" y="0"/>
                        <a:pt x="11" y="5"/>
                      </a:cubicBezTo>
                      <a:cubicBezTo>
                        <a:pt x="9" y="1"/>
                        <a:pt x="4" y="1"/>
                        <a:pt x="1" y="4"/>
                      </a:cubicBezTo>
                      <a:cubicBezTo>
                        <a:pt x="0" y="4"/>
                        <a:pt x="2" y="3"/>
                        <a:pt x="1"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1" name="Freeform 35"/>
                <p:cNvSpPr>
                  <a:spLocks/>
                </p:cNvSpPr>
                <p:nvPr/>
              </p:nvSpPr>
              <p:spPr bwMode="auto">
                <a:xfrm>
                  <a:off x="5575520" y="3948272"/>
                  <a:ext cx="26989" cy="19051"/>
                </a:xfrm>
                <a:custGeom>
                  <a:avLst/>
                  <a:gdLst>
                    <a:gd name="T0" fmla="*/ 0 w 7"/>
                    <a:gd name="T1" fmla="*/ 2 h 5"/>
                    <a:gd name="T2" fmla="*/ 3 w 7"/>
                    <a:gd name="T3" fmla="*/ 0 h 5"/>
                    <a:gd name="T4" fmla="*/ 0 w 7"/>
                    <a:gd name="T5" fmla="*/ 2 h 5"/>
                  </a:gdLst>
                  <a:ahLst/>
                  <a:cxnLst>
                    <a:cxn ang="0">
                      <a:pos x="T0" y="T1"/>
                    </a:cxn>
                    <a:cxn ang="0">
                      <a:pos x="T2" y="T3"/>
                    </a:cxn>
                    <a:cxn ang="0">
                      <a:pos x="T4" y="T5"/>
                    </a:cxn>
                  </a:cxnLst>
                  <a:rect l="0" t="0" r="r" b="b"/>
                  <a:pathLst>
                    <a:path w="7" h="5">
                      <a:moveTo>
                        <a:pt x="0" y="2"/>
                      </a:moveTo>
                      <a:cubicBezTo>
                        <a:pt x="0" y="5"/>
                        <a:pt x="7" y="0"/>
                        <a:pt x="3" y="0"/>
                      </a:cubicBezTo>
                      <a:cubicBezTo>
                        <a:pt x="2" y="0"/>
                        <a:pt x="1" y="1"/>
                        <a:pt x="0"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3" name="Freeform 36"/>
                <p:cNvSpPr>
                  <a:spLocks/>
                </p:cNvSpPr>
                <p:nvPr/>
              </p:nvSpPr>
              <p:spPr bwMode="auto">
                <a:xfrm>
                  <a:off x="5456453" y="3876831"/>
                  <a:ext cx="115893" cy="90492"/>
                </a:xfrm>
                <a:custGeom>
                  <a:avLst/>
                  <a:gdLst>
                    <a:gd name="T0" fmla="*/ 17 w 31"/>
                    <a:gd name="T1" fmla="*/ 16 h 24"/>
                    <a:gd name="T2" fmla="*/ 23 w 31"/>
                    <a:gd name="T3" fmla="*/ 21 h 24"/>
                    <a:gd name="T4" fmla="*/ 24 w 31"/>
                    <a:gd name="T5" fmla="*/ 15 h 24"/>
                    <a:gd name="T6" fmla="*/ 0 w 31"/>
                    <a:gd name="T7" fmla="*/ 11 h 24"/>
                    <a:gd name="T8" fmla="*/ 17 w 31"/>
                    <a:gd name="T9" fmla="*/ 16 h 24"/>
                    <a:gd name="T10" fmla="*/ 17 w 31"/>
                    <a:gd name="T11" fmla="*/ 16 h 24"/>
                  </a:gdLst>
                  <a:ahLst/>
                  <a:cxnLst>
                    <a:cxn ang="0">
                      <a:pos x="T0" y="T1"/>
                    </a:cxn>
                    <a:cxn ang="0">
                      <a:pos x="T2" y="T3"/>
                    </a:cxn>
                    <a:cxn ang="0">
                      <a:pos x="T4" y="T5"/>
                    </a:cxn>
                    <a:cxn ang="0">
                      <a:pos x="T6" y="T7"/>
                    </a:cxn>
                    <a:cxn ang="0">
                      <a:pos x="T8" y="T9"/>
                    </a:cxn>
                    <a:cxn ang="0">
                      <a:pos x="T10" y="T11"/>
                    </a:cxn>
                  </a:cxnLst>
                  <a:rect l="0" t="0" r="r" b="b"/>
                  <a:pathLst>
                    <a:path w="31" h="24">
                      <a:moveTo>
                        <a:pt x="17" y="16"/>
                      </a:moveTo>
                      <a:cubicBezTo>
                        <a:pt x="15" y="16"/>
                        <a:pt x="23" y="21"/>
                        <a:pt x="23" y="21"/>
                      </a:cubicBezTo>
                      <a:cubicBezTo>
                        <a:pt x="27" y="24"/>
                        <a:pt x="31" y="15"/>
                        <a:pt x="24" y="15"/>
                      </a:cubicBezTo>
                      <a:cubicBezTo>
                        <a:pt x="19" y="16"/>
                        <a:pt x="5" y="0"/>
                        <a:pt x="0" y="11"/>
                      </a:cubicBezTo>
                      <a:cubicBezTo>
                        <a:pt x="1" y="9"/>
                        <a:pt x="15" y="16"/>
                        <a:pt x="17" y="16"/>
                      </a:cubicBezTo>
                      <a:cubicBezTo>
                        <a:pt x="19" y="15"/>
                        <a:pt x="15" y="16"/>
                        <a:pt x="17" y="1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4" name="Freeform 37"/>
                <p:cNvSpPr>
                  <a:spLocks/>
                </p:cNvSpPr>
                <p:nvPr/>
              </p:nvSpPr>
              <p:spPr bwMode="auto">
                <a:xfrm>
                  <a:off x="5492966" y="3943509"/>
                  <a:ext cx="19051" cy="15876"/>
                </a:xfrm>
                <a:custGeom>
                  <a:avLst/>
                  <a:gdLst>
                    <a:gd name="T0" fmla="*/ 0 w 5"/>
                    <a:gd name="T1" fmla="*/ 3 h 4"/>
                    <a:gd name="T2" fmla="*/ 4 w 5"/>
                    <a:gd name="T3" fmla="*/ 4 h 4"/>
                    <a:gd name="T4" fmla="*/ 0 w 5"/>
                    <a:gd name="T5" fmla="*/ 3 h 4"/>
                  </a:gdLst>
                  <a:ahLst/>
                  <a:cxnLst>
                    <a:cxn ang="0">
                      <a:pos x="T0" y="T1"/>
                    </a:cxn>
                    <a:cxn ang="0">
                      <a:pos x="T2" y="T3"/>
                    </a:cxn>
                    <a:cxn ang="0">
                      <a:pos x="T4" y="T5"/>
                    </a:cxn>
                  </a:cxnLst>
                  <a:rect l="0" t="0" r="r" b="b"/>
                  <a:pathLst>
                    <a:path w="5" h="4">
                      <a:moveTo>
                        <a:pt x="0" y="3"/>
                      </a:moveTo>
                      <a:cubicBezTo>
                        <a:pt x="1" y="4"/>
                        <a:pt x="3" y="4"/>
                        <a:pt x="4" y="4"/>
                      </a:cubicBezTo>
                      <a:cubicBezTo>
                        <a:pt x="5" y="4"/>
                        <a:pt x="0" y="0"/>
                        <a:pt x="0" y="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5" name="Freeform 38"/>
                <p:cNvSpPr>
                  <a:spLocks/>
                </p:cNvSpPr>
                <p:nvPr/>
              </p:nvSpPr>
              <p:spPr bwMode="auto">
                <a:xfrm>
                  <a:off x="5492967" y="3887944"/>
                  <a:ext cx="11114" cy="14289"/>
                </a:xfrm>
                <a:custGeom>
                  <a:avLst/>
                  <a:gdLst>
                    <a:gd name="T0" fmla="*/ 2 w 3"/>
                    <a:gd name="T1" fmla="*/ 1 h 4"/>
                    <a:gd name="T2" fmla="*/ 2 w 3"/>
                    <a:gd name="T3" fmla="*/ 4 h 4"/>
                    <a:gd name="T4" fmla="*/ 2 w 3"/>
                    <a:gd name="T5" fmla="*/ 1 h 4"/>
                    <a:gd name="T6" fmla="*/ 2 w 3"/>
                    <a:gd name="T7" fmla="*/ 1 h 4"/>
                  </a:gdLst>
                  <a:ahLst/>
                  <a:cxnLst>
                    <a:cxn ang="0">
                      <a:pos x="T0" y="T1"/>
                    </a:cxn>
                    <a:cxn ang="0">
                      <a:pos x="T2" y="T3"/>
                    </a:cxn>
                    <a:cxn ang="0">
                      <a:pos x="T4" y="T5"/>
                    </a:cxn>
                    <a:cxn ang="0">
                      <a:pos x="T6" y="T7"/>
                    </a:cxn>
                  </a:cxnLst>
                  <a:rect l="0" t="0" r="r" b="b"/>
                  <a:pathLst>
                    <a:path w="3" h="4">
                      <a:moveTo>
                        <a:pt x="2" y="1"/>
                      </a:moveTo>
                      <a:cubicBezTo>
                        <a:pt x="1" y="0"/>
                        <a:pt x="0" y="4"/>
                        <a:pt x="2" y="4"/>
                      </a:cubicBezTo>
                      <a:cubicBezTo>
                        <a:pt x="3" y="3"/>
                        <a:pt x="3" y="2"/>
                        <a:pt x="2" y="1"/>
                      </a:cubicBezTo>
                      <a:cubicBezTo>
                        <a:pt x="1" y="0"/>
                        <a:pt x="3" y="1"/>
                        <a:pt x="2"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6" name="Freeform 39"/>
                <p:cNvSpPr>
                  <a:spLocks/>
                </p:cNvSpPr>
                <p:nvPr/>
              </p:nvSpPr>
              <p:spPr bwMode="auto">
                <a:xfrm>
                  <a:off x="5516781" y="3884769"/>
                  <a:ext cx="14289" cy="14289"/>
                </a:xfrm>
                <a:custGeom>
                  <a:avLst/>
                  <a:gdLst>
                    <a:gd name="T0" fmla="*/ 3 w 4"/>
                    <a:gd name="T1" fmla="*/ 2 h 4"/>
                    <a:gd name="T2" fmla="*/ 1 w 4"/>
                    <a:gd name="T3" fmla="*/ 4 h 4"/>
                    <a:gd name="T4" fmla="*/ 3 w 4"/>
                    <a:gd name="T5" fmla="*/ 2 h 4"/>
                    <a:gd name="T6" fmla="*/ 3 w 4"/>
                    <a:gd name="T7" fmla="*/ 2 h 4"/>
                  </a:gdLst>
                  <a:ahLst/>
                  <a:cxnLst>
                    <a:cxn ang="0">
                      <a:pos x="T0" y="T1"/>
                    </a:cxn>
                    <a:cxn ang="0">
                      <a:pos x="T2" y="T3"/>
                    </a:cxn>
                    <a:cxn ang="0">
                      <a:pos x="T4" y="T5"/>
                    </a:cxn>
                    <a:cxn ang="0">
                      <a:pos x="T6" y="T7"/>
                    </a:cxn>
                  </a:cxnLst>
                  <a:rect l="0" t="0" r="r" b="b"/>
                  <a:pathLst>
                    <a:path w="4" h="4">
                      <a:moveTo>
                        <a:pt x="3" y="2"/>
                      </a:moveTo>
                      <a:cubicBezTo>
                        <a:pt x="1" y="0"/>
                        <a:pt x="0" y="1"/>
                        <a:pt x="1" y="4"/>
                      </a:cubicBezTo>
                      <a:cubicBezTo>
                        <a:pt x="2" y="4"/>
                        <a:pt x="3" y="4"/>
                        <a:pt x="3" y="2"/>
                      </a:cubicBezTo>
                      <a:cubicBezTo>
                        <a:pt x="3" y="2"/>
                        <a:pt x="4" y="3"/>
                        <a:pt x="3"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7" name="Freeform 40"/>
                <p:cNvSpPr>
                  <a:spLocks/>
                </p:cNvSpPr>
                <p:nvPr/>
              </p:nvSpPr>
              <p:spPr bwMode="auto">
                <a:xfrm>
                  <a:off x="5531070" y="3899057"/>
                  <a:ext cx="30164" cy="30164"/>
                </a:xfrm>
                <a:custGeom>
                  <a:avLst/>
                  <a:gdLst>
                    <a:gd name="T0" fmla="*/ 5 w 8"/>
                    <a:gd name="T1" fmla="*/ 6 h 8"/>
                    <a:gd name="T2" fmla="*/ 2 w 8"/>
                    <a:gd name="T3" fmla="*/ 1 h 8"/>
                    <a:gd name="T4" fmla="*/ 5 w 8"/>
                    <a:gd name="T5" fmla="*/ 6 h 8"/>
                    <a:gd name="T6" fmla="*/ 5 w 8"/>
                    <a:gd name="T7" fmla="*/ 6 h 8"/>
                  </a:gdLst>
                  <a:ahLst/>
                  <a:cxnLst>
                    <a:cxn ang="0">
                      <a:pos x="T0" y="T1"/>
                    </a:cxn>
                    <a:cxn ang="0">
                      <a:pos x="T2" y="T3"/>
                    </a:cxn>
                    <a:cxn ang="0">
                      <a:pos x="T4" y="T5"/>
                    </a:cxn>
                    <a:cxn ang="0">
                      <a:pos x="T6" y="T7"/>
                    </a:cxn>
                  </a:cxnLst>
                  <a:rect l="0" t="0" r="r" b="b"/>
                  <a:pathLst>
                    <a:path w="8" h="8">
                      <a:moveTo>
                        <a:pt x="5" y="6"/>
                      </a:moveTo>
                      <a:cubicBezTo>
                        <a:pt x="8" y="5"/>
                        <a:pt x="3" y="2"/>
                        <a:pt x="2" y="1"/>
                      </a:cubicBezTo>
                      <a:cubicBezTo>
                        <a:pt x="0" y="0"/>
                        <a:pt x="1" y="8"/>
                        <a:pt x="5" y="6"/>
                      </a:cubicBezTo>
                      <a:cubicBezTo>
                        <a:pt x="6" y="6"/>
                        <a:pt x="3" y="7"/>
                        <a:pt x="5"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8" name="Freeform 41"/>
                <p:cNvSpPr>
                  <a:spLocks/>
                </p:cNvSpPr>
                <p:nvPr/>
              </p:nvSpPr>
              <p:spPr bwMode="auto">
                <a:xfrm>
                  <a:off x="6959876" y="4119727"/>
                  <a:ext cx="36514" cy="30164"/>
                </a:xfrm>
                <a:custGeom>
                  <a:avLst/>
                  <a:gdLst>
                    <a:gd name="T0" fmla="*/ 8 w 10"/>
                    <a:gd name="T1" fmla="*/ 1 h 8"/>
                    <a:gd name="T2" fmla="*/ 1 w 10"/>
                    <a:gd name="T3" fmla="*/ 4 h 8"/>
                    <a:gd name="T4" fmla="*/ 9 w 10"/>
                    <a:gd name="T5" fmla="*/ 8 h 8"/>
                    <a:gd name="T6" fmla="*/ 10 w 10"/>
                    <a:gd name="T7" fmla="*/ 0 h 8"/>
                    <a:gd name="T8" fmla="*/ 8 w 10"/>
                    <a:gd name="T9" fmla="*/ 1 h 8"/>
                    <a:gd name="T10" fmla="*/ 8 w 10"/>
                    <a:gd name="T11" fmla="*/ 1 h 8"/>
                  </a:gdLst>
                  <a:ahLst/>
                  <a:cxnLst>
                    <a:cxn ang="0">
                      <a:pos x="T0" y="T1"/>
                    </a:cxn>
                    <a:cxn ang="0">
                      <a:pos x="T2" y="T3"/>
                    </a:cxn>
                    <a:cxn ang="0">
                      <a:pos x="T4" y="T5"/>
                    </a:cxn>
                    <a:cxn ang="0">
                      <a:pos x="T6" y="T7"/>
                    </a:cxn>
                    <a:cxn ang="0">
                      <a:pos x="T8" y="T9"/>
                    </a:cxn>
                    <a:cxn ang="0">
                      <a:pos x="T10" y="T11"/>
                    </a:cxn>
                  </a:cxnLst>
                  <a:rect l="0" t="0" r="r" b="b"/>
                  <a:pathLst>
                    <a:path w="10" h="8">
                      <a:moveTo>
                        <a:pt x="8" y="1"/>
                      </a:moveTo>
                      <a:cubicBezTo>
                        <a:pt x="7" y="2"/>
                        <a:pt x="0" y="1"/>
                        <a:pt x="1" y="4"/>
                      </a:cubicBezTo>
                      <a:cubicBezTo>
                        <a:pt x="1" y="4"/>
                        <a:pt x="9" y="8"/>
                        <a:pt x="9" y="8"/>
                      </a:cubicBezTo>
                      <a:cubicBezTo>
                        <a:pt x="9" y="5"/>
                        <a:pt x="10" y="3"/>
                        <a:pt x="10" y="0"/>
                      </a:cubicBezTo>
                      <a:cubicBezTo>
                        <a:pt x="9" y="0"/>
                        <a:pt x="9" y="1"/>
                        <a:pt x="8" y="1"/>
                      </a:cubicBezTo>
                      <a:cubicBezTo>
                        <a:pt x="7" y="2"/>
                        <a:pt x="8" y="1"/>
                        <a:pt x="8"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29" name="Freeform 42"/>
                <p:cNvSpPr>
                  <a:spLocks/>
                </p:cNvSpPr>
                <p:nvPr/>
              </p:nvSpPr>
              <p:spPr bwMode="auto">
                <a:xfrm>
                  <a:off x="5575531" y="3306899"/>
                  <a:ext cx="7939" cy="3175"/>
                </a:xfrm>
                <a:custGeom>
                  <a:avLst/>
                  <a:gdLst>
                    <a:gd name="T0" fmla="*/ 1 w 2"/>
                    <a:gd name="T1" fmla="*/ 0 h 1"/>
                    <a:gd name="T2" fmla="*/ 0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0" y="1"/>
                      </a:cubicBezTo>
                      <a:cubicBezTo>
                        <a:pt x="1"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0" name="Freeform 43"/>
                <p:cNvSpPr>
                  <a:spLocks/>
                </p:cNvSpPr>
                <p:nvPr/>
              </p:nvSpPr>
              <p:spPr bwMode="auto">
                <a:xfrm>
                  <a:off x="5673725" y="3598863"/>
                  <a:ext cx="6350" cy="3175"/>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1"/>
                        <a:pt x="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134" name="Freeform 47"/>
            <p:cNvSpPr>
              <a:spLocks noEditPoints="1"/>
            </p:cNvSpPr>
            <p:nvPr/>
          </p:nvSpPr>
          <p:spPr bwMode="auto">
            <a:xfrm>
              <a:off x="5596810" y="2519263"/>
              <a:ext cx="1021159" cy="1224543"/>
            </a:xfrm>
            <a:custGeom>
              <a:avLst/>
              <a:gdLst>
                <a:gd name="T0" fmla="*/ 102 w 204"/>
                <a:gd name="T1" fmla="*/ 0 h 245"/>
                <a:gd name="T2" fmla="*/ 0 w 204"/>
                <a:gd name="T3" fmla="*/ 102 h 245"/>
                <a:gd name="T4" fmla="*/ 102 w 204"/>
                <a:gd name="T5" fmla="*/ 245 h 245"/>
                <a:gd name="T6" fmla="*/ 204 w 204"/>
                <a:gd name="T7" fmla="*/ 102 h 245"/>
                <a:gd name="T8" fmla="*/ 102 w 204"/>
                <a:gd name="T9" fmla="*/ 0 h 245"/>
                <a:gd name="T10" fmla="*/ 102 w 204"/>
                <a:gd name="T11" fmla="*/ 146 h 245"/>
                <a:gd name="T12" fmla="*/ 58 w 204"/>
                <a:gd name="T13" fmla="*/ 102 h 245"/>
                <a:gd name="T14" fmla="*/ 102 w 204"/>
                <a:gd name="T15" fmla="*/ 58 h 245"/>
                <a:gd name="T16" fmla="*/ 146 w 204"/>
                <a:gd name="T17" fmla="*/ 102 h 245"/>
                <a:gd name="T18" fmla="*/ 102 w 204"/>
                <a:gd name="T19" fmla="*/ 14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4" h="245">
                  <a:moveTo>
                    <a:pt x="102" y="0"/>
                  </a:moveTo>
                  <a:cubicBezTo>
                    <a:pt x="46" y="0"/>
                    <a:pt x="0" y="46"/>
                    <a:pt x="0" y="102"/>
                  </a:cubicBezTo>
                  <a:cubicBezTo>
                    <a:pt x="0" y="158"/>
                    <a:pt x="102" y="245"/>
                    <a:pt x="102" y="245"/>
                  </a:cubicBezTo>
                  <a:cubicBezTo>
                    <a:pt x="102" y="245"/>
                    <a:pt x="204" y="158"/>
                    <a:pt x="204" y="102"/>
                  </a:cubicBezTo>
                  <a:cubicBezTo>
                    <a:pt x="204" y="46"/>
                    <a:pt x="158" y="0"/>
                    <a:pt x="102" y="0"/>
                  </a:cubicBezTo>
                  <a:moveTo>
                    <a:pt x="102" y="146"/>
                  </a:moveTo>
                  <a:cubicBezTo>
                    <a:pt x="78" y="146"/>
                    <a:pt x="58" y="126"/>
                    <a:pt x="58" y="102"/>
                  </a:cubicBezTo>
                  <a:cubicBezTo>
                    <a:pt x="58" y="77"/>
                    <a:pt x="78" y="58"/>
                    <a:pt x="102" y="58"/>
                  </a:cubicBezTo>
                  <a:cubicBezTo>
                    <a:pt x="126" y="58"/>
                    <a:pt x="146" y="77"/>
                    <a:pt x="146" y="102"/>
                  </a:cubicBezTo>
                  <a:cubicBezTo>
                    <a:pt x="146" y="126"/>
                    <a:pt x="126" y="146"/>
                    <a:pt x="102" y="146"/>
                  </a:cubicBezTo>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35" name="Freeform 48"/>
            <p:cNvSpPr>
              <a:spLocks noEditPoints="1"/>
            </p:cNvSpPr>
            <p:nvPr/>
          </p:nvSpPr>
          <p:spPr bwMode="auto">
            <a:xfrm>
              <a:off x="5793839" y="2707818"/>
              <a:ext cx="629221" cy="635576"/>
            </a:xfrm>
            <a:custGeom>
              <a:avLst/>
              <a:gdLst>
                <a:gd name="T0" fmla="*/ 63 w 126"/>
                <a:gd name="T1" fmla="*/ 0 h 127"/>
                <a:gd name="T2" fmla="*/ 0 w 126"/>
                <a:gd name="T3" fmla="*/ 64 h 127"/>
                <a:gd name="T4" fmla="*/ 63 w 126"/>
                <a:gd name="T5" fmla="*/ 127 h 127"/>
                <a:gd name="T6" fmla="*/ 126 w 126"/>
                <a:gd name="T7" fmla="*/ 64 h 127"/>
                <a:gd name="T8" fmla="*/ 63 w 126"/>
                <a:gd name="T9" fmla="*/ 0 h 127"/>
                <a:gd name="T10" fmla="*/ 63 w 126"/>
                <a:gd name="T11" fmla="*/ 108 h 127"/>
                <a:gd name="T12" fmla="*/ 19 w 126"/>
                <a:gd name="T13" fmla="*/ 64 h 127"/>
                <a:gd name="T14" fmla="*/ 63 w 126"/>
                <a:gd name="T15" fmla="*/ 20 h 127"/>
                <a:gd name="T16" fmla="*/ 107 w 126"/>
                <a:gd name="T17" fmla="*/ 64 h 127"/>
                <a:gd name="T18" fmla="*/ 63 w 126"/>
                <a:gd name="T19" fmla="*/ 10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127">
                  <a:moveTo>
                    <a:pt x="63" y="0"/>
                  </a:moveTo>
                  <a:cubicBezTo>
                    <a:pt x="28" y="0"/>
                    <a:pt x="0" y="29"/>
                    <a:pt x="0" y="64"/>
                  </a:cubicBezTo>
                  <a:cubicBezTo>
                    <a:pt x="0" y="99"/>
                    <a:pt x="28" y="127"/>
                    <a:pt x="63" y="127"/>
                  </a:cubicBezTo>
                  <a:cubicBezTo>
                    <a:pt x="98" y="127"/>
                    <a:pt x="126" y="99"/>
                    <a:pt x="126" y="64"/>
                  </a:cubicBezTo>
                  <a:cubicBezTo>
                    <a:pt x="126" y="29"/>
                    <a:pt x="98" y="0"/>
                    <a:pt x="63" y="0"/>
                  </a:cubicBezTo>
                  <a:moveTo>
                    <a:pt x="63" y="108"/>
                  </a:moveTo>
                  <a:cubicBezTo>
                    <a:pt x="39" y="108"/>
                    <a:pt x="19" y="88"/>
                    <a:pt x="19" y="64"/>
                  </a:cubicBezTo>
                  <a:cubicBezTo>
                    <a:pt x="19" y="39"/>
                    <a:pt x="39" y="20"/>
                    <a:pt x="63" y="20"/>
                  </a:cubicBezTo>
                  <a:cubicBezTo>
                    <a:pt x="87" y="20"/>
                    <a:pt x="107" y="39"/>
                    <a:pt x="107" y="64"/>
                  </a:cubicBezTo>
                  <a:cubicBezTo>
                    <a:pt x="107" y="88"/>
                    <a:pt x="87" y="108"/>
                    <a:pt x="63" y="10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140" name="矩形 5139"/>
          <p:cNvSpPr/>
          <p:nvPr/>
        </p:nvSpPr>
        <p:spPr>
          <a:xfrm>
            <a:off x="7850058" y="4190830"/>
            <a:ext cx="3096344" cy="1830459"/>
          </a:xfrm>
          <a:custGeom>
            <a:avLst/>
            <a:gdLst/>
            <a:ahLst/>
            <a:cxnLst/>
            <a:rect l="l" t="t" r="r" b="b"/>
            <a:pathLst>
              <a:path w="3096344" h="1830459">
                <a:moveTo>
                  <a:pt x="0" y="0"/>
                </a:moveTo>
                <a:lnTo>
                  <a:pt x="346168" y="0"/>
                </a:lnTo>
                <a:cubicBezTo>
                  <a:pt x="572759" y="433456"/>
                  <a:pt x="1026056" y="728795"/>
                  <a:pt x="1548173" y="728795"/>
                </a:cubicBezTo>
                <a:cubicBezTo>
                  <a:pt x="2070290" y="728795"/>
                  <a:pt x="2523587" y="433456"/>
                  <a:pt x="2750178" y="0"/>
                </a:cubicBezTo>
                <a:lnTo>
                  <a:pt x="3096344" y="0"/>
                </a:lnTo>
                <a:lnTo>
                  <a:pt x="3096344" y="1830459"/>
                </a:lnTo>
                <a:lnTo>
                  <a:pt x="0" y="1830459"/>
                </a:lnTo>
                <a:close/>
              </a:path>
            </a:pathLst>
          </a:custGeom>
          <a:solidFill>
            <a:srgbClr val="F7F5F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31" name="Freeform 44"/>
          <p:cNvSpPr>
            <a:spLocks/>
          </p:cNvSpPr>
          <p:nvPr/>
        </p:nvSpPr>
        <p:spPr bwMode="auto">
          <a:xfrm>
            <a:off x="7775393" y="2968405"/>
            <a:ext cx="1360133" cy="436429"/>
          </a:xfrm>
          <a:custGeom>
            <a:avLst/>
            <a:gdLst>
              <a:gd name="T0" fmla="*/ 0 w 272"/>
              <a:gd name="T1" fmla="*/ 87 h 87"/>
              <a:gd name="T2" fmla="*/ 66 w 272"/>
              <a:gd name="T3" fmla="*/ 48 h 87"/>
              <a:gd name="T4" fmla="*/ 70 w 272"/>
              <a:gd name="T5" fmla="*/ 48 h 87"/>
              <a:gd name="T6" fmla="*/ 141 w 272"/>
              <a:gd name="T7" fmla="*/ 0 h 87"/>
              <a:gd name="T8" fmla="*/ 208 w 272"/>
              <a:gd name="T9" fmla="*/ 41 h 87"/>
              <a:gd name="T10" fmla="*/ 229 w 272"/>
              <a:gd name="T11" fmla="*/ 36 h 87"/>
              <a:gd name="T12" fmla="*/ 272 w 272"/>
              <a:gd name="T13" fmla="*/ 79 h 87"/>
              <a:gd name="T14" fmla="*/ 272 w 272"/>
              <a:gd name="T15" fmla="*/ 87 h 87"/>
              <a:gd name="T16" fmla="*/ 0 w 272"/>
              <a:gd name="T1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87">
                <a:moveTo>
                  <a:pt x="0" y="87"/>
                </a:moveTo>
                <a:cubicBezTo>
                  <a:pt x="13" y="63"/>
                  <a:pt x="38" y="48"/>
                  <a:pt x="66" y="48"/>
                </a:cubicBezTo>
                <a:cubicBezTo>
                  <a:pt x="67" y="48"/>
                  <a:pt x="69" y="48"/>
                  <a:pt x="70" y="48"/>
                </a:cubicBezTo>
                <a:cubicBezTo>
                  <a:pt x="81" y="20"/>
                  <a:pt x="109" y="0"/>
                  <a:pt x="141" y="0"/>
                </a:cubicBezTo>
                <a:cubicBezTo>
                  <a:pt x="170" y="0"/>
                  <a:pt x="196" y="16"/>
                  <a:pt x="208" y="41"/>
                </a:cubicBezTo>
                <a:cubicBezTo>
                  <a:pt x="215" y="38"/>
                  <a:pt x="222" y="36"/>
                  <a:pt x="229" y="36"/>
                </a:cubicBezTo>
                <a:cubicBezTo>
                  <a:pt x="253" y="36"/>
                  <a:pt x="272" y="55"/>
                  <a:pt x="272" y="79"/>
                </a:cubicBezTo>
                <a:cubicBezTo>
                  <a:pt x="272" y="82"/>
                  <a:pt x="272" y="84"/>
                  <a:pt x="272" y="87"/>
                </a:cubicBezTo>
                <a:lnTo>
                  <a:pt x="0" y="8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32" name="Freeform 45"/>
          <p:cNvSpPr>
            <a:spLocks/>
          </p:cNvSpPr>
          <p:nvPr/>
        </p:nvSpPr>
        <p:spPr bwMode="auto">
          <a:xfrm>
            <a:off x="9955419" y="2468417"/>
            <a:ext cx="720320" cy="235164"/>
          </a:xfrm>
          <a:custGeom>
            <a:avLst/>
            <a:gdLst>
              <a:gd name="T0" fmla="*/ 144 w 144"/>
              <a:gd name="T1" fmla="*/ 47 h 47"/>
              <a:gd name="T2" fmla="*/ 109 w 144"/>
              <a:gd name="T3" fmla="*/ 26 h 47"/>
              <a:gd name="T4" fmla="*/ 107 w 144"/>
              <a:gd name="T5" fmla="*/ 26 h 47"/>
              <a:gd name="T6" fmla="*/ 70 w 144"/>
              <a:gd name="T7" fmla="*/ 0 h 47"/>
              <a:gd name="T8" fmla="*/ 34 w 144"/>
              <a:gd name="T9" fmla="*/ 22 h 47"/>
              <a:gd name="T10" fmla="*/ 23 w 144"/>
              <a:gd name="T11" fmla="*/ 20 h 47"/>
              <a:gd name="T12" fmla="*/ 0 w 144"/>
              <a:gd name="T13" fmla="*/ 43 h 47"/>
              <a:gd name="T14" fmla="*/ 0 w 144"/>
              <a:gd name="T15" fmla="*/ 47 h 47"/>
              <a:gd name="T16" fmla="*/ 144 w 144"/>
              <a:gd name="T17"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47">
                <a:moveTo>
                  <a:pt x="144" y="47"/>
                </a:moveTo>
                <a:cubicBezTo>
                  <a:pt x="137" y="34"/>
                  <a:pt x="124" y="26"/>
                  <a:pt x="109" y="26"/>
                </a:cubicBezTo>
                <a:cubicBezTo>
                  <a:pt x="109" y="26"/>
                  <a:pt x="108" y="26"/>
                  <a:pt x="107" y="26"/>
                </a:cubicBezTo>
                <a:cubicBezTo>
                  <a:pt x="101" y="11"/>
                  <a:pt x="87" y="0"/>
                  <a:pt x="70" y="0"/>
                </a:cubicBezTo>
                <a:cubicBezTo>
                  <a:pt x="54" y="0"/>
                  <a:pt x="40" y="9"/>
                  <a:pt x="34" y="22"/>
                </a:cubicBezTo>
                <a:cubicBezTo>
                  <a:pt x="31" y="21"/>
                  <a:pt x="27" y="20"/>
                  <a:pt x="23" y="20"/>
                </a:cubicBezTo>
                <a:cubicBezTo>
                  <a:pt x="10" y="20"/>
                  <a:pt x="0" y="30"/>
                  <a:pt x="0" y="43"/>
                </a:cubicBezTo>
                <a:cubicBezTo>
                  <a:pt x="0" y="44"/>
                  <a:pt x="0" y="45"/>
                  <a:pt x="0" y="47"/>
                </a:cubicBezTo>
                <a:lnTo>
                  <a:pt x="144" y="4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33" name="Freeform 46"/>
          <p:cNvSpPr>
            <a:spLocks/>
          </p:cNvSpPr>
          <p:nvPr/>
        </p:nvSpPr>
        <p:spPr bwMode="auto">
          <a:xfrm>
            <a:off x="9855846" y="3279837"/>
            <a:ext cx="1091073" cy="338974"/>
          </a:xfrm>
          <a:custGeom>
            <a:avLst/>
            <a:gdLst>
              <a:gd name="T0" fmla="*/ 218 w 218"/>
              <a:gd name="T1" fmla="*/ 68 h 68"/>
              <a:gd name="T2" fmla="*/ 218 w 218"/>
              <a:gd name="T3" fmla="*/ 60 h 68"/>
              <a:gd name="T4" fmla="*/ 159 w 218"/>
              <a:gd name="T5" fmla="*/ 14 h 68"/>
              <a:gd name="T6" fmla="*/ 157 w 218"/>
              <a:gd name="T7" fmla="*/ 14 h 68"/>
              <a:gd name="T8" fmla="*/ 128 w 218"/>
              <a:gd name="T9" fmla="*/ 1 h 68"/>
              <a:gd name="T10" fmla="*/ 110 w 218"/>
              <a:gd name="T11" fmla="*/ 10 h 68"/>
              <a:gd name="T12" fmla="*/ 84 w 218"/>
              <a:gd name="T13" fmla="*/ 6 h 68"/>
              <a:gd name="T14" fmla="*/ 41 w 218"/>
              <a:gd name="T15" fmla="*/ 41 h 68"/>
              <a:gd name="T16" fmla="*/ 26 w 218"/>
              <a:gd name="T17" fmla="*/ 39 h 68"/>
              <a:gd name="T18" fmla="*/ 0 w 218"/>
              <a:gd name="T19" fmla="*/ 68 h 68"/>
              <a:gd name="T20" fmla="*/ 218 w 218"/>
              <a:gd name="T2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68">
                <a:moveTo>
                  <a:pt x="218" y="68"/>
                </a:moveTo>
                <a:cubicBezTo>
                  <a:pt x="218" y="65"/>
                  <a:pt x="218" y="63"/>
                  <a:pt x="218" y="60"/>
                </a:cubicBezTo>
                <a:cubicBezTo>
                  <a:pt x="214" y="31"/>
                  <a:pt x="188" y="11"/>
                  <a:pt x="159" y="14"/>
                </a:cubicBezTo>
                <a:cubicBezTo>
                  <a:pt x="158" y="14"/>
                  <a:pt x="158" y="14"/>
                  <a:pt x="157" y="14"/>
                </a:cubicBezTo>
                <a:cubicBezTo>
                  <a:pt x="151" y="5"/>
                  <a:pt x="140" y="0"/>
                  <a:pt x="128" y="1"/>
                </a:cubicBezTo>
                <a:cubicBezTo>
                  <a:pt x="121" y="2"/>
                  <a:pt x="115" y="5"/>
                  <a:pt x="110" y="10"/>
                </a:cubicBezTo>
                <a:cubicBezTo>
                  <a:pt x="102" y="7"/>
                  <a:pt x="93" y="5"/>
                  <a:pt x="84" y="6"/>
                </a:cubicBezTo>
                <a:cubicBezTo>
                  <a:pt x="64" y="9"/>
                  <a:pt x="48" y="23"/>
                  <a:pt x="41" y="41"/>
                </a:cubicBezTo>
                <a:cubicBezTo>
                  <a:pt x="36" y="39"/>
                  <a:pt x="32" y="38"/>
                  <a:pt x="26" y="39"/>
                </a:cubicBezTo>
                <a:cubicBezTo>
                  <a:pt x="12" y="41"/>
                  <a:pt x="1" y="53"/>
                  <a:pt x="0" y="68"/>
                </a:cubicBezTo>
                <a:lnTo>
                  <a:pt x="218"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47" name="Rectangle 56"/>
          <p:cNvSpPr>
            <a:spLocks noChangeArrowheads="1"/>
          </p:cNvSpPr>
          <p:nvPr/>
        </p:nvSpPr>
        <p:spPr bwMode="auto">
          <a:xfrm>
            <a:off x="1275422" y="4145091"/>
            <a:ext cx="5972706" cy="1050802"/>
          </a:xfrm>
          <a:prstGeom prst="rect">
            <a:avLst/>
          </a:prstGeom>
          <a:solidFill>
            <a:schemeClr val="accent2"/>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6" name="Freeform 55"/>
          <p:cNvSpPr>
            <a:spLocks/>
          </p:cNvSpPr>
          <p:nvPr/>
        </p:nvSpPr>
        <p:spPr bwMode="auto">
          <a:xfrm>
            <a:off x="1275422" y="3090775"/>
            <a:ext cx="5972706" cy="1221251"/>
          </a:xfrm>
          <a:custGeom>
            <a:avLst/>
            <a:gdLst>
              <a:gd name="T0" fmla="*/ 0 w 3399"/>
              <a:gd name="T1" fmla="*/ 600 h 695"/>
              <a:gd name="T2" fmla="*/ 1656 w 3399"/>
              <a:gd name="T3" fmla="*/ 600 h 695"/>
              <a:gd name="T4" fmla="*/ 1698 w 3399"/>
              <a:gd name="T5" fmla="*/ 695 h 695"/>
              <a:gd name="T6" fmla="*/ 1741 w 3399"/>
              <a:gd name="T7" fmla="*/ 600 h 695"/>
              <a:gd name="T8" fmla="*/ 3399 w 3399"/>
              <a:gd name="T9" fmla="*/ 600 h 695"/>
              <a:gd name="T10" fmla="*/ 3399 w 3399"/>
              <a:gd name="T11" fmla="*/ 0 h 695"/>
              <a:gd name="T12" fmla="*/ 0 w 3399"/>
              <a:gd name="T13" fmla="*/ 0 h 695"/>
              <a:gd name="T14" fmla="*/ 0 w 3399"/>
              <a:gd name="T15" fmla="*/ 600 h 6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9" h="695">
                <a:moveTo>
                  <a:pt x="0" y="600"/>
                </a:moveTo>
                <a:lnTo>
                  <a:pt x="1656" y="600"/>
                </a:lnTo>
                <a:lnTo>
                  <a:pt x="1698" y="695"/>
                </a:lnTo>
                <a:lnTo>
                  <a:pt x="1741" y="600"/>
                </a:lnTo>
                <a:lnTo>
                  <a:pt x="3399" y="600"/>
                </a:lnTo>
                <a:lnTo>
                  <a:pt x="3399" y="0"/>
                </a:lnTo>
                <a:lnTo>
                  <a:pt x="0" y="0"/>
                </a:lnTo>
                <a:lnTo>
                  <a:pt x="0" y="600"/>
                </a:lnTo>
                <a:close/>
              </a:path>
            </a:pathLst>
          </a:custGeom>
          <a:solidFill>
            <a:schemeClr val="accent3"/>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145" name="Freeform 54"/>
          <p:cNvSpPr>
            <a:spLocks/>
          </p:cNvSpPr>
          <p:nvPr/>
        </p:nvSpPr>
        <p:spPr bwMode="auto">
          <a:xfrm>
            <a:off x="1275422" y="2041730"/>
            <a:ext cx="5972706" cy="1224765"/>
          </a:xfrm>
          <a:custGeom>
            <a:avLst/>
            <a:gdLst>
              <a:gd name="T0" fmla="*/ 0 w 3399"/>
              <a:gd name="T1" fmla="*/ 0 h 697"/>
              <a:gd name="T2" fmla="*/ 3399 w 3399"/>
              <a:gd name="T3" fmla="*/ 0 h 697"/>
              <a:gd name="T4" fmla="*/ 3399 w 3399"/>
              <a:gd name="T5" fmla="*/ 597 h 697"/>
              <a:gd name="T6" fmla="*/ 404 w 3399"/>
              <a:gd name="T7" fmla="*/ 597 h 697"/>
              <a:gd name="T8" fmla="*/ 361 w 3399"/>
              <a:gd name="T9" fmla="*/ 697 h 697"/>
              <a:gd name="T10" fmla="*/ 316 w 3399"/>
              <a:gd name="T11" fmla="*/ 597 h 697"/>
              <a:gd name="T12" fmla="*/ 0 w 3399"/>
              <a:gd name="T13" fmla="*/ 597 h 697"/>
              <a:gd name="T14" fmla="*/ 0 w 3399"/>
              <a:gd name="T15" fmla="*/ 0 h 6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9" h="697">
                <a:moveTo>
                  <a:pt x="0" y="0"/>
                </a:moveTo>
                <a:lnTo>
                  <a:pt x="3399" y="0"/>
                </a:lnTo>
                <a:lnTo>
                  <a:pt x="3399" y="597"/>
                </a:lnTo>
                <a:lnTo>
                  <a:pt x="404" y="597"/>
                </a:lnTo>
                <a:lnTo>
                  <a:pt x="361" y="697"/>
                </a:lnTo>
                <a:lnTo>
                  <a:pt x="316" y="597"/>
                </a:lnTo>
                <a:lnTo>
                  <a:pt x="0" y="597"/>
                </a:lnTo>
                <a:lnTo>
                  <a:pt x="0" y="0"/>
                </a:lnTo>
                <a:close/>
              </a:path>
            </a:pathLst>
          </a:custGeom>
          <a:solidFill>
            <a:schemeClr val="accent4"/>
          </a:solidFill>
          <a:ln w="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8"/>
          <p:cNvSpPr>
            <a:spLocks noEditPoints="1"/>
          </p:cNvSpPr>
          <p:nvPr/>
        </p:nvSpPr>
        <p:spPr bwMode="auto">
          <a:xfrm>
            <a:off x="1586835" y="2237910"/>
            <a:ext cx="639212" cy="677890"/>
          </a:xfrm>
          <a:custGeom>
            <a:avLst/>
            <a:gdLst>
              <a:gd name="T0" fmla="*/ 71 w 133"/>
              <a:gd name="T1" fmla="*/ 114 h 141"/>
              <a:gd name="T2" fmla="*/ 13 w 133"/>
              <a:gd name="T3" fmla="*/ 113 h 141"/>
              <a:gd name="T4" fmla="*/ 9 w 133"/>
              <a:gd name="T5" fmla="*/ 15 h 141"/>
              <a:gd name="T6" fmla="*/ 78 w 133"/>
              <a:gd name="T7" fmla="*/ 11 h 141"/>
              <a:gd name="T8" fmla="*/ 82 w 133"/>
              <a:gd name="T9" fmla="*/ 87 h 141"/>
              <a:gd name="T10" fmla="*/ 89 w 133"/>
              <a:gd name="T11" fmla="*/ 86 h 141"/>
              <a:gd name="T12" fmla="*/ 91 w 133"/>
              <a:gd name="T13" fmla="*/ 13 h 141"/>
              <a:gd name="T14" fmla="*/ 13 w 133"/>
              <a:gd name="T15" fmla="*/ 0 h 141"/>
              <a:gd name="T16" fmla="*/ 0 w 133"/>
              <a:gd name="T17" fmla="*/ 120 h 141"/>
              <a:gd name="T18" fmla="*/ 62 w 133"/>
              <a:gd name="T19" fmla="*/ 133 h 141"/>
              <a:gd name="T20" fmla="*/ 70 w 133"/>
              <a:gd name="T21" fmla="*/ 114 h 141"/>
              <a:gd name="T22" fmla="*/ 52 w 133"/>
              <a:gd name="T23" fmla="*/ 4 h 141"/>
              <a:gd name="T24" fmla="*/ 52 w 133"/>
              <a:gd name="T25" fmla="*/ 6 h 141"/>
              <a:gd name="T26" fmla="*/ 38 w 133"/>
              <a:gd name="T27" fmla="*/ 5 h 141"/>
              <a:gd name="T28" fmla="*/ 46 w 133"/>
              <a:gd name="T29" fmla="*/ 129 h 141"/>
              <a:gd name="T30" fmla="*/ 46 w 133"/>
              <a:gd name="T31" fmla="*/ 117 h 141"/>
              <a:gd name="T32" fmla="*/ 46 w 133"/>
              <a:gd name="T33" fmla="*/ 129 h 141"/>
              <a:gd name="T34" fmla="*/ 63 w 133"/>
              <a:gd name="T35" fmla="*/ 71 h 141"/>
              <a:gd name="T36" fmla="*/ 68 w 133"/>
              <a:gd name="T37" fmla="*/ 49 h 141"/>
              <a:gd name="T38" fmla="*/ 27 w 133"/>
              <a:gd name="T39" fmla="*/ 69 h 141"/>
              <a:gd name="T40" fmla="*/ 57 w 133"/>
              <a:gd name="T41" fmla="*/ 54 h 141"/>
              <a:gd name="T42" fmla="*/ 61 w 133"/>
              <a:gd name="T43" fmla="*/ 54 h 141"/>
              <a:gd name="T44" fmla="*/ 59 w 133"/>
              <a:gd name="T45" fmla="*/ 66 h 141"/>
              <a:gd name="T46" fmla="*/ 57 w 133"/>
              <a:gd name="T47" fmla="*/ 54 h 141"/>
              <a:gd name="T48" fmla="*/ 50 w 133"/>
              <a:gd name="T49" fmla="*/ 52 h 141"/>
              <a:gd name="T50" fmla="*/ 52 w 133"/>
              <a:gd name="T51" fmla="*/ 64 h 141"/>
              <a:gd name="T52" fmla="*/ 48 w 133"/>
              <a:gd name="T53" fmla="*/ 64 h 141"/>
              <a:gd name="T54" fmla="*/ 39 w 133"/>
              <a:gd name="T55" fmla="*/ 54 h 141"/>
              <a:gd name="T56" fmla="*/ 43 w 133"/>
              <a:gd name="T57" fmla="*/ 54 h 141"/>
              <a:gd name="T58" fmla="*/ 41 w 133"/>
              <a:gd name="T59" fmla="*/ 66 h 141"/>
              <a:gd name="T60" fmla="*/ 39 w 133"/>
              <a:gd name="T61" fmla="*/ 54 h 141"/>
              <a:gd name="T62" fmla="*/ 32 w 133"/>
              <a:gd name="T63" fmla="*/ 52 h 141"/>
              <a:gd name="T64" fmla="*/ 34 w 133"/>
              <a:gd name="T65" fmla="*/ 64 h 141"/>
              <a:gd name="T66" fmla="*/ 30 w 133"/>
              <a:gd name="T67" fmla="*/ 64 h 141"/>
              <a:gd name="T68" fmla="*/ 68 w 133"/>
              <a:gd name="T69" fmla="*/ 48 h 141"/>
              <a:gd name="T70" fmla="*/ 19 w 133"/>
              <a:gd name="T71" fmla="*/ 44 h 141"/>
              <a:gd name="T72" fmla="*/ 28 w 133"/>
              <a:gd name="T73" fmla="*/ 40 h 141"/>
              <a:gd name="T74" fmla="*/ 38 w 133"/>
              <a:gd name="T75" fmla="*/ 28 h 141"/>
              <a:gd name="T76" fmla="*/ 41 w 133"/>
              <a:gd name="T77" fmla="*/ 31 h 141"/>
              <a:gd name="T78" fmla="*/ 30 w 133"/>
              <a:gd name="T79" fmla="*/ 40 h 141"/>
              <a:gd name="T80" fmla="*/ 52 w 133"/>
              <a:gd name="T81" fmla="*/ 32 h 141"/>
              <a:gd name="T82" fmla="*/ 50 w 133"/>
              <a:gd name="T83" fmla="*/ 28 h 141"/>
              <a:gd name="T84" fmla="*/ 53 w 133"/>
              <a:gd name="T85" fmla="*/ 31 h 141"/>
              <a:gd name="T86" fmla="*/ 68 w 133"/>
              <a:gd name="T87" fmla="*/ 40 h 141"/>
              <a:gd name="T88" fmla="*/ 68 w 133"/>
              <a:gd name="T89" fmla="*/ 48 h 141"/>
              <a:gd name="T90" fmla="*/ 128 w 133"/>
              <a:gd name="T91" fmla="*/ 127 h 141"/>
              <a:gd name="T92" fmla="*/ 102 w 133"/>
              <a:gd name="T93" fmla="*/ 138 h 141"/>
              <a:gd name="T94" fmla="*/ 97 w 133"/>
              <a:gd name="T95" fmla="*/ 139 h 141"/>
              <a:gd name="T96" fmla="*/ 64 w 133"/>
              <a:gd name="T97" fmla="*/ 124 h 141"/>
              <a:gd name="T98" fmla="*/ 84 w 133"/>
              <a:gd name="T99" fmla="*/ 123 h 141"/>
              <a:gd name="T100" fmla="*/ 81 w 133"/>
              <a:gd name="T101" fmla="*/ 119 h 141"/>
              <a:gd name="T102" fmla="*/ 62 w 133"/>
              <a:gd name="T103" fmla="*/ 79 h 141"/>
              <a:gd name="T104" fmla="*/ 83 w 133"/>
              <a:gd name="T105" fmla="*/ 101 h 141"/>
              <a:gd name="T106" fmla="*/ 93 w 133"/>
              <a:gd name="T107" fmla="*/ 94 h 141"/>
              <a:gd name="T108" fmla="*/ 95 w 133"/>
              <a:gd name="T109" fmla="*/ 88 h 141"/>
              <a:gd name="T110" fmla="*/ 105 w 133"/>
              <a:gd name="T111" fmla="*/ 92 h 141"/>
              <a:gd name="T112" fmla="*/ 115 w 133"/>
              <a:gd name="T113" fmla="*/ 86 h 141"/>
              <a:gd name="T114" fmla="*/ 125 w 133"/>
              <a:gd name="T115" fmla="*/ 101 h 141"/>
              <a:gd name="T116" fmla="*/ 130 w 133"/>
              <a:gd name="T117" fmla="*/ 12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3" h="141">
                <a:moveTo>
                  <a:pt x="70" y="114"/>
                </a:moveTo>
                <a:cubicBezTo>
                  <a:pt x="70" y="114"/>
                  <a:pt x="70" y="114"/>
                  <a:pt x="71" y="114"/>
                </a:cubicBezTo>
                <a:cubicBezTo>
                  <a:pt x="70" y="113"/>
                  <a:pt x="70" y="113"/>
                  <a:pt x="70" y="113"/>
                </a:cubicBezTo>
                <a:cubicBezTo>
                  <a:pt x="13" y="113"/>
                  <a:pt x="13" y="113"/>
                  <a:pt x="13" y="113"/>
                </a:cubicBezTo>
                <a:cubicBezTo>
                  <a:pt x="11" y="113"/>
                  <a:pt x="9" y="111"/>
                  <a:pt x="9" y="109"/>
                </a:cubicBezTo>
                <a:cubicBezTo>
                  <a:pt x="9" y="15"/>
                  <a:pt x="9" y="15"/>
                  <a:pt x="9" y="15"/>
                </a:cubicBezTo>
                <a:cubicBezTo>
                  <a:pt x="9" y="13"/>
                  <a:pt x="11" y="11"/>
                  <a:pt x="13" y="11"/>
                </a:cubicBezTo>
                <a:cubicBezTo>
                  <a:pt x="78" y="11"/>
                  <a:pt x="78" y="11"/>
                  <a:pt x="78" y="11"/>
                </a:cubicBezTo>
                <a:cubicBezTo>
                  <a:pt x="80" y="11"/>
                  <a:pt x="82" y="13"/>
                  <a:pt x="82" y="15"/>
                </a:cubicBezTo>
                <a:cubicBezTo>
                  <a:pt x="82" y="87"/>
                  <a:pt x="82" y="87"/>
                  <a:pt x="82" y="87"/>
                </a:cubicBezTo>
                <a:cubicBezTo>
                  <a:pt x="83" y="86"/>
                  <a:pt x="85" y="86"/>
                  <a:pt x="87" y="86"/>
                </a:cubicBezTo>
                <a:cubicBezTo>
                  <a:pt x="88" y="86"/>
                  <a:pt x="89" y="86"/>
                  <a:pt x="89" y="86"/>
                </a:cubicBezTo>
                <a:cubicBezTo>
                  <a:pt x="90" y="85"/>
                  <a:pt x="90" y="84"/>
                  <a:pt x="91" y="84"/>
                </a:cubicBezTo>
                <a:cubicBezTo>
                  <a:pt x="91" y="13"/>
                  <a:pt x="91" y="13"/>
                  <a:pt x="91" y="13"/>
                </a:cubicBezTo>
                <a:cubicBezTo>
                  <a:pt x="91" y="6"/>
                  <a:pt x="85" y="0"/>
                  <a:pt x="78" y="0"/>
                </a:cubicBezTo>
                <a:cubicBezTo>
                  <a:pt x="13" y="0"/>
                  <a:pt x="13" y="0"/>
                  <a:pt x="13" y="0"/>
                </a:cubicBezTo>
                <a:cubicBezTo>
                  <a:pt x="6" y="0"/>
                  <a:pt x="0" y="6"/>
                  <a:pt x="0" y="13"/>
                </a:cubicBezTo>
                <a:cubicBezTo>
                  <a:pt x="0" y="120"/>
                  <a:pt x="0" y="120"/>
                  <a:pt x="0" y="120"/>
                </a:cubicBezTo>
                <a:cubicBezTo>
                  <a:pt x="0" y="127"/>
                  <a:pt x="6" y="133"/>
                  <a:pt x="13" y="133"/>
                </a:cubicBezTo>
                <a:cubicBezTo>
                  <a:pt x="62" y="133"/>
                  <a:pt x="62" y="133"/>
                  <a:pt x="62" y="133"/>
                </a:cubicBezTo>
                <a:cubicBezTo>
                  <a:pt x="59" y="131"/>
                  <a:pt x="58" y="127"/>
                  <a:pt x="59" y="123"/>
                </a:cubicBezTo>
                <a:cubicBezTo>
                  <a:pt x="60" y="118"/>
                  <a:pt x="64" y="114"/>
                  <a:pt x="70" y="114"/>
                </a:cubicBezTo>
                <a:close/>
                <a:moveTo>
                  <a:pt x="39" y="4"/>
                </a:moveTo>
                <a:cubicBezTo>
                  <a:pt x="52" y="4"/>
                  <a:pt x="52" y="4"/>
                  <a:pt x="52" y="4"/>
                </a:cubicBezTo>
                <a:cubicBezTo>
                  <a:pt x="53" y="4"/>
                  <a:pt x="53" y="4"/>
                  <a:pt x="53" y="5"/>
                </a:cubicBezTo>
                <a:cubicBezTo>
                  <a:pt x="53" y="6"/>
                  <a:pt x="53" y="6"/>
                  <a:pt x="52" y="6"/>
                </a:cubicBezTo>
                <a:cubicBezTo>
                  <a:pt x="39" y="6"/>
                  <a:pt x="39" y="6"/>
                  <a:pt x="39" y="6"/>
                </a:cubicBezTo>
                <a:cubicBezTo>
                  <a:pt x="38" y="6"/>
                  <a:pt x="38" y="6"/>
                  <a:pt x="38" y="5"/>
                </a:cubicBezTo>
                <a:cubicBezTo>
                  <a:pt x="38" y="4"/>
                  <a:pt x="38" y="4"/>
                  <a:pt x="39" y="4"/>
                </a:cubicBezTo>
                <a:close/>
                <a:moveTo>
                  <a:pt x="46" y="129"/>
                </a:moveTo>
                <a:cubicBezTo>
                  <a:pt x="42" y="129"/>
                  <a:pt x="39" y="126"/>
                  <a:pt x="39" y="123"/>
                </a:cubicBezTo>
                <a:cubicBezTo>
                  <a:pt x="39" y="120"/>
                  <a:pt x="42" y="117"/>
                  <a:pt x="46" y="117"/>
                </a:cubicBezTo>
                <a:cubicBezTo>
                  <a:pt x="49" y="117"/>
                  <a:pt x="52" y="120"/>
                  <a:pt x="52" y="123"/>
                </a:cubicBezTo>
                <a:cubicBezTo>
                  <a:pt x="52" y="126"/>
                  <a:pt x="49" y="129"/>
                  <a:pt x="46" y="129"/>
                </a:cubicBezTo>
                <a:close/>
                <a:moveTo>
                  <a:pt x="28" y="71"/>
                </a:moveTo>
                <a:cubicBezTo>
                  <a:pt x="63" y="71"/>
                  <a:pt x="63" y="71"/>
                  <a:pt x="63" y="71"/>
                </a:cubicBezTo>
                <a:cubicBezTo>
                  <a:pt x="63" y="71"/>
                  <a:pt x="64" y="70"/>
                  <a:pt x="64" y="69"/>
                </a:cubicBezTo>
                <a:cubicBezTo>
                  <a:pt x="68" y="49"/>
                  <a:pt x="68" y="49"/>
                  <a:pt x="68" y="49"/>
                </a:cubicBezTo>
                <a:cubicBezTo>
                  <a:pt x="23" y="49"/>
                  <a:pt x="23" y="49"/>
                  <a:pt x="23" y="49"/>
                </a:cubicBezTo>
                <a:cubicBezTo>
                  <a:pt x="27" y="69"/>
                  <a:pt x="27" y="69"/>
                  <a:pt x="27" y="69"/>
                </a:cubicBezTo>
                <a:cubicBezTo>
                  <a:pt x="27" y="70"/>
                  <a:pt x="28" y="71"/>
                  <a:pt x="28" y="71"/>
                </a:cubicBezTo>
                <a:close/>
                <a:moveTo>
                  <a:pt x="57" y="54"/>
                </a:moveTo>
                <a:cubicBezTo>
                  <a:pt x="57" y="53"/>
                  <a:pt x="58" y="52"/>
                  <a:pt x="59" y="52"/>
                </a:cubicBezTo>
                <a:cubicBezTo>
                  <a:pt x="60" y="52"/>
                  <a:pt x="61" y="53"/>
                  <a:pt x="61" y="54"/>
                </a:cubicBezTo>
                <a:cubicBezTo>
                  <a:pt x="61" y="64"/>
                  <a:pt x="61" y="64"/>
                  <a:pt x="61" y="64"/>
                </a:cubicBezTo>
                <a:cubicBezTo>
                  <a:pt x="61" y="65"/>
                  <a:pt x="60" y="66"/>
                  <a:pt x="59" y="66"/>
                </a:cubicBezTo>
                <a:cubicBezTo>
                  <a:pt x="58" y="66"/>
                  <a:pt x="57" y="65"/>
                  <a:pt x="57" y="64"/>
                </a:cubicBezTo>
                <a:lnTo>
                  <a:pt x="57" y="54"/>
                </a:lnTo>
                <a:close/>
                <a:moveTo>
                  <a:pt x="48" y="54"/>
                </a:moveTo>
                <a:cubicBezTo>
                  <a:pt x="48" y="53"/>
                  <a:pt x="49" y="52"/>
                  <a:pt x="50" y="52"/>
                </a:cubicBezTo>
                <a:cubicBezTo>
                  <a:pt x="51" y="52"/>
                  <a:pt x="52" y="53"/>
                  <a:pt x="52" y="54"/>
                </a:cubicBezTo>
                <a:cubicBezTo>
                  <a:pt x="52" y="64"/>
                  <a:pt x="52" y="64"/>
                  <a:pt x="52" y="64"/>
                </a:cubicBezTo>
                <a:cubicBezTo>
                  <a:pt x="52" y="65"/>
                  <a:pt x="51" y="66"/>
                  <a:pt x="50" y="66"/>
                </a:cubicBezTo>
                <a:cubicBezTo>
                  <a:pt x="49" y="66"/>
                  <a:pt x="48" y="65"/>
                  <a:pt x="48" y="64"/>
                </a:cubicBezTo>
                <a:lnTo>
                  <a:pt x="48" y="54"/>
                </a:lnTo>
                <a:close/>
                <a:moveTo>
                  <a:pt x="39" y="54"/>
                </a:moveTo>
                <a:cubicBezTo>
                  <a:pt x="39" y="53"/>
                  <a:pt x="40" y="52"/>
                  <a:pt x="41" y="52"/>
                </a:cubicBezTo>
                <a:cubicBezTo>
                  <a:pt x="42" y="52"/>
                  <a:pt x="43" y="53"/>
                  <a:pt x="43" y="54"/>
                </a:cubicBezTo>
                <a:cubicBezTo>
                  <a:pt x="43" y="64"/>
                  <a:pt x="43" y="64"/>
                  <a:pt x="43" y="64"/>
                </a:cubicBezTo>
                <a:cubicBezTo>
                  <a:pt x="43" y="65"/>
                  <a:pt x="42" y="66"/>
                  <a:pt x="41" y="66"/>
                </a:cubicBezTo>
                <a:cubicBezTo>
                  <a:pt x="40" y="66"/>
                  <a:pt x="39" y="65"/>
                  <a:pt x="39" y="64"/>
                </a:cubicBezTo>
                <a:lnTo>
                  <a:pt x="39" y="54"/>
                </a:lnTo>
                <a:close/>
                <a:moveTo>
                  <a:pt x="30" y="54"/>
                </a:moveTo>
                <a:cubicBezTo>
                  <a:pt x="30" y="53"/>
                  <a:pt x="31" y="52"/>
                  <a:pt x="32" y="52"/>
                </a:cubicBezTo>
                <a:cubicBezTo>
                  <a:pt x="33" y="52"/>
                  <a:pt x="34" y="53"/>
                  <a:pt x="34" y="54"/>
                </a:cubicBezTo>
                <a:cubicBezTo>
                  <a:pt x="34" y="64"/>
                  <a:pt x="34" y="64"/>
                  <a:pt x="34" y="64"/>
                </a:cubicBezTo>
                <a:cubicBezTo>
                  <a:pt x="34" y="65"/>
                  <a:pt x="33" y="66"/>
                  <a:pt x="32" y="66"/>
                </a:cubicBezTo>
                <a:cubicBezTo>
                  <a:pt x="31" y="66"/>
                  <a:pt x="30" y="65"/>
                  <a:pt x="30" y="64"/>
                </a:cubicBezTo>
                <a:lnTo>
                  <a:pt x="30" y="54"/>
                </a:lnTo>
                <a:close/>
                <a:moveTo>
                  <a:pt x="68" y="48"/>
                </a:moveTo>
                <a:cubicBezTo>
                  <a:pt x="23" y="48"/>
                  <a:pt x="23" y="48"/>
                  <a:pt x="23" y="48"/>
                </a:cubicBezTo>
                <a:cubicBezTo>
                  <a:pt x="21" y="48"/>
                  <a:pt x="19" y="46"/>
                  <a:pt x="19" y="44"/>
                </a:cubicBezTo>
                <a:cubicBezTo>
                  <a:pt x="19" y="42"/>
                  <a:pt x="21" y="40"/>
                  <a:pt x="23" y="40"/>
                </a:cubicBezTo>
                <a:cubicBezTo>
                  <a:pt x="28" y="40"/>
                  <a:pt x="28" y="40"/>
                  <a:pt x="28" y="40"/>
                </a:cubicBezTo>
                <a:cubicBezTo>
                  <a:pt x="38" y="31"/>
                  <a:pt x="38" y="31"/>
                  <a:pt x="38" y="31"/>
                </a:cubicBezTo>
                <a:cubicBezTo>
                  <a:pt x="37" y="30"/>
                  <a:pt x="37" y="29"/>
                  <a:pt x="38" y="28"/>
                </a:cubicBezTo>
                <a:cubicBezTo>
                  <a:pt x="39" y="27"/>
                  <a:pt x="40" y="27"/>
                  <a:pt x="41" y="28"/>
                </a:cubicBezTo>
                <a:cubicBezTo>
                  <a:pt x="42" y="29"/>
                  <a:pt x="42" y="31"/>
                  <a:pt x="41" y="31"/>
                </a:cubicBezTo>
                <a:cubicBezTo>
                  <a:pt x="41" y="32"/>
                  <a:pt x="40" y="32"/>
                  <a:pt x="39" y="32"/>
                </a:cubicBezTo>
                <a:cubicBezTo>
                  <a:pt x="30" y="40"/>
                  <a:pt x="30" y="40"/>
                  <a:pt x="30" y="40"/>
                </a:cubicBezTo>
                <a:cubicBezTo>
                  <a:pt x="61" y="40"/>
                  <a:pt x="61" y="40"/>
                  <a:pt x="61" y="40"/>
                </a:cubicBezTo>
                <a:cubicBezTo>
                  <a:pt x="52" y="32"/>
                  <a:pt x="52" y="32"/>
                  <a:pt x="52" y="32"/>
                </a:cubicBezTo>
                <a:cubicBezTo>
                  <a:pt x="51" y="32"/>
                  <a:pt x="50" y="32"/>
                  <a:pt x="50" y="31"/>
                </a:cubicBezTo>
                <a:cubicBezTo>
                  <a:pt x="49" y="31"/>
                  <a:pt x="49" y="29"/>
                  <a:pt x="50" y="28"/>
                </a:cubicBezTo>
                <a:cubicBezTo>
                  <a:pt x="51" y="27"/>
                  <a:pt x="52" y="27"/>
                  <a:pt x="53" y="28"/>
                </a:cubicBezTo>
                <a:cubicBezTo>
                  <a:pt x="54" y="29"/>
                  <a:pt x="54" y="30"/>
                  <a:pt x="53" y="31"/>
                </a:cubicBezTo>
                <a:cubicBezTo>
                  <a:pt x="63" y="40"/>
                  <a:pt x="63" y="40"/>
                  <a:pt x="63" y="40"/>
                </a:cubicBezTo>
                <a:cubicBezTo>
                  <a:pt x="68" y="40"/>
                  <a:pt x="68" y="40"/>
                  <a:pt x="68" y="40"/>
                </a:cubicBezTo>
                <a:cubicBezTo>
                  <a:pt x="71" y="40"/>
                  <a:pt x="72" y="42"/>
                  <a:pt x="72" y="44"/>
                </a:cubicBezTo>
                <a:cubicBezTo>
                  <a:pt x="72" y="46"/>
                  <a:pt x="71" y="48"/>
                  <a:pt x="68" y="48"/>
                </a:cubicBezTo>
                <a:close/>
                <a:moveTo>
                  <a:pt x="130" y="120"/>
                </a:moveTo>
                <a:cubicBezTo>
                  <a:pt x="131" y="122"/>
                  <a:pt x="130" y="126"/>
                  <a:pt x="128" y="127"/>
                </a:cubicBezTo>
                <a:cubicBezTo>
                  <a:pt x="109" y="139"/>
                  <a:pt x="109" y="139"/>
                  <a:pt x="109" y="139"/>
                </a:cubicBezTo>
                <a:cubicBezTo>
                  <a:pt x="107" y="141"/>
                  <a:pt x="104" y="140"/>
                  <a:pt x="102" y="138"/>
                </a:cubicBezTo>
                <a:cubicBezTo>
                  <a:pt x="102" y="138"/>
                  <a:pt x="101" y="138"/>
                  <a:pt x="101" y="139"/>
                </a:cubicBezTo>
                <a:cubicBezTo>
                  <a:pt x="100" y="139"/>
                  <a:pt x="98" y="139"/>
                  <a:pt x="97" y="139"/>
                </a:cubicBezTo>
                <a:cubicBezTo>
                  <a:pt x="69" y="132"/>
                  <a:pt x="69" y="132"/>
                  <a:pt x="69" y="132"/>
                </a:cubicBezTo>
                <a:cubicBezTo>
                  <a:pt x="66" y="131"/>
                  <a:pt x="64" y="128"/>
                  <a:pt x="64" y="124"/>
                </a:cubicBezTo>
                <a:cubicBezTo>
                  <a:pt x="65" y="121"/>
                  <a:pt x="68" y="119"/>
                  <a:pt x="71" y="120"/>
                </a:cubicBezTo>
                <a:cubicBezTo>
                  <a:pt x="84" y="123"/>
                  <a:pt x="84" y="123"/>
                  <a:pt x="84" y="123"/>
                </a:cubicBezTo>
                <a:cubicBezTo>
                  <a:pt x="83" y="122"/>
                  <a:pt x="83" y="122"/>
                  <a:pt x="83" y="122"/>
                </a:cubicBezTo>
                <a:cubicBezTo>
                  <a:pt x="81" y="119"/>
                  <a:pt x="81" y="119"/>
                  <a:pt x="81" y="119"/>
                </a:cubicBezTo>
                <a:cubicBezTo>
                  <a:pt x="61" y="88"/>
                  <a:pt x="61" y="88"/>
                  <a:pt x="61" y="88"/>
                </a:cubicBezTo>
                <a:cubicBezTo>
                  <a:pt x="59" y="85"/>
                  <a:pt x="59" y="81"/>
                  <a:pt x="62" y="79"/>
                </a:cubicBezTo>
                <a:cubicBezTo>
                  <a:pt x="65" y="77"/>
                  <a:pt x="68" y="78"/>
                  <a:pt x="70" y="81"/>
                </a:cubicBezTo>
                <a:cubicBezTo>
                  <a:pt x="83" y="101"/>
                  <a:pt x="83" y="101"/>
                  <a:pt x="83" y="101"/>
                </a:cubicBezTo>
                <a:cubicBezTo>
                  <a:pt x="81" y="98"/>
                  <a:pt x="82" y="94"/>
                  <a:pt x="84" y="92"/>
                </a:cubicBezTo>
                <a:cubicBezTo>
                  <a:pt x="87" y="91"/>
                  <a:pt x="91" y="92"/>
                  <a:pt x="93" y="94"/>
                </a:cubicBezTo>
                <a:cubicBezTo>
                  <a:pt x="94" y="96"/>
                  <a:pt x="94" y="96"/>
                  <a:pt x="94" y="96"/>
                </a:cubicBezTo>
                <a:cubicBezTo>
                  <a:pt x="92" y="93"/>
                  <a:pt x="93" y="89"/>
                  <a:pt x="95" y="88"/>
                </a:cubicBezTo>
                <a:cubicBezTo>
                  <a:pt x="98" y="86"/>
                  <a:pt x="102" y="87"/>
                  <a:pt x="104" y="90"/>
                </a:cubicBezTo>
                <a:cubicBezTo>
                  <a:pt x="105" y="92"/>
                  <a:pt x="105" y="92"/>
                  <a:pt x="105" y="92"/>
                </a:cubicBezTo>
                <a:cubicBezTo>
                  <a:pt x="103" y="89"/>
                  <a:pt x="104" y="85"/>
                  <a:pt x="107" y="84"/>
                </a:cubicBezTo>
                <a:cubicBezTo>
                  <a:pt x="109" y="82"/>
                  <a:pt x="113" y="83"/>
                  <a:pt x="115" y="86"/>
                </a:cubicBezTo>
                <a:cubicBezTo>
                  <a:pt x="120" y="94"/>
                  <a:pt x="120" y="94"/>
                  <a:pt x="120" y="94"/>
                </a:cubicBezTo>
                <a:cubicBezTo>
                  <a:pt x="125" y="101"/>
                  <a:pt x="125" y="101"/>
                  <a:pt x="125" y="101"/>
                </a:cubicBezTo>
                <a:cubicBezTo>
                  <a:pt x="130" y="109"/>
                  <a:pt x="130" y="109"/>
                  <a:pt x="130" y="109"/>
                </a:cubicBezTo>
                <a:cubicBezTo>
                  <a:pt x="133" y="113"/>
                  <a:pt x="132" y="117"/>
                  <a:pt x="130" y="12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1"/>
          <p:cNvSpPr>
            <a:spLocks noEditPoints="1"/>
          </p:cNvSpPr>
          <p:nvPr/>
        </p:nvSpPr>
        <p:spPr bwMode="auto">
          <a:xfrm>
            <a:off x="1530274" y="4312208"/>
            <a:ext cx="547606" cy="716568"/>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1"/>
          <p:cNvSpPr>
            <a:spLocks noEditPoints="1"/>
          </p:cNvSpPr>
          <p:nvPr/>
        </p:nvSpPr>
        <p:spPr bwMode="auto">
          <a:xfrm>
            <a:off x="1467168" y="3372215"/>
            <a:ext cx="673820" cy="519104"/>
          </a:xfrm>
          <a:custGeom>
            <a:avLst/>
            <a:gdLst>
              <a:gd name="T0" fmla="*/ 127 w 140"/>
              <a:gd name="T1" fmla="*/ 45 h 108"/>
              <a:gd name="T2" fmla="*/ 115 w 140"/>
              <a:gd name="T3" fmla="*/ 67 h 108"/>
              <a:gd name="T4" fmla="*/ 49 w 140"/>
              <a:gd name="T5" fmla="*/ 63 h 108"/>
              <a:gd name="T6" fmla="*/ 38 w 140"/>
              <a:gd name="T7" fmla="*/ 13 h 108"/>
              <a:gd name="T8" fmla="*/ 94 w 140"/>
              <a:gd name="T9" fmla="*/ 21 h 108"/>
              <a:gd name="T10" fmla="*/ 121 w 140"/>
              <a:gd name="T11" fmla="*/ 73 h 108"/>
              <a:gd name="T12" fmla="*/ 45 w 140"/>
              <a:gd name="T13" fmla="*/ 67 h 108"/>
              <a:gd name="T14" fmla="*/ 22 w 140"/>
              <a:gd name="T15" fmla="*/ 4 h 108"/>
              <a:gd name="T16" fmla="*/ 0 w 140"/>
              <a:gd name="T17" fmla="*/ 9 h 108"/>
              <a:gd name="T18" fmla="*/ 17 w 140"/>
              <a:gd name="T19" fmla="*/ 14 h 108"/>
              <a:gd name="T20" fmla="*/ 41 w 140"/>
              <a:gd name="T21" fmla="*/ 80 h 108"/>
              <a:gd name="T22" fmla="*/ 36 w 140"/>
              <a:gd name="T23" fmla="*/ 92 h 108"/>
              <a:gd name="T24" fmla="*/ 41 w 140"/>
              <a:gd name="T25" fmla="*/ 98 h 108"/>
              <a:gd name="T26" fmla="*/ 47 w 140"/>
              <a:gd name="T27" fmla="*/ 98 h 108"/>
              <a:gd name="T28" fmla="*/ 44 w 140"/>
              <a:gd name="T29" fmla="*/ 91 h 108"/>
              <a:gd name="T30" fmla="*/ 45 w 140"/>
              <a:gd name="T31" fmla="*/ 87 h 108"/>
              <a:gd name="T32" fmla="*/ 47 w 140"/>
              <a:gd name="T33" fmla="*/ 82 h 108"/>
              <a:gd name="T34" fmla="*/ 121 w 140"/>
              <a:gd name="T35" fmla="*/ 82 h 108"/>
              <a:gd name="T36" fmla="*/ 121 w 140"/>
              <a:gd name="T37" fmla="*/ 73 h 108"/>
              <a:gd name="T38" fmla="*/ 50 w 140"/>
              <a:gd name="T39" fmla="*/ 98 h 108"/>
              <a:gd name="T40" fmla="*/ 69 w 140"/>
              <a:gd name="T41" fmla="*/ 98 h 108"/>
              <a:gd name="T42" fmla="*/ 109 w 140"/>
              <a:gd name="T43" fmla="*/ 89 h 108"/>
              <a:gd name="T44" fmla="*/ 109 w 140"/>
              <a:gd name="T45" fmla="*/ 108 h 108"/>
              <a:gd name="T46" fmla="*/ 109 w 140"/>
              <a:gd name="T47" fmla="*/ 89 h 108"/>
              <a:gd name="T48" fmla="*/ 97 w 140"/>
              <a:gd name="T49" fmla="*/ 98 h 108"/>
              <a:gd name="T50" fmla="*/ 69 w 140"/>
              <a:gd name="T51" fmla="*/ 91 h 108"/>
              <a:gd name="T52" fmla="*/ 122 w 140"/>
              <a:gd name="T53" fmla="*/ 91 h 108"/>
              <a:gd name="T54" fmla="*/ 121 w 140"/>
              <a:gd name="T55" fmla="*/ 98 h 108"/>
              <a:gd name="T56" fmla="*/ 126 w 140"/>
              <a:gd name="T57" fmla="*/ 95 h 108"/>
              <a:gd name="T58" fmla="*/ 140 w 140"/>
              <a:gd name="T59" fmla="*/ 21 h 108"/>
              <a:gd name="T60" fmla="*/ 99 w 140"/>
              <a:gd name="T61" fmla="*/ 21 h 108"/>
              <a:gd name="T62" fmla="*/ 140 w 140"/>
              <a:gd name="T63" fmla="*/ 21 h 108"/>
              <a:gd name="T64" fmla="*/ 129 w 140"/>
              <a:gd name="T65" fmla="*/ 11 h 108"/>
              <a:gd name="T66" fmla="*/ 110 w 140"/>
              <a:gd name="T67" fmla="*/ 17 h 108"/>
              <a:gd name="T68" fmla="*/ 115 w 140"/>
              <a:gd name="T69" fmla="*/ 28 h 108"/>
              <a:gd name="T70" fmla="*/ 118 w 140"/>
              <a:gd name="T71" fmla="*/ 2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0" h="108">
                <a:moveTo>
                  <a:pt x="119" y="46"/>
                </a:moveTo>
                <a:cubicBezTo>
                  <a:pt x="122" y="46"/>
                  <a:pt x="124" y="45"/>
                  <a:pt x="127" y="45"/>
                </a:cubicBezTo>
                <a:cubicBezTo>
                  <a:pt x="121" y="63"/>
                  <a:pt x="121" y="63"/>
                  <a:pt x="121" y="63"/>
                </a:cubicBezTo>
                <a:cubicBezTo>
                  <a:pt x="120" y="66"/>
                  <a:pt x="118" y="67"/>
                  <a:pt x="115" y="67"/>
                </a:cubicBezTo>
                <a:cubicBezTo>
                  <a:pt x="55" y="67"/>
                  <a:pt x="55" y="67"/>
                  <a:pt x="55" y="67"/>
                </a:cubicBezTo>
                <a:cubicBezTo>
                  <a:pt x="53" y="67"/>
                  <a:pt x="50" y="66"/>
                  <a:pt x="49" y="63"/>
                </a:cubicBezTo>
                <a:cubicBezTo>
                  <a:pt x="35" y="17"/>
                  <a:pt x="35" y="17"/>
                  <a:pt x="35" y="17"/>
                </a:cubicBezTo>
                <a:cubicBezTo>
                  <a:pt x="35" y="15"/>
                  <a:pt x="36" y="13"/>
                  <a:pt x="38" y="13"/>
                </a:cubicBezTo>
                <a:cubicBezTo>
                  <a:pt x="95" y="13"/>
                  <a:pt x="95" y="13"/>
                  <a:pt x="95" y="13"/>
                </a:cubicBezTo>
                <a:cubicBezTo>
                  <a:pt x="95" y="15"/>
                  <a:pt x="94" y="18"/>
                  <a:pt x="94" y="21"/>
                </a:cubicBezTo>
                <a:cubicBezTo>
                  <a:pt x="94" y="34"/>
                  <a:pt x="105" y="46"/>
                  <a:pt x="119" y="46"/>
                </a:cubicBezTo>
                <a:close/>
                <a:moveTo>
                  <a:pt x="121" y="73"/>
                </a:moveTo>
                <a:cubicBezTo>
                  <a:pt x="50" y="73"/>
                  <a:pt x="50" y="73"/>
                  <a:pt x="50" y="73"/>
                </a:cubicBezTo>
                <a:cubicBezTo>
                  <a:pt x="47" y="73"/>
                  <a:pt x="45" y="67"/>
                  <a:pt x="45" y="67"/>
                </a:cubicBezTo>
                <a:cubicBezTo>
                  <a:pt x="27" y="8"/>
                  <a:pt x="27" y="8"/>
                  <a:pt x="27" y="8"/>
                </a:cubicBezTo>
                <a:cubicBezTo>
                  <a:pt x="27" y="6"/>
                  <a:pt x="24" y="4"/>
                  <a:pt x="22" y="4"/>
                </a:cubicBezTo>
                <a:cubicBezTo>
                  <a:pt x="5" y="4"/>
                  <a:pt x="5" y="4"/>
                  <a:pt x="5" y="4"/>
                </a:cubicBezTo>
                <a:cubicBezTo>
                  <a:pt x="2" y="4"/>
                  <a:pt x="0" y="6"/>
                  <a:pt x="0" y="9"/>
                </a:cubicBezTo>
                <a:cubicBezTo>
                  <a:pt x="0" y="12"/>
                  <a:pt x="2" y="14"/>
                  <a:pt x="5" y="14"/>
                </a:cubicBezTo>
                <a:cubicBezTo>
                  <a:pt x="17" y="14"/>
                  <a:pt x="17" y="14"/>
                  <a:pt x="17" y="14"/>
                </a:cubicBezTo>
                <a:cubicBezTo>
                  <a:pt x="35" y="67"/>
                  <a:pt x="35" y="67"/>
                  <a:pt x="35" y="67"/>
                </a:cubicBezTo>
                <a:cubicBezTo>
                  <a:pt x="37" y="73"/>
                  <a:pt x="39" y="77"/>
                  <a:pt x="41" y="80"/>
                </a:cubicBezTo>
                <a:cubicBezTo>
                  <a:pt x="39" y="84"/>
                  <a:pt x="39" y="84"/>
                  <a:pt x="39" y="84"/>
                </a:cubicBezTo>
                <a:cubicBezTo>
                  <a:pt x="37" y="87"/>
                  <a:pt x="36" y="89"/>
                  <a:pt x="36" y="92"/>
                </a:cubicBezTo>
                <a:cubicBezTo>
                  <a:pt x="36" y="93"/>
                  <a:pt x="37" y="94"/>
                  <a:pt x="37" y="95"/>
                </a:cubicBezTo>
                <a:cubicBezTo>
                  <a:pt x="38" y="97"/>
                  <a:pt x="40" y="97"/>
                  <a:pt x="41" y="98"/>
                </a:cubicBezTo>
                <a:cubicBezTo>
                  <a:pt x="42" y="98"/>
                  <a:pt x="43" y="98"/>
                  <a:pt x="44" y="98"/>
                </a:cubicBezTo>
                <a:cubicBezTo>
                  <a:pt x="47" y="98"/>
                  <a:pt x="47" y="98"/>
                  <a:pt x="47" y="98"/>
                </a:cubicBezTo>
                <a:cubicBezTo>
                  <a:pt x="47" y="95"/>
                  <a:pt x="48" y="93"/>
                  <a:pt x="50" y="91"/>
                </a:cubicBezTo>
                <a:cubicBezTo>
                  <a:pt x="44" y="91"/>
                  <a:pt x="44" y="91"/>
                  <a:pt x="44" y="91"/>
                </a:cubicBezTo>
                <a:cubicBezTo>
                  <a:pt x="44" y="91"/>
                  <a:pt x="43" y="91"/>
                  <a:pt x="43" y="91"/>
                </a:cubicBezTo>
                <a:cubicBezTo>
                  <a:pt x="43" y="91"/>
                  <a:pt x="44" y="89"/>
                  <a:pt x="45" y="87"/>
                </a:cubicBezTo>
                <a:cubicBezTo>
                  <a:pt x="45" y="87"/>
                  <a:pt x="45" y="87"/>
                  <a:pt x="45" y="87"/>
                </a:cubicBezTo>
                <a:cubicBezTo>
                  <a:pt x="47" y="82"/>
                  <a:pt x="47" y="82"/>
                  <a:pt x="47" y="82"/>
                </a:cubicBezTo>
                <a:cubicBezTo>
                  <a:pt x="48" y="82"/>
                  <a:pt x="49" y="82"/>
                  <a:pt x="50" y="82"/>
                </a:cubicBezTo>
                <a:cubicBezTo>
                  <a:pt x="121" y="82"/>
                  <a:pt x="121" y="82"/>
                  <a:pt x="121" y="82"/>
                </a:cubicBezTo>
                <a:cubicBezTo>
                  <a:pt x="123" y="82"/>
                  <a:pt x="126" y="80"/>
                  <a:pt x="126" y="77"/>
                </a:cubicBezTo>
                <a:cubicBezTo>
                  <a:pt x="126" y="75"/>
                  <a:pt x="123" y="73"/>
                  <a:pt x="121" y="73"/>
                </a:cubicBezTo>
                <a:close/>
                <a:moveTo>
                  <a:pt x="59" y="89"/>
                </a:moveTo>
                <a:cubicBezTo>
                  <a:pt x="54" y="89"/>
                  <a:pt x="50" y="93"/>
                  <a:pt x="50" y="98"/>
                </a:cubicBezTo>
                <a:cubicBezTo>
                  <a:pt x="50" y="104"/>
                  <a:pt x="54" y="108"/>
                  <a:pt x="59" y="108"/>
                </a:cubicBezTo>
                <a:cubicBezTo>
                  <a:pt x="65" y="108"/>
                  <a:pt x="69" y="104"/>
                  <a:pt x="69" y="98"/>
                </a:cubicBezTo>
                <a:cubicBezTo>
                  <a:pt x="69" y="93"/>
                  <a:pt x="65" y="89"/>
                  <a:pt x="59" y="89"/>
                </a:cubicBezTo>
                <a:close/>
                <a:moveTo>
                  <a:pt x="109" y="89"/>
                </a:moveTo>
                <a:cubicBezTo>
                  <a:pt x="104" y="89"/>
                  <a:pt x="99" y="93"/>
                  <a:pt x="99" y="98"/>
                </a:cubicBezTo>
                <a:cubicBezTo>
                  <a:pt x="99" y="104"/>
                  <a:pt x="104" y="108"/>
                  <a:pt x="109" y="108"/>
                </a:cubicBezTo>
                <a:cubicBezTo>
                  <a:pt x="114" y="108"/>
                  <a:pt x="119" y="104"/>
                  <a:pt x="119" y="98"/>
                </a:cubicBezTo>
                <a:cubicBezTo>
                  <a:pt x="119" y="93"/>
                  <a:pt x="114" y="89"/>
                  <a:pt x="109" y="89"/>
                </a:cubicBezTo>
                <a:close/>
                <a:moveTo>
                  <a:pt x="72" y="98"/>
                </a:moveTo>
                <a:cubicBezTo>
                  <a:pt x="97" y="98"/>
                  <a:pt x="97" y="98"/>
                  <a:pt x="97" y="98"/>
                </a:cubicBezTo>
                <a:cubicBezTo>
                  <a:pt x="97" y="95"/>
                  <a:pt x="98" y="93"/>
                  <a:pt x="99" y="91"/>
                </a:cubicBezTo>
                <a:cubicBezTo>
                  <a:pt x="69" y="91"/>
                  <a:pt x="69" y="91"/>
                  <a:pt x="69" y="91"/>
                </a:cubicBezTo>
                <a:cubicBezTo>
                  <a:pt x="71" y="93"/>
                  <a:pt x="71" y="95"/>
                  <a:pt x="72" y="98"/>
                </a:cubicBezTo>
                <a:close/>
                <a:moveTo>
                  <a:pt x="122" y="91"/>
                </a:moveTo>
                <a:cubicBezTo>
                  <a:pt x="119" y="91"/>
                  <a:pt x="119" y="91"/>
                  <a:pt x="119" y="91"/>
                </a:cubicBezTo>
                <a:cubicBezTo>
                  <a:pt x="120" y="93"/>
                  <a:pt x="121" y="95"/>
                  <a:pt x="121" y="98"/>
                </a:cubicBezTo>
                <a:cubicBezTo>
                  <a:pt x="122" y="98"/>
                  <a:pt x="122" y="98"/>
                  <a:pt x="122" y="98"/>
                </a:cubicBezTo>
                <a:cubicBezTo>
                  <a:pt x="124" y="98"/>
                  <a:pt x="126" y="96"/>
                  <a:pt x="126" y="95"/>
                </a:cubicBezTo>
                <a:cubicBezTo>
                  <a:pt x="126" y="93"/>
                  <a:pt x="124" y="91"/>
                  <a:pt x="122" y="91"/>
                </a:cubicBezTo>
                <a:close/>
                <a:moveTo>
                  <a:pt x="140" y="21"/>
                </a:moveTo>
                <a:cubicBezTo>
                  <a:pt x="140" y="32"/>
                  <a:pt x="131" y="41"/>
                  <a:pt x="119" y="41"/>
                </a:cubicBezTo>
                <a:cubicBezTo>
                  <a:pt x="108" y="41"/>
                  <a:pt x="99" y="32"/>
                  <a:pt x="99" y="21"/>
                </a:cubicBezTo>
                <a:cubicBezTo>
                  <a:pt x="99" y="9"/>
                  <a:pt x="108" y="0"/>
                  <a:pt x="119" y="0"/>
                </a:cubicBezTo>
                <a:cubicBezTo>
                  <a:pt x="131" y="0"/>
                  <a:pt x="140" y="9"/>
                  <a:pt x="140" y="21"/>
                </a:cubicBezTo>
                <a:close/>
                <a:moveTo>
                  <a:pt x="132" y="13"/>
                </a:moveTo>
                <a:cubicBezTo>
                  <a:pt x="129" y="11"/>
                  <a:pt x="129" y="11"/>
                  <a:pt x="129" y="11"/>
                </a:cubicBezTo>
                <a:cubicBezTo>
                  <a:pt x="116" y="21"/>
                  <a:pt x="116" y="21"/>
                  <a:pt x="116" y="21"/>
                </a:cubicBezTo>
                <a:cubicBezTo>
                  <a:pt x="110" y="17"/>
                  <a:pt x="110" y="17"/>
                  <a:pt x="110" y="17"/>
                </a:cubicBezTo>
                <a:cubicBezTo>
                  <a:pt x="108" y="20"/>
                  <a:pt x="108" y="20"/>
                  <a:pt x="108" y="20"/>
                </a:cubicBezTo>
                <a:cubicBezTo>
                  <a:pt x="115" y="28"/>
                  <a:pt x="115" y="28"/>
                  <a:pt x="115" y="28"/>
                </a:cubicBezTo>
                <a:cubicBezTo>
                  <a:pt x="116" y="30"/>
                  <a:pt x="116" y="30"/>
                  <a:pt x="116" y="30"/>
                </a:cubicBezTo>
                <a:cubicBezTo>
                  <a:pt x="118" y="28"/>
                  <a:pt x="118" y="28"/>
                  <a:pt x="118" y="28"/>
                </a:cubicBezTo>
                <a:lnTo>
                  <a:pt x="132" y="13"/>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TextBox 56"/>
          <p:cNvSpPr txBox="1"/>
          <p:nvPr/>
        </p:nvSpPr>
        <p:spPr>
          <a:xfrm>
            <a:off x="2330509" y="2180682"/>
            <a:ext cx="2961066" cy="323165"/>
          </a:xfrm>
          <a:prstGeom prst="rect">
            <a:avLst/>
          </a:prstGeom>
          <a:noFill/>
        </p:spPr>
        <p:txBody>
          <a:bodyPr wrap="square" tIns="0" bIns="0" rtlCol="0" anchor="t">
            <a:spAutoFit/>
          </a:bodyPr>
          <a:lstStyle/>
          <a:p>
            <a:pPr>
              <a:lnSpc>
                <a:spcPct val="150000"/>
              </a:lnSpc>
            </a:pPr>
            <a:r>
              <a:rPr lang="zh-CN" altLang="en-US" sz="1400" dirty="0">
                <a:solidFill>
                  <a:schemeClr val="bg1"/>
                </a:solidFill>
                <a:latin typeface="微软雅黑" pitchFamily="34" charset="-122"/>
                <a:ea typeface="微软雅黑" pitchFamily="34" charset="-122"/>
                <a:cs typeface="华文黑体" pitchFamily="2" charset="-122"/>
              </a:rPr>
              <a:t>点击此处添加标题</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58" name="TextBox 57"/>
          <p:cNvSpPr txBox="1"/>
          <p:nvPr/>
        </p:nvSpPr>
        <p:spPr>
          <a:xfrm>
            <a:off x="2330509" y="2476113"/>
            <a:ext cx="4660067" cy="492443"/>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bg1"/>
                </a:solidFill>
                <a:latin typeface="微软雅黑" pitchFamily="34" charset="-122"/>
                <a:ea typeface="微软雅黑" pitchFamily="34" charset="-122"/>
              </a:rPr>
              <a:t>。您的内容打在这里</a:t>
            </a:r>
            <a:r>
              <a:rPr lang="zh-CN" altLang="en-US" sz="1000" dirty="0">
                <a:solidFill>
                  <a:schemeClr val="bg1"/>
                </a:solidFill>
                <a:latin typeface="微软雅黑" pitchFamily="34" charset="-122"/>
                <a:ea typeface="微软雅黑" pitchFamily="34" charset="-122"/>
              </a:rPr>
              <a:t>，或者通过通过复制您的文本</a:t>
            </a:r>
            <a:r>
              <a:rPr lang="zh-CN" altLang="en-US" sz="1000" dirty="0">
                <a:solidFill>
                  <a:schemeClr val="bg1"/>
                </a:solidFill>
                <a:latin typeface="微软雅黑" pitchFamily="34" charset="-122"/>
                <a:ea typeface="微软雅黑" pitchFamily="34" charset="-122"/>
              </a:rPr>
              <a:t>。</a:t>
            </a:r>
            <a:endParaRPr lang="zh-CN" altLang="en-US" sz="1000" dirty="0">
              <a:solidFill>
                <a:schemeClr val="bg1"/>
              </a:solidFill>
              <a:latin typeface="微软雅黑" pitchFamily="34" charset="-122"/>
              <a:ea typeface="微软雅黑" pitchFamily="34" charset="-122"/>
            </a:endParaRPr>
          </a:p>
        </p:txBody>
      </p:sp>
      <p:sp>
        <p:nvSpPr>
          <p:cNvPr id="59" name="TextBox 58"/>
          <p:cNvSpPr txBox="1"/>
          <p:nvPr/>
        </p:nvSpPr>
        <p:spPr>
          <a:xfrm>
            <a:off x="2330509" y="3225513"/>
            <a:ext cx="2961066" cy="323165"/>
          </a:xfrm>
          <a:prstGeom prst="rect">
            <a:avLst/>
          </a:prstGeom>
          <a:noFill/>
        </p:spPr>
        <p:txBody>
          <a:bodyPr wrap="square" tIns="0" bIns="0" rtlCol="0" anchor="t">
            <a:spAutoFit/>
          </a:bodyPr>
          <a:lstStyle/>
          <a:p>
            <a:pPr>
              <a:lnSpc>
                <a:spcPct val="150000"/>
              </a:lnSpc>
            </a:pPr>
            <a:r>
              <a:rPr lang="zh-CN" altLang="en-US" sz="1400" dirty="0">
                <a:solidFill>
                  <a:schemeClr val="bg1"/>
                </a:solidFill>
                <a:latin typeface="微软雅黑" pitchFamily="34" charset="-122"/>
                <a:ea typeface="微软雅黑" pitchFamily="34" charset="-122"/>
                <a:cs typeface="华文黑体" pitchFamily="2" charset="-122"/>
              </a:rPr>
              <a:t>点击此处添加标题</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60" name="TextBox 59"/>
          <p:cNvSpPr txBox="1"/>
          <p:nvPr/>
        </p:nvSpPr>
        <p:spPr>
          <a:xfrm>
            <a:off x="2330509" y="3520944"/>
            <a:ext cx="4660067" cy="492443"/>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bg1"/>
                </a:solidFill>
                <a:latin typeface="微软雅黑" pitchFamily="34" charset="-122"/>
                <a:ea typeface="微软雅黑" pitchFamily="34" charset="-122"/>
              </a:rPr>
              <a:t>。您的内容打在这里</a:t>
            </a:r>
            <a:r>
              <a:rPr lang="zh-CN" altLang="en-US" sz="1000" dirty="0">
                <a:solidFill>
                  <a:schemeClr val="bg1"/>
                </a:solidFill>
                <a:latin typeface="微软雅黑" pitchFamily="34" charset="-122"/>
                <a:ea typeface="微软雅黑" pitchFamily="34" charset="-122"/>
              </a:rPr>
              <a:t>，或者通过通过复制您的文本</a:t>
            </a:r>
            <a:r>
              <a:rPr lang="zh-CN" altLang="en-US" sz="1000" dirty="0">
                <a:solidFill>
                  <a:schemeClr val="bg1"/>
                </a:solidFill>
                <a:latin typeface="微软雅黑" pitchFamily="34" charset="-122"/>
                <a:ea typeface="微软雅黑" pitchFamily="34" charset="-122"/>
              </a:rPr>
              <a:t>。</a:t>
            </a:r>
            <a:endParaRPr lang="zh-CN" altLang="en-US" sz="1000" dirty="0">
              <a:solidFill>
                <a:schemeClr val="bg1"/>
              </a:solidFill>
              <a:latin typeface="微软雅黑" pitchFamily="34" charset="-122"/>
              <a:ea typeface="微软雅黑" pitchFamily="34" charset="-122"/>
            </a:endParaRPr>
          </a:p>
        </p:txBody>
      </p:sp>
      <p:sp>
        <p:nvSpPr>
          <p:cNvPr id="61" name="TextBox 60"/>
          <p:cNvSpPr txBox="1"/>
          <p:nvPr/>
        </p:nvSpPr>
        <p:spPr>
          <a:xfrm>
            <a:off x="2330509" y="4279548"/>
            <a:ext cx="2961066" cy="323165"/>
          </a:xfrm>
          <a:prstGeom prst="rect">
            <a:avLst/>
          </a:prstGeom>
          <a:noFill/>
        </p:spPr>
        <p:txBody>
          <a:bodyPr wrap="square" tIns="0" bIns="0" rtlCol="0" anchor="t">
            <a:spAutoFit/>
          </a:bodyPr>
          <a:lstStyle/>
          <a:p>
            <a:pPr>
              <a:lnSpc>
                <a:spcPct val="150000"/>
              </a:lnSpc>
            </a:pPr>
            <a:r>
              <a:rPr lang="zh-CN" altLang="en-US" sz="1400" dirty="0">
                <a:solidFill>
                  <a:schemeClr val="bg1"/>
                </a:solidFill>
                <a:latin typeface="微软雅黑" pitchFamily="34" charset="-122"/>
                <a:ea typeface="微软雅黑" pitchFamily="34" charset="-122"/>
                <a:cs typeface="华文黑体" pitchFamily="2" charset="-122"/>
              </a:rPr>
              <a:t>点击此处添加标题</a:t>
            </a:r>
            <a:endParaRPr lang="zh-CN" altLang="en-US" sz="1400" dirty="0">
              <a:solidFill>
                <a:schemeClr val="bg1"/>
              </a:solidFill>
              <a:latin typeface="微软雅黑" pitchFamily="34" charset="-122"/>
              <a:ea typeface="微软雅黑" pitchFamily="34" charset="-122"/>
              <a:cs typeface="华文黑体" pitchFamily="2" charset="-122"/>
            </a:endParaRPr>
          </a:p>
        </p:txBody>
      </p:sp>
      <p:sp>
        <p:nvSpPr>
          <p:cNvPr id="62" name="TextBox 61"/>
          <p:cNvSpPr txBox="1"/>
          <p:nvPr/>
        </p:nvSpPr>
        <p:spPr>
          <a:xfrm>
            <a:off x="2330509" y="4574979"/>
            <a:ext cx="4660067" cy="492443"/>
          </a:xfrm>
          <a:prstGeom prst="rect">
            <a:avLst/>
          </a:prstGeom>
          <a:noFill/>
        </p:spPr>
        <p:txBody>
          <a:bodyPr wrap="square" rtlCol="0">
            <a:spAutoFit/>
          </a:bodyPr>
          <a:lstStyle/>
          <a:p>
            <a:pPr>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r>
              <a:rPr lang="zh-CN" altLang="en-US" sz="1000" dirty="0">
                <a:solidFill>
                  <a:schemeClr val="bg1"/>
                </a:solidFill>
                <a:latin typeface="微软雅黑" pitchFamily="34" charset="-122"/>
                <a:ea typeface="微软雅黑" pitchFamily="34" charset="-122"/>
              </a:rPr>
              <a:t>。您的内容打在这里</a:t>
            </a:r>
            <a:r>
              <a:rPr lang="zh-CN" altLang="en-US" sz="1000" dirty="0">
                <a:solidFill>
                  <a:schemeClr val="bg1"/>
                </a:solidFill>
                <a:latin typeface="微软雅黑" pitchFamily="34" charset="-122"/>
                <a:ea typeface="微软雅黑" pitchFamily="34" charset="-122"/>
              </a:rPr>
              <a:t>，或者通过通过复制您的文本</a:t>
            </a:r>
            <a:r>
              <a:rPr lang="zh-CN" altLang="en-US" sz="1000" dirty="0">
                <a:solidFill>
                  <a:schemeClr val="bg1"/>
                </a:solidFill>
                <a:latin typeface="微软雅黑" pitchFamily="34" charset="-122"/>
                <a:ea typeface="微软雅黑" pitchFamily="34" charset="-122"/>
              </a:rPr>
              <a:t>。</a:t>
            </a:r>
            <a:endParaRPr lang="zh-CN" altLang="en-US" sz="1000" dirty="0">
              <a:solidFill>
                <a:schemeClr val="bg1"/>
              </a:solidFill>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56624768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51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3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13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33"/>
                                        </p:tgtEl>
                                        <p:attrNameLst>
                                          <p:attrName>style.visibility</p:attrName>
                                        </p:attrNameLst>
                                      </p:cBhvr>
                                      <p:to>
                                        <p:strVal val="visible"/>
                                      </p:to>
                                    </p:set>
                                  </p:childTnLst>
                                </p:cTn>
                              </p:par>
                            </p:childTnLst>
                          </p:cTn>
                        </p:par>
                        <p:par>
                          <p:cTn id="13" fill="hold">
                            <p:stCondLst>
                              <p:cond delay="0"/>
                            </p:stCondLst>
                            <p:childTnLst>
                              <p:par>
                                <p:cTn id="14" presetID="63" presetClass="path" presetSubtype="0" autoRev="1" fill="hold" grpId="1" nodeType="afterEffect">
                                  <p:stCondLst>
                                    <p:cond delay="0"/>
                                  </p:stCondLst>
                                  <p:childTnLst>
                                    <p:animMotion origin="layout" path="M -8.33333E-7 -3.33333E-6 L 0.11576 -3.33333E-6 " pathEditMode="relative" rAng="0" ptsTypes="AA">
                                      <p:cBhvr>
                                        <p:cTn id="15" dur="3000" fill="hold"/>
                                        <p:tgtEl>
                                          <p:spTgt spid="5131"/>
                                        </p:tgtEl>
                                        <p:attrNameLst>
                                          <p:attrName>ppt_x</p:attrName>
                                          <p:attrName>ppt_y</p:attrName>
                                        </p:attrNameLst>
                                      </p:cBhvr>
                                      <p:rCtr x="5781" y="0"/>
                                    </p:animMotion>
                                  </p:childTnLst>
                                </p:cTn>
                              </p:par>
                              <p:par>
                                <p:cTn id="16" presetID="35" presetClass="path" presetSubtype="0" autoRev="1" fill="hold" grpId="1" nodeType="withEffect">
                                  <p:stCondLst>
                                    <p:cond delay="0"/>
                                  </p:stCondLst>
                                  <p:childTnLst>
                                    <p:animMotion origin="layout" path="M 5E-6 -3.33333E-6 L -0.0664 -3.33333E-6 " pathEditMode="relative" rAng="0" ptsTypes="AA">
                                      <p:cBhvr>
                                        <p:cTn id="17" dur="3000" fill="hold"/>
                                        <p:tgtEl>
                                          <p:spTgt spid="5132"/>
                                        </p:tgtEl>
                                        <p:attrNameLst>
                                          <p:attrName>ppt_x</p:attrName>
                                          <p:attrName>ppt_y</p:attrName>
                                        </p:attrNameLst>
                                      </p:cBhvr>
                                      <p:rCtr x="-3320" y="0"/>
                                    </p:animMotion>
                                  </p:childTnLst>
                                </p:cTn>
                              </p:par>
                              <p:par>
                                <p:cTn id="18" presetID="35" presetClass="path" presetSubtype="0" autoRev="1" fill="hold" grpId="1" nodeType="withEffect">
                                  <p:stCondLst>
                                    <p:cond delay="0"/>
                                  </p:stCondLst>
                                  <p:childTnLst>
                                    <p:animMotion origin="layout" path="M -2.22685E-6 7.40741E-7 L -0.16786 7.40741E-7 " pathEditMode="relative" rAng="0" ptsTypes="AA">
                                      <p:cBhvr>
                                        <p:cTn id="19" dur="3000" fill="hold"/>
                                        <p:tgtEl>
                                          <p:spTgt spid="5133"/>
                                        </p:tgtEl>
                                        <p:attrNameLst>
                                          <p:attrName>ppt_x</p:attrName>
                                          <p:attrName>ppt_y</p:attrName>
                                        </p:attrNameLst>
                                      </p:cBhvr>
                                      <p:rCtr x="-8400" y="0"/>
                                    </p:animMotion>
                                  </p:childTnLst>
                                </p:cTn>
                              </p:par>
                              <p:par>
                                <p:cTn id="20" presetID="2" presetClass="entr" presetSubtype="4" decel="100000" fill="hold" grpId="0" nodeType="withEffect">
                                  <p:stCondLst>
                                    <p:cond delay="0"/>
                                  </p:stCondLst>
                                  <p:childTnLst>
                                    <p:set>
                                      <p:cBhvr>
                                        <p:cTn id="21" dur="1" fill="hold">
                                          <p:stCondLst>
                                            <p:cond delay="0"/>
                                          </p:stCondLst>
                                        </p:cTn>
                                        <p:tgtEl>
                                          <p:spTgt spid="5145"/>
                                        </p:tgtEl>
                                        <p:attrNameLst>
                                          <p:attrName>style.visibility</p:attrName>
                                        </p:attrNameLst>
                                      </p:cBhvr>
                                      <p:to>
                                        <p:strVal val="visible"/>
                                      </p:to>
                                    </p:set>
                                    <p:anim calcmode="lin" valueType="num">
                                      <p:cBhvr additive="base">
                                        <p:cTn id="22" dur="500" fill="hold"/>
                                        <p:tgtEl>
                                          <p:spTgt spid="5145"/>
                                        </p:tgtEl>
                                        <p:attrNameLst>
                                          <p:attrName>ppt_x</p:attrName>
                                        </p:attrNameLst>
                                      </p:cBhvr>
                                      <p:tavLst>
                                        <p:tav tm="0">
                                          <p:val>
                                            <p:strVal val="#ppt_x"/>
                                          </p:val>
                                        </p:tav>
                                        <p:tav tm="100000">
                                          <p:val>
                                            <p:strVal val="#ppt_x"/>
                                          </p:val>
                                        </p:tav>
                                      </p:tavLst>
                                    </p:anim>
                                    <p:anim calcmode="lin" valueType="num">
                                      <p:cBhvr additive="base">
                                        <p:cTn id="23" dur="500" fill="hold"/>
                                        <p:tgtEl>
                                          <p:spTgt spid="5145"/>
                                        </p:tgtEl>
                                        <p:attrNameLst>
                                          <p:attrName>ppt_y</p:attrName>
                                        </p:attrNameLst>
                                      </p:cBhvr>
                                      <p:tavLst>
                                        <p:tav tm="0">
                                          <p:val>
                                            <p:strVal val="1+#ppt_h/2"/>
                                          </p:val>
                                        </p:tav>
                                        <p:tav tm="100000">
                                          <p:val>
                                            <p:strVal val="#ppt_y"/>
                                          </p:val>
                                        </p:tav>
                                      </p:tavLst>
                                    </p:anim>
                                  </p:childTnLst>
                                </p:cTn>
                              </p:par>
                              <p:par>
                                <p:cTn id="24" presetID="10" presetClass="entr" presetSubtype="0" fill="hold" grpId="0" nodeType="withEffect">
                                  <p:stCondLst>
                                    <p:cond delay="50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childTnLst>
                                </p:cTn>
                              </p:par>
                              <p:par>
                                <p:cTn id="27" presetID="22" presetClass="entr" presetSubtype="8" fill="hold" grpId="0" nodeType="withEffect">
                                  <p:stCondLst>
                                    <p:cond delay="1000"/>
                                  </p:stCondLst>
                                  <p:childTnLst>
                                    <p:set>
                                      <p:cBhvr>
                                        <p:cTn id="28" dur="1" fill="hold">
                                          <p:stCondLst>
                                            <p:cond delay="0"/>
                                          </p:stCondLst>
                                        </p:cTn>
                                        <p:tgtEl>
                                          <p:spTgt spid="57"/>
                                        </p:tgtEl>
                                        <p:attrNameLst>
                                          <p:attrName>style.visibility</p:attrName>
                                        </p:attrNameLst>
                                      </p:cBhvr>
                                      <p:to>
                                        <p:strVal val="visible"/>
                                      </p:to>
                                    </p:set>
                                    <p:animEffect transition="in" filter="wipe(left)">
                                      <p:cBhvr>
                                        <p:cTn id="29" dur="500"/>
                                        <p:tgtEl>
                                          <p:spTgt spid="57"/>
                                        </p:tgtEl>
                                      </p:cBhvr>
                                    </p:animEffect>
                                  </p:childTnLst>
                                </p:cTn>
                              </p:par>
                              <p:par>
                                <p:cTn id="30" presetID="22" presetClass="entr" presetSubtype="8" fill="hold" grpId="0" nodeType="withEffect">
                                  <p:stCondLst>
                                    <p:cond delay="100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par>
                                <p:cTn id="33" presetID="2" presetClass="entr" presetSubtype="4" decel="100000" fill="hold" grpId="0" nodeType="withEffect">
                                  <p:stCondLst>
                                    <p:cond delay="1500"/>
                                  </p:stCondLst>
                                  <p:childTnLst>
                                    <p:set>
                                      <p:cBhvr>
                                        <p:cTn id="34" dur="1" fill="hold">
                                          <p:stCondLst>
                                            <p:cond delay="0"/>
                                          </p:stCondLst>
                                        </p:cTn>
                                        <p:tgtEl>
                                          <p:spTgt spid="5146"/>
                                        </p:tgtEl>
                                        <p:attrNameLst>
                                          <p:attrName>style.visibility</p:attrName>
                                        </p:attrNameLst>
                                      </p:cBhvr>
                                      <p:to>
                                        <p:strVal val="visible"/>
                                      </p:to>
                                    </p:set>
                                    <p:anim calcmode="lin" valueType="num">
                                      <p:cBhvr additive="base">
                                        <p:cTn id="35" dur="500" fill="hold"/>
                                        <p:tgtEl>
                                          <p:spTgt spid="5146"/>
                                        </p:tgtEl>
                                        <p:attrNameLst>
                                          <p:attrName>ppt_x</p:attrName>
                                        </p:attrNameLst>
                                      </p:cBhvr>
                                      <p:tavLst>
                                        <p:tav tm="0">
                                          <p:val>
                                            <p:strVal val="#ppt_x"/>
                                          </p:val>
                                        </p:tav>
                                        <p:tav tm="100000">
                                          <p:val>
                                            <p:strVal val="#ppt_x"/>
                                          </p:val>
                                        </p:tav>
                                      </p:tavLst>
                                    </p:anim>
                                    <p:anim calcmode="lin" valueType="num">
                                      <p:cBhvr additive="base">
                                        <p:cTn id="36" dur="500" fill="hold"/>
                                        <p:tgtEl>
                                          <p:spTgt spid="5146"/>
                                        </p:tgtEl>
                                        <p:attrNameLst>
                                          <p:attrName>ppt_y</p:attrName>
                                        </p:attrNameLst>
                                      </p:cBhvr>
                                      <p:tavLst>
                                        <p:tav tm="0">
                                          <p:val>
                                            <p:strVal val="1+#ppt_h/2"/>
                                          </p:val>
                                        </p:tav>
                                        <p:tav tm="100000">
                                          <p:val>
                                            <p:strVal val="#ppt_y"/>
                                          </p:val>
                                        </p:tav>
                                      </p:tavLst>
                                    </p:anim>
                                  </p:childTnLst>
                                </p:cTn>
                              </p:par>
                              <p:par>
                                <p:cTn id="37" presetID="10" presetClass="entr" presetSubtype="0" fill="hold" grpId="0" nodeType="withEffect">
                                  <p:stCondLst>
                                    <p:cond delay="200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22" presetClass="entr" presetSubtype="8" fill="hold" grpId="0" nodeType="withEffect">
                                  <p:stCondLst>
                                    <p:cond delay="2500"/>
                                  </p:stCondLst>
                                  <p:childTnLst>
                                    <p:set>
                                      <p:cBhvr>
                                        <p:cTn id="41" dur="1" fill="hold">
                                          <p:stCondLst>
                                            <p:cond delay="0"/>
                                          </p:stCondLst>
                                        </p:cTn>
                                        <p:tgtEl>
                                          <p:spTgt spid="59"/>
                                        </p:tgtEl>
                                        <p:attrNameLst>
                                          <p:attrName>style.visibility</p:attrName>
                                        </p:attrNameLst>
                                      </p:cBhvr>
                                      <p:to>
                                        <p:strVal val="visible"/>
                                      </p:to>
                                    </p:set>
                                    <p:animEffect transition="in" filter="wipe(left)">
                                      <p:cBhvr>
                                        <p:cTn id="42" dur="500"/>
                                        <p:tgtEl>
                                          <p:spTgt spid="59"/>
                                        </p:tgtEl>
                                      </p:cBhvr>
                                    </p:animEffect>
                                  </p:childTnLst>
                                </p:cTn>
                              </p:par>
                              <p:par>
                                <p:cTn id="43" presetID="22" presetClass="entr" presetSubtype="8" fill="hold" grpId="0" nodeType="withEffect">
                                  <p:stCondLst>
                                    <p:cond delay="2500"/>
                                  </p:stCondLst>
                                  <p:childTnLst>
                                    <p:set>
                                      <p:cBhvr>
                                        <p:cTn id="44" dur="1" fill="hold">
                                          <p:stCondLst>
                                            <p:cond delay="0"/>
                                          </p:stCondLst>
                                        </p:cTn>
                                        <p:tgtEl>
                                          <p:spTgt spid="60"/>
                                        </p:tgtEl>
                                        <p:attrNameLst>
                                          <p:attrName>style.visibility</p:attrName>
                                        </p:attrNameLst>
                                      </p:cBhvr>
                                      <p:to>
                                        <p:strVal val="visible"/>
                                      </p:to>
                                    </p:set>
                                    <p:animEffect transition="in" filter="wipe(left)">
                                      <p:cBhvr>
                                        <p:cTn id="45" dur="500"/>
                                        <p:tgtEl>
                                          <p:spTgt spid="60"/>
                                        </p:tgtEl>
                                      </p:cBhvr>
                                    </p:animEffect>
                                  </p:childTnLst>
                                </p:cTn>
                              </p:par>
                              <p:par>
                                <p:cTn id="46" presetID="2" presetClass="entr" presetSubtype="4" decel="100000" fill="hold" grpId="0" nodeType="withEffect">
                                  <p:stCondLst>
                                    <p:cond delay="3000"/>
                                  </p:stCondLst>
                                  <p:childTnLst>
                                    <p:set>
                                      <p:cBhvr>
                                        <p:cTn id="47" dur="1" fill="hold">
                                          <p:stCondLst>
                                            <p:cond delay="0"/>
                                          </p:stCondLst>
                                        </p:cTn>
                                        <p:tgtEl>
                                          <p:spTgt spid="5147"/>
                                        </p:tgtEl>
                                        <p:attrNameLst>
                                          <p:attrName>style.visibility</p:attrName>
                                        </p:attrNameLst>
                                      </p:cBhvr>
                                      <p:to>
                                        <p:strVal val="visible"/>
                                      </p:to>
                                    </p:set>
                                    <p:anim calcmode="lin" valueType="num">
                                      <p:cBhvr additive="base">
                                        <p:cTn id="48" dur="500" fill="hold"/>
                                        <p:tgtEl>
                                          <p:spTgt spid="5147"/>
                                        </p:tgtEl>
                                        <p:attrNameLst>
                                          <p:attrName>ppt_x</p:attrName>
                                        </p:attrNameLst>
                                      </p:cBhvr>
                                      <p:tavLst>
                                        <p:tav tm="0">
                                          <p:val>
                                            <p:strVal val="#ppt_x"/>
                                          </p:val>
                                        </p:tav>
                                        <p:tav tm="100000">
                                          <p:val>
                                            <p:strVal val="#ppt_x"/>
                                          </p:val>
                                        </p:tav>
                                      </p:tavLst>
                                    </p:anim>
                                    <p:anim calcmode="lin" valueType="num">
                                      <p:cBhvr additive="base">
                                        <p:cTn id="49" dur="500" fill="hold"/>
                                        <p:tgtEl>
                                          <p:spTgt spid="5147"/>
                                        </p:tgtEl>
                                        <p:attrNameLst>
                                          <p:attrName>ppt_y</p:attrName>
                                        </p:attrNameLst>
                                      </p:cBhvr>
                                      <p:tavLst>
                                        <p:tav tm="0">
                                          <p:val>
                                            <p:strVal val="1+#ppt_h/2"/>
                                          </p:val>
                                        </p:tav>
                                        <p:tav tm="100000">
                                          <p:val>
                                            <p:strVal val="#ppt_y"/>
                                          </p:val>
                                        </p:tav>
                                      </p:tavLst>
                                    </p:anim>
                                  </p:childTnLst>
                                </p:cTn>
                              </p:par>
                              <p:par>
                                <p:cTn id="50" presetID="10" presetClass="entr" presetSubtype="0" fill="hold" grpId="0" nodeType="withEffect">
                                  <p:stCondLst>
                                    <p:cond delay="350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500"/>
                                        <p:tgtEl>
                                          <p:spTgt spid="55"/>
                                        </p:tgtEl>
                                      </p:cBhvr>
                                    </p:animEffect>
                                  </p:childTnLst>
                                </p:cTn>
                              </p:par>
                              <p:par>
                                <p:cTn id="53" presetID="22" presetClass="entr" presetSubtype="8" fill="hold" grpId="0" nodeType="withEffect">
                                  <p:stCondLst>
                                    <p:cond delay="4000"/>
                                  </p:stCondLst>
                                  <p:childTnLst>
                                    <p:set>
                                      <p:cBhvr>
                                        <p:cTn id="54" dur="1" fill="hold">
                                          <p:stCondLst>
                                            <p:cond delay="0"/>
                                          </p:stCondLst>
                                        </p:cTn>
                                        <p:tgtEl>
                                          <p:spTgt spid="61"/>
                                        </p:tgtEl>
                                        <p:attrNameLst>
                                          <p:attrName>style.visibility</p:attrName>
                                        </p:attrNameLst>
                                      </p:cBhvr>
                                      <p:to>
                                        <p:strVal val="visible"/>
                                      </p:to>
                                    </p:set>
                                    <p:animEffect transition="in" filter="wipe(left)">
                                      <p:cBhvr>
                                        <p:cTn id="55" dur="500"/>
                                        <p:tgtEl>
                                          <p:spTgt spid="61"/>
                                        </p:tgtEl>
                                      </p:cBhvr>
                                    </p:animEffect>
                                  </p:childTnLst>
                                </p:cTn>
                              </p:par>
                              <p:par>
                                <p:cTn id="56" presetID="22" presetClass="entr" presetSubtype="8" fill="hold" grpId="0" nodeType="withEffect">
                                  <p:stCondLst>
                                    <p:cond delay="4000"/>
                                  </p:stCondLst>
                                  <p:childTnLst>
                                    <p:set>
                                      <p:cBhvr>
                                        <p:cTn id="57" dur="1" fill="hold">
                                          <p:stCondLst>
                                            <p:cond delay="0"/>
                                          </p:stCondLst>
                                        </p:cTn>
                                        <p:tgtEl>
                                          <p:spTgt spid="62"/>
                                        </p:tgtEl>
                                        <p:attrNameLst>
                                          <p:attrName>style.visibility</p:attrName>
                                        </p:attrNameLst>
                                      </p:cBhvr>
                                      <p:to>
                                        <p:strVal val="visible"/>
                                      </p:to>
                                    </p:set>
                                    <p:animEffect transition="in" filter="wipe(left)">
                                      <p:cBhvr>
                                        <p:cTn id="58"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1" grpId="0" animBg="1"/>
      <p:bldP spid="5131" grpId="1" animBg="1"/>
      <p:bldP spid="5132" grpId="0" animBg="1"/>
      <p:bldP spid="5132" grpId="1" animBg="1"/>
      <p:bldP spid="5133" grpId="0" animBg="1"/>
      <p:bldP spid="5133" grpId="1" animBg="1"/>
      <p:bldP spid="5147" grpId="0" animBg="1"/>
      <p:bldP spid="5146" grpId="0" animBg="1"/>
      <p:bldP spid="5145" grpId="0" animBg="1"/>
      <p:bldP spid="54" grpId="0" animBg="1"/>
      <p:bldP spid="55" grpId="0" animBg="1"/>
      <p:bldP spid="56" grpId="0" animBg="1"/>
      <p:bldP spid="57" grpId="0"/>
      <p:bldP spid="58" grpId="0"/>
      <p:bldP spid="59" grpId="0"/>
      <p:bldP spid="60" grpId="0"/>
      <p:bldP spid="61" grpId="0"/>
      <p:bldP spid="6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6"/>
          <p:cNvSpPr>
            <a:spLocks noChangeShapeType="1"/>
          </p:cNvSpPr>
          <p:nvPr/>
        </p:nvSpPr>
        <p:spPr bwMode="auto">
          <a:xfrm>
            <a:off x="2400445" y="1923310"/>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 name="Line 7"/>
          <p:cNvSpPr>
            <a:spLocks noChangeShapeType="1"/>
          </p:cNvSpPr>
          <p:nvPr/>
        </p:nvSpPr>
        <p:spPr bwMode="auto">
          <a:xfrm>
            <a:off x="2400445" y="5193560"/>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Line 8"/>
          <p:cNvSpPr>
            <a:spLocks noChangeShapeType="1"/>
          </p:cNvSpPr>
          <p:nvPr/>
        </p:nvSpPr>
        <p:spPr bwMode="auto">
          <a:xfrm>
            <a:off x="2400445" y="4726835"/>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9"/>
          <p:cNvSpPr>
            <a:spLocks noChangeShapeType="1"/>
          </p:cNvSpPr>
          <p:nvPr/>
        </p:nvSpPr>
        <p:spPr bwMode="auto">
          <a:xfrm>
            <a:off x="2400445" y="4260110"/>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6" name="Line 10"/>
          <p:cNvSpPr>
            <a:spLocks noChangeShapeType="1"/>
          </p:cNvSpPr>
          <p:nvPr/>
        </p:nvSpPr>
        <p:spPr bwMode="auto">
          <a:xfrm>
            <a:off x="2400445" y="3791798"/>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11"/>
          <p:cNvSpPr>
            <a:spLocks noChangeShapeType="1"/>
          </p:cNvSpPr>
          <p:nvPr/>
        </p:nvSpPr>
        <p:spPr bwMode="auto">
          <a:xfrm>
            <a:off x="2400445" y="3325073"/>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12"/>
          <p:cNvSpPr>
            <a:spLocks noChangeShapeType="1"/>
          </p:cNvSpPr>
          <p:nvPr/>
        </p:nvSpPr>
        <p:spPr bwMode="auto">
          <a:xfrm>
            <a:off x="2400445" y="2858348"/>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9" name="Line 13"/>
          <p:cNvSpPr>
            <a:spLocks noChangeShapeType="1"/>
          </p:cNvSpPr>
          <p:nvPr/>
        </p:nvSpPr>
        <p:spPr bwMode="auto">
          <a:xfrm>
            <a:off x="2400445" y="2390035"/>
            <a:ext cx="3021013" cy="0"/>
          </a:xfrm>
          <a:prstGeom prst="line">
            <a:avLst/>
          </a:prstGeom>
          <a:noFill/>
          <a:ln w="2" cap="flat">
            <a:solidFill>
              <a:srgbClr val="DEDEDE"/>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Rectangle 14"/>
          <p:cNvSpPr>
            <a:spLocks noChangeArrowheads="1"/>
          </p:cNvSpPr>
          <p:nvPr/>
        </p:nvSpPr>
        <p:spPr bwMode="auto">
          <a:xfrm>
            <a:off x="2617932" y="3166323"/>
            <a:ext cx="290513" cy="2032000"/>
          </a:xfrm>
          <a:prstGeom prst="rect">
            <a:avLst/>
          </a:prstGeom>
          <a:solidFill>
            <a:srgbClr val="ECECE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Rectangle 15"/>
          <p:cNvSpPr>
            <a:spLocks noChangeArrowheads="1"/>
          </p:cNvSpPr>
          <p:nvPr/>
        </p:nvSpPr>
        <p:spPr bwMode="auto">
          <a:xfrm>
            <a:off x="2617932" y="3629873"/>
            <a:ext cx="290513" cy="1568450"/>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Rectangle 16"/>
          <p:cNvSpPr>
            <a:spLocks noChangeArrowheads="1"/>
          </p:cNvSpPr>
          <p:nvPr/>
        </p:nvSpPr>
        <p:spPr bwMode="auto">
          <a:xfrm>
            <a:off x="2617932" y="4182323"/>
            <a:ext cx="290513" cy="1016000"/>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Rectangle 17"/>
          <p:cNvSpPr>
            <a:spLocks noChangeArrowheads="1"/>
          </p:cNvSpPr>
          <p:nvPr/>
        </p:nvSpPr>
        <p:spPr bwMode="auto">
          <a:xfrm>
            <a:off x="3376757" y="3036149"/>
            <a:ext cx="290513" cy="2162175"/>
          </a:xfrm>
          <a:prstGeom prst="rect">
            <a:avLst/>
          </a:prstGeom>
          <a:solidFill>
            <a:srgbClr val="ECECE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Rectangle 18"/>
          <p:cNvSpPr>
            <a:spLocks noChangeArrowheads="1"/>
          </p:cNvSpPr>
          <p:nvPr/>
        </p:nvSpPr>
        <p:spPr bwMode="auto">
          <a:xfrm>
            <a:off x="3376757" y="3593361"/>
            <a:ext cx="290513" cy="1604963"/>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5" name="Rectangle 19"/>
          <p:cNvSpPr>
            <a:spLocks noChangeArrowheads="1"/>
          </p:cNvSpPr>
          <p:nvPr/>
        </p:nvSpPr>
        <p:spPr bwMode="auto">
          <a:xfrm>
            <a:off x="3376757" y="4614123"/>
            <a:ext cx="290513" cy="584200"/>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6" name="Rectangle 20"/>
          <p:cNvSpPr>
            <a:spLocks noChangeArrowheads="1"/>
          </p:cNvSpPr>
          <p:nvPr/>
        </p:nvSpPr>
        <p:spPr bwMode="auto">
          <a:xfrm>
            <a:off x="4146695" y="3263161"/>
            <a:ext cx="290513" cy="1935163"/>
          </a:xfrm>
          <a:prstGeom prst="rect">
            <a:avLst/>
          </a:prstGeom>
          <a:solidFill>
            <a:srgbClr val="ECECE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Rectangle 21"/>
          <p:cNvSpPr>
            <a:spLocks noChangeArrowheads="1"/>
          </p:cNvSpPr>
          <p:nvPr/>
        </p:nvSpPr>
        <p:spPr bwMode="auto">
          <a:xfrm>
            <a:off x="4146695" y="3968011"/>
            <a:ext cx="290513" cy="1230313"/>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8" name="Rectangle 22"/>
          <p:cNvSpPr>
            <a:spLocks noChangeArrowheads="1"/>
          </p:cNvSpPr>
          <p:nvPr/>
        </p:nvSpPr>
        <p:spPr bwMode="auto">
          <a:xfrm>
            <a:off x="4146695" y="4428385"/>
            <a:ext cx="290513" cy="769938"/>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9" name="Rectangle 23"/>
          <p:cNvSpPr>
            <a:spLocks noChangeArrowheads="1"/>
          </p:cNvSpPr>
          <p:nvPr/>
        </p:nvSpPr>
        <p:spPr bwMode="auto">
          <a:xfrm>
            <a:off x="4916632" y="2302723"/>
            <a:ext cx="290513" cy="2895600"/>
          </a:xfrm>
          <a:prstGeom prst="rect">
            <a:avLst/>
          </a:prstGeom>
          <a:solidFill>
            <a:srgbClr val="ECECE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0" name="Rectangle 24"/>
          <p:cNvSpPr>
            <a:spLocks noChangeArrowheads="1"/>
          </p:cNvSpPr>
          <p:nvPr/>
        </p:nvSpPr>
        <p:spPr bwMode="auto">
          <a:xfrm>
            <a:off x="4916632" y="3488585"/>
            <a:ext cx="290513" cy="1709738"/>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Rectangle 25"/>
          <p:cNvSpPr>
            <a:spLocks noChangeArrowheads="1"/>
          </p:cNvSpPr>
          <p:nvPr/>
        </p:nvSpPr>
        <p:spPr bwMode="auto">
          <a:xfrm>
            <a:off x="4916632" y="4144223"/>
            <a:ext cx="290513" cy="1054100"/>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2" name="组合 21"/>
          <p:cNvGrpSpPr/>
          <p:nvPr/>
        </p:nvGrpSpPr>
        <p:grpSpPr>
          <a:xfrm>
            <a:off x="6916784" y="3461599"/>
            <a:ext cx="2578100" cy="1577975"/>
            <a:chOff x="6915990" y="3389590"/>
            <a:chExt cx="2578100" cy="1577975"/>
          </a:xfrm>
        </p:grpSpPr>
        <p:sp>
          <p:nvSpPr>
            <p:cNvPr id="23" name="Freeform 26"/>
            <p:cNvSpPr>
              <a:spLocks noEditPoints="1"/>
            </p:cNvSpPr>
            <p:nvPr/>
          </p:nvSpPr>
          <p:spPr bwMode="auto">
            <a:xfrm>
              <a:off x="6915990" y="3389590"/>
              <a:ext cx="138113" cy="352425"/>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27"/>
            <p:cNvSpPr>
              <a:spLocks noEditPoints="1"/>
            </p:cNvSpPr>
            <p:nvPr/>
          </p:nvSpPr>
          <p:spPr bwMode="auto">
            <a:xfrm>
              <a:off x="7674815" y="3389590"/>
              <a:ext cx="139700" cy="352425"/>
            </a:xfrm>
            <a:custGeom>
              <a:avLst/>
              <a:gdLst>
                <a:gd name="T0" fmla="*/ 45 w 90"/>
                <a:gd name="T1" fmla="*/ 41 h 227"/>
                <a:gd name="T2" fmla="*/ 66 w 90"/>
                <a:gd name="T3" fmla="*/ 20 h 227"/>
                <a:gd name="T4" fmla="*/ 45 w 90"/>
                <a:gd name="T5" fmla="*/ 0 h 227"/>
                <a:gd name="T6" fmla="*/ 24 w 90"/>
                <a:gd name="T7" fmla="*/ 20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0"/>
                  </a:cubicBezTo>
                  <a:cubicBezTo>
                    <a:pt x="66" y="9"/>
                    <a:pt x="57" y="0"/>
                    <a:pt x="45" y="0"/>
                  </a:cubicBezTo>
                  <a:cubicBezTo>
                    <a:pt x="34" y="0"/>
                    <a:pt x="24" y="9"/>
                    <a:pt x="24" y="20"/>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8"/>
            <p:cNvSpPr>
              <a:spLocks noEditPoints="1"/>
            </p:cNvSpPr>
            <p:nvPr/>
          </p:nvSpPr>
          <p:spPr bwMode="auto">
            <a:xfrm>
              <a:off x="8478090" y="3389590"/>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29"/>
            <p:cNvSpPr>
              <a:spLocks noEditPoints="1"/>
            </p:cNvSpPr>
            <p:nvPr/>
          </p:nvSpPr>
          <p:spPr bwMode="auto">
            <a:xfrm>
              <a:off x="9355977" y="3389590"/>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0"/>
            <p:cNvSpPr>
              <a:spLocks noEditPoints="1"/>
            </p:cNvSpPr>
            <p:nvPr/>
          </p:nvSpPr>
          <p:spPr bwMode="auto">
            <a:xfrm>
              <a:off x="6915990" y="3797577"/>
              <a:ext cx="138113" cy="352425"/>
            </a:xfrm>
            <a:custGeom>
              <a:avLst/>
              <a:gdLst>
                <a:gd name="T0" fmla="*/ 45 w 89"/>
                <a:gd name="T1" fmla="*/ 41 h 227"/>
                <a:gd name="T2" fmla="*/ 65 w 89"/>
                <a:gd name="T3" fmla="*/ 20 h 227"/>
                <a:gd name="T4" fmla="*/ 45 w 89"/>
                <a:gd name="T5" fmla="*/ 0 h 227"/>
                <a:gd name="T6" fmla="*/ 24 w 89"/>
                <a:gd name="T7" fmla="*/ 20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0"/>
                  </a:cubicBezTo>
                  <a:cubicBezTo>
                    <a:pt x="65" y="9"/>
                    <a:pt x="56" y="0"/>
                    <a:pt x="45" y="0"/>
                  </a:cubicBezTo>
                  <a:cubicBezTo>
                    <a:pt x="33" y="0"/>
                    <a:pt x="24" y="9"/>
                    <a:pt x="24" y="20"/>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31"/>
            <p:cNvSpPr>
              <a:spLocks noEditPoints="1"/>
            </p:cNvSpPr>
            <p:nvPr/>
          </p:nvSpPr>
          <p:spPr bwMode="auto">
            <a:xfrm>
              <a:off x="7674815" y="3797577"/>
              <a:ext cx="139700" cy="352425"/>
            </a:xfrm>
            <a:custGeom>
              <a:avLst/>
              <a:gdLst>
                <a:gd name="T0" fmla="*/ 45 w 90"/>
                <a:gd name="T1" fmla="*/ 41 h 227"/>
                <a:gd name="T2" fmla="*/ 66 w 90"/>
                <a:gd name="T3" fmla="*/ 20 h 227"/>
                <a:gd name="T4" fmla="*/ 45 w 90"/>
                <a:gd name="T5" fmla="*/ 0 h 227"/>
                <a:gd name="T6" fmla="*/ 24 w 90"/>
                <a:gd name="T7" fmla="*/ 20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0"/>
                  </a:cubicBezTo>
                  <a:cubicBezTo>
                    <a:pt x="66" y="9"/>
                    <a:pt x="57" y="0"/>
                    <a:pt x="45" y="0"/>
                  </a:cubicBezTo>
                  <a:cubicBezTo>
                    <a:pt x="34" y="0"/>
                    <a:pt x="24" y="9"/>
                    <a:pt x="24" y="20"/>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32"/>
            <p:cNvSpPr>
              <a:spLocks noEditPoints="1"/>
            </p:cNvSpPr>
            <p:nvPr/>
          </p:nvSpPr>
          <p:spPr bwMode="auto">
            <a:xfrm>
              <a:off x="8478090" y="3797577"/>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33"/>
            <p:cNvSpPr>
              <a:spLocks noEditPoints="1"/>
            </p:cNvSpPr>
            <p:nvPr/>
          </p:nvSpPr>
          <p:spPr bwMode="auto">
            <a:xfrm>
              <a:off x="9355977" y="3797577"/>
              <a:ext cx="138113" cy="352425"/>
            </a:xfrm>
            <a:custGeom>
              <a:avLst/>
              <a:gdLst>
                <a:gd name="T0" fmla="*/ 44 w 89"/>
                <a:gd name="T1" fmla="*/ 41 h 227"/>
                <a:gd name="T2" fmla="*/ 65 w 89"/>
                <a:gd name="T3" fmla="*/ 20 h 227"/>
                <a:gd name="T4" fmla="*/ 44 w 89"/>
                <a:gd name="T5" fmla="*/ 0 h 227"/>
                <a:gd name="T6" fmla="*/ 24 w 89"/>
                <a:gd name="T7" fmla="*/ 20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0"/>
                  </a:cubicBezTo>
                  <a:cubicBezTo>
                    <a:pt x="65" y="9"/>
                    <a:pt x="56" y="0"/>
                    <a:pt x="44" y="0"/>
                  </a:cubicBezTo>
                  <a:cubicBezTo>
                    <a:pt x="33" y="0"/>
                    <a:pt x="24" y="9"/>
                    <a:pt x="24" y="20"/>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34"/>
            <p:cNvSpPr>
              <a:spLocks noEditPoints="1"/>
            </p:cNvSpPr>
            <p:nvPr/>
          </p:nvSpPr>
          <p:spPr bwMode="auto">
            <a:xfrm>
              <a:off x="6915990" y="4205565"/>
              <a:ext cx="138113" cy="352425"/>
            </a:xfrm>
            <a:custGeom>
              <a:avLst/>
              <a:gdLst>
                <a:gd name="T0" fmla="*/ 45 w 89"/>
                <a:gd name="T1" fmla="*/ 41 h 227"/>
                <a:gd name="T2" fmla="*/ 65 w 89"/>
                <a:gd name="T3" fmla="*/ 21 h 227"/>
                <a:gd name="T4" fmla="*/ 45 w 89"/>
                <a:gd name="T5" fmla="*/ 0 h 227"/>
                <a:gd name="T6" fmla="*/ 24 w 89"/>
                <a:gd name="T7" fmla="*/ 21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1"/>
                  </a:cubicBezTo>
                  <a:cubicBezTo>
                    <a:pt x="65" y="9"/>
                    <a:pt x="56" y="0"/>
                    <a:pt x="45" y="0"/>
                  </a:cubicBezTo>
                  <a:cubicBezTo>
                    <a:pt x="33" y="0"/>
                    <a:pt x="24" y="9"/>
                    <a:pt x="24" y="21"/>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35"/>
            <p:cNvSpPr>
              <a:spLocks noEditPoints="1"/>
            </p:cNvSpPr>
            <p:nvPr/>
          </p:nvSpPr>
          <p:spPr bwMode="auto">
            <a:xfrm>
              <a:off x="7674815" y="4205565"/>
              <a:ext cx="139700" cy="352425"/>
            </a:xfrm>
            <a:custGeom>
              <a:avLst/>
              <a:gdLst>
                <a:gd name="T0" fmla="*/ 45 w 90"/>
                <a:gd name="T1" fmla="*/ 41 h 227"/>
                <a:gd name="T2" fmla="*/ 66 w 90"/>
                <a:gd name="T3" fmla="*/ 21 h 227"/>
                <a:gd name="T4" fmla="*/ 45 w 90"/>
                <a:gd name="T5" fmla="*/ 0 h 227"/>
                <a:gd name="T6" fmla="*/ 24 w 90"/>
                <a:gd name="T7" fmla="*/ 21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1"/>
                  </a:cubicBezTo>
                  <a:cubicBezTo>
                    <a:pt x="66" y="9"/>
                    <a:pt x="57" y="0"/>
                    <a:pt x="45" y="0"/>
                  </a:cubicBezTo>
                  <a:cubicBezTo>
                    <a:pt x="34" y="0"/>
                    <a:pt x="24" y="9"/>
                    <a:pt x="24" y="21"/>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6"/>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6"/>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36"/>
            <p:cNvSpPr>
              <a:spLocks noEditPoints="1"/>
            </p:cNvSpPr>
            <p:nvPr/>
          </p:nvSpPr>
          <p:spPr bwMode="auto">
            <a:xfrm>
              <a:off x="8478090" y="4205565"/>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37"/>
            <p:cNvSpPr>
              <a:spLocks noEditPoints="1"/>
            </p:cNvSpPr>
            <p:nvPr/>
          </p:nvSpPr>
          <p:spPr bwMode="auto">
            <a:xfrm>
              <a:off x="9355977" y="4205565"/>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6"/>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6"/>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rgbClr val="DEDED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38"/>
            <p:cNvSpPr>
              <a:spLocks noEditPoints="1"/>
            </p:cNvSpPr>
            <p:nvPr/>
          </p:nvSpPr>
          <p:spPr bwMode="auto">
            <a:xfrm>
              <a:off x="6915990" y="4615140"/>
              <a:ext cx="138113" cy="352425"/>
            </a:xfrm>
            <a:custGeom>
              <a:avLst/>
              <a:gdLst>
                <a:gd name="T0" fmla="*/ 45 w 89"/>
                <a:gd name="T1" fmla="*/ 41 h 227"/>
                <a:gd name="T2" fmla="*/ 65 w 89"/>
                <a:gd name="T3" fmla="*/ 21 h 227"/>
                <a:gd name="T4" fmla="*/ 45 w 89"/>
                <a:gd name="T5" fmla="*/ 0 h 227"/>
                <a:gd name="T6" fmla="*/ 24 w 89"/>
                <a:gd name="T7" fmla="*/ 21 h 227"/>
                <a:gd name="T8" fmla="*/ 45 w 89"/>
                <a:gd name="T9" fmla="*/ 41 h 227"/>
                <a:gd name="T10" fmla="*/ 89 w 89"/>
                <a:gd name="T11" fmla="*/ 60 h 227"/>
                <a:gd name="T12" fmla="*/ 89 w 89"/>
                <a:gd name="T13" fmla="*/ 60 h 227"/>
                <a:gd name="T14" fmla="*/ 72 w 89"/>
                <a:gd name="T15" fmla="*/ 44 h 227"/>
                <a:gd name="T16" fmla="*/ 18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2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5" y="41"/>
                  </a:moveTo>
                  <a:cubicBezTo>
                    <a:pt x="56" y="41"/>
                    <a:pt x="65" y="32"/>
                    <a:pt x="65" y="21"/>
                  </a:cubicBezTo>
                  <a:cubicBezTo>
                    <a:pt x="65" y="9"/>
                    <a:pt x="56" y="0"/>
                    <a:pt x="45" y="0"/>
                  </a:cubicBezTo>
                  <a:cubicBezTo>
                    <a:pt x="33" y="0"/>
                    <a:pt x="24" y="9"/>
                    <a:pt x="24" y="21"/>
                  </a:cubicBezTo>
                  <a:cubicBezTo>
                    <a:pt x="24" y="32"/>
                    <a:pt x="33" y="41"/>
                    <a:pt x="45" y="41"/>
                  </a:cubicBezTo>
                  <a:close/>
                  <a:moveTo>
                    <a:pt x="89" y="60"/>
                  </a:moveTo>
                  <a:cubicBezTo>
                    <a:pt x="89" y="60"/>
                    <a:pt x="89" y="60"/>
                    <a:pt x="89" y="60"/>
                  </a:cubicBezTo>
                  <a:cubicBezTo>
                    <a:pt x="88" y="51"/>
                    <a:pt x="81" y="44"/>
                    <a:pt x="72" y="44"/>
                  </a:cubicBezTo>
                  <a:cubicBezTo>
                    <a:pt x="18" y="44"/>
                    <a:pt x="18" y="44"/>
                    <a:pt x="18" y="44"/>
                  </a:cubicBezTo>
                  <a:cubicBezTo>
                    <a:pt x="9"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2" y="76"/>
                    <a:pt x="22" y="76"/>
                    <a:pt x="22"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39"/>
            <p:cNvSpPr>
              <a:spLocks noEditPoints="1"/>
            </p:cNvSpPr>
            <p:nvPr/>
          </p:nvSpPr>
          <p:spPr bwMode="auto">
            <a:xfrm>
              <a:off x="7674815" y="4615140"/>
              <a:ext cx="139700" cy="352425"/>
            </a:xfrm>
            <a:custGeom>
              <a:avLst/>
              <a:gdLst>
                <a:gd name="T0" fmla="*/ 45 w 90"/>
                <a:gd name="T1" fmla="*/ 41 h 227"/>
                <a:gd name="T2" fmla="*/ 66 w 90"/>
                <a:gd name="T3" fmla="*/ 21 h 227"/>
                <a:gd name="T4" fmla="*/ 45 w 90"/>
                <a:gd name="T5" fmla="*/ 0 h 227"/>
                <a:gd name="T6" fmla="*/ 24 w 90"/>
                <a:gd name="T7" fmla="*/ 21 h 227"/>
                <a:gd name="T8" fmla="*/ 45 w 90"/>
                <a:gd name="T9" fmla="*/ 41 h 227"/>
                <a:gd name="T10" fmla="*/ 90 w 90"/>
                <a:gd name="T11" fmla="*/ 60 h 227"/>
                <a:gd name="T12" fmla="*/ 90 w 90"/>
                <a:gd name="T13" fmla="*/ 60 h 227"/>
                <a:gd name="T14" fmla="*/ 72 w 90"/>
                <a:gd name="T15" fmla="*/ 44 h 227"/>
                <a:gd name="T16" fmla="*/ 18 w 90"/>
                <a:gd name="T17" fmla="*/ 44 h 227"/>
                <a:gd name="T18" fmla="*/ 1 w 90"/>
                <a:gd name="T19" fmla="*/ 60 h 227"/>
                <a:gd name="T20" fmla="*/ 0 w 90"/>
                <a:gd name="T21" fmla="*/ 60 h 227"/>
                <a:gd name="T22" fmla="*/ 0 w 90"/>
                <a:gd name="T23" fmla="*/ 119 h 227"/>
                <a:gd name="T24" fmla="*/ 10 w 90"/>
                <a:gd name="T25" fmla="*/ 128 h 227"/>
                <a:gd name="T26" fmla="*/ 19 w 90"/>
                <a:gd name="T27" fmla="*/ 119 h 227"/>
                <a:gd name="T28" fmla="*/ 19 w 90"/>
                <a:gd name="T29" fmla="*/ 76 h 227"/>
                <a:gd name="T30" fmla="*/ 20 w 90"/>
                <a:gd name="T31" fmla="*/ 76 h 227"/>
                <a:gd name="T32" fmla="*/ 22 w 90"/>
                <a:gd name="T33" fmla="*/ 76 h 227"/>
                <a:gd name="T34" fmla="*/ 22 w 90"/>
                <a:gd name="T35" fmla="*/ 78 h 227"/>
                <a:gd name="T36" fmla="*/ 22 w 90"/>
                <a:gd name="T37" fmla="*/ 216 h 227"/>
                <a:gd name="T38" fmla="*/ 33 w 90"/>
                <a:gd name="T39" fmla="*/ 227 h 227"/>
                <a:gd name="T40" fmla="*/ 44 w 90"/>
                <a:gd name="T41" fmla="*/ 216 h 227"/>
                <a:gd name="T42" fmla="*/ 44 w 90"/>
                <a:gd name="T43" fmla="*/ 152 h 227"/>
                <a:gd name="T44" fmla="*/ 46 w 90"/>
                <a:gd name="T45" fmla="*/ 152 h 227"/>
                <a:gd name="T46" fmla="*/ 46 w 90"/>
                <a:gd name="T47" fmla="*/ 216 h 227"/>
                <a:gd name="T48" fmla="*/ 58 w 90"/>
                <a:gd name="T49" fmla="*/ 227 h 227"/>
                <a:gd name="T50" fmla="*/ 69 w 90"/>
                <a:gd name="T51" fmla="*/ 216 h 227"/>
                <a:gd name="T52" fmla="*/ 69 w 90"/>
                <a:gd name="T53" fmla="*/ 78 h 227"/>
                <a:gd name="T54" fmla="*/ 68 w 90"/>
                <a:gd name="T55" fmla="*/ 76 h 227"/>
                <a:gd name="T56" fmla="*/ 71 w 90"/>
                <a:gd name="T57" fmla="*/ 76 h 227"/>
                <a:gd name="T58" fmla="*/ 71 w 90"/>
                <a:gd name="T59" fmla="*/ 119 h 227"/>
                <a:gd name="T60" fmla="*/ 81 w 90"/>
                <a:gd name="T61" fmla="*/ 128 h 227"/>
                <a:gd name="T62" fmla="*/ 90 w 90"/>
                <a:gd name="T63" fmla="*/ 119 h 227"/>
                <a:gd name="T64" fmla="*/ 90 w 90"/>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0" h="227">
                  <a:moveTo>
                    <a:pt x="45" y="41"/>
                  </a:moveTo>
                  <a:cubicBezTo>
                    <a:pt x="57" y="41"/>
                    <a:pt x="66" y="32"/>
                    <a:pt x="66" y="21"/>
                  </a:cubicBezTo>
                  <a:cubicBezTo>
                    <a:pt x="66" y="9"/>
                    <a:pt x="57" y="0"/>
                    <a:pt x="45" y="0"/>
                  </a:cubicBezTo>
                  <a:cubicBezTo>
                    <a:pt x="34" y="0"/>
                    <a:pt x="24" y="9"/>
                    <a:pt x="24" y="21"/>
                  </a:cubicBezTo>
                  <a:cubicBezTo>
                    <a:pt x="24" y="32"/>
                    <a:pt x="34" y="41"/>
                    <a:pt x="45" y="41"/>
                  </a:cubicBezTo>
                  <a:close/>
                  <a:moveTo>
                    <a:pt x="90" y="60"/>
                  </a:moveTo>
                  <a:cubicBezTo>
                    <a:pt x="90" y="60"/>
                    <a:pt x="90" y="60"/>
                    <a:pt x="90" y="60"/>
                  </a:cubicBezTo>
                  <a:cubicBezTo>
                    <a:pt x="89" y="51"/>
                    <a:pt x="81" y="44"/>
                    <a:pt x="72" y="44"/>
                  </a:cubicBezTo>
                  <a:cubicBezTo>
                    <a:pt x="18" y="44"/>
                    <a:pt x="18" y="44"/>
                    <a:pt x="18" y="44"/>
                  </a:cubicBezTo>
                  <a:cubicBezTo>
                    <a:pt x="9" y="44"/>
                    <a:pt x="1" y="51"/>
                    <a:pt x="1" y="60"/>
                  </a:cubicBezTo>
                  <a:cubicBezTo>
                    <a:pt x="0" y="60"/>
                    <a:pt x="0" y="60"/>
                    <a:pt x="0" y="60"/>
                  </a:cubicBezTo>
                  <a:cubicBezTo>
                    <a:pt x="0" y="119"/>
                    <a:pt x="0" y="119"/>
                    <a:pt x="0" y="119"/>
                  </a:cubicBezTo>
                  <a:cubicBezTo>
                    <a:pt x="0" y="124"/>
                    <a:pt x="5" y="128"/>
                    <a:pt x="10" y="128"/>
                  </a:cubicBezTo>
                  <a:cubicBezTo>
                    <a:pt x="15" y="128"/>
                    <a:pt x="19" y="124"/>
                    <a:pt x="19" y="119"/>
                  </a:cubicBezTo>
                  <a:cubicBezTo>
                    <a:pt x="19" y="76"/>
                    <a:pt x="19" y="76"/>
                    <a:pt x="19" y="76"/>
                  </a:cubicBezTo>
                  <a:cubicBezTo>
                    <a:pt x="19" y="76"/>
                    <a:pt x="20" y="76"/>
                    <a:pt x="20" y="76"/>
                  </a:cubicBezTo>
                  <a:cubicBezTo>
                    <a:pt x="22" y="76"/>
                    <a:pt x="22" y="76"/>
                    <a:pt x="22" y="76"/>
                  </a:cubicBezTo>
                  <a:cubicBezTo>
                    <a:pt x="22" y="77"/>
                    <a:pt x="22" y="77"/>
                    <a:pt x="22" y="78"/>
                  </a:cubicBezTo>
                  <a:cubicBezTo>
                    <a:pt x="22" y="216"/>
                    <a:pt x="22" y="216"/>
                    <a:pt x="22" y="216"/>
                  </a:cubicBezTo>
                  <a:cubicBezTo>
                    <a:pt x="22" y="222"/>
                    <a:pt x="27" y="227"/>
                    <a:pt x="33" y="227"/>
                  </a:cubicBezTo>
                  <a:cubicBezTo>
                    <a:pt x="39" y="227"/>
                    <a:pt x="44" y="222"/>
                    <a:pt x="44" y="216"/>
                  </a:cubicBezTo>
                  <a:cubicBezTo>
                    <a:pt x="44" y="152"/>
                    <a:pt x="44" y="152"/>
                    <a:pt x="44" y="152"/>
                  </a:cubicBezTo>
                  <a:cubicBezTo>
                    <a:pt x="46" y="152"/>
                    <a:pt x="46" y="152"/>
                    <a:pt x="46" y="152"/>
                  </a:cubicBezTo>
                  <a:cubicBezTo>
                    <a:pt x="46" y="216"/>
                    <a:pt x="46" y="216"/>
                    <a:pt x="46" y="216"/>
                  </a:cubicBezTo>
                  <a:cubicBezTo>
                    <a:pt x="46" y="222"/>
                    <a:pt x="51" y="227"/>
                    <a:pt x="58" y="227"/>
                  </a:cubicBezTo>
                  <a:cubicBezTo>
                    <a:pt x="64" y="227"/>
                    <a:pt x="69" y="222"/>
                    <a:pt x="69" y="216"/>
                  </a:cubicBezTo>
                  <a:cubicBezTo>
                    <a:pt x="69" y="78"/>
                    <a:pt x="69" y="78"/>
                    <a:pt x="69" y="78"/>
                  </a:cubicBezTo>
                  <a:cubicBezTo>
                    <a:pt x="69" y="77"/>
                    <a:pt x="68" y="77"/>
                    <a:pt x="68" y="76"/>
                  </a:cubicBezTo>
                  <a:cubicBezTo>
                    <a:pt x="71" y="76"/>
                    <a:pt x="71" y="76"/>
                    <a:pt x="71" y="76"/>
                  </a:cubicBezTo>
                  <a:cubicBezTo>
                    <a:pt x="71" y="119"/>
                    <a:pt x="71" y="119"/>
                    <a:pt x="71" y="119"/>
                  </a:cubicBezTo>
                  <a:cubicBezTo>
                    <a:pt x="71" y="124"/>
                    <a:pt x="76" y="128"/>
                    <a:pt x="81" y="128"/>
                  </a:cubicBezTo>
                  <a:cubicBezTo>
                    <a:pt x="86" y="128"/>
                    <a:pt x="90" y="124"/>
                    <a:pt x="90" y="119"/>
                  </a:cubicBezTo>
                  <a:cubicBezTo>
                    <a:pt x="90" y="60"/>
                    <a:pt x="90" y="60"/>
                    <a:pt x="90"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40"/>
            <p:cNvSpPr>
              <a:spLocks noEditPoints="1"/>
            </p:cNvSpPr>
            <p:nvPr/>
          </p:nvSpPr>
          <p:spPr bwMode="auto">
            <a:xfrm>
              <a:off x="8478090" y="4615140"/>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19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7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0" y="44"/>
                    <a:pt x="71" y="44"/>
                  </a:cubicBezTo>
                  <a:cubicBezTo>
                    <a:pt x="17" y="44"/>
                    <a:pt x="17" y="44"/>
                    <a:pt x="17" y="44"/>
                  </a:cubicBezTo>
                  <a:cubicBezTo>
                    <a:pt x="8" y="44"/>
                    <a:pt x="0"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8" y="76"/>
                    <a:pt x="19" y="76"/>
                    <a:pt x="19"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7"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41"/>
            <p:cNvSpPr>
              <a:spLocks noEditPoints="1"/>
            </p:cNvSpPr>
            <p:nvPr/>
          </p:nvSpPr>
          <p:spPr bwMode="auto">
            <a:xfrm>
              <a:off x="9355977" y="4615140"/>
              <a:ext cx="138113" cy="352425"/>
            </a:xfrm>
            <a:custGeom>
              <a:avLst/>
              <a:gdLst>
                <a:gd name="T0" fmla="*/ 44 w 89"/>
                <a:gd name="T1" fmla="*/ 41 h 227"/>
                <a:gd name="T2" fmla="*/ 65 w 89"/>
                <a:gd name="T3" fmla="*/ 21 h 227"/>
                <a:gd name="T4" fmla="*/ 44 w 89"/>
                <a:gd name="T5" fmla="*/ 0 h 227"/>
                <a:gd name="T6" fmla="*/ 24 w 89"/>
                <a:gd name="T7" fmla="*/ 21 h 227"/>
                <a:gd name="T8" fmla="*/ 44 w 89"/>
                <a:gd name="T9" fmla="*/ 41 h 227"/>
                <a:gd name="T10" fmla="*/ 89 w 89"/>
                <a:gd name="T11" fmla="*/ 60 h 227"/>
                <a:gd name="T12" fmla="*/ 89 w 89"/>
                <a:gd name="T13" fmla="*/ 60 h 227"/>
                <a:gd name="T14" fmla="*/ 71 w 89"/>
                <a:gd name="T15" fmla="*/ 44 h 227"/>
                <a:gd name="T16" fmla="*/ 17 w 89"/>
                <a:gd name="T17" fmla="*/ 44 h 227"/>
                <a:gd name="T18" fmla="*/ 0 w 89"/>
                <a:gd name="T19" fmla="*/ 60 h 227"/>
                <a:gd name="T20" fmla="*/ 0 w 89"/>
                <a:gd name="T21" fmla="*/ 60 h 227"/>
                <a:gd name="T22" fmla="*/ 0 w 89"/>
                <a:gd name="T23" fmla="*/ 119 h 227"/>
                <a:gd name="T24" fmla="*/ 9 w 89"/>
                <a:gd name="T25" fmla="*/ 128 h 227"/>
                <a:gd name="T26" fmla="*/ 18 w 89"/>
                <a:gd name="T27" fmla="*/ 119 h 227"/>
                <a:gd name="T28" fmla="*/ 18 w 89"/>
                <a:gd name="T29" fmla="*/ 76 h 227"/>
                <a:gd name="T30" fmla="*/ 20 w 89"/>
                <a:gd name="T31" fmla="*/ 76 h 227"/>
                <a:gd name="T32" fmla="*/ 21 w 89"/>
                <a:gd name="T33" fmla="*/ 76 h 227"/>
                <a:gd name="T34" fmla="*/ 21 w 89"/>
                <a:gd name="T35" fmla="*/ 78 h 227"/>
                <a:gd name="T36" fmla="*/ 21 w 89"/>
                <a:gd name="T37" fmla="*/ 216 h 227"/>
                <a:gd name="T38" fmla="*/ 32 w 89"/>
                <a:gd name="T39" fmla="*/ 227 h 227"/>
                <a:gd name="T40" fmla="*/ 43 w 89"/>
                <a:gd name="T41" fmla="*/ 216 h 227"/>
                <a:gd name="T42" fmla="*/ 43 w 89"/>
                <a:gd name="T43" fmla="*/ 152 h 227"/>
                <a:gd name="T44" fmla="*/ 46 w 89"/>
                <a:gd name="T45" fmla="*/ 152 h 227"/>
                <a:gd name="T46" fmla="*/ 46 w 89"/>
                <a:gd name="T47" fmla="*/ 216 h 227"/>
                <a:gd name="T48" fmla="*/ 57 w 89"/>
                <a:gd name="T49" fmla="*/ 227 h 227"/>
                <a:gd name="T50" fmla="*/ 68 w 89"/>
                <a:gd name="T51" fmla="*/ 216 h 227"/>
                <a:gd name="T52" fmla="*/ 68 w 89"/>
                <a:gd name="T53" fmla="*/ 78 h 227"/>
                <a:gd name="T54" fmla="*/ 68 w 89"/>
                <a:gd name="T55" fmla="*/ 76 h 227"/>
                <a:gd name="T56" fmla="*/ 71 w 89"/>
                <a:gd name="T57" fmla="*/ 76 h 227"/>
                <a:gd name="T58" fmla="*/ 71 w 89"/>
                <a:gd name="T59" fmla="*/ 119 h 227"/>
                <a:gd name="T60" fmla="*/ 80 w 89"/>
                <a:gd name="T61" fmla="*/ 128 h 227"/>
                <a:gd name="T62" fmla="*/ 89 w 89"/>
                <a:gd name="T63" fmla="*/ 119 h 227"/>
                <a:gd name="T64" fmla="*/ 89 w 89"/>
                <a:gd name="T65" fmla="*/ 6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9" h="227">
                  <a:moveTo>
                    <a:pt x="44" y="41"/>
                  </a:moveTo>
                  <a:cubicBezTo>
                    <a:pt x="56" y="41"/>
                    <a:pt x="65" y="32"/>
                    <a:pt x="65" y="21"/>
                  </a:cubicBezTo>
                  <a:cubicBezTo>
                    <a:pt x="65" y="9"/>
                    <a:pt x="56" y="0"/>
                    <a:pt x="44" y="0"/>
                  </a:cubicBezTo>
                  <a:cubicBezTo>
                    <a:pt x="33" y="0"/>
                    <a:pt x="24" y="9"/>
                    <a:pt x="24" y="21"/>
                  </a:cubicBezTo>
                  <a:cubicBezTo>
                    <a:pt x="24" y="32"/>
                    <a:pt x="33" y="41"/>
                    <a:pt x="44" y="41"/>
                  </a:cubicBezTo>
                  <a:close/>
                  <a:moveTo>
                    <a:pt x="89" y="60"/>
                  </a:moveTo>
                  <a:cubicBezTo>
                    <a:pt x="89" y="60"/>
                    <a:pt x="89" y="60"/>
                    <a:pt x="89" y="60"/>
                  </a:cubicBezTo>
                  <a:cubicBezTo>
                    <a:pt x="88" y="51"/>
                    <a:pt x="81" y="44"/>
                    <a:pt x="71" y="44"/>
                  </a:cubicBezTo>
                  <a:cubicBezTo>
                    <a:pt x="17" y="44"/>
                    <a:pt x="17" y="44"/>
                    <a:pt x="17" y="44"/>
                  </a:cubicBezTo>
                  <a:cubicBezTo>
                    <a:pt x="8" y="44"/>
                    <a:pt x="1" y="51"/>
                    <a:pt x="0" y="60"/>
                  </a:cubicBezTo>
                  <a:cubicBezTo>
                    <a:pt x="0" y="60"/>
                    <a:pt x="0" y="60"/>
                    <a:pt x="0" y="60"/>
                  </a:cubicBezTo>
                  <a:cubicBezTo>
                    <a:pt x="0" y="119"/>
                    <a:pt x="0" y="119"/>
                    <a:pt x="0" y="119"/>
                  </a:cubicBezTo>
                  <a:cubicBezTo>
                    <a:pt x="0" y="124"/>
                    <a:pt x="4" y="128"/>
                    <a:pt x="9" y="128"/>
                  </a:cubicBezTo>
                  <a:cubicBezTo>
                    <a:pt x="14" y="128"/>
                    <a:pt x="18" y="124"/>
                    <a:pt x="18" y="119"/>
                  </a:cubicBezTo>
                  <a:cubicBezTo>
                    <a:pt x="18" y="76"/>
                    <a:pt x="18" y="76"/>
                    <a:pt x="18" y="76"/>
                  </a:cubicBezTo>
                  <a:cubicBezTo>
                    <a:pt x="19" y="76"/>
                    <a:pt x="19" y="76"/>
                    <a:pt x="20" y="76"/>
                  </a:cubicBezTo>
                  <a:cubicBezTo>
                    <a:pt x="21" y="76"/>
                    <a:pt x="21" y="76"/>
                    <a:pt x="21" y="76"/>
                  </a:cubicBezTo>
                  <a:cubicBezTo>
                    <a:pt x="21" y="77"/>
                    <a:pt x="21" y="77"/>
                    <a:pt x="21" y="78"/>
                  </a:cubicBezTo>
                  <a:cubicBezTo>
                    <a:pt x="21" y="216"/>
                    <a:pt x="21" y="216"/>
                    <a:pt x="21" y="216"/>
                  </a:cubicBezTo>
                  <a:cubicBezTo>
                    <a:pt x="21" y="222"/>
                    <a:pt x="26" y="227"/>
                    <a:pt x="32" y="227"/>
                  </a:cubicBezTo>
                  <a:cubicBezTo>
                    <a:pt x="38" y="227"/>
                    <a:pt x="43" y="222"/>
                    <a:pt x="43" y="216"/>
                  </a:cubicBezTo>
                  <a:cubicBezTo>
                    <a:pt x="43" y="152"/>
                    <a:pt x="43" y="152"/>
                    <a:pt x="43" y="152"/>
                  </a:cubicBezTo>
                  <a:cubicBezTo>
                    <a:pt x="46" y="152"/>
                    <a:pt x="46" y="152"/>
                    <a:pt x="46" y="152"/>
                  </a:cubicBezTo>
                  <a:cubicBezTo>
                    <a:pt x="46" y="216"/>
                    <a:pt x="46" y="216"/>
                    <a:pt x="46" y="216"/>
                  </a:cubicBezTo>
                  <a:cubicBezTo>
                    <a:pt x="46" y="222"/>
                    <a:pt x="51" y="227"/>
                    <a:pt x="57" y="227"/>
                  </a:cubicBezTo>
                  <a:cubicBezTo>
                    <a:pt x="63" y="227"/>
                    <a:pt x="68" y="222"/>
                    <a:pt x="68" y="216"/>
                  </a:cubicBezTo>
                  <a:cubicBezTo>
                    <a:pt x="68" y="78"/>
                    <a:pt x="68" y="78"/>
                    <a:pt x="68" y="78"/>
                  </a:cubicBezTo>
                  <a:cubicBezTo>
                    <a:pt x="68" y="77"/>
                    <a:pt x="68" y="77"/>
                    <a:pt x="68" y="76"/>
                  </a:cubicBezTo>
                  <a:cubicBezTo>
                    <a:pt x="71" y="76"/>
                    <a:pt x="71" y="76"/>
                    <a:pt x="71" y="76"/>
                  </a:cubicBezTo>
                  <a:cubicBezTo>
                    <a:pt x="71" y="119"/>
                    <a:pt x="71" y="119"/>
                    <a:pt x="71" y="119"/>
                  </a:cubicBezTo>
                  <a:cubicBezTo>
                    <a:pt x="71" y="124"/>
                    <a:pt x="75" y="128"/>
                    <a:pt x="80" y="128"/>
                  </a:cubicBezTo>
                  <a:cubicBezTo>
                    <a:pt x="85" y="128"/>
                    <a:pt x="89" y="124"/>
                    <a:pt x="89" y="119"/>
                  </a:cubicBezTo>
                  <a:cubicBezTo>
                    <a:pt x="89" y="60"/>
                    <a:pt x="89" y="60"/>
                    <a:pt x="89" y="6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Rectangle 42"/>
          <p:cNvSpPr>
            <a:spLocks noChangeArrowheads="1"/>
          </p:cNvSpPr>
          <p:nvPr/>
        </p:nvSpPr>
        <p:spPr bwMode="auto">
          <a:xfrm>
            <a:off x="6700884" y="5223723"/>
            <a:ext cx="571500" cy="287338"/>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algn="ctr"/>
            <a:r>
              <a:rPr lang="zh-CN" altLang="en-US" sz="1200">
                <a:solidFill>
                  <a:schemeClr val="bg1"/>
                </a:solidFill>
                <a:latin typeface="微软雅黑" pitchFamily="34" charset="-122"/>
                <a:ea typeface="微软雅黑" pitchFamily="34" charset="-122"/>
              </a:rPr>
              <a:t>标题</a:t>
            </a:r>
            <a:endParaRPr lang="zh-CN" altLang="en-US" sz="1200">
              <a:solidFill>
                <a:schemeClr val="bg1"/>
              </a:solidFill>
              <a:latin typeface="微软雅黑" pitchFamily="34" charset="-122"/>
              <a:ea typeface="微软雅黑" pitchFamily="34" charset="-122"/>
            </a:endParaRPr>
          </a:p>
        </p:txBody>
      </p:sp>
      <p:sp>
        <p:nvSpPr>
          <p:cNvPr id="40" name="Rectangle 43"/>
          <p:cNvSpPr>
            <a:spLocks noChangeArrowheads="1"/>
          </p:cNvSpPr>
          <p:nvPr/>
        </p:nvSpPr>
        <p:spPr bwMode="auto">
          <a:xfrm>
            <a:off x="7353346" y="5223723"/>
            <a:ext cx="787400" cy="287338"/>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algn="ctr"/>
            <a:r>
              <a:rPr lang="zh-CN" altLang="en-US" sz="1200">
                <a:solidFill>
                  <a:schemeClr val="bg1"/>
                </a:solidFill>
                <a:latin typeface="微软雅黑" pitchFamily="34" charset="-122"/>
                <a:ea typeface="微软雅黑" pitchFamily="34" charset="-122"/>
              </a:rPr>
              <a:t>标题</a:t>
            </a:r>
            <a:endParaRPr lang="zh-CN" altLang="en-US" sz="1200">
              <a:solidFill>
                <a:schemeClr val="bg1"/>
              </a:solidFill>
              <a:latin typeface="微软雅黑" pitchFamily="34" charset="-122"/>
              <a:ea typeface="微软雅黑" pitchFamily="34" charset="-122"/>
            </a:endParaRPr>
          </a:p>
        </p:txBody>
      </p:sp>
      <p:sp>
        <p:nvSpPr>
          <p:cNvPr id="41" name="Rectangle 44"/>
          <p:cNvSpPr>
            <a:spLocks noChangeArrowheads="1"/>
          </p:cNvSpPr>
          <p:nvPr/>
        </p:nvSpPr>
        <p:spPr bwMode="auto">
          <a:xfrm>
            <a:off x="8220121" y="5223723"/>
            <a:ext cx="654050" cy="287338"/>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pPr algn="ctr"/>
            <a:r>
              <a:rPr lang="zh-CN" altLang="en-US" sz="1200">
                <a:solidFill>
                  <a:schemeClr val="bg1"/>
                </a:solidFill>
                <a:latin typeface="微软雅黑" pitchFamily="34" charset="-122"/>
                <a:ea typeface="微软雅黑" pitchFamily="34" charset="-122"/>
              </a:rPr>
              <a:t>标题</a:t>
            </a:r>
            <a:endParaRPr lang="zh-CN" altLang="en-US" sz="1200">
              <a:solidFill>
                <a:schemeClr val="bg1"/>
              </a:solidFill>
              <a:latin typeface="微软雅黑" pitchFamily="34" charset="-122"/>
              <a:ea typeface="微软雅黑" pitchFamily="34" charset="-122"/>
            </a:endParaRPr>
          </a:p>
        </p:txBody>
      </p:sp>
      <p:sp>
        <p:nvSpPr>
          <p:cNvPr id="42" name="Rectangle 45"/>
          <p:cNvSpPr>
            <a:spLocks noChangeArrowheads="1"/>
          </p:cNvSpPr>
          <p:nvPr/>
        </p:nvSpPr>
        <p:spPr bwMode="auto">
          <a:xfrm>
            <a:off x="8955134" y="5223723"/>
            <a:ext cx="939800" cy="287338"/>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pPr algn="ctr"/>
            <a:r>
              <a:rPr lang="zh-CN" altLang="en-US" sz="1200">
                <a:solidFill>
                  <a:schemeClr val="bg1"/>
                </a:solidFill>
                <a:latin typeface="微软雅黑" pitchFamily="34" charset="-122"/>
                <a:ea typeface="微软雅黑" pitchFamily="34" charset="-122"/>
              </a:rPr>
              <a:t>标题</a:t>
            </a:r>
            <a:endParaRPr lang="zh-CN" altLang="en-US" sz="1200">
              <a:solidFill>
                <a:schemeClr val="bg1"/>
              </a:solidFill>
              <a:latin typeface="微软雅黑" pitchFamily="34" charset="-122"/>
              <a:ea typeface="微软雅黑" pitchFamily="34" charset="-122"/>
            </a:endParaRPr>
          </a:p>
        </p:txBody>
      </p:sp>
      <p:sp>
        <p:nvSpPr>
          <p:cNvPr id="43" name="TextBox 42"/>
          <p:cNvSpPr txBox="1"/>
          <p:nvPr/>
        </p:nvSpPr>
        <p:spPr>
          <a:xfrm>
            <a:off x="2009558" y="5039574"/>
            <a:ext cx="284052" cy="307777"/>
          </a:xfrm>
          <a:prstGeom prst="rect">
            <a:avLst/>
          </a:prstGeom>
          <a:noFill/>
        </p:spPr>
        <p:txBody>
          <a:bodyPr wrap="none" rtlCol="0">
            <a:spAutoFit/>
          </a:bodyPr>
          <a:lstStyle/>
          <a:p>
            <a:r>
              <a:rPr lang="en-US" altLang="zh-CN" sz="1400">
                <a:solidFill>
                  <a:schemeClr val="tx1">
                    <a:lumMod val="65000"/>
                    <a:lumOff val="35000"/>
                  </a:schemeClr>
                </a:solidFill>
              </a:rPr>
              <a:t>0</a:t>
            </a:r>
            <a:endParaRPr lang="zh-CN" altLang="en-US" sz="1400">
              <a:solidFill>
                <a:schemeClr val="tx1">
                  <a:lumMod val="65000"/>
                  <a:lumOff val="35000"/>
                </a:schemeClr>
              </a:solidFill>
            </a:endParaRPr>
          </a:p>
        </p:txBody>
      </p:sp>
      <p:sp>
        <p:nvSpPr>
          <p:cNvPr id="44" name="TextBox 43"/>
          <p:cNvSpPr txBox="1"/>
          <p:nvPr/>
        </p:nvSpPr>
        <p:spPr>
          <a:xfrm>
            <a:off x="1775520" y="4572412"/>
            <a:ext cx="482824" cy="307777"/>
          </a:xfrm>
          <a:prstGeom prst="rect">
            <a:avLst/>
          </a:prstGeom>
          <a:noFill/>
        </p:spPr>
        <p:txBody>
          <a:bodyPr wrap="none" rtlCol="0">
            <a:spAutoFit/>
          </a:bodyPr>
          <a:lstStyle/>
          <a:p>
            <a:r>
              <a:rPr lang="en-US" altLang="zh-CN" sz="1400">
                <a:solidFill>
                  <a:schemeClr val="tx1">
                    <a:lumMod val="65000"/>
                    <a:lumOff val="35000"/>
                  </a:schemeClr>
                </a:solidFill>
              </a:rPr>
              <a:t>100</a:t>
            </a:r>
            <a:endParaRPr lang="zh-CN" altLang="en-US" sz="1400">
              <a:solidFill>
                <a:schemeClr val="tx1">
                  <a:lumMod val="65000"/>
                  <a:lumOff val="35000"/>
                </a:schemeClr>
              </a:solidFill>
            </a:endParaRPr>
          </a:p>
        </p:txBody>
      </p:sp>
      <p:sp>
        <p:nvSpPr>
          <p:cNvPr id="45" name="TextBox 44"/>
          <p:cNvSpPr txBox="1"/>
          <p:nvPr/>
        </p:nvSpPr>
        <p:spPr>
          <a:xfrm>
            <a:off x="1775520" y="4105247"/>
            <a:ext cx="482824" cy="307777"/>
          </a:xfrm>
          <a:prstGeom prst="rect">
            <a:avLst/>
          </a:prstGeom>
          <a:noFill/>
        </p:spPr>
        <p:txBody>
          <a:bodyPr wrap="none" rtlCol="0">
            <a:spAutoFit/>
          </a:bodyPr>
          <a:lstStyle/>
          <a:p>
            <a:r>
              <a:rPr lang="en-US" altLang="zh-CN" sz="1400">
                <a:solidFill>
                  <a:schemeClr val="tx1">
                    <a:lumMod val="65000"/>
                    <a:lumOff val="35000"/>
                  </a:schemeClr>
                </a:solidFill>
              </a:rPr>
              <a:t>200</a:t>
            </a:r>
            <a:endParaRPr lang="zh-CN" altLang="en-US" sz="1400">
              <a:solidFill>
                <a:schemeClr val="tx1">
                  <a:lumMod val="65000"/>
                  <a:lumOff val="35000"/>
                </a:schemeClr>
              </a:solidFill>
            </a:endParaRPr>
          </a:p>
        </p:txBody>
      </p:sp>
      <p:sp>
        <p:nvSpPr>
          <p:cNvPr id="46" name="TextBox 45"/>
          <p:cNvSpPr txBox="1"/>
          <p:nvPr/>
        </p:nvSpPr>
        <p:spPr>
          <a:xfrm>
            <a:off x="1775520" y="3638082"/>
            <a:ext cx="482824" cy="307777"/>
          </a:xfrm>
          <a:prstGeom prst="rect">
            <a:avLst/>
          </a:prstGeom>
          <a:noFill/>
        </p:spPr>
        <p:txBody>
          <a:bodyPr wrap="none" rtlCol="0">
            <a:spAutoFit/>
          </a:bodyPr>
          <a:lstStyle/>
          <a:p>
            <a:r>
              <a:rPr lang="en-US" altLang="zh-CN" sz="1400">
                <a:solidFill>
                  <a:schemeClr val="tx1">
                    <a:lumMod val="65000"/>
                    <a:lumOff val="35000"/>
                  </a:schemeClr>
                </a:solidFill>
              </a:rPr>
              <a:t>300</a:t>
            </a:r>
            <a:endParaRPr lang="zh-CN" altLang="en-US" sz="1400">
              <a:solidFill>
                <a:schemeClr val="tx1">
                  <a:lumMod val="65000"/>
                  <a:lumOff val="35000"/>
                </a:schemeClr>
              </a:solidFill>
            </a:endParaRPr>
          </a:p>
        </p:txBody>
      </p:sp>
      <p:sp>
        <p:nvSpPr>
          <p:cNvPr id="47" name="TextBox 46"/>
          <p:cNvSpPr txBox="1"/>
          <p:nvPr/>
        </p:nvSpPr>
        <p:spPr>
          <a:xfrm>
            <a:off x="1775520" y="3170917"/>
            <a:ext cx="482824" cy="307777"/>
          </a:xfrm>
          <a:prstGeom prst="rect">
            <a:avLst/>
          </a:prstGeom>
          <a:noFill/>
        </p:spPr>
        <p:txBody>
          <a:bodyPr wrap="none" rtlCol="0">
            <a:spAutoFit/>
          </a:bodyPr>
          <a:lstStyle/>
          <a:p>
            <a:r>
              <a:rPr lang="en-US" altLang="zh-CN" sz="1400">
                <a:solidFill>
                  <a:schemeClr val="tx1">
                    <a:lumMod val="65000"/>
                    <a:lumOff val="35000"/>
                  </a:schemeClr>
                </a:solidFill>
              </a:rPr>
              <a:t>400</a:t>
            </a:r>
            <a:endParaRPr lang="zh-CN" altLang="en-US" sz="1400">
              <a:solidFill>
                <a:schemeClr val="tx1">
                  <a:lumMod val="65000"/>
                  <a:lumOff val="35000"/>
                </a:schemeClr>
              </a:solidFill>
            </a:endParaRPr>
          </a:p>
        </p:txBody>
      </p:sp>
      <p:sp>
        <p:nvSpPr>
          <p:cNvPr id="48" name="TextBox 47"/>
          <p:cNvSpPr txBox="1"/>
          <p:nvPr/>
        </p:nvSpPr>
        <p:spPr>
          <a:xfrm>
            <a:off x="1775520" y="2703752"/>
            <a:ext cx="482824" cy="307777"/>
          </a:xfrm>
          <a:prstGeom prst="rect">
            <a:avLst/>
          </a:prstGeom>
          <a:noFill/>
        </p:spPr>
        <p:txBody>
          <a:bodyPr wrap="none" rtlCol="0">
            <a:spAutoFit/>
          </a:bodyPr>
          <a:lstStyle/>
          <a:p>
            <a:r>
              <a:rPr lang="en-US" altLang="zh-CN" sz="1400">
                <a:solidFill>
                  <a:schemeClr val="tx1">
                    <a:lumMod val="65000"/>
                    <a:lumOff val="35000"/>
                  </a:schemeClr>
                </a:solidFill>
              </a:rPr>
              <a:t>500</a:t>
            </a:r>
            <a:endParaRPr lang="zh-CN" altLang="en-US" sz="1400">
              <a:solidFill>
                <a:schemeClr val="tx1">
                  <a:lumMod val="65000"/>
                  <a:lumOff val="35000"/>
                </a:schemeClr>
              </a:solidFill>
            </a:endParaRPr>
          </a:p>
        </p:txBody>
      </p:sp>
      <p:sp>
        <p:nvSpPr>
          <p:cNvPr id="49" name="TextBox 48"/>
          <p:cNvSpPr txBox="1"/>
          <p:nvPr/>
        </p:nvSpPr>
        <p:spPr>
          <a:xfrm>
            <a:off x="1775520" y="2236587"/>
            <a:ext cx="482824" cy="307777"/>
          </a:xfrm>
          <a:prstGeom prst="rect">
            <a:avLst/>
          </a:prstGeom>
          <a:noFill/>
        </p:spPr>
        <p:txBody>
          <a:bodyPr wrap="none" rtlCol="0">
            <a:spAutoFit/>
          </a:bodyPr>
          <a:lstStyle/>
          <a:p>
            <a:r>
              <a:rPr lang="en-US" altLang="zh-CN" sz="1400">
                <a:solidFill>
                  <a:schemeClr val="tx1">
                    <a:lumMod val="65000"/>
                    <a:lumOff val="35000"/>
                  </a:schemeClr>
                </a:solidFill>
              </a:rPr>
              <a:t>600</a:t>
            </a:r>
            <a:endParaRPr lang="zh-CN" altLang="en-US" sz="1400">
              <a:solidFill>
                <a:schemeClr val="tx1">
                  <a:lumMod val="65000"/>
                  <a:lumOff val="35000"/>
                </a:schemeClr>
              </a:solidFill>
            </a:endParaRPr>
          </a:p>
        </p:txBody>
      </p:sp>
      <p:sp>
        <p:nvSpPr>
          <p:cNvPr id="50" name="TextBox 49"/>
          <p:cNvSpPr txBox="1"/>
          <p:nvPr/>
        </p:nvSpPr>
        <p:spPr>
          <a:xfrm>
            <a:off x="1775520" y="1769422"/>
            <a:ext cx="482824" cy="307777"/>
          </a:xfrm>
          <a:prstGeom prst="rect">
            <a:avLst/>
          </a:prstGeom>
          <a:noFill/>
        </p:spPr>
        <p:txBody>
          <a:bodyPr wrap="none" rtlCol="0">
            <a:spAutoFit/>
          </a:bodyPr>
          <a:lstStyle/>
          <a:p>
            <a:r>
              <a:rPr lang="en-US" altLang="zh-CN" sz="1400">
                <a:solidFill>
                  <a:schemeClr val="tx1">
                    <a:lumMod val="65000"/>
                    <a:lumOff val="35000"/>
                  </a:schemeClr>
                </a:solidFill>
              </a:rPr>
              <a:t>700</a:t>
            </a:r>
            <a:endParaRPr lang="zh-CN" altLang="en-US" sz="1400">
              <a:solidFill>
                <a:schemeClr val="tx1">
                  <a:lumMod val="65000"/>
                  <a:lumOff val="35000"/>
                </a:schemeClr>
              </a:solidFill>
            </a:endParaRPr>
          </a:p>
        </p:txBody>
      </p:sp>
      <p:sp>
        <p:nvSpPr>
          <p:cNvPr id="51" name="TextBox 50"/>
          <p:cNvSpPr txBox="1"/>
          <p:nvPr/>
        </p:nvSpPr>
        <p:spPr>
          <a:xfrm>
            <a:off x="24913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itchFamily="34" charset="-122"/>
                <a:ea typeface="微软雅黑" pitchFamily="34" charset="-122"/>
              </a:rPr>
              <a:t>标题</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3250430"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itchFamily="34" charset="-122"/>
                <a:ea typeface="微软雅黑" pitchFamily="34" charset="-122"/>
              </a:rPr>
              <a:t>标题</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53" name="TextBox 52"/>
          <p:cNvSpPr txBox="1"/>
          <p:nvPr/>
        </p:nvSpPr>
        <p:spPr>
          <a:xfrm>
            <a:off x="4020081"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itchFamily="34" charset="-122"/>
                <a:ea typeface="微软雅黑" pitchFamily="34" charset="-122"/>
              </a:rPr>
              <a:t>标题</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4790018" y="5254649"/>
            <a:ext cx="543739" cy="307777"/>
          </a:xfrm>
          <a:prstGeom prst="rect">
            <a:avLst/>
          </a:prstGeom>
          <a:noFill/>
        </p:spPr>
        <p:txBody>
          <a:bodyPr wrap="none" rtlCol="0">
            <a:spAutoFit/>
          </a:bodyPr>
          <a:lstStyle/>
          <a:p>
            <a:r>
              <a:rPr lang="zh-CN" altLang="en-US" sz="1400">
                <a:solidFill>
                  <a:schemeClr val="tx1">
                    <a:lumMod val="65000"/>
                    <a:lumOff val="35000"/>
                  </a:schemeClr>
                </a:solidFill>
                <a:latin typeface="微软雅黑" pitchFamily="34" charset="-122"/>
                <a:ea typeface="微软雅黑" pitchFamily="34" charset="-122"/>
              </a:rPr>
              <a:t>标题</a:t>
            </a:r>
            <a:endParaRPr lang="zh-CN" altLang="en-US" sz="140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645594" y="2132856"/>
            <a:ext cx="4084401" cy="812530"/>
          </a:xfrm>
          <a:prstGeom prst="rect">
            <a:avLst/>
          </a:prstGeom>
          <a:noFill/>
        </p:spPr>
        <p:txBody>
          <a:bodyPr wrap="square" rtlCol="0">
            <a:spAutoFit/>
          </a:bodyPr>
          <a:lstStyle/>
          <a:p>
            <a:pPr algn="just">
              <a:lnSpc>
                <a:spcPct val="130000"/>
              </a:lnSpc>
            </a:pPr>
            <a:r>
              <a:rPr lang="zh-CN" altLang="en-US" sz="12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a:t>
            </a:r>
            <a:r>
              <a:rPr lang="zh-CN" altLang="en-US" sz="1200" dirty="0">
                <a:solidFill>
                  <a:schemeClr val="tx1">
                    <a:lumMod val="65000"/>
                    <a:lumOff val="35000"/>
                  </a:schemeClr>
                </a:solidFill>
                <a:latin typeface="微软雅黑" pitchFamily="34" charset="-122"/>
                <a:ea typeface="微软雅黑" pitchFamily="34" charset="-122"/>
              </a:rPr>
              <a:t>。您的内容打在这里</a:t>
            </a:r>
            <a:r>
              <a:rPr lang="zh-CN" altLang="en-US" sz="1200" dirty="0">
                <a:solidFill>
                  <a:schemeClr val="tx1">
                    <a:lumMod val="65000"/>
                    <a:lumOff val="35000"/>
                  </a:schemeClr>
                </a:solidFill>
                <a:latin typeface="微软雅黑" pitchFamily="34" charset="-122"/>
                <a:ea typeface="微软雅黑" pitchFamily="34" charset="-122"/>
              </a:rPr>
              <a:t>，或者通过通过复制您的文本</a:t>
            </a:r>
            <a:r>
              <a:rPr lang="zh-CN" altLang="en-US" sz="1200" dirty="0">
                <a:solidFill>
                  <a:schemeClr val="tx1">
                    <a:lumMod val="65000"/>
                    <a:lumOff val="35000"/>
                  </a:schemeClr>
                </a:solidFill>
                <a:latin typeface="微软雅黑" pitchFamily="34" charset="-122"/>
                <a:ea typeface="微软雅黑" pitchFamily="34" charset="-122"/>
              </a:rPr>
              <a:t>。</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6645594" y="1700808"/>
            <a:ext cx="1774276" cy="369332"/>
          </a:xfrm>
          <a:prstGeom prst="rect">
            <a:avLst/>
          </a:prstGeom>
          <a:noFill/>
        </p:spPr>
        <p:txBody>
          <a:bodyPr wrap="square" tIns="0" bIns="0" rtlCol="0" anchor="t">
            <a:spAutoFit/>
          </a:bodyPr>
          <a:lstStyle/>
          <a:p>
            <a:pPr>
              <a:lnSpc>
                <a:spcPct val="150000"/>
              </a:lnSpc>
            </a:pPr>
            <a:r>
              <a:rPr lang="zh-CN" altLang="en-US" sz="1600" dirty="0">
                <a:solidFill>
                  <a:schemeClr val="tx1">
                    <a:lumMod val="65000"/>
                    <a:lumOff val="35000"/>
                  </a:schemeClr>
                </a:solidFill>
                <a:latin typeface="微软雅黑" pitchFamily="34" charset="-122"/>
                <a:ea typeface="微软雅黑" pitchFamily="34" charset="-122"/>
                <a:cs typeface="华文黑体" pitchFamily="2" charset="-122"/>
              </a:rPr>
              <a:t>点击添加标题</a:t>
            </a:r>
            <a:endParaRPr lang="zh-CN" altLang="en-US" sz="1600" dirty="0">
              <a:solidFill>
                <a:schemeClr val="tx1">
                  <a:lumMod val="65000"/>
                  <a:lumOff val="35000"/>
                </a:schemeClr>
              </a:solidFill>
              <a:latin typeface="微软雅黑" pitchFamily="34" charset="-122"/>
              <a:ea typeface="微软雅黑" pitchFamily="34" charset="-122"/>
              <a:cs typeface="华文黑体" pitchFamily="2" charset="-122"/>
            </a:endParaRPr>
          </a:p>
        </p:txBody>
      </p:sp>
      <p:sp>
        <p:nvSpPr>
          <p:cNvPr id="57" name="标题 56"/>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05431911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fade">
                                      <p:cBhvr>
                                        <p:cTn id="10" dur="500"/>
                                        <p:tgtEl>
                                          <p:spTgt spid="4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500"/>
                                        <p:tgtEl>
                                          <p:spTgt spid="45"/>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fade">
                                      <p:cBhvr>
                                        <p:cTn id="16" dur="500"/>
                                        <p:tgtEl>
                                          <p:spTgt spid="4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transition="in" filter="fade">
                                      <p:cBhvr>
                                        <p:cTn id="25" dur="500"/>
                                        <p:tgtEl>
                                          <p:spTgt spid="4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2"/>
                                        </p:tgtEl>
                                        <p:attrNameLst>
                                          <p:attrName>style.visibility</p:attrName>
                                        </p:attrNameLst>
                                      </p:cBhvr>
                                      <p:to>
                                        <p:strVal val="visible"/>
                                      </p:to>
                                    </p:set>
                                    <p:animEffect transition="in" filter="fade">
                                      <p:cBhvr>
                                        <p:cTn id="35" dur="500"/>
                                        <p:tgtEl>
                                          <p:spTgt spid="5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fade">
                                      <p:cBhvr>
                                        <p:cTn id="38" dur="500"/>
                                        <p:tgtEl>
                                          <p:spTgt spid="5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4"/>
                                        </p:tgtEl>
                                        <p:attrNameLst>
                                          <p:attrName>style.visibility</p:attrName>
                                        </p:attrNameLst>
                                      </p:cBhvr>
                                      <p:to>
                                        <p:strVal val="visible"/>
                                      </p:to>
                                    </p:set>
                                    <p:animEffect transition="in" filter="fade">
                                      <p:cBhvr>
                                        <p:cTn id="41" dur="500"/>
                                        <p:tgtEl>
                                          <p:spTgt spid="54"/>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wipe(left)">
                                      <p:cBhvr>
                                        <p:cTn id="45" dur="500"/>
                                        <p:tgtEl>
                                          <p:spTgt spid="2"/>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left)">
                                      <p:cBhvr>
                                        <p:cTn id="54" dur="500"/>
                                        <p:tgtEl>
                                          <p:spTgt spid="7"/>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left)">
                                      <p:cBhvr>
                                        <p:cTn id="60" dur="500"/>
                                        <p:tgtEl>
                                          <p:spTgt spid="5"/>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500"/>
                                        <p:tgtEl>
                                          <p:spTgt spid="4"/>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3"/>
                                        </p:tgtEl>
                                        <p:attrNameLst>
                                          <p:attrName>style.visibility</p:attrName>
                                        </p:attrNameLst>
                                      </p:cBhvr>
                                      <p:to>
                                        <p:strVal val="visible"/>
                                      </p:to>
                                    </p:set>
                                    <p:animEffect transition="in" filter="wipe(left)">
                                      <p:cBhvr>
                                        <p:cTn id="66" dur="500"/>
                                        <p:tgtEl>
                                          <p:spTgt spid="3"/>
                                        </p:tgtEl>
                                      </p:cBhvr>
                                    </p:animEffect>
                                  </p:childTnLst>
                                </p:cTn>
                              </p:par>
                            </p:childTnLst>
                          </p:cTn>
                        </p:par>
                        <p:par>
                          <p:cTn id="67" fill="hold">
                            <p:stCondLst>
                              <p:cond delay="1500"/>
                            </p:stCondLst>
                            <p:childTnLst>
                              <p:par>
                                <p:cTn id="68" presetID="22" presetClass="entr" presetSubtype="4" fill="hold" grpId="0" nodeType="afterEffect">
                                  <p:stCondLst>
                                    <p:cond delay="0"/>
                                  </p:stCondLst>
                                  <p:childTnLst>
                                    <p:set>
                                      <p:cBhvr>
                                        <p:cTn id="69" dur="1" fill="hold">
                                          <p:stCondLst>
                                            <p:cond delay="0"/>
                                          </p:stCondLst>
                                        </p:cTn>
                                        <p:tgtEl>
                                          <p:spTgt spid="10"/>
                                        </p:tgtEl>
                                        <p:attrNameLst>
                                          <p:attrName>style.visibility</p:attrName>
                                        </p:attrNameLst>
                                      </p:cBhvr>
                                      <p:to>
                                        <p:strVal val="visible"/>
                                      </p:to>
                                    </p:set>
                                    <p:animEffect transition="in" filter="wipe(down)">
                                      <p:cBhvr>
                                        <p:cTn id="70" dur="500"/>
                                        <p:tgtEl>
                                          <p:spTgt spid="10"/>
                                        </p:tgtEl>
                                      </p:cBhvr>
                                    </p:animEffect>
                                  </p:childTnLst>
                                </p:cTn>
                              </p:par>
                            </p:childTnLst>
                          </p:cTn>
                        </p:par>
                        <p:par>
                          <p:cTn id="71" fill="hold">
                            <p:stCondLst>
                              <p:cond delay="2000"/>
                            </p:stCondLst>
                            <p:childTnLst>
                              <p:par>
                                <p:cTn id="72" presetID="22" presetClass="entr" presetSubtype="4"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down)">
                                      <p:cBhvr>
                                        <p:cTn id="74" dur="500"/>
                                        <p:tgtEl>
                                          <p:spTgt spid="11"/>
                                        </p:tgtEl>
                                      </p:cBhvr>
                                    </p:animEffect>
                                  </p:childTnLst>
                                </p:cTn>
                              </p:par>
                            </p:childTnLst>
                          </p:cTn>
                        </p:par>
                        <p:par>
                          <p:cTn id="75" fill="hold">
                            <p:stCondLst>
                              <p:cond delay="2500"/>
                            </p:stCondLst>
                            <p:childTnLst>
                              <p:par>
                                <p:cTn id="76" presetID="22" presetClass="entr" presetSubtype="4"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Effect transition="in" filter="wipe(down)">
                                      <p:cBhvr>
                                        <p:cTn id="78" dur="500"/>
                                        <p:tgtEl>
                                          <p:spTgt spid="12"/>
                                        </p:tgtEl>
                                      </p:cBhvr>
                                    </p:animEffect>
                                  </p:childTnLst>
                                </p:cTn>
                              </p:par>
                            </p:childTnLst>
                          </p:cTn>
                        </p:par>
                        <p:par>
                          <p:cTn id="79" fill="hold">
                            <p:stCondLst>
                              <p:cond delay="3000"/>
                            </p:stCondLst>
                            <p:childTnLst>
                              <p:par>
                                <p:cTn id="80" presetID="22" presetClass="entr" presetSubtype="4" fill="hold" grpId="0" nodeType="after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childTnLst>
                          </p:cTn>
                        </p:par>
                        <p:par>
                          <p:cTn id="83" fill="hold">
                            <p:stCondLst>
                              <p:cond delay="3500"/>
                            </p:stCondLst>
                            <p:childTnLst>
                              <p:par>
                                <p:cTn id="84" presetID="22" presetClass="entr" presetSubtype="4" fill="hold" grpId="0" nodeType="afterEffect">
                                  <p:stCondLst>
                                    <p:cond delay="0"/>
                                  </p:stCondLst>
                                  <p:childTnLst>
                                    <p:set>
                                      <p:cBhvr>
                                        <p:cTn id="85" dur="1" fill="hold">
                                          <p:stCondLst>
                                            <p:cond delay="0"/>
                                          </p:stCondLst>
                                        </p:cTn>
                                        <p:tgtEl>
                                          <p:spTgt spid="14"/>
                                        </p:tgtEl>
                                        <p:attrNameLst>
                                          <p:attrName>style.visibility</p:attrName>
                                        </p:attrNameLst>
                                      </p:cBhvr>
                                      <p:to>
                                        <p:strVal val="visible"/>
                                      </p:to>
                                    </p:set>
                                    <p:animEffect transition="in" filter="wipe(down)">
                                      <p:cBhvr>
                                        <p:cTn id="86" dur="500"/>
                                        <p:tgtEl>
                                          <p:spTgt spid="14"/>
                                        </p:tgtEl>
                                      </p:cBhvr>
                                    </p:animEffect>
                                  </p:childTnLst>
                                </p:cTn>
                              </p:par>
                            </p:childTnLst>
                          </p:cTn>
                        </p:par>
                        <p:par>
                          <p:cTn id="87" fill="hold">
                            <p:stCondLst>
                              <p:cond delay="4000"/>
                            </p:stCondLst>
                            <p:childTnLst>
                              <p:par>
                                <p:cTn id="88" presetID="22" presetClass="entr" presetSubtype="4" fill="hold" grpId="0" nodeType="afterEffect">
                                  <p:stCondLst>
                                    <p:cond delay="0"/>
                                  </p:stCondLst>
                                  <p:childTnLst>
                                    <p:set>
                                      <p:cBhvr>
                                        <p:cTn id="89" dur="1" fill="hold">
                                          <p:stCondLst>
                                            <p:cond delay="0"/>
                                          </p:stCondLst>
                                        </p:cTn>
                                        <p:tgtEl>
                                          <p:spTgt spid="15"/>
                                        </p:tgtEl>
                                        <p:attrNameLst>
                                          <p:attrName>style.visibility</p:attrName>
                                        </p:attrNameLst>
                                      </p:cBhvr>
                                      <p:to>
                                        <p:strVal val="visible"/>
                                      </p:to>
                                    </p:set>
                                    <p:animEffect transition="in" filter="wipe(down)">
                                      <p:cBhvr>
                                        <p:cTn id="90" dur="500"/>
                                        <p:tgtEl>
                                          <p:spTgt spid="15"/>
                                        </p:tgtEl>
                                      </p:cBhvr>
                                    </p:animEffect>
                                  </p:childTnLst>
                                </p:cTn>
                              </p:par>
                            </p:childTnLst>
                          </p:cTn>
                        </p:par>
                        <p:par>
                          <p:cTn id="91" fill="hold">
                            <p:stCondLst>
                              <p:cond delay="4500"/>
                            </p:stCondLst>
                            <p:childTnLst>
                              <p:par>
                                <p:cTn id="92" presetID="22" presetClass="entr" presetSubtype="4" fill="hold" grpId="0" nodeType="after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down)">
                                      <p:cBhvr>
                                        <p:cTn id="94" dur="500"/>
                                        <p:tgtEl>
                                          <p:spTgt spid="16"/>
                                        </p:tgtEl>
                                      </p:cBhvr>
                                    </p:animEffect>
                                  </p:childTnLst>
                                </p:cTn>
                              </p:par>
                            </p:childTnLst>
                          </p:cTn>
                        </p:par>
                        <p:par>
                          <p:cTn id="95" fill="hold">
                            <p:stCondLst>
                              <p:cond delay="5000"/>
                            </p:stCondLst>
                            <p:childTnLst>
                              <p:par>
                                <p:cTn id="96" presetID="22" presetClass="entr" presetSubtype="4"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wipe(down)">
                                      <p:cBhvr>
                                        <p:cTn id="98" dur="500"/>
                                        <p:tgtEl>
                                          <p:spTgt spid="17"/>
                                        </p:tgtEl>
                                      </p:cBhvr>
                                    </p:animEffect>
                                  </p:childTnLst>
                                </p:cTn>
                              </p:par>
                            </p:childTnLst>
                          </p:cTn>
                        </p:par>
                        <p:par>
                          <p:cTn id="99" fill="hold">
                            <p:stCondLst>
                              <p:cond delay="5500"/>
                            </p:stCondLst>
                            <p:childTnLst>
                              <p:par>
                                <p:cTn id="100" presetID="22" presetClass="entr" presetSubtype="4" fill="hold" grpId="0" nodeType="afterEffect">
                                  <p:stCondLst>
                                    <p:cond delay="0"/>
                                  </p:stCondLst>
                                  <p:childTnLst>
                                    <p:set>
                                      <p:cBhvr>
                                        <p:cTn id="101" dur="1" fill="hold">
                                          <p:stCondLst>
                                            <p:cond delay="0"/>
                                          </p:stCondLst>
                                        </p:cTn>
                                        <p:tgtEl>
                                          <p:spTgt spid="18"/>
                                        </p:tgtEl>
                                        <p:attrNameLst>
                                          <p:attrName>style.visibility</p:attrName>
                                        </p:attrNameLst>
                                      </p:cBhvr>
                                      <p:to>
                                        <p:strVal val="visible"/>
                                      </p:to>
                                    </p:set>
                                    <p:animEffect transition="in" filter="wipe(down)">
                                      <p:cBhvr>
                                        <p:cTn id="102" dur="500"/>
                                        <p:tgtEl>
                                          <p:spTgt spid="18"/>
                                        </p:tgtEl>
                                      </p:cBhvr>
                                    </p:animEffect>
                                  </p:childTnLst>
                                </p:cTn>
                              </p:par>
                            </p:childTnLst>
                          </p:cTn>
                        </p:par>
                        <p:par>
                          <p:cTn id="103" fill="hold">
                            <p:stCondLst>
                              <p:cond delay="6000"/>
                            </p:stCondLst>
                            <p:childTnLst>
                              <p:par>
                                <p:cTn id="104" presetID="22" presetClass="entr" presetSubtype="4" fill="hold" grpId="0" nodeType="afterEffect">
                                  <p:stCondLst>
                                    <p:cond delay="0"/>
                                  </p:stCondLst>
                                  <p:childTnLst>
                                    <p:set>
                                      <p:cBhvr>
                                        <p:cTn id="105" dur="1" fill="hold">
                                          <p:stCondLst>
                                            <p:cond delay="0"/>
                                          </p:stCondLst>
                                        </p:cTn>
                                        <p:tgtEl>
                                          <p:spTgt spid="19"/>
                                        </p:tgtEl>
                                        <p:attrNameLst>
                                          <p:attrName>style.visibility</p:attrName>
                                        </p:attrNameLst>
                                      </p:cBhvr>
                                      <p:to>
                                        <p:strVal val="visible"/>
                                      </p:to>
                                    </p:set>
                                    <p:animEffect transition="in" filter="wipe(down)">
                                      <p:cBhvr>
                                        <p:cTn id="106" dur="500"/>
                                        <p:tgtEl>
                                          <p:spTgt spid="19"/>
                                        </p:tgtEl>
                                      </p:cBhvr>
                                    </p:animEffect>
                                  </p:childTnLst>
                                </p:cTn>
                              </p:par>
                            </p:childTnLst>
                          </p:cTn>
                        </p:par>
                        <p:par>
                          <p:cTn id="107" fill="hold">
                            <p:stCondLst>
                              <p:cond delay="6500"/>
                            </p:stCondLst>
                            <p:childTnLst>
                              <p:par>
                                <p:cTn id="108" presetID="22" presetClass="entr" presetSubtype="4" fill="hold" grpId="0" nodeType="after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ipe(down)">
                                      <p:cBhvr>
                                        <p:cTn id="110" dur="500"/>
                                        <p:tgtEl>
                                          <p:spTgt spid="20"/>
                                        </p:tgtEl>
                                      </p:cBhvr>
                                    </p:animEffect>
                                  </p:childTnLst>
                                </p:cTn>
                              </p:par>
                            </p:childTnLst>
                          </p:cTn>
                        </p:par>
                        <p:par>
                          <p:cTn id="111" fill="hold">
                            <p:stCondLst>
                              <p:cond delay="7000"/>
                            </p:stCondLst>
                            <p:childTnLst>
                              <p:par>
                                <p:cTn id="112" presetID="22" presetClass="entr" presetSubtype="4" fill="hold" grpId="0" nodeType="after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wipe(down)">
                                      <p:cBhvr>
                                        <p:cTn id="114" dur="500"/>
                                        <p:tgtEl>
                                          <p:spTgt spid="21"/>
                                        </p:tgtEl>
                                      </p:cBhvr>
                                    </p:animEffect>
                                  </p:childTnLst>
                                </p:cTn>
                              </p:par>
                            </p:childTnLst>
                          </p:cTn>
                        </p:par>
                        <p:par>
                          <p:cTn id="115" fill="hold">
                            <p:stCondLst>
                              <p:cond delay="7500"/>
                            </p:stCondLst>
                            <p:childTnLst>
                              <p:par>
                                <p:cTn id="116" presetID="12" presetClass="entr" presetSubtype="8" fill="hold" grpId="0" nodeType="afterEffect">
                                  <p:stCondLst>
                                    <p:cond delay="0"/>
                                  </p:stCondLst>
                                  <p:childTnLst>
                                    <p:set>
                                      <p:cBhvr>
                                        <p:cTn id="117" dur="1" fill="hold">
                                          <p:stCondLst>
                                            <p:cond delay="0"/>
                                          </p:stCondLst>
                                        </p:cTn>
                                        <p:tgtEl>
                                          <p:spTgt spid="56"/>
                                        </p:tgtEl>
                                        <p:attrNameLst>
                                          <p:attrName>style.visibility</p:attrName>
                                        </p:attrNameLst>
                                      </p:cBhvr>
                                      <p:to>
                                        <p:strVal val="visible"/>
                                      </p:to>
                                    </p:set>
                                    <p:anim calcmode="lin" valueType="num">
                                      <p:cBhvr additive="base">
                                        <p:cTn id="118" dur="500"/>
                                        <p:tgtEl>
                                          <p:spTgt spid="56"/>
                                        </p:tgtEl>
                                        <p:attrNameLst>
                                          <p:attrName>ppt_x</p:attrName>
                                        </p:attrNameLst>
                                      </p:cBhvr>
                                      <p:tavLst>
                                        <p:tav tm="0">
                                          <p:val>
                                            <p:strVal val="#ppt_x-#ppt_w*1.125000"/>
                                          </p:val>
                                        </p:tav>
                                        <p:tav tm="100000">
                                          <p:val>
                                            <p:strVal val="#ppt_x"/>
                                          </p:val>
                                        </p:tav>
                                      </p:tavLst>
                                    </p:anim>
                                    <p:animEffect transition="in" filter="wipe(right)">
                                      <p:cBhvr>
                                        <p:cTn id="119" dur="500"/>
                                        <p:tgtEl>
                                          <p:spTgt spid="56"/>
                                        </p:tgtEl>
                                      </p:cBhvr>
                                    </p:animEffect>
                                  </p:childTnLst>
                                </p:cTn>
                              </p:par>
                              <p:par>
                                <p:cTn id="120" presetID="12" presetClass="entr" presetSubtype="8" fill="hold" grpId="0" nodeType="withEffect">
                                  <p:stCondLst>
                                    <p:cond delay="0"/>
                                  </p:stCondLst>
                                  <p:childTnLst>
                                    <p:set>
                                      <p:cBhvr>
                                        <p:cTn id="121" dur="1" fill="hold">
                                          <p:stCondLst>
                                            <p:cond delay="0"/>
                                          </p:stCondLst>
                                        </p:cTn>
                                        <p:tgtEl>
                                          <p:spTgt spid="55"/>
                                        </p:tgtEl>
                                        <p:attrNameLst>
                                          <p:attrName>style.visibility</p:attrName>
                                        </p:attrNameLst>
                                      </p:cBhvr>
                                      <p:to>
                                        <p:strVal val="visible"/>
                                      </p:to>
                                    </p:set>
                                    <p:anim calcmode="lin" valueType="num">
                                      <p:cBhvr additive="base">
                                        <p:cTn id="122" dur="500"/>
                                        <p:tgtEl>
                                          <p:spTgt spid="55"/>
                                        </p:tgtEl>
                                        <p:attrNameLst>
                                          <p:attrName>ppt_x</p:attrName>
                                        </p:attrNameLst>
                                      </p:cBhvr>
                                      <p:tavLst>
                                        <p:tav tm="0">
                                          <p:val>
                                            <p:strVal val="#ppt_x-#ppt_w*1.125000"/>
                                          </p:val>
                                        </p:tav>
                                        <p:tav tm="100000">
                                          <p:val>
                                            <p:strVal val="#ppt_x"/>
                                          </p:val>
                                        </p:tav>
                                      </p:tavLst>
                                    </p:anim>
                                    <p:animEffect transition="in" filter="wipe(right)">
                                      <p:cBhvr>
                                        <p:cTn id="123" dur="500"/>
                                        <p:tgtEl>
                                          <p:spTgt spid="55"/>
                                        </p:tgtEl>
                                      </p:cBhvr>
                                    </p:animEffect>
                                  </p:childTnLst>
                                </p:cTn>
                              </p:par>
                            </p:childTnLst>
                          </p:cTn>
                        </p:par>
                        <p:par>
                          <p:cTn id="124" fill="hold">
                            <p:stCondLst>
                              <p:cond delay="8000"/>
                            </p:stCondLst>
                            <p:childTnLst>
                              <p:par>
                                <p:cTn id="125" presetID="23" presetClass="entr" presetSubtype="528" fill="hold" nodeType="afterEffect">
                                  <p:stCondLst>
                                    <p:cond delay="0"/>
                                  </p:stCondLst>
                                  <p:childTnLst>
                                    <p:set>
                                      <p:cBhvr>
                                        <p:cTn id="126" dur="1" fill="hold">
                                          <p:stCondLst>
                                            <p:cond delay="0"/>
                                          </p:stCondLst>
                                        </p:cTn>
                                        <p:tgtEl>
                                          <p:spTgt spid="22"/>
                                        </p:tgtEl>
                                        <p:attrNameLst>
                                          <p:attrName>style.visibility</p:attrName>
                                        </p:attrNameLst>
                                      </p:cBhvr>
                                      <p:to>
                                        <p:strVal val="visible"/>
                                      </p:to>
                                    </p:set>
                                    <p:anim calcmode="lin" valueType="num">
                                      <p:cBhvr>
                                        <p:cTn id="127" dur="500" fill="hold"/>
                                        <p:tgtEl>
                                          <p:spTgt spid="22"/>
                                        </p:tgtEl>
                                        <p:attrNameLst>
                                          <p:attrName>ppt_w</p:attrName>
                                        </p:attrNameLst>
                                      </p:cBhvr>
                                      <p:tavLst>
                                        <p:tav tm="0">
                                          <p:val>
                                            <p:fltVal val="0"/>
                                          </p:val>
                                        </p:tav>
                                        <p:tav tm="100000">
                                          <p:val>
                                            <p:strVal val="#ppt_w"/>
                                          </p:val>
                                        </p:tav>
                                      </p:tavLst>
                                    </p:anim>
                                    <p:anim calcmode="lin" valueType="num">
                                      <p:cBhvr>
                                        <p:cTn id="128" dur="500" fill="hold"/>
                                        <p:tgtEl>
                                          <p:spTgt spid="22"/>
                                        </p:tgtEl>
                                        <p:attrNameLst>
                                          <p:attrName>ppt_h</p:attrName>
                                        </p:attrNameLst>
                                      </p:cBhvr>
                                      <p:tavLst>
                                        <p:tav tm="0">
                                          <p:val>
                                            <p:fltVal val="0"/>
                                          </p:val>
                                        </p:tav>
                                        <p:tav tm="100000">
                                          <p:val>
                                            <p:strVal val="#ppt_h"/>
                                          </p:val>
                                        </p:tav>
                                      </p:tavLst>
                                    </p:anim>
                                    <p:anim calcmode="lin" valueType="num">
                                      <p:cBhvr>
                                        <p:cTn id="129" dur="500" fill="hold"/>
                                        <p:tgtEl>
                                          <p:spTgt spid="22"/>
                                        </p:tgtEl>
                                        <p:attrNameLst>
                                          <p:attrName>ppt_x</p:attrName>
                                        </p:attrNameLst>
                                      </p:cBhvr>
                                      <p:tavLst>
                                        <p:tav tm="0">
                                          <p:val>
                                            <p:fltVal val="0.5"/>
                                          </p:val>
                                        </p:tav>
                                        <p:tav tm="100000">
                                          <p:val>
                                            <p:strVal val="#ppt_x"/>
                                          </p:val>
                                        </p:tav>
                                      </p:tavLst>
                                    </p:anim>
                                    <p:anim calcmode="lin" valueType="num">
                                      <p:cBhvr>
                                        <p:cTn id="130" dur="500" fill="hold"/>
                                        <p:tgtEl>
                                          <p:spTgt spid="22"/>
                                        </p:tgtEl>
                                        <p:attrNameLst>
                                          <p:attrName>ppt_y</p:attrName>
                                        </p:attrNameLst>
                                      </p:cBhvr>
                                      <p:tavLst>
                                        <p:tav tm="0">
                                          <p:val>
                                            <p:fltVal val="0.5"/>
                                          </p:val>
                                        </p:tav>
                                        <p:tav tm="100000">
                                          <p:val>
                                            <p:strVal val="#ppt_y"/>
                                          </p:val>
                                        </p:tav>
                                      </p:tavLst>
                                    </p:anim>
                                  </p:childTnLst>
                                </p:cTn>
                              </p:par>
                            </p:childTnLst>
                          </p:cTn>
                        </p:par>
                        <p:par>
                          <p:cTn id="131" fill="hold">
                            <p:stCondLst>
                              <p:cond delay="8500"/>
                            </p:stCondLst>
                            <p:childTnLst>
                              <p:par>
                                <p:cTn id="132" presetID="14" presetClass="entr" presetSubtype="10" fill="hold" grpId="0" nodeType="afterEffect">
                                  <p:stCondLst>
                                    <p:cond delay="0"/>
                                  </p:stCondLst>
                                  <p:childTnLst>
                                    <p:set>
                                      <p:cBhvr>
                                        <p:cTn id="133" dur="1" fill="hold">
                                          <p:stCondLst>
                                            <p:cond delay="0"/>
                                          </p:stCondLst>
                                        </p:cTn>
                                        <p:tgtEl>
                                          <p:spTgt spid="39"/>
                                        </p:tgtEl>
                                        <p:attrNameLst>
                                          <p:attrName>style.visibility</p:attrName>
                                        </p:attrNameLst>
                                      </p:cBhvr>
                                      <p:to>
                                        <p:strVal val="visible"/>
                                      </p:to>
                                    </p:set>
                                    <p:animEffect transition="in" filter="randombar(horizontal)">
                                      <p:cBhvr>
                                        <p:cTn id="134" dur="500"/>
                                        <p:tgtEl>
                                          <p:spTgt spid="39"/>
                                        </p:tgtEl>
                                      </p:cBhvr>
                                    </p:animEffect>
                                  </p:childTnLst>
                                </p:cTn>
                              </p:par>
                              <p:par>
                                <p:cTn id="135" presetID="14" presetClass="entr" presetSubtype="10" fill="hold" grpId="0" nodeType="withEffect">
                                  <p:stCondLst>
                                    <p:cond delay="0"/>
                                  </p:stCondLst>
                                  <p:childTnLst>
                                    <p:set>
                                      <p:cBhvr>
                                        <p:cTn id="136" dur="1" fill="hold">
                                          <p:stCondLst>
                                            <p:cond delay="0"/>
                                          </p:stCondLst>
                                        </p:cTn>
                                        <p:tgtEl>
                                          <p:spTgt spid="40"/>
                                        </p:tgtEl>
                                        <p:attrNameLst>
                                          <p:attrName>style.visibility</p:attrName>
                                        </p:attrNameLst>
                                      </p:cBhvr>
                                      <p:to>
                                        <p:strVal val="visible"/>
                                      </p:to>
                                    </p:set>
                                    <p:animEffect transition="in" filter="randombar(horizontal)">
                                      <p:cBhvr>
                                        <p:cTn id="137" dur="500"/>
                                        <p:tgtEl>
                                          <p:spTgt spid="40"/>
                                        </p:tgtEl>
                                      </p:cBhvr>
                                    </p:animEffect>
                                  </p:childTnLst>
                                </p:cTn>
                              </p:par>
                              <p:par>
                                <p:cTn id="138" presetID="14" presetClass="entr" presetSubtype="10" fill="hold" grpId="0" nodeType="withEffect">
                                  <p:stCondLst>
                                    <p:cond delay="0"/>
                                  </p:stCondLst>
                                  <p:childTnLst>
                                    <p:set>
                                      <p:cBhvr>
                                        <p:cTn id="139" dur="1" fill="hold">
                                          <p:stCondLst>
                                            <p:cond delay="0"/>
                                          </p:stCondLst>
                                        </p:cTn>
                                        <p:tgtEl>
                                          <p:spTgt spid="41"/>
                                        </p:tgtEl>
                                        <p:attrNameLst>
                                          <p:attrName>style.visibility</p:attrName>
                                        </p:attrNameLst>
                                      </p:cBhvr>
                                      <p:to>
                                        <p:strVal val="visible"/>
                                      </p:to>
                                    </p:set>
                                    <p:animEffect transition="in" filter="randombar(horizontal)">
                                      <p:cBhvr>
                                        <p:cTn id="140" dur="500"/>
                                        <p:tgtEl>
                                          <p:spTgt spid="41"/>
                                        </p:tgtEl>
                                      </p:cBhvr>
                                    </p:animEffect>
                                  </p:childTnLst>
                                </p:cTn>
                              </p:par>
                              <p:par>
                                <p:cTn id="141" presetID="14" presetClass="entr" presetSubtype="10" fill="hold" grpId="0" nodeType="withEffect">
                                  <p:stCondLst>
                                    <p:cond delay="0"/>
                                  </p:stCondLst>
                                  <p:childTnLst>
                                    <p:set>
                                      <p:cBhvr>
                                        <p:cTn id="142" dur="1" fill="hold">
                                          <p:stCondLst>
                                            <p:cond delay="0"/>
                                          </p:stCondLst>
                                        </p:cTn>
                                        <p:tgtEl>
                                          <p:spTgt spid="42"/>
                                        </p:tgtEl>
                                        <p:attrNameLst>
                                          <p:attrName>style.visibility</p:attrName>
                                        </p:attrNameLst>
                                      </p:cBhvr>
                                      <p:to>
                                        <p:strVal val="visible"/>
                                      </p:to>
                                    </p:set>
                                    <p:animEffect transition="in" filter="randombar(horizontal)">
                                      <p:cBhvr>
                                        <p:cTn id="1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Lst>
  </p:timing>
</p:sld>
</file>

<file path=ppt/theme/theme1.xml><?xml version="1.0" encoding="utf-8"?>
<a:theme xmlns:a="http://schemas.openxmlformats.org/drawingml/2006/main" name="Office 主题">
  <a:themeElements>
    <a:clrScheme name="自定义 588">
      <a:dk1>
        <a:srgbClr val="181818"/>
      </a:dk1>
      <a:lt1>
        <a:srgbClr val="FFFFFF"/>
      </a:lt1>
      <a:dk2>
        <a:srgbClr val="0089D2"/>
      </a:dk2>
      <a:lt2>
        <a:srgbClr val="F8F8F8"/>
      </a:lt2>
      <a:accent1>
        <a:srgbClr val="0089D2"/>
      </a:accent1>
      <a:accent2>
        <a:srgbClr val="039BE6"/>
      </a:accent2>
      <a:accent3>
        <a:srgbClr val="00A7F3"/>
      </a:accent3>
      <a:accent4>
        <a:srgbClr val="28B5F4"/>
      </a:accent4>
      <a:accent5>
        <a:srgbClr val="4FC2F9"/>
      </a:accent5>
      <a:accent6>
        <a:srgbClr val="80D5F9"/>
      </a:accent6>
      <a:hlink>
        <a:srgbClr val="0070C0"/>
      </a:hlink>
      <a:folHlink>
        <a:srgbClr val="0089D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TotalTime>
  <Words>3621</Words>
  <Application>Microsoft Office PowerPoint</Application>
  <PresentationFormat>宽屏</PresentationFormat>
  <Paragraphs>450</Paragraphs>
  <Slides>35</Slides>
  <Notes>28</Notes>
  <HiddenSlides>0</HiddenSlides>
  <MMClips>1</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35</vt:i4>
      </vt:variant>
    </vt:vector>
  </HeadingPairs>
  <TitlesOfParts>
    <vt:vector size="49" baseType="lpstr">
      <vt:lpstr>UKIJ Qolyazma</vt:lpstr>
      <vt:lpstr>华文黑体</vt:lpstr>
      <vt:lpstr>宋体</vt:lpstr>
      <vt:lpstr>微软雅黑</vt:lpstr>
      <vt:lpstr>Arial</vt:lpstr>
      <vt:lpstr>Arial Black</vt:lpstr>
      <vt:lpstr>Arial Rounded MT Bold</vt:lpstr>
      <vt:lpstr>Bebas</vt:lpstr>
      <vt:lpstr>Broadway</vt:lpstr>
      <vt:lpstr>Calibri</vt:lpstr>
      <vt:lpstr>Impact</vt:lpstr>
      <vt:lpstr>Mongolian Baiti</vt:lpstr>
      <vt:lpstr>Times New Roman</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MICHAEL</dc:creator>
  <cp:lastModifiedBy>MICHAEL</cp:lastModifiedBy>
  <cp:revision>11</cp:revision>
  <dcterms:created xsi:type="dcterms:W3CDTF">2015-05-05T08:02:14Z</dcterms:created>
  <dcterms:modified xsi:type="dcterms:W3CDTF">2017-03-11T09:24:50Z</dcterms:modified>
</cp:coreProperties>
</file>